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4141" y="542122"/>
            <a:ext cx="7305116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192" y="1864581"/>
            <a:ext cx="8073014" cy="4275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128" y="2436296"/>
            <a:ext cx="7338059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CMP1493 </a:t>
            </a:r>
            <a:r>
              <a:rPr sz="3200" b="1" dirty="0">
                <a:solidFill>
                  <a:srgbClr val="003399"/>
                </a:solidFill>
                <a:latin typeface="Arial"/>
                <a:cs typeface="Arial"/>
              </a:rPr>
              <a:t>– </a:t>
            </a: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Gerência de Configuração  de</a:t>
            </a:r>
            <a:r>
              <a:rPr sz="3200" b="1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Software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5627" y="5711952"/>
            <a:ext cx="1808987" cy="106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9BD4C9C-7073-42C3-816C-D6E20CAE602C}"/>
              </a:ext>
            </a:extLst>
          </p:cNvPr>
          <p:cNvSpPr txBox="1"/>
          <p:nvPr/>
        </p:nvSpPr>
        <p:spPr>
          <a:xfrm>
            <a:off x="1675843" y="3625115"/>
            <a:ext cx="3655695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3F3F3F"/>
                </a:solidFill>
                <a:latin typeface="Arial"/>
                <a:cs typeface="Arial"/>
              </a:rPr>
              <a:t>Prof. </a:t>
            </a:r>
            <a:r>
              <a:rPr sz="1500" b="1" dirty="0">
                <a:solidFill>
                  <a:srgbClr val="3F3F3F"/>
                </a:solidFill>
                <a:latin typeface="Arial"/>
                <a:cs typeface="Arial"/>
              </a:rPr>
              <a:t>Msc </a:t>
            </a:r>
            <a:r>
              <a:rPr sz="1500" b="1" spc="-10" dirty="0">
                <a:solidFill>
                  <a:srgbClr val="3F3F3F"/>
                </a:solidFill>
                <a:latin typeface="Arial"/>
                <a:cs typeface="Arial"/>
              </a:rPr>
              <a:t>Alexandre </a:t>
            </a:r>
            <a:r>
              <a:rPr sz="1500" b="1" spc="-5" dirty="0">
                <a:solidFill>
                  <a:srgbClr val="3F3F3F"/>
                </a:solidFill>
                <a:latin typeface="Arial"/>
                <a:cs typeface="Arial"/>
              </a:rPr>
              <a:t>Cláudio de</a:t>
            </a:r>
            <a:r>
              <a:rPr sz="1500" b="1" spc="-10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3F3F3F"/>
                </a:solidFill>
                <a:latin typeface="Arial"/>
                <a:cs typeface="Arial"/>
              </a:rPr>
              <a:t>Almeida</a:t>
            </a:r>
            <a:endParaRPr lang="pt-BR" sz="1500" b="1" spc="-10" dirty="0">
              <a:solidFill>
                <a:srgbClr val="3F3F3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500" b="1" spc="-10" dirty="0">
                <a:solidFill>
                  <a:srgbClr val="3F3F3F"/>
                </a:solidFill>
                <a:latin typeface="Arial"/>
                <a:cs typeface="Arial"/>
              </a:rPr>
              <a:t>Prof. </a:t>
            </a:r>
            <a:r>
              <a:rPr lang="pt-BR" sz="1500" b="1" spc="-10" dirty="0" err="1">
                <a:solidFill>
                  <a:srgbClr val="3F3F3F"/>
                </a:solidFill>
                <a:latin typeface="Arial"/>
                <a:cs typeface="Arial"/>
              </a:rPr>
              <a:t>Msc</a:t>
            </a:r>
            <a:r>
              <a:rPr lang="pt-BR" sz="1500" b="1" spc="-10" dirty="0">
                <a:solidFill>
                  <a:srgbClr val="3F3F3F"/>
                </a:solidFill>
                <a:latin typeface="Arial"/>
                <a:cs typeface="Arial"/>
              </a:rPr>
              <a:t> Joriver Rodrigues Canedo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637" y="811786"/>
            <a:ext cx="7815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Itens </a:t>
            </a:r>
            <a:r>
              <a:rPr sz="4400" spc="-15" dirty="0"/>
              <a:t>de Configuração de</a:t>
            </a:r>
            <a:r>
              <a:rPr sz="4400" spc="50" dirty="0"/>
              <a:t> </a:t>
            </a:r>
            <a:r>
              <a:rPr sz="4400" spc="-15" dirty="0"/>
              <a:t>Software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7880984" cy="2646236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446405" algn="l"/>
                <a:tab pos="7217409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f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25" dirty="0">
                <a:latin typeface="Calibri"/>
                <a:cs typeface="Calibri"/>
              </a:rPr>
              <a:t>g</a:t>
            </a:r>
            <a:r>
              <a:rPr sz="3200" spc="-20" dirty="0">
                <a:latin typeface="Calibri"/>
                <a:cs typeface="Calibri"/>
              </a:rPr>
              <a:t>u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ç</a:t>
            </a:r>
            <a:r>
              <a:rPr sz="3200" dirty="0">
                <a:latin typeface="Calibri"/>
                <a:cs typeface="Calibri"/>
              </a:rPr>
              <a:t>ão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f</a:t>
            </a:r>
            <a:r>
              <a:rPr sz="3200" spc="15" dirty="0">
                <a:latin typeface="Calibri"/>
                <a:cs typeface="Calibri"/>
              </a:rPr>
              <a:t>t</a:t>
            </a:r>
            <a:r>
              <a:rPr sz="3200" spc="-5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	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m:</a:t>
            </a:r>
          </a:p>
          <a:p>
            <a:pPr marL="469265"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produto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 err="1">
                <a:latin typeface="Calibri"/>
                <a:cs typeface="Calibri"/>
              </a:rPr>
              <a:t>produto</a:t>
            </a:r>
            <a:r>
              <a:rPr lang="pt-BR" sz="2800" spc="-2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15" dirty="0">
                <a:latin typeface="Calibri"/>
                <a:cs typeface="Calibri"/>
              </a:rPr>
              <a:t>desenvolvimento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15" dirty="0">
                <a:latin typeface="Calibri"/>
                <a:cs typeface="Calibri"/>
              </a:rPr>
              <a:t> software</a:t>
            </a:r>
            <a:r>
              <a:rPr lang="pt-BR" sz="2800" spc="-15" dirty="0">
                <a:latin typeface="Calibri"/>
                <a:cs typeface="Calibri"/>
              </a:rPr>
              <a:t> (Artefatos)</a:t>
            </a:r>
            <a:endParaRPr sz="2800" dirty="0">
              <a:latin typeface="Calibri"/>
              <a:cs typeface="Calibri"/>
            </a:endParaRPr>
          </a:p>
          <a:p>
            <a:pPr marL="355600" marR="1369060" indent="-343535">
              <a:lnSpc>
                <a:spcPct val="100000"/>
              </a:lnSpc>
              <a:spcBef>
                <a:spcPts val="75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Calibri"/>
                <a:cs typeface="Calibri"/>
              </a:rPr>
              <a:t>São </a:t>
            </a:r>
            <a:r>
              <a:rPr sz="3200" spc="-5" dirty="0">
                <a:latin typeface="Calibri"/>
                <a:cs typeface="Calibri"/>
              </a:rPr>
              <a:t>escolhidos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spc="-25" dirty="0">
                <a:latin typeface="Calibri"/>
                <a:cs typeface="Calibri"/>
              </a:rPr>
              <a:t>fazerem </a:t>
            </a:r>
            <a:r>
              <a:rPr sz="3200" spc="-10" dirty="0">
                <a:latin typeface="Calibri"/>
                <a:cs typeface="Calibri"/>
              </a:rPr>
              <a:t>parte </a:t>
            </a:r>
            <a:r>
              <a:rPr sz="3200" spc="5" dirty="0">
                <a:latin typeface="Calibri"/>
                <a:cs typeface="Calibri"/>
              </a:rPr>
              <a:t>da  </a:t>
            </a:r>
            <a:r>
              <a:rPr sz="3200" spc="-15" dirty="0">
                <a:latin typeface="Calibri"/>
                <a:cs typeface="Calibri"/>
              </a:rPr>
              <a:t>configuração </a:t>
            </a:r>
            <a:r>
              <a:rPr sz="3200" spc="-10" dirty="0">
                <a:latin typeface="Calibri"/>
                <a:cs typeface="Calibri"/>
              </a:rPr>
              <a:t>de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software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637" y="811786"/>
            <a:ext cx="7815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Itens </a:t>
            </a:r>
            <a:r>
              <a:rPr sz="4400" spc="-15" dirty="0"/>
              <a:t>de Configuração de</a:t>
            </a:r>
            <a:r>
              <a:rPr sz="4400" spc="50" dirty="0"/>
              <a:t> </a:t>
            </a:r>
            <a:r>
              <a:rPr sz="4400" spc="-15" dirty="0"/>
              <a:t>Software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7880984" cy="28149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446405" algn="l"/>
                <a:tab pos="7217409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f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25" dirty="0">
                <a:latin typeface="Calibri"/>
                <a:cs typeface="Calibri"/>
              </a:rPr>
              <a:t>g</a:t>
            </a:r>
            <a:r>
              <a:rPr sz="3200" spc="-20" dirty="0">
                <a:latin typeface="Calibri"/>
                <a:cs typeface="Calibri"/>
              </a:rPr>
              <a:t>u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ç</a:t>
            </a:r>
            <a:r>
              <a:rPr sz="3200" dirty="0">
                <a:latin typeface="Calibri"/>
                <a:cs typeface="Calibri"/>
              </a:rPr>
              <a:t>ão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f</a:t>
            </a:r>
            <a:r>
              <a:rPr sz="3200" spc="15" dirty="0">
                <a:latin typeface="Calibri"/>
                <a:cs typeface="Calibri"/>
              </a:rPr>
              <a:t>t</a:t>
            </a:r>
            <a:r>
              <a:rPr sz="3200" spc="-5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	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m: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produto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software: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10" dirty="0">
                <a:latin typeface="Calibri"/>
                <a:cs typeface="Calibri"/>
              </a:rPr>
              <a:t>programas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computador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Procedimentos</a:t>
            </a:r>
            <a:endParaRPr sz="2400">
              <a:latin typeface="Calibri"/>
              <a:cs typeface="Calibri"/>
            </a:endParaRPr>
          </a:p>
          <a:p>
            <a:pPr marL="1155065" marR="106045" indent="-2286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10" dirty="0">
                <a:latin typeface="Calibri"/>
                <a:cs typeface="Calibri"/>
              </a:rPr>
              <a:t>documentação </a:t>
            </a:r>
            <a:r>
              <a:rPr sz="2400" spc="-5" dirty="0">
                <a:latin typeface="Calibri"/>
                <a:cs typeface="Calibri"/>
              </a:rPr>
              <a:t>relacionada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informações </a:t>
            </a:r>
            <a:r>
              <a:rPr sz="2400" spc="-5" dirty="0">
                <a:latin typeface="Calibri"/>
                <a:cs typeface="Calibri"/>
              </a:rPr>
              <a:t>designadas 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10" dirty="0">
                <a:latin typeface="Calibri"/>
                <a:cs typeface="Calibri"/>
              </a:rPr>
              <a:t>serem entregues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um </a:t>
            </a:r>
            <a:r>
              <a:rPr sz="2400" spc="-5" dirty="0">
                <a:latin typeface="Calibri"/>
                <a:cs typeface="Calibri"/>
              </a:rPr>
              <a:t>cliente </a:t>
            </a:r>
            <a:r>
              <a:rPr sz="2400" spc="-10" dirty="0">
                <a:latin typeface="Calibri"/>
                <a:cs typeface="Calibri"/>
              </a:rPr>
              <a:t>ou </a:t>
            </a:r>
            <a:r>
              <a:rPr sz="2400" spc="-5" dirty="0">
                <a:latin typeface="Calibri"/>
                <a:cs typeface="Calibri"/>
              </a:rPr>
              <a:t>usuário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637" y="811786"/>
            <a:ext cx="7815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Itens </a:t>
            </a:r>
            <a:r>
              <a:rPr sz="4400" spc="-15" dirty="0"/>
              <a:t>de Configuração de</a:t>
            </a:r>
            <a:r>
              <a:rPr sz="4400" spc="50" dirty="0"/>
              <a:t> </a:t>
            </a:r>
            <a:r>
              <a:rPr sz="4400" spc="-15" dirty="0"/>
              <a:t>Software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8063865" cy="369252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446405" algn="l"/>
                <a:tab pos="7217409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Um </a:t>
            </a:r>
            <a:r>
              <a:rPr sz="3200" spc="-15" dirty="0">
                <a:latin typeface="Calibri"/>
                <a:cs typeface="Calibri"/>
              </a:rPr>
              <a:t>Item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Configuração </a:t>
            </a:r>
            <a:r>
              <a:rPr sz="3200" spc="5" dirty="0">
                <a:latin typeface="Calibri"/>
                <a:cs typeface="Calibri"/>
              </a:rPr>
              <a:t>de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Software </a:t>
            </a:r>
            <a:r>
              <a:rPr sz="3200" dirty="0">
                <a:latin typeface="Calibri"/>
                <a:cs typeface="Calibri"/>
              </a:rPr>
              <a:t>é	</a:t>
            </a:r>
            <a:r>
              <a:rPr sz="3200" spc="5" dirty="0">
                <a:latin typeface="Calibri"/>
                <a:cs typeface="Calibri"/>
              </a:rPr>
              <a:t>um: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produto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15" dirty="0">
                <a:latin typeface="Calibri"/>
                <a:cs typeface="Calibri"/>
              </a:rPr>
              <a:t>desenvolvimento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15" dirty="0">
                <a:latin typeface="Calibri"/>
                <a:cs typeface="Calibri"/>
              </a:rPr>
              <a:t> software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5" dirty="0">
                <a:latin typeface="Calibri"/>
                <a:cs typeface="Calibri"/>
              </a:rPr>
              <a:t>descrição </a:t>
            </a:r>
            <a:r>
              <a:rPr sz="2400" spc="-10" dirty="0">
                <a:latin typeface="Calibri"/>
                <a:cs typeface="Calibri"/>
              </a:rPr>
              <a:t>de</a:t>
            </a:r>
            <a:r>
              <a:rPr sz="2400" spc="-3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processos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spc="-5" dirty="0">
                <a:latin typeface="Calibri"/>
                <a:cs typeface="Calibri"/>
              </a:rPr>
              <a:t>Planos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Procedimentos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10" dirty="0">
                <a:latin typeface="Calibri"/>
                <a:cs typeface="Calibri"/>
              </a:rPr>
              <a:t>programas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computador</a:t>
            </a:r>
            <a:endParaRPr sz="2400">
              <a:latin typeface="Calibri"/>
              <a:cs typeface="Calibri"/>
            </a:endParaRPr>
          </a:p>
          <a:p>
            <a:pPr marL="1155065" marR="5080" indent="-2286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• </a:t>
            </a:r>
            <a:r>
              <a:rPr sz="2400" spc="-10" dirty="0">
                <a:latin typeface="Calibri"/>
                <a:cs typeface="Calibri"/>
              </a:rPr>
              <a:t>documentos </a:t>
            </a:r>
            <a:r>
              <a:rPr sz="2400" spc="-5" dirty="0">
                <a:latin typeface="Calibri"/>
                <a:cs typeface="Calibri"/>
              </a:rPr>
              <a:t>relacionados que podem </a:t>
            </a:r>
            <a:r>
              <a:rPr sz="2400" dirty="0">
                <a:latin typeface="Calibri"/>
                <a:cs typeface="Calibri"/>
              </a:rPr>
              <a:t>ou não </a:t>
            </a:r>
            <a:r>
              <a:rPr sz="2400" spc="-15" dirty="0">
                <a:latin typeface="Calibri"/>
                <a:cs typeface="Calibri"/>
              </a:rPr>
              <a:t>ter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finalidade </a:t>
            </a:r>
            <a:r>
              <a:rPr sz="2400" spc="-10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ser </a:t>
            </a:r>
            <a:r>
              <a:rPr sz="2400" spc="-10" dirty="0">
                <a:latin typeface="Calibri"/>
                <a:cs typeface="Calibri"/>
              </a:rPr>
              <a:t>entregue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um cliente </a:t>
            </a:r>
            <a:r>
              <a:rPr sz="2400" dirty="0">
                <a:latin typeface="Calibri"/>
                <a:cs typeface="Calibri"/>
              </a:rPr>
              <a:t>ou </a:t>
            </a:r>
            <a:r>
              <a:rPr sz="2400" spc="-5" dirty="0">
                <a:latin typeface="Calibri"/>
                <a:cs typeface="Calibri"/>
              </a:rPr>
              <a:t>usuário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final.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3563" y="5398007"/>
            <a:ext cx="3459479" cy="1274445"/>
            <a:chOff x="1083563" y="5398007"/>
            <a:chExt cx="3459479" cy="1274445"/>
          </a:xfrm>
        </p:grpSpPr>
        <p:sp>
          <p:nvSpPr>
            <p:cNvPr id="3" name="object 3"/>
            <p:cNvSpPr/>
            <p:nvPr/>
          </p:nvSpPr>
          <p:spPr>
            <a:xfrm>
              <a:off x="1097279" y="5410199"/>
              <a:ext cx="3434079" cy="1249680"/>
            </a:xfrm>
            <a:custGeom>
              <a:avLst/>
              <a:gdLst/>
              <a:ahLst/>
              <a:cxnLst/>
              <a:rect l="l" t="t" r="r" b="b"/>
              <a:pathLst>
                <a:path w="3434079" h="1249679">
                  <a:moveTo>
                    <a:pt x="3224783" y="1249679"/>
                  </a:moveTo>
                  <a:lnTo>
                    <a:pt x="207264" y="1249679"/>
                  </a:lnTo>
                  <a:lnTo>
                    <a:pt x="159793" y="1244192"/>
                  </a:lnTo>
                  <a:lnTo>
                    <a:pt x="116188" y="1228548"/>
                  </a:lnTo>
                  <a:lnTo>
                    <a:pt x="77701" y="1203973"/>
                  </a:lnTo>
                  <a:lnTo>
                    <a:pt x="45586" y="1171693"/>
                  </a:lnTo>
                  <a:lnTo>
                    <a:pt x="21096" y="1132936"/>
                  </a:lnTo>
                  <a:lnTo>
                    <a:pt x="5482" y="1088926"/>
                  </a:lnTo>
                  <a:lnTo>
                    <a:pt x="0" y="1040892"/>
                  </a:lnTo>
                  <a:lnTo>
                    <a:pt x="0" y="208787"/>
                  </a:lnTo>
                  <a:lnTo>
                    <a:pt x="5482" y="161232"/>
                  </a:lnTo>
                  <a:lnTo>
                    <a:pt x="21096" y="117410"/>
                  </a:lnTo>
                  <a:lnTo>
                    <a:pt x="45586" y="78625"/>
                  </a:lnTo>
                  <a:lnTo>
                    <a:pt x="77701" y="46186"/>
                  </a:lnTo>
                  <a:lnTo>
                    <a:pt x="116188" y="21398"/>
                  </a:lnTo>
                  <a:lnTo>
                    <a:pt x="159793" y="5567"/>
                  </a:lnTo>
                  <a:lnTo>
                    <a:pt x="207264" y="0"/>
                  </a:lnTo>
                  <a:lnTo>
                    <a:pt x="3224783" y="0"/>
                  </a:lnTo>
                  <a:lnTo>
                    <a:pt x="3272818" y="5567"/>
                  </a:lnTo>
                  <a:lnTo>
                    <a:pt x="3316828" y="21398"/>
                  </a:lnTo>
                  <a:lnTo>
                    <a:pt x="3355585" y="46186"/>
                  </a:lnTo>
                  <a:lnTo>
                    <a:pt x="3387865" y="78625"/>
                  </a:lnTo>
                  <a:lnTo>
                    <a:pt x="3412440" y="117410"/>
                  </a:lnTo>
                  <a:lnTo>
                    <a:pt x="3428084" y="161232"/>
                  </a:lnTo>
                  <a:lnTo>
                    <a:pt x="3433572" y="208787"/>
                  </a:lnTo>
                  <a:lnTo>
                    <a:pt x="3433572" y="1040892"/>
                  </a:lnTo>
                  <a:lnTo>
                    <a:pt x="3428084" y="1088926"/>
                  </a:lnTo>
                  <a:lnTo>
                    <a:pt x="3412440" y="1132936"/>
                  </a:lnTo>
                  <a:lnTo>
                    <a:pt x="3387865" y="1171693"/>
                  </a:lnTo>
                  <a:lnTo>
                    <a:pt x="3355585" y="1203973"/>
                  </a:lnTo>
                  <a:lnTo>
                    <a:pt x="3316828" y="1228548"/>
                  </a:lnTo>
                  <a:lnTo>
                    <a:pt x="3272818" y="1244192"/>
                  </a:lnTo>
                  <a:lnTo>
                    <a:pt x="3224783" y="12496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3564" y="5398007"/>
              <a:ext cx="3459479" cy="1274445"/>
            </a:xfrm>
            <a:custGeom>
              <a:avLst/>
              <a:gdLst/>
              <a:ahLst/>
              <a:cxnLst/>
              <a:rect l="l" t="t" r="r" b="b"/>
              <a:pathLst>
                <a:path w="3459479" h="1274445">
                  <a:moveTo>
                    <a:pt x="3299460" y="298716"/>
                  </a:moveTo>
                  <a:lnTo>
                    <a:pt x="3291167" y="257848"/>
                  </a:lnTo>
                  <a:lnTo>
                    <a:pt x="3268599" y="224421"/>
                  </a:lnTo>
                  <a:lnTo>
                    <a:pt x="3235160" y="201841"/>
                  </a:lnTo>
                  <a:lnTo>
                    <a:pt x="3194304" y="193560"/>
                  </a:lnTo>
                  <a:lnTo>
                    <a:pt x="1857756" y="193560"/>
                  </a:lnTo>
                  <a:lnTo>
                    <a:pt x="1816887" y="201841"/>
                  </a:lnTo>
                  <a:lnTo>
                    <a:pt x="1783461" y="224421"/>
                  </a:lnTo>
                  <a:lnTo>
                    <a:pt x="1760880" y="257848"/>
                  </a:lnTo>
                  <a:lnTo>
                    <a:pt x="1752600" y="298716"/>
                  </a:lnTo>
                  <a:lnTo>
                    <a:pt x="1752600" y="722388"/>
                  </a:lnTo>
                  <a:lnTo>
                    <a:pt x="1760880" y="764120"/>
                  </a:lnTo>
                  <a:lnTo>
                    <a:pt x="1783461" y="798017"/>
                  </a:lnTo>
                  <a:lnTo>
                    <a:pt x="1816887" y="820750"/>
                  </a:lnTo>
                  <a:lnTo>
                    <a:pt x="1857756" y="829068"/>
                  </a:lnTo>
                  <a:lnTo>
                    <a:pt x="3194304" y="829068"/>
                  </a:lnTo>
                  <a:lnTo>
                    <a:pt x="3235160" y="820750"/>
                  </a:lnTo>
                  <a:lnTo>
                    <a:pt x="3268599" y="798017"/>
                  </a:lnTo>
                  <a:lnTo>
                    <a:pt x="3291167" y="764120"/>
                  </a:lnTo>
                  <a:lnTo>
                    <a:pt x="3299460" y="722388"/>
                  </a:lnTo>
                  <a:lnTo>
                    <a:pt x="3299460" y="298716"/>
                  </a:lnTo>
                  <a:close/>
                </a:path>
                <a:path w="3459479" h="1274445">
                  <a:moveTo>
                    <a:pt x="3459480" y="220980"/>
                  </a:moveTo>
                  <a:lnTo>
                    <a:pt x="3454908" y="175260"/>
                  </a:lnTo>
                  <a:lnTo>
                    <a:pt x="3442716" y="134112"/>
                  </a:lnTo>
                  <a:lnTo>
                    <a:pt x="3435096" y="118872"/>
                  </a:lnTo>
                  <a:lnTo>
                    <a:pt x="3435096" y="220980"/>
                  </a:lnTo>
                  <a:lnTo>
                    <a:pt x="3434981" y="1054608"/>
                  </a:lnTo>
                  <a:lnTo>
                    <a:pt x="3430524" y="1094232"/>
                  </a:lnTo>
                  <a:lnTo>
                    <a:pt x="3418332" y="1130808"/>
                  </a:lnTo>
                  <a:lnTo>
                    <a:pt x="3389376" y="1178052"/>
                  </a:lnTo>
                  <a:lnTo>
                    <a:pt x="3348228" y="1216152"/>
                  </a:lnTo>
                  <a:lnTo>
                    <a:pt x="3314700" y="1234440"/>
                  </a:lnTo>
                  <a:lnTo>
                    <a:pt x="3278124" y="1245108"/>
                  </a:lnTo>
                  <a:lnTo>
                    <a:pt x="3238500" y="1249680"/>
                  </a:lnTo>
                  <a:lnTo>
                    <a:pt x="220980" y="1249680"/>
                  </a:lnTo>
                  <a:lnTo>
                    <a:pt x="181356" y="1245108"/>
                  </a:lnTo>
                  <a:lnTo>
                    <a:pt x="144780" y="1232916"/>
                  </a:lnTo>
                  <a:lnTo>
                    <a:pt x="111252" y="1214628"/>
                  </a:lnTo>
                  <a:lnTo>
                    <a:pt x="70104" y="1178052"/>
                  </a:lnTo>
                  <a:lnTo>
                    <a:pt x="48768" y="1146048"/>
                  </a:lnTo>
                  <a:lnTo>
                    <a:pt x="30480" y="1092708"/>
                  </a:lnTo>
                  <a:lnTo>
                    <a:pt x="26022" y="1054608"/>
                  </a:lnTo>
                  <a:lnTo>
                    <a:pt x="25908" y="220980"/>
                  </a:lnTo>
                  <a:lnTo>
                    <a:pt x="27432" y="201168"/>
                  </a:lnTo>
                  <a:lnTo>
                    <a:pt x="35052" y="163068"/>
                  </a:lnTo>
                  <a:lnTo>
                    <a:pt x="59436" y="111252"/>
                  </a:lnTo>
                  <a:lnTo>
                    <a:pt x="97536" y="70104"/>
                  </a:lnTo>
                  <a:lnTo>
                    <a:pt x="129540" y="48768"/>
                  </a:lnTo>
                  <a:lnTo>
                    <a:pt x="164592" y="33528"/>
                  </a:lnTo>
                  <a:lnTo>
                    <a:pt x="202692" y="25908"/>
                  </a:lnTo>
                  <a:lnTo>
                    <a:pt x="3259836" y="25908"/>
                  </a:lnTo>
                  <a:lnTo>
                    <a:pt x="3316224" y="41148"/>
                  </a:lnTo>
                  <a:lnTo>
                    <a:pt x="3363468" y="70104"/>
                  </a:lnTo>
                  <a:lnTo>
                    <a:pt x="3390900" y="97536"/>
                  </a:lnTo>
                  <a:lnTo>
                    <a:pt x="3419856" y="144780"/>
                  </a:lnTo>
                  <a:lnTo>
                    <a:pt x="3430524" y="182880"/>
                  </a:lnTo>
                  <a:lnTo>
                    <a:pt x="3435096" y="220980"/>
                  </a:lnTo>
                  <a:lnTo>
                    <a:pt x="3435096" y="118872"/>
                  </a:lnTo>
                  <a:lnTo>
                    <a:pt x="3409188" y="80772"/>
                  </a:lnTo>
                  <a:lnTo>
                    <a:pt x="3378708" y="50292"/>
                  </a:lnTo>
                  <a:lnTo>
                    <a:pt x="3343656" y="25908"/>
                  </a:lnTo>
                  <a:lnTo>
                    <a:pt x="3304032" y="9144"/>
                  </a:lnTo>
                  <a:lnTo>
                    <a:pt x="3261360" y="1524"/>
                  </a:lnTo>
                  <a:lnTo>
                    <a:pt x="3238500" y="0"/>
                  </a:lnTo>
                  <a:lnTo>
                    <a:pt x="220980" y="0"/>
                  </a:lnTo>
                  <a:lnTo>
                    <a:pt x="176784" y="4572"/>
                  </a:lnTo>
                  <a:lnTo>
                    <a:pt x="135636" y="18288"/>
                  </a:lnTo>
                  <a:lnTo>
                    <a:pt x="97536" y="38100"/>
                  </a:lnTo>
                  <a:lnTo>
                    <a:pt x="50292" y="80772"/>
                  </a:lnTo>
                  <a:lnTo>
                    <a:pt x="27432" y="115824"/>
                  </a:lnTo>
                  <a:lnTo>
                    <a:pt x="10668" y="155448"/>
                  </a:lnTo>
                  <a:lnTo>
                    <a:pt x="1524" y="199644"/>
                  </a:lnTo>
                  <a:lnTo>
                    <a:pt x="0" y="220980"/>
                  </a:lnTo>
                  <a:lnTo>
                    <a:pt x="0" y="1054608"/>
                  </a:lnTo>
                  <a:lnTo>
                    <a:pt x="4572" y="1098804"/>
                  </a:lnTo>
                  <a:lnTo>
                    <a:pt x="18288" y="1139952"/>
                  </a:lnTo>
                  <a:lnTo>
                    <a:pt x="38100" y="1178052"/>
                  </a:lnTo>
                  <a:lnTo>
                    <a:pt x="65532" y="1210056"/>
                  </a:lnTo>
                  <a:lnTo>
                    <a:pt x="99060" y="1237488"/>
                  </a:lnTo>
                  <a:lnTo>
                    <a:pt x="135636" y="1257300"/>
                  </a:lnTo>
                  <a:lnTo>
                    <a:pt x="178308" y="1269492"/>
                  </a:lnTo>
                  <a:lnTo>
                    <a:pt x="220980" y="1274064"/>
                  </a:lnTo>
                  <a:lnTo>
                    <a:pt x="3240024" y="1274064"/>
                  </a:lnTo>
                  <a:lnTo>
                    <a:pt x="3284220" y="1269492"/>
                  </a:lnTo>
                  <a:lnTo>
                    <a:pt x="3325368" y="1257300"/>
                  </a:lnTo>
                  <a:lnTo>
                    <a:pt x="3339515" y="1249680"/>
                  </a:lnTo>
                  <a:lnTo>
                    <a:pt x="3345180" y="1246632"/>
                  </a:lnTo>
                  <a:lnTo>
                    <a:pt x="3380232" y="1223772"/>
                  </a:lnTo>
                  <a:lnTo>
                    <a:pt x="3409188" y="1193292"/>
                  </a:lnTo>
                  <a:lnTo>
                    <a:pt x="3433572" y="1158240"/>
                  </a:lnTo>
                  <a:lnTo>
                    <a:pt x="3450336" y="1118616"/>
                  </a:lnTo>
                  <a:lnTo>
                    <a:pt x="3459480" y="1075944"/>
                  </a:lnTo>
                  <a:lnTo>
                    <a:pt x="3459480" y="22098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22447" y="5577840"/>
              <a:ext cx="1572895" cy="661670"/>
            </a:xfrm>
            <a:custGeom>
              <a:avLst/>
              <a:gdLst/>
              <a:ahLst/>
              <a:cxnLst/>
              <a:rect l="l" t="t" r="r" b="b"/>
              <a:pathLst>
                <a:path w="1572895" h="661670">
                  <a:moveTo>
                    <a:pt x="1467612" y="661416"/>
                  </a:moveTo>
                  <a:lnTo>
                    <a:pt x="106680" y="661416"/>
                  </a:lnTo>
                  <a:lnTo>
                    <a:pt x="96012" y="659892"/>
                  </a:lnTo>
                  <a:lnTo>
                    <a:pt x="44196" y="635508"/>
                  </a:lnTo>
                  <a:lnTo>
                    <a:pt x="15240" y="600456"/>
                  </a:lnTo>
                  <a:lnTo>
                    <a:pt x="1524" y="556259"/>
                  </a:lnTo>
                  <a:lnTo>
                    <a:pt x="0" y="544068"/>
                  </a:lnTo>
                  <a:lnTo>
                    <a:pt x="0" y="118872"/>
                  </a:lnTo>
                  <a:lnTo>
                    <a:pt x="1524" y="108204"/>
                  </a:lnTo>
                  <a:lnTo>
                    <a:pt x="3048" y="96012"/>
                  </a:lnTo>
                  <a:lnTo>
                    <a:pt x="6096" y="85344"/>
                  </a:lnTo>
                  <a:lnTo>
                    <a:pt x="9144" y="73152"/>
                  </a:lnTo>
                  <a:lnTo>
                    <a:pt x="13716" y="64008"/>
                  </a:lnTo>
                  <a:lnTo>
                    <a:pt x="42672" y="28956"/>
                  </a:lnTo>
                  <a:lnTo>
                    <a:pt x="83820" y="6096"/>
                  </a:lnTo>
                  <a:lnTo>
                    <a:pt x="1455420" y="0"/>
                  </a:lnTo>
                  <a:lnTo>
                    <a:pt x="1466088" y="1524"/>
                  </a:lnTo>
                  <a:lnTo>
                    <a:pt x="1478280" y="3048"/>
                  </a:lnTo>
                  <a:lnTo>
                    <a:pt x="1488948" y="6096"/>
                  </a:lnTo>
                  <a:lnTo>
                    <a:pt x="1501140" y="9144"/>
                  </a:lnTo>
                  <a:lnTo>
                    <a:pt x="1510284" y="15240"/>
                  </a:lnTo>
                  <a:lnTo>
                    <a:pt x="1520951" y="21336"/>
                  </a:lnTo>
                  <a:lnTo>
                    <a:pt x="1527810" y="25908"/>
                  </a:lnTo>
                  <a:lnTo>
                    <a:pt x="109728" y="25908"/>
                  </a:lnTo>
                  <a:lnTo>
                    <a:pt x="100584" y="27432"/>
                  </a:lnTo>
                  <a:lnTo>
                    <a:pt x="91440" y="30480"/>
                  </a:lnTo>
                  <a:lnTo>
                    <a:pt x="83820" y="33528"/>
                  </a:lnTo>
                  <a:lnTo>
                    <a:pt x="74676" y="36576"/>
                  </a:lnTo>
                  <a:lnTo>
                    <a:pt x="67056" y="41148"/>
                  </a:lnTo>
                  <a:lnTo>
                    <a:pt x="59436" y="47244"/>
                  </a:lnTo>
                  <a:lnTo>
                    <a:pt x="47244" y="59436"/>
                  </a:lnTo>
                  <a:lnTo>
                    <a:pt x="42672" y="67056"/>
                  </a:lnTo>
                  <a:lnTo>
                    <a:pt x="36576" y="74676"/>
                  </a:lnTo>
                  <a:lnTo>
                    <a:pt x="33528" y="82296"/>
                  </a:lnTo>
                  <a:lnTo>
                    <a:pt x="27432" y="100584"/>
                  </a:lnTo>
                  <a:lnTo>
                    <a:pt x="25908" y="109728"/>
                  </a:lnTo>
                  <a:lnTo>
                    <a:pt x="25908" y="551688"/>
                  </a:lnTo>
                  <a:lnTo>
                    <a:pt x="27432" y="560832"/>
                  </a:lnTo>
                  <a:lnTo>
                    <a:pt x="30480" y="569976"/>
                  </a:lnTo>
                  <a:lnTo>
                    <a:pt x="32004" y="579120"/>
                  </a:lnTo>
                  <a:lnTo>
                    <a:pt x="59436" y="614172"/>
                  </a:lnTo>
                  <a:lnTo>
                    <a:pt x="108204" y="635508"/>
                  </a:lnTo>
                  <a:lnTo>
                    <a:pt x="1526438" y="637032"/>
                  </a:lnTo>
                  <a:lnTo>
                    <a:pt x="1520951" y="641604"/>
                  </a:lnTo>
                  <a:lnTo>
                    <a:pt x="1511808" y="647700"/>
                  </a:lnTo>
                  <a:lnTo>
                    <a:pt x="1490472" y="656844"/>
                  </a:lnTo>
                  <a:lnTo>
                    <a:pt x="1479804" y="658368"/>
                  </a:lnTo>
                  <a:lnTo>
                    <a:pt x="1467612" y="661416"/>
                  </a:lnTo>
                  <a:close/>
                </a:path>
                <a:path w="1572895" h="661670">
                  <a:moveTo>
                    <a:pt x="1526438" y="637032"/>
                  </a:moveTo>
                  <a:lnTo>
                    <a:pt x="1453896" y="637032"/>
                  </a:lnTo>
                  <a:lnTo>
                    <a:pt x="1463040" y="635508"/>
                  </a:lnTo>
                  <a:lnTo>
                    <a:pt x="1473708" y="633984"/>
                  </a:lnTo>
                  <a:lnTo>
                    <a:pt x="1481328" y="632459"/>
                  </a:lnTo>
                  <a:lnTo>
                    <a:pt x="1520951" y="609600"/>
                  </a:lnTo>
                  <a:lnTo>
                    <a:pt x="1543812" y="571500"/>
                  </a:lnTo>
                  <a:lnTo>
                    <a:pt x="1548384" y="542544"/>
                  </a:lnTo>
                  <a:lnTo>
                    <a:pt x="1548384" y="120396"/>
                  </a:lnTo>
                  <a:lnTo>
                    <a:pt x="1546859" y="109728"/>
                  </a:lnTo>
                  <a:lnTo>
                    <a:pt x="1546859" y="100584"/>
                  </a:lnTo>
                  <a:lnTo>
                    <a:pt x="1543812" y="91440"/>
                  </a:lnTo>
                  <a:lnTo>
                    <a:pt x="1537716" y="76200"/>
                  </a:lnTo>
                  <a:lnTo>
                    <a:pt x="1533144" y="67056"/>
                  </a:lnTo>
                  <a:lnTo>
                    <a:pt x="1527048" y="60960"/>
                  </a:lnTo>
                  <a:lnTo>
                    <a:pt x="1520951" y="53340"/>
                  </a:lnTo>
                  <a:lnTo>
                    <a:pt x="1514855" y="47244"/>
                  </a:lnTo>
                  <a:lnTo>
                    <a:pt x="1491996" y="33528"/>
                  </a:lnTo>
                  <a:lnTo>
                    <a:pt x="1482851" y="30480"/>
                  </a:lnTo>
                  <a:lnTo>
                    <a:pt x="1455420" y="25908"/>
                  </a:lnTo>
                  <a:lnTo>
                    <a:pt x="1527810" y="25908"/>
                  </a:lnTo>
                  <a:lnTo>
                    <a:pt x="1530096" y="27432"/>
                  </a:lnTo>
                  <a:lnTo>
                    <a:pt x="1537716" y="35052"/>
                  </a:lnTo>
                  <a:lnTo>
                    <a:pt x="1545336" y="44196"/>
                  </a:lnTo>
                  <a:lnTo>
                    <a:pt x="1552955" y="51816"/>
                  </a:lnTo>
                  <a:lnTo>
                    <a:pt x="1559051" y="62484"/>
                  </a:lnTo>
                  <a:lnTo>
                    <a:pt x="1568196" y="83820"/>
                  </a:lnTo>
                  <a:lnTo>
                    <a:pt x="1571244" y="94488"/>
                  </a:lnTo>
                  <a:lnTo>
                    <a:pt x="1572767" y="106680"/>
                  </a:lnTo>
                  <a:lnTo>
                    <a:pt x="1572767" y="554735"/>
                  </a:lnTo>
                  <a:lnTo>
                    <a:pt x="1552955" y="609600"/>
                  </a:lnTo>
                  <a:lnTo>
                    <a:pt x="1539240" y="626364"/>
                  </a:lnTo>
                  <a:lnTo>
                    <a:pt x="1526438" y="637032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092451" y="1417320"/>
            <a:ext cx="3034665" cy="3927475"/>
            <a:chOff x="2092451" y="1417320"/>
            <a:chExt cx="3034665" cy="3927475"/>
          </a:xfrm>
        </p:grpSpPr>
        <p:sp>
          <p:nvSpPr>
            <p:cNvPr id="7" name="object 7"/>
            <p:cNvSpPr/>
            <p:nvPr/>
          </p:nvSpPr>
          <p:spPr>
            <a:xfrm>
              <a:off x="2522835" y="1423416"/>
              <a:ext cx="2173164" cy="66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92451" y="1417320"/>
              <a:ext cx="3034284" cy="3927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36637" y="682337"/>
            <a:ext cx="7815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Itens </a:t>
            </a:r>
            <a:r>
              <a:rPr sz="4400" spc="-15" dirty="0"/>
              <a:t>de Configuração de</a:t>
            </a:r>
            <a:r>
              <a:rPr sz="4400" spc="50" dirty="0"/>
              <a:t> </a:t>
            </a:r>
            <a:r>
              <a:rPr sz="4400" spc="-15" dirty="0"/>
              <a:t>Software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3071829" y="2002055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9271" y="2805167"/>
            <a:ext cx="164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7155" y="4542545"/>
            <a:ext cx="120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80076" y="2904744"/>
            <a:ext cx="896619" cy="925194"/>
            <a:chOff x="5180076" y="2904744"/>
            <a:chExt cx="896619" cy="925194"/>
          </a:xfrm>
        </p:grpSpPr>
        <p:sp>
          <p:nvSpPr>
            <p:cNvPr id="14" name="object 14"/>
            <p:cNvSpPr/>
            <p:nvPr/>
          </p:nvSpPr>
          <p:spPr>
            <a:xfrm>
              <a:off x="5193792" y="2935223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1291" y="864108"/>
                  </a:moveTo>
                  <a:lnTo>
                    <a:pt x="431291" y="649224"/>
                  </a:lnTo>
                  <a:lnTo>
                    <a:pt x="0" y="649224"/>
                  </a:lnTo>
                  <a:lnTo>
                    <a:pt x="0" y="216408"/>
                  </a:lnTo>
                  <a:lnTo>
                    <a:pt x="431291" y="216408"/>
                  </a:lnTo>
                  <a:lnTo>
                    <a:pt x="431291" y="0"/>
                  </a:lnTo>
                  <a:lnTo>
                    <a:pt x="864107" y="432816"/>
                  </a:lnTo>
                  <a:lnTo>
                    <a:pt x="431291" y="8641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0076" y="2904744"/>
              <a:ext cx="896619" cy="925194"/>
            </a:xfrm>
            <a:custGeom>
              <a:avLst/>
              <a:gdLst/>
              <a:ahLst/>
              <a:cxnLst/>
              <a:rect l="l" t="t" r="r" b="b"/>
              <a:pathLst>
                <a:path w="896620" h="925195">
                  <a:moveTo>
                    <a:pt x="432816" y="246887"/>
                  </a:moveTo>
                  <a:lnTo>
                    <a:pt x="432816" y="0"/>
                  </a:lnTo>
                  <a:lnTo>
                    <a:pt x="463295" y="30479"/>
                  </a:lnTo>
                  <a:lnTo>
                    <a:pt x="458724" y="30479"/>
                  </a:lnTo>
                  <a:lnTo>
                    <a:pt x="435863" y="39623"/>
                  </a:lnTo>
                  <a:lnTo>
                    <a:pt x="458724" y="62484"/>
                  </a:lnTo>
                  <a:lnTo>
                    <a:pt x="458724" y="234695"/>
                  </a:lnTo>
                  <a:lnTo>
                    <a:pt x="445008" y="234695"/>
                  </a:lnTo>
                  <a:lnTo>
                    <a:pt x="432816" y="246887"/>
                  </a:lnTo>
                  <a:close/>
                </a:path>
                <a:path w="896620" h="925195">
                  <a:moveTo>
                    <a:pt x="458724" y="62484"/>
                  </a:moveTo>
                  <a:lnTo>
                    <a:pt x="435863" y="39623"/>
                  </a:lnTo>
                  <a:lnTo>
                    <a:pt x="458724" y="30479"/>
                  </a:lnTo>
                  <a:lnTo>
                    <a:pt x="458724" y="62484"/>
                  </a:lnTo>
                  <a:close/>
                </a:path>
                <a:path w="896620" h="925195">
                  <a:moveTo>
                    <a:pt x="859519" y="463279"/>
                  </a:moveTo>
                  <a:lnTo>
                    <a:pt x="458724" y="62484"/>
                  </a:lnTo>
                  <a:lnTo>
                    <a:pt x="458724" y="30479"/>
                  </a:lnTo>
                  <a:lnTo>
                    <a:pt x="463295" y="30479"/>
                  </a:lnTo>
                  <a:lnTo>
                    <a:pt x="886968" y="454152"/>
                  </a:lnTo>
                  <a:lnTo>
                    <a:pt x="868679" y="454152"/>
                  </a:lnTo>
                  <a:lnTo>
                    <a:pt x="859519" y="463279"/>
                  </a:lnTo>
                  <a:close/>
                </a:path>
                <a:path w="896620" h="925195">
                  <a:moveTo>
                    <a:pt x="432816" y="691896"/>
                  </a:moveTo>
                  <a:lnTo>
                    <a:pt x="0" y="691896"/>
                  </a:lnTo>
                  <a:lnTo>
                    <a:pt x="0" y="234695"/>
                  </a:lnTo>
                  <a:lnTo>
                    <a:pt x="432816" y="234695"/>
                  </a:lnTo>
                  <a:lnTo>
                    <a:pt x="432816" y="246887"/>
                  </a:lnTo>
                  <a:lnTo>
                    <a:pt x="25908" y="246887"/>
                  </a:lnTo>
                  <a:lnTo>
                    <a:pt x="13716" y="259079"/>
                  </a:lnTo>
                  <a:lnTo>
                    <a:pt x="25908" y="259079"/>
                  </a:lnTo>
                  <a:lnTo>
                    <a:pt x="25908" y="665988"/>
                  </a:lnTo>
                  <a:lnTo>
                    <a:pt x="13716" y="665988"/>
                  </a:lnTo>
                  <a:lnTo>
                    <a:pt x="25908" y="679704"/>
                  </a:lnTo>
                  <a:lnTo>
                    <a:pt x="432816" y="679704"/>
                  </a:lnTo>
                  <a:lnTo>
                    <a:pt x="432816" y="691896"/>
                  </a:lnTo>
                  <a:close/>
                </a:path>
                <a:path w="896620" h="925195">
                  <a:moveTo>
                    <a:pt x="458724" y="259079"/>
                  </a:moveTo>
                  <a:lnTo>
                    <a:pt x="25908" y="259079"/>
                  </a:lnTo>
                  <a:lnTo>
                    <a:pt x="25908" y="246887"/>
                  </a:lnTo>
                  <a:lnTo>
                    <a:pt x="432816" y="246887"/>
                  </a:lnTo>
                  <a:lnTo>
                    <a:pt x="445008" y="234695"/>
                  </a:lnTo>
                  <a:lnTo>
                    <a:pt x="458724" y="234695"/>
                  </a:lnTo>
                  <a:lnTo>
                    <a:pt x="458724" y="259079"/>
                  </a:lnTo>
                  <a:close/>
                </a:path>
                <a:path w="896620" h="925195">
                  <a:moveTo>
                    <a:pt x="25908" y="259079"/>
                  </a:moveTo>
                  <a:lnTo>
                    <a:pt x="13716" y="259079"/>
                  </a:lnTo>
                  <a:lnTo>
                    <a:pt x="25908" y="246887"/>
                  </a:lnTo>
                  <a:lnTo>
                    <a:pt x="25908" y="259079"/>
                  </a:lnTo>
                  <a:close/>
                </a:path>
                <a:path w="896620" h="925195">
                  <a:moveTo>
                    <a:pt x="868679" y="472439"/>
                  </a:moveTo>
                  <a:lnTo>
                    <a:pt x="859519" y="463279"/>
                  </a:lnTo>
                  <a:lnTo>
                    <a:pt x="868679" y="454152"/>
                  </a:lnTo>
                  <a:lnTo>
                    <a:pt x="868679" y="472439"/>
                  </a:lnTo>
                  <a:close/>
                </a:path>
                <a:path w="896620" h="925195">
                  <a:moveTo>
                    <a:pt x="886937" y="472439"/>
                  </a:moveTo>
                  <a:lnTo>
                    <a:pt x="868679" y="472439"/>
                  </a:lnTo>
                  <a:lnTo>
                    <a:pt x="868679" y="454152"/>
                  </a:lnTo>
                  <a:lnTo>
                    <a:pt x="886968" y="454152"/>
                  </a:lnTo>
                  <a:lnTo>
                    <a:pt x="896112" y="463296"/>
                  </a:lnTo>
                  <a:lnTo>
                    <a:pt x="886937" y="472439"/>
                  </a:lnTo>
                  <a:close/>
                </a:path>
                <a:path w="896620" h="925195">
                  <a:moveTo>
                    <a:pt x="463396" y="894588"/>
                  </a:moveTo>
                  <a:lnTo>
                    <a:pt x="458724" y="894588"/>
                  </a:lnTo>
                  <a:lnTo>
                    <a:pt x="458724" y="862664"/>
                  </a:lnTo>
                  <a:lnTo>
                    <a:pt x="859519" y="463279"/>
                  </a:lnTo>
                  <a:lnTo>
                    <a:pt x="868679" y="472439"/>
                  </a:lnTo>
                  <a:lnTo>
                    <a:pt x="886937" y="472439"/>
                  </a:lnTo>
                  <a:lnTo>
                    <a:pt x="463396" y="894588"/>
                  </a:lnTo>
                  <a:close/>
                </a:path>
                <a:path w="896620" h="925195">
                  <a:moveTo>
                    <a:pt x="25908" y="679704"/>
                  </a:moveTo>
                  <a:lnTo>
                    <a:pt x="13716" y="665988"/>
                  </a:lnTo>
                  <a:lnTo>
                    <a:pt x="25908" y="665988"/>
                  </a:lnTo>
                  <a:lnTo>
                    <a:pt x="25908" y="679704"/>
                  </a:lnTo>
                  <a:close/>
                </a:path>
                <a:path w="896620" h="925195">
                  <a:moveTo>
                    <a:pt x="458724" y="691896"/>
                  </a:moveTo>
                  <a:lnTo>
                    <a:pt x="445008" y="691896"/>
                  </a:lnTo>
                  <a:lnTo>
                    <a:pt x="432816" y="679704"/>
                  </a:lnTo>
                  <a:lnTo>
                    <a:pt x="25908" y="679704"/>
                  </a:lnTo>
                  <a:lnTo>
                    <a:pt x="25908" y="665988"/>
                  </a:lnTo>
                  <a:lnTo>
                    <a:pt x="458724" y="665988"/>
                  </a:lnTo>
                  <a:lnTo>
                    <a:pt x="458724" y="691896"/>
                  </a:lnTo>
                  <a:close/>
                </a:path>
                <a:path w="896620" h="925195">
                  <a:moveTo>
                    <a:pt x="432816" y="925068"/>
                  </a:moveTo>
                  <a:lnTo>
                    <a:pt x="432816" y="679704"/>
                  </a:lnTo>
                  <a:lnTo>
                    <a:pt x="445008" y="691896"/>
                  </a:lnTo>
                  <a:lnTo>
                    <a:pt x="458724" y="691896"/>
                  </a:lnTo>
                  <a:lnTo>
                    <a:pt x="458724" y="862664"/>
                  </a:lnTo>
                  <a:lnTo>
                    <a:pt x="435863" y="885444"/>
                  </a:lnTo>
                  <a:lnTo>
                    <a:pt x="458724" y="894588"/>
                  </a:lnTo>
                  <a:lnTo>
                    <a:pt x="463396" y="894588"/>
                  </a:lnTo>
                  <a:lnTo>
                    <a:pt x="432816" y="925068"/>
                  </a:lnTo>
                  <a:close/>
                </a:path>
                <a:path w="896620" h="925195">
                  <a:moveTo>
                    <a:pt x="458724" y="894588"/>
                  </a:moveTo>
                  <a:lnTo>
                    <a:pt x="435863" y="885444"/>
                  </a:lnTo>
                  <a:lnTo>
                    <a:pt x="458724" y="862664"/>
                  </a:lnTo>
                  <a:lnTo>
                    <a:pt x="458724" y="89458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161532" y="1510283"/>
            <a:ext cx="890269" cy="3842385"/>
            <a:chOff x="6161532" y="1510283"/>
            <a:chExt cx="890269" cy="3842385"/>
          </a:xfrm>
        </p:grpSpPr>
        <p:sp>
          <p:nvSpPr>
            <p:cNvPr id="17" name="object 17"/>
            <p:cNvSpPr/>
            <p:nvPr/>
          </p:nvSpPr>
          <p:spPr>
            <a:xfrm>
              <a:off x="6175248" y="1523999"/>
              <a:ext cx="864235" cy="3816350"/>
            </a:xfrm>
            <a:custGeom>
              <a:avLst/>
              <a:gdLst/>
              <a:ahLst/>
              <a:cxnLst/>
              <a:rect l="l" t="t" r="r" b="b"/>
              <a:pathLst>
                <a:path w="864234" h="3816350">
                  <a:moveTo>
                    <a:pt x="719327" y="3816096"/>
                  </a:moveTo>
                  <a:lnTo>
                    <a:pt x="143256" y="3816096"/>
                  </a:lnTo>
                  <a:lnTo>
                    <a:pt x="97926" y="3808793"/>
                  </a:lnTo>
                  <a:lnTo>
                    <a:pt x="58594" y="3788395"/>
                  </a:lnTo>
                  <a:lnTo>
                    <a:pt x="27602" y="3757172"/>
                  </a:lnTo>
                  <a:lnTo>
                    <a:pt x="7290" y="3717389"/>
                  </a:lnTo>
                  <a:lnTo>
                    <a:pt x="0" y="3671315"/>
                  </a:lnTo>
                  <a:lnTo>
                    <a:pt x="0" y="143255"/>
                  </a:lnTo>
                  <a:lnTo>
                    <a:pt x="7290" y="97926"/>
                  </a:lnTo>
                  <a:lnTo>
                    <a:pt x="27602" y="58594"/>
                  </a:lnTo>
                  <a:lnTo>
                    <a:pt x="58594" y="27602"/>
                  </a:lnTo>
                  <a:lnTo>
                    <a:pt x="97926" y="7290"/>
                  </a:lnTo>
                  <a:lnTo>
                    <a:pt x="143256" y="0"/>
                  </a:lnTo>
                  <a:lnTo>
                    <a:pt x="719327" y="0"/>
                  </a:lnTo>
                  <a:lnTo>
                    <a:pt x="764816" y="7290"/>
                  </a:lnTo>
                  <a:lnTo>
                    <a:pt x="804525" y="27602"/>
                  </a:lnTo>
                  <a:lnTo>
                    <a:pt x="835968" y="58594"/>
                  </a:lnTo>
                  <a:lnTo>
                    <a:pt x="856658" y="97926"/>
                  </a:lnTo>
                  <a:lnTo>
                    <a:pt x="864108" y="143255"/>
                  </a:lnTo>
                  <a:lnTo>
                    <a:pt x="864108" y="3671315"/>
                  </a:lnTo>
                  <a:lnTo>
                    <a:pt x="856658" y="3717389"/>
                  </a:lnTo>
                  <a:lnTo>
                    <a:pt x="835968" y="3757172"/>
                  </a:lnTo>
                  <a:lnTo>
                    <a:pt x="804525" y="3788395"/>
                  </a:lnTo>
                  <a:lnTo>
                    <a:pt x="764816" y="3808793"/>
                  </a:lnTo>
                  <a:lnTo>
                    <a:pt x="719327" y="381609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61532" y="1510283"/>
              <a:ext cx="890269" cy="3842385"/>
            </a:xfrm>
            <a:custGeom>
              <a:avLst/>
              <a:gdLst/>
              <a:ahLst/>
              <a:cxnLst/>
              <a:rect l="l" t="t" r="r" b="b"/>
              <a:pathLst>
                <a:path w="890270" h="3842385">
                  <a:moveTo>
                    <a:pt x="749808" y="3842004"/>
                  </a:moveTo>
                  <a:lnTo>
                    <a:pt x="141732" y="3842004"/>
                  </a:lnTo>
                  <a:lnTo>
                    <a:pt x="111252" y="3835908"/>
                  </a:lnTo>
                  <a:lnTo>
                    <a:pt x="70104" y="3816096"/>
                  </a:lnTo>
                  <a:lnTo>
                    <a:pt x="36576" y="3785616"/>
                  </a:lnTo>
                  <a:lnTo>
                    <a:pt x="13716" y="3747516"/>
                  </a:lnTo>
                  <a:lnTo>
                    <a:pt x="1524" y="3701796"/>
                  </a:lnTo>
                  <a:lnTo>
                    <a:pt x="0" y="3686556"/>
                  </a:lnTo>
                  <a:lnTo>
                    <a:pt x="0" y="156972"/>
                  </a:lnTo>
                  <a:lnTo>
                    <a:pt x="12192" y="96012"/>
                  </a:lnTo>
                  <a:lnTo>
                    <a:pt x="36576" y="57912"/>
                  </a:lnTo>
                  <a:lnTo>
                    <a:pt x="68580" y="27432"/>
                  </a:lnTo>
                  <a:lnTo>
                    <a:pt x="109728" y="7620"/>
                  </a:lnTo>
                  <a:lnTo>
                    <a:pt x="156972" y="0"/>
                  </a:lnTo>
                  <a:lnTo>
                    <a:pt x="733044" y="0"/>
                  </a:lnTo>
                  <a:lnTo>
                    <a:pt x="765048" y="3048"/>
                  </a:lnTo>
                  <a:lnTo>
                    <a:pt x="778764" y="7620"/>
                  </a:lnTo>
                  <a:lnTo>
                    <a:pt x="794004" y="12192"/>
                  </a:lnTo>
                  <a:lnTo>
                    <a:pt x="807720" y="19812"/>
                  </a:lnTo>
                  <a:lnTo>
                    <a:pt x="817473" y="25908"/>
                  </a:lnTo>
                  <a:lnTo>
                    <a:pt x="144780" y="25908"/>
                  </a:lnTo>
                  <a:lnTo>
                    <a:pt x="131064" y="28956"/>
                  </a:lnTo>
                  <a:lnTo>
                    <a:pt x="94488" y="41148"/>
                  </a:lnTo>
                  <a:lnTo>
                    <a:pt x="56388" y="73152"/>
                  </a:lnTo>
                  <a:lnTo>
                    <a:pt x="32004" y="117348"/>
                  </a:lnTo>
                  <a:lnTo>
                    <a:pt x="25908" y="156972"/>
                  </a:lnTo>
                  <a:lnTo>
                    <a:pt x="25908" y="3698748"/>
                  </a:lnTo>
                  <a:lnTo>
                    <a:pt x="28956" y="3710940"/>
                  </a:lnTo>
                  <a:lnTo>
                    <a:pt x="32004" y="3724656"/>
                  </a:lnTo>
                  <a:lnTo>
                    <a:pt x="36576" y="3736848"/>
                  </a:lnTo>
                  <a:lnTo>
                    <a:pt x="41148" y="3747516"/>
                  </a:lnTo>
                  <a:lnTo>
                    <a:pt x="48768" y="3758183"/>
                  </a:lnTo>
                  <a:lnTo>
                    <a:pt x="54864" y="3768852"/>
                  </a:lnTo>
                  <a:lnTo>
                    <a:pt x="83820" y="3794760"/>
                  </a:lnTo>
                  <a:lnTo>
                    <a:pt x="129540" y="3814572"/>
                  </a:lnTo>
                  <a:lnTo>
                    <a:pt x="156972" y="3817620"/>
                  </a:lnTo>
                  <a:lnTo>
                    <a:pt x="817371" y="3817620"/>
                  </a:lnTo>
                  <a:lnTo>
                    <a:pt x="809244" y="3823716"/>
                  </a:lnTo>
                  <a:lnTo>
                    <a:pt x="795527" y="3829812"/>
                  </a:lnTo>
                  <a:lnTo>
                    <a:pt x="765048" y="3838956"/>
                  </a:lnTo>
                  <a:lnTo>
                    <a:pt x="749808" y="3842004"/>
                  </a:lnTo>
                  <a:close/>
                </a:path>
                <a:path w="890270" h="3842385">
                  <a:moveTo>
                    <a:pt x="817371" y="3817620"/>
                  </a:moveTo>
                  <a:lnTo>
                    <a:pt x="733044" y="3817620"/>
                  </a:lnTo>
                  <a:lnTo>
                    <a:pt x="746760" y="3816096"/>
                  </a:lnTo>
                  <a:lnTo>
                    <a:pt x="758952" y="3814572"/>
                  </a:lnTo>
                  <a:lnTo>
                    <a:pt x="795527" y="3800856"/>
                  </a:lnTo>
                  <a:lnTo>
                    <a:pt x="833627" y="3768852"/>
                  </a:lnTo>
                  <a:lnTo>
                    <a:pt x="841248" y="3759708"/>
                  </a:lnTo>
                  <a:lnTo>
                    <a:pt x="848868" y="3749040"/>
                  </a:lnTo>
                  <a:lnTo>
                    <a:pt x="862584" y="3712464"/>
                  </a:lnTo>
                  <a:lnTo>
                    <a:pt x="864108" y="3700272"/>
                  </a:lnTo>
                  <a:lnTo>
                    <a:pt x="864108" y="144780"/>
                  </a:lnTo>
                  <a:lnTo>
                    <a:pt x="854964" y="106680"/>
                  </a:lnTo>
                  <a:lnTo>
                    <a:pt x="826008" y="64008"/>
                  </a:lnTo>
                  <a:lnTo>
                    <a:pt x="784860" y="36576"/>
                  </a:lnTo>
                  <a:lnTo>
                    <a:pt x="746760" y="25908"/>
                  </a:lnTo>
                  <a:lnTo>
                    <a:pt x="817473" y="25908"/>
                  </a:lnTo>
                  <a:lnTo>
                    <a:pt x="853440" y="56388"/>
                  </a:lnTo>
                  <a:lnTo>
                    <a:pt x="877824" y="96012"/>
                  </a:lnTo>
                  <a:lnTo>
                    <a:pt x="888492" y="140208"/>
                  </a:lnTo>
                  <a:lnTo>
                    <a:pt x="890016" y="156972"/>
                  </a:lnTo>
                  <a:lnTo>
                    <a:pt x="890016" y="3700272"/>
                  </a:lnTo>
                  <a:lnTo>
                    <a:pt x="871727" y="3759708"/>
                  </a:lnTo>
                  <a:lnTo>
                    <a:pt x="844296" y="3796283"/>
                  </a:lnTo>
                  <a:lnTo>
                    <a:pt x="833627" y="3805428"/>
                  </a:lnTo>
                  <a:lnTo>
                    <a:pt x="817371" y="381762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96244" y="1782565"/>
            <a:ext cx="225425" cy="3265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 algn="just">
              <a:lnSpc>
                <a:spcPct val="118100"/>
              </a:lnSpc>
              <a:spcBef>
                <a:spcPts val="10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  N  F  O  R  M  A  Ç  Ã  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533644" y="5593079"/>
            <a:ext cx="1452880" cy="660400"/>
            <a:chOff x="5533644" y="5593079"/>
            <a:chExt cx="1452880" cy="660400"/>
          </a:xfrm>
        </p:grpSpPr>
        <p:sp>
          <p:nvSpPr>
            <p:cNvPr id="21" name="object 21"/>
            <p:cNvSpPr/>
            <p:nvPr/>
          </p:nvSpPr>
          <p:spPr>
            <a:xfrm>
              <a:off x="5545836" y="5605271"/>
              <a:ext cx="1428115" cy="635635"/>
            </a:xfrm>
            <a:custGeom>
              <a:avLst/>
              <a:gdLst/>
              <a:ahLst/>
              <a:cxnLst/>
              <a:rect l="l" t="t" r="r" b="b"/>
              <a:pathLst>
                <a:path w="1428115" h="635635">
                  <a:moveTo>
                    <a:pt x="1321308" y="635508"/>
                  </a:moveTo>
                  <a:lnTo>
                    <a:pt x="106679" y="635508"/>
                  </a:lnTo>
                  <a:lnTo>
                    <a:pt x="64936" y="627221"/>
                  </a:lnTo>
                  <a:lnTo>
                    <a:pt x="31051" y="604647"/>
                  </a:lnTo>
                  <a:lnTo>
                    <a:pt x="8310" y="571214"/>
                  </a:lnTo>
                  <a:lnTo>
                    <a:pt x="0" y="530352"/>
                  </a:lnTo>
                  <a:lnTo>
                    <a:pt x="0" y="106680"/>
                  </a:lnTo>
                  <a:lnTo>
                    <a:pt x="8310" y="64936"/>
                  </a:lnTo>
                  <a:lnTo>
                    <a:pt x="31051" y="31051"/>
                  </a:lnTo>
                  <a:lnTo>
                    <a:pt x="64936" y="8310"/>
                  </a:lnTo>
                  <a:lnTo>
                    <a:pt x="106679" y="0"/>
                  </a:lnTo>
                  <a:lnTo>
                    <a:pt x="1321308" y="0"/>
                  </a:lnTo>
                  <a:lnTo>
                    <a:pt x="1363051" y="8310"/>
                  </a:lnTo>
                  <a:lnTo>
                    <a:pt x="1396936" y="31051"/>
                  </a:lnTo>
                  <a:lnTo>
                    <a:pt x="1419677" y="64936"/>
                  </a:lnTo>
                  <a:lnTo>
                    <a:pt x="1427987" y="106680"/>
                  </a:lnTo>
                  <a:lnTo>
                    <a:pt x="1427987" y="530352"/>
                  </a:lnTo>
                  <a:lnTo>
                    <a:pt x="1419677" y="571214"/>
                  </a:lnTo>
                  <a:lnTo>
                    <a:pt x="1396936" y="604647"/>
                  </a:lnTo>
                  <a:lnTo>
                    <a:pt x="1363051" y="627221"/>
                  </a:lnTo>
                  <a:lnTo>
                    <a:pt x="1321308" y="6355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33644" y="5593079"/>
              <a:ext cx="1452880" cy="660400"/>
            </a:xfrm>
            <a:custGeom>
              <a:avLst/>
              <a:gdLst/>
              <a:ahLst/>
              <a:cxnLst/>
              <a:rect l="l" t="t" r="r" b="b"/>
              <a:pathLst>
                <a:path w="1452879" h="660400">
                  <a:moveTo>
                    <a:pt x="1347216" y="659892"/>
                  </a:moveTo>
                  <a:lnTo>
                    <a:pt x="106680" y="659892"/>
                  </a:lnTo>
                  <a:lnTo>
                    <a:pt x="94488" y="658368"/>
                  </a:lnTo>
                  <a:lnTo>
                    <a:pt x="44196" y="633984"/>
                  </a:lnTo>
                  <a:lnTo>
                    <a:pt x="27432" y="617220"/>
                  </a:lnTo>
                  <a:lnTo>
                    <a:pt x="19812" y="609600"/>
                  </a:lnTo>
                  <a:lnTo>
                    <a:pt x="13716" y="598932"/>
                  </a:lnTo>
                  <a:lnTo>
                    <a:pt x="9144" y="588264"/>
                  </a:lnTo>
                  <a:lnTo>
                    <a:pt x="3048" y="566928"/>
                  </a:lnTo>
                  <a:lnTo>
                    <a:pt x="0" y="554735"/>
                  </a:lnTo>
                  <a:lnTo>
                    <a:pt x="0" y="106680"/>
                  </a:lnTo>
                  <a:lnTo>
                    <a:pt x="13716" y="62484"/>
                  </a:lnTo>
                  <a:lnTo>
                    <a:pt x="51816" y="19812"/>
                  </a:lnTo>
                  <a:lnTo>
                    <a:pt x="94488" y="1524"/>
                  </a:lnTo>
                  <a:lnTo>
                    <a:pt x="105156" y="0"/>
                  </a:lnTo>
                  <a:lnTo>
                    <a:pt x="1345692" y="0"/>
                  </a:lnTo>
                  <a:lnTo>
                    <a:pt x="1357884" y="1524"/>
                  </a:lnTo>
                  <a:lnTo>
                    <a:pt x="1368551" y="4572"/>
                  </a:lnTo>
                  <a:lnTo>
                    <a:pt x="1389888" y="13716"/>
                  </a:lnTo>
                  <a:lnTo>
                    <a:pt x="1405890" y="24384"/>
                  </a:lnTo>
                  <a:lnTo>
                    <a:pt x="118872" y="24384"/>
                  </a:lnTo>
                  <a:lnTo>
                    <a:pt x="91440" y="28956"/>
                  </a:lnTo>
                  <a:lnTo>
                    <a:pt x="47244" y="57912"/>
                  </a:lnTo>
                  <a:lnTo>
                    <a:pt x="25908" y="108204"/>
                  </a:lnTo>
                  <a:lnTo>
                    <a:pt x="25908" y="550164"/>
                  </a:lnTo>
                  <a:lnTo>
                    <a:pt x="45720" y="600456"/>
                  </a:lnTo>
                  <a:lnTo>
                    <a:pt x="82296" y="627888"/>
                  </a:lnTo>
                  <a:lnTo>
                    <a:pt x="118872" y="635508"/>
                  </a:lnTo>
                  <a:lnTo>
                    <a:pt x="1406042" y="635508"/>
                  </a:lnTo>
                  <a:lnTo>
                    <a:pt x="1400555" y="640080"/>
                  </a:lnTo>
                  <a:lnTo>
                    <a:pt x="1391412" y="646176"/>
                  </a:lnTo>
                  <a:lnTo>
                    <a:pt x="1370076" y="655320"/>
                  </a:lnTo>
                  <a:lnTo>
                    <a:pt x="1357884" y="658368"/>
                  </a:lnTo>
                  <a:lnTo>
                    <a:pt x="1347216" y="659892"/>
                  </a:lnTo>
                  <a:close/>
                </a:path>
                <a:path w="1452879" h="660400">
                  <a:moveTo>
                    <a:pt x="1406042" y="635508"/>
                  </a:moveTo>
                  <a:lnTo>
                    <a:pt x="1342644" y="635508"/>
                  </a:lnTo>
                  <a:lnTo>
                    <a:pt x="1351788" y="633984"/>
                  </a:lnTo>
                  <a:lnTo>
                    <a:pt x="1370076" y="627888"/>
                  </a:lnTo>
                  <a:lnTo>
                    <a:pt x="1405128" y="601980"/>
                  </a:lnTo>
                  <a:lnTo>
                    <a:pt x="1418844" y="579120"/>
                  </a:lnTo>
                  <a:lnTo>
                    <a:pt x="1423416" y="569976"/>
                  </a:lnTo>
                  <a:lnTo>
                    <a:pt x="1426463" y="551688"/>
                  </a:lnTo>
                  <a:lnTo>
                    <a:pt x="1426463" y="109728"/>
                  </a:lnTo>
                  <a:lnTo>
                    <a:pt x="1406651" y="59436"/>
                  </a:lnTo>
                  <a:lnTo>
                    <a:pt x="1392936" y="47244"/>
                  </a:lnTo>
                  <a:lnTo>
                    <a:pt x="1386840" y="41148"/>
                  </a:lnTo>
                  <a:lnTo>
                    <a:pt x="1344167" y="25908"/>
                  </a:lnTo>
                  <a:lnTo>
                    <a:pt x="1333500" y="24384"/>
                  </a:lnTo>
                  <a:lnTo>
                    <a:pt x="1405890" y="24384"/>
                  </a:lnTo>
                  <a:lnTo>
                    <a:pt x="1408176" y="25908"/>
                  </a:lnTo>
                  <a:lnTo>
                    <a:pt x="1417320" y="33528"/>
                  </a:lnTo>
                  <a:lnTo>
                    <a:pt x="1432559" y="51816"/>
                  </a:lnTo>
                  <a:lnTo>
                    <a:pt x="1437132" y="60960"/>
                  </a:lnTo>
                  <a:lnTo>
                    <a:pt x="1443228" y="71628"/>
                  </a:lnTo>
                  <a:lnTo>
                    <a:pt x="1446276" y="82296"/>
                  </a:lnTo>
                  <a:lnTo>
                    <a:pt x="1449324" y="94488"/>
                  </a:lnTo>
                  <a:lnTo>
                    <a:pt x="1452372" y="105156"/>
                  </a:lnTo>
                  <a:lnTo>
                    <a:pt x="1452372" y="553211"/>
                  </a:lnTo>
                  <a:lnTo>
                    <a:pt x="1450848" y="565404"/>
                  </a:lnTo>
                  <a:lnTo>
                    <a:pt x="1432559" y="608076"/>
                  </a:lnTo>
                  <a:lnTo>
                    <a:pt x="1418844" y="624840"/>
                  </a:lnTo>
                  <a:lnTo>
                    <a:pt x="1406042" y="63550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17577" y="5620020"/>
            <a:ext cx="1085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1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Itens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86551" y="5606291"/>
            <a:ext cx="124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Itens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512564" y="5753100"/>
            <a:ext cx="935990" cy="321945"/>
            <a:chOff x="4512564" y="5753100"/>
            <a:chExt cx="935990" cy="321945"/>
          </a:xfrm>
        </p:grpSpPr>
        <p:sp>
          <p:nvSpPr>
            <p:cNvPr id="26" name="object 26"/>
            <p:cNvSpPr/>
            <p:nvPr/>
          </p:nvSpPr>
          <p:spPr>
            <a:xfrm>
              <a:off x="4530852" y="5783580"/>
              <a:ext cx="905510" cy="260985"/>
            </a:xfrm>
            <a:custGeom>
              <a:avLst/>
              <a:gdLst/>
              <a:ahLst/>
              <a:cxnLst/>
              <a:rect l="l" t="t" r="r" b="b"/>
              <a:pathLst>
                <a:path w="905510" h="260985">
                  <a:moveTo>
                    <a:pt x="129540" y="260603"/>
                  </a:moveTo>
                  <a:lnTo>
                    <a:pt x="0" y="129539"/>
                  </a:lnTo>
                  <a:lnTo>
                    <a:pt x="129540" y="0"/>
                  </a:lnTo>
                  <a:lnTo>
                    <a:pt x="129540" y="64007"/>
                  </a:lnTo>
                  <a:lnTo>
                    <a:pt x="905255" y="64007"/>
                  </a:lnTo>
                  <a:lnTo>
                    <a:pt x="905255" y="195071"/>
                  </a:lnTo>
                  <a:lnTo>
                    <a:pt x="129540" y="195071"/>
                  </a:lnTo>
                  <a:lnTo>
                    <a:pt x="129540" y="260603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12564" y="5753100"/>
              <a:ext cx="935990" cy="321945"/>
            </a:xfrm>
            <a:custGeom>
              <a:avLst/>
              <a:gdLst/>
              <a:ahLst/>
              <a:cxnLst/>
              <a:rect l="l" t="t" r="r" b="b"/>
              <a:pathLst>
                <a:path w="935989" h="321945">
                  <a:moveTo>
                    <a:pt x="161543" y="321564"/>
                  </a:moveTo>
                  <a:lnTo>
                    <a:pt x="0" y="160019"/>
                  </a:lnTo>
                  <a:lnTo>
                    <a:pt x="161543" y="0"/>
                  </a:lnTo>
                  <a:lnTo>
                    <a:pt x="161543" y="30479"/>
                  </a:lnTo>
                  <a:lnTo>
                    <a:pt x="135635" y="30479"/>
                  </a:lnTo>
                  <a:lnTo>
                    <a:pt x="135635" y="60959"/>
                  </a:lnTo>
                  <a:lnTo>
                    <a:pt x="45719" y="150875"/>
                  </a:lnTo>
                  <a:lnTo>
                    <a:pt x="27431" y="150875"/>
                  </a:lnTo>
                  <a:lnTo>
                    <a:pt x="27431" y="169163"/>
                  </a:lnTo>
                  <a:lnTo>
                    <a:pt x="45507" y="169163"/>
                  </a:lnTo>
                  <a:lnTo>
                    <a:pt x="135635" y="260353"/>
                  </a:lnTo>
                  <a:lnTo>
                    <a:pt x="135635" y="291083"/>
                  </a:lnTo>
                  <a:lnTo>
                    <a:pt x="161543" y="291083"/>
                  </a:lnTo>
                  <a:lnTo>
                    <a:pt x="161543" y="321564"/>
                  </a:lnTo>
                  <a:close/>
                </a:path>
                <a:path w="935989" h="321945">
                  <a:moveTo>
                    <a:pt x="135635" y="60959"/>
                  </a:moveTo>
                  <a:lnTo>
                    <a:pt x="135635" y="30479"/>
                  </a:lnTo>
                  <a:lnTo>
                    <a:pt x="156971" y="39624"/>
                  </a:lnTo>
                  <a:lnTo>
                    <a:pt x="135635" y="60959"/>
                  </a:lnTo>
                  <a:close/>
                </a:path>
                <a:path w="935989" h="321945">
                  <a:moveTo>
                    <a:pt x="911352" y="108203"/>
                  </a:moveTo>
                  <a:lnTo>
                    <a:pt x="135635" y="108203"/>
                  </a:lnTo>
                  <a:lnTo>
                    <a:pt x="135635" y="60959"/>
                  </a:lnTo>
                  <a:lnTo>
                    <a:pt x="156971" y="39624"/>
                  </a:lnTo>
                  <a:lnTo>
                    <a:pt x="135635" y="30479"/>
                  </a:lnTo>
                  <a:lnTo>
                    <a:pt x="161543" y="30479"/>
                  </a:lnTo>
                  <a:lnTo>
                    <a:pt x="161543" y="82295"/>
                  </a:lnTo>
                  <a:lnTo>
                    <a:pt x="147827" y="82295"/>
                  </a:lnTo>
                  <a:lnTo>
                    <a:pt x="161543" y="94487"/>
                  </a:lnTo>
                  <a:lnTo>
                    <a:pt x="911352" y="94487"/>
                  </a:lnTo>
                  <a:lnTo>
                    <a:pt x="911352" y="108203"/>
                  </a:lnTo>
                  <a:close/>
                </a:path>
                <a:path w="935989" h="321945">
                  <a:moveTo>
                    <a:pt x="161543" y="94487"/>
                  </a:moveTo>
                  <a:lnTo>
                    <a:pt x="147827" y="82295"/>
                  </a:lnTo>
                  <a:lnTo>
                    <a:pt x="161543" y="82295"/>
                  </a:lnTo>
                  <a:lnTo>
                    <a:pt x="161543" y="94487"/>
                  </a:lnTo>
                  <a:close/>
                </a:path>
                <a:path w="935989" h="321945">
                  <a:moveTo>
                    <a:pt x="935736" y="108203"/>
                  </a:moveTo>
                  <a:lnTo>
                    <a:pt x="923544" y="108203"/>
                  </a:lnTo>
                  <a:lnTo>
                    <a:pt x="911352" y="94487"/>
                  </a:lnTo>
                  <a:lnTo>
                    <a:pt x="161543" y="94487"/>
                  </a:lnTo>
                  <a:lnTo>
                    <a:pt x="161543" y="82295"/>
                  </a:lnTo>
                  <a:lnTo>
                    <a:pt x="935736" y="82295"/>
                  </a:lnTo>
                  <a:lnTo>
                    <a:pt x="935736" y="108203"/>
                  </a:lnTo>
                  <a:close/>
                </a:path>
                <a:path w="935989" h="321945">
                  <a:moveTo>
                    <a:pt x="911352" y="225551"/>
                  </a:moveTo>
                  <a:lnTo>
                    <a:pt x="911352" y="94487"/>
                  </a:lnTo>
                  <a:lnTo>
                    <a:pt x="923544" y="108203"/>
                  </a:lnTo>
                  <a:lnTo>
                    <a:pt x="935736" y="108203"/>
                  </a:lnTo>
                  <a:lnTo>
                    <a:pt x="935736" y="213359"/>
                  </a:lnTo>
                  <a:lnTo>
                    <a:pt x="923544" y="213359"/>
                  </a:lnTo>
                  <a:lnTo>
                    <a:pt x="911352" y="225551"/>
                  </a:lnTo>
                  <a:close/>
                </a:path>
                <a:path w="935989" h="321945">
                  <a:moveTo>
                    <a:pt x="27431" y="169163"/>
                  </a:moveTo>
                  <a:lnTo>
                    <a:pt x="27431" y="150875"/>
                  </a:lnTo>
                  <a:lnTo>
                    <a:pt x="36522" y="160073"/>
                  </a:lnTo>
                  <a:lnTo>
                    <a:pt x="27431" y="169163"/>
                  </a:lnTo>
                  <a:close/>
                </a:path>
                <a:path w="935989" h="321945">
                  <a:moveTo>
                    <a:pt x="36522" y="160073"/>
                  </a:moveTo>
                  <a:lnTo>
                    <a:pt x="27431" y="150875"/>
                  </a:lnTo>
                  <a:lnTo>
                    <a:pt x="45719" y="150875"/>
                  </a:lnTo>
                  <a:lnTo>
                    <a:pt x="36522" y="160073"/>
                  </a:lnTo>
                  <a:close/>
                </a:path>
                <a:path w="935989" h="321945">
                  <a:moveTo>
                    <a:pt x="45507" y="169163"/>
                  </a:moveTo>
                  <a:lnTo>
                    <a:pt x="27431" y="169163"/>
                  </a:lnTo>
                  <a:lnTo>
                    <a:pt x="36522" y="160073"/>
                  </a:lnTo>
                  <a:lnTo>
                    <a:pt x="45507" y="169163"/>
                  </a:lnTo>
                  <a:close/>
                </a:path>
                <a:path w="935989" h="321945">
                  <a:moveTo>
                    <a:pt x="161543" y="291083"/>
                  </a:moveTo>
                  <a:lnTo>
                    <a:pt x="135635" y="291083"/>
                  </a:lnTo>
                  <a:lnTo>
                    <a:pt x="156971" y="281939"/>
                  </a:lnTo>
                  <a:lnTo>
                    <a:pt x="135635" y="260353"/>
                  </a:lnTo>
                  <a:lnTo>
                    <a:pt x="135635" y="213359"/>
                  </a:lnTo>
                  <a:lnTo>
                    <a:pt x="911352" y="213359"/>
                  </a:lnTo>
                  <a:lnTo>
                    <a:pt x="911352" y="225551"/>
                  </a:lnTo>
                  <a:lnTo>
                    <a:pt x="161543" y="225551"/>
                  </a:lnTo>
                  <a:lnTo>
                    <a:pt x="147827" y="237743"/>
                  </a:lnTo>
                  <a:lnTo>
                    <a:pt x="161543" y="237743"/>
                  </a:lnTo>
                  <a:lnTo>
                    <a:pt x="161543" y="291083"/>
                  </a:lnTo>
                  <a:close/>
                </a:path>
                <a:path w="935989" h="321945">
                  <a:moveTo>
                    <a:pt x="935736" y="237743"/>
                  </a:moveTo>
                  <a:lnTo>
                    <a:pt x="161543" y="237743"/>
                  </a:lnTo>
                  <a:lnTo>
                    <a:pt x="161543" y="225551"/>
                  </a:lnTo>
                  <a:lnTo>
                    <a:pt x="911352" y="225551"/>
                  </a:lnTo>
                  <a:lnTo>
                    <a:pt x="923544" y="213359"/>
                  </a:lnTo>
                  <a:lnTo>
                    <a:pt x="935736" y="213359"/>
                  </a:lnTo>
                  <a:lnTo>
                    <a:pt x="935736" y="237743"/>
                  </a:lnTo>
                  <a:close/>
                </a:path>
                <a:path w="935989" h="321945">
                  <a:moveTo>
                    <a:pt x="161543" y="237743"/>
                  </a:moveTo>
                  <a:lnTo>
                    <a:pt x="147827" y="237743"/>
                  </a:lnTo>
                  <a:lnTo>
                    <a:pt x="161543" y="225551"/>
                  </a:lnTo>
                  <a:lnTo>
                    <a:pt x="161543" y="237743"/>
                  </a:lnTo>
                  <a:close/>
                </a:path>
                <a:path w="935989" h="321945">
                  <a:moveTo>
                    <a:pt x="135635" y="291083"/>
                  </a:moveTo>
                  <a:lnTo>
                    <a:pt x="135635" y="260353"/>
                  </a:lnTo>
                  <a:lnTo>
                    <a:pt x="156971" y="281939"/>
                  </a:lnTo>
                  <a:lnTo>
                    <a:pt x="135635" y="291083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025640" y="3255264"/>
            <a:ext cx="2870200" cy="3302000"/>
            <a:chOff x="7025640" y="3255264"/>
            <a:chExt cx="2870200" cy="3302000"/>
          </a:xfrm>
        </p:grpSpPr>
        <p:sp>
          <p:nvSpPr>
            <p:cNvPr id="29" name="object 29"/>
            <p:cNvSpPr/>
            <p:nvPr/>
          </p:nvSpPr>
          <p:spPr>
            <a:xfrm>
              <a:off x="7039355" y="4750307"/>
              <a:ext cx="2843530" cy="1803400"/>
            </a:xfrm>
            <a:custGeom>
              <a:avLst/>
              <a:gdLst/>
              <a:ahLst/>
              <a:cxnLst/>
              <a:rect l="l" t="t" r="r" b="b"/>
              <a:pathLst>
                <a:path w="2843529" h="1803400">
                  <a:moveTo>
                    <a:pt x="710183" y="1802891"/>
                  </a:moveTo>
                  <a:lnTo>
                    <a:pt x="0" y="1127760"/>
                  </a:lnTo>
                  <a:lnTo>
                    <a:pt x="710183" y="381000"/>
                  </a:lnTo>
                  <a:lnTo>
                    <a:pt x="710183" y="736092"/>
                  </a:lnTo>
                  <a:lnTo>
                    <a:pt x="773589" y="729265"/>
                  </a:lnTo>
                  <a:lnTo>
                    <a:pt x="836399" y="721884"/>
                  </a:lnTo>
                  <a:lnTo>
                    <a:pt x="898598" y="713954"/>
                  </a:lnTo>
                  <a:lnTo>
                    <a:pt x="960165" y="705482"/>
                  </a:lnTo>
                  <a:lnTo>
                    <a:pt x="1021084" y="696475"/>
                  </a:lnTo>
                  <a:lnTo>
                    <a:pt x="1081336" y="686940"/>
                  </a:lnTo>
                  <a:lnTo>
                    <a:pt x="1140903" y="676884"/>
                  </a:lnTo>
                  <a:lnTo>
                    <a:pt x="1199766" y="666313"/>
                  </a:lnTo>
                  <a:lnTo>
                    <a:pt x="1257909" y="655234"/>
                  </a:lnTo>
                  <a:lnTo>
                    <a:pt x="1315312" y="643653"/>
                  </a:lnTo>
                  <a:lnTo>
                    <a:pt x="1371957" y="631578"/>
                  </a:lnTo>
                  <a:lnTo>
                    <a:pt x="1427826" y="619016"/>
                  </a:lnTo>
                  <a:lnTo>
                    <a:pt x="1482901" y="605973"/>
                  </a:lnTo>
                  <a:lnTo>
                    <a:pt x="1537165" y="592455"/>
                  </a:lnTo>
                  <a:lnTo>
                    <a:pt x="1590598" y="578470"/>
                  </a:lnTo>
                  <a:lnTo>
                    <a:pt x="1643183" y="564025"/>
                  </a:lnTo>
                  <a:lnTo>
                    <a:pt x="1694901" y="549126"/>
                  </a:lnTo>
                  <a:lnTo>
                    <a:pt x="1745735" y="533779"/>
                  </a:lnTo>
                  <a:lnTo>
                    <a:pt x="1795666" y="517993"/>
                  </a:lnTo>
                  <a:lnTo>
                    <a:pt x="1844676" y="501772"/>
                  </a:lnTo>
                  <a:lnTo>
                    <a:pt x="1892747" y="485125"/>
                  </a:lnTo>
                  <a:lnTo>
                    <a:pt x="1939861" y="468058"/>
                  </a:lnTo>
                  <a:lnTo>
                    <a:pt x="1986000" y="450578"/>
                  </a:lnTo>
                  <a:lnTo>
                    <a:pt x="2031145" y="432691"/>
                  </a:lnTo>
                  <a:lnTo>
                    <a:pt x="2075278" y="414404"/>
                  </a:lnTo>
                  <a:lnTo>
                    <a:pt x="2118382" y="395724"/>
                  </a:lnTo>
                  <a:lnTo>
                    <a:pt x="2160437" y="376659"/>
                  </a:lnTo>
                  <a:lnTo>
                    <a:pt x="2201427" y="357213"/>
                  </a:lnTo>
                  <a:lnTo>
                    <a:pt x="2241333" y="337395"/>
                  </a:lnTo>
                  <a:lnTo>
                    <a:pt x="2280136" y="317211"/>
                  </a:lnTo>
                  <a:lnTo>
                    <a:pt x="2317819" y="296668"/>
                  </a:lnTo>
                  <a:lnTo>
                    <a:pt x="2354363" y="275773"/>
                  </a:lnTo>
                  <a:lnTo>
                    <a:pt x="2389751" y="254531"/>
                  </a:lnTo>
                  <a:lnTo>
                    <a:pt x="2423963" y="232951"/>
                  </a:lnTo>
                  <a:lnTo>
                    <a:pt x="2456983" y="211039"/>
                  </a:lnTo>
                  <a:lnTo>
                    <a:pt x="2488791" y="188801"/>
                  </a:lnTo>
                  <a:lnTo>
                    <a:pt x="2548702" y="143377"/>
                  </a:lnTo>
                  <a:lnTo>
                    <a:pt x="2603550" y="96733"/>
                  </a:lnTo>
                  <a:lnTo>
                    <a:pt x="2653191" y="48922"/>
                  </a:lnTo>
                  <a:lnTo>
                    <a:pt x="2697480" y="0"/>
                  </a:lnTo>
                  <a:lnTo>
                    <a:pt x="2719417" y="27323"/>
                  </a:lnTo>
                  <a:lnTo>
                    <a:pt x="2757794" y="82127"/>
                  </a:lnTo>
                  <a:lnTo>
                    <a:pt x="2788932" y="137071"/>
                  </a:lnTo>
                  <a:lnTo>
                    <a:pt x="2812940" y="192070"/>
                  </a:lnTo>
                  <a:lnTo>
                    <a:pt x="2829927" y="247036"/>
                  </a:lnTo>
                  <a:lnTo>
                    <a:pt x="2840001" y="301885"/>
                  </a:lnTo>
                  <a:lnTo>
                    <a:pt x="2843272" y="356530"/>
                  </a:lnTo>
                  <a:lnTo>
                    <a:pt x="2842389" y="383750"/>
                  </a:lnTo>
                  <a:lnTo>
                    <a:pt x="2835657" y="437929"/>
                  </a:lnTo>
                  <a:lnTo>
                    <a:pt x="2822392" y="491691"/>
                  </a:lnTo>
                  <a:lnTo>
                    <a:pt x="2802704" y="544949"/>
                  </a:lnTo>
                  <a:lnTo>
                    <a:pt x="2776701" y="597618"/>
                  </a:lnTo>
                  <a:lnTo>
                    <a:pt x="2744492" y="649612"/>
                  </a:lnTo>
                  <a:lnTo>
                    <a:pt x="2706185" y="700844"/>
                  </a:lnTo>
                  <a:lnTo>
                    <a:pt x="2661889" y="751231"/>
                  </a:lnTo>
                  <a:lnTo>
                    <a:pt x="2611712" y="800684"/>
                  </a:lnTo>
                  <a:lnTo>
                    <a:pt x="2555765" y="849120"/>
                  </a:lnTo>
                  <a:lnTo>
                    <a:pt x="2525660" y="872929"/>
                  </a:lnTo>
                  <a:lnTo>
                    <a:pt x="2494154" y="896451"/>
                  </a:lnTo>
                  <a:lnTo>
                    <a:pt x="2461259" y="919676"/>
                  </a:lnTo>
                  <a:lnTo>
                    <a:pt x="2426989" y="942593"/>
                  </a:lnTo>
                  <a:lnTo>
                    <a:pt x="2391358" y="965191"/>
                  </a:lnTo>
                  <a:lnTo>
                    <a:pt x="2354378" y="987459"/>
                  </a:lnTo>
                  <a:lnTo>
                    <a:pt x="2316065" y="1009387"/>
                  </a:lnTo>
                  <a:lnTo>
                    <a:pt x="2276431" y="1030964"/>
                  </a:lnTo>
                  <a:lnTo>
                    <a:pt x="2235490" y="1052180"/>
                  </a:lnTo>
                  <a:lnTo>
                    <a:pt x="2193255" y="1073022"/>
                  </a:lnTo>
                  <a:lnTo>
                    <a:pt x="2149741" y="1093482"/>
                  </a:lnTo>
                  <a:lnTo>
                    <a:pt x="2104960" y="1113547"/>
                  </a:lnTo>
                  <a:lnTo>
                    <a:pt x="2058927" y="1133208"/>
                  </a:lnTo>
                  <a:lnTo>
                    <a:pt x="2011654" y="1152454"/>
                  </a:lnTo>
                  <a:lnTo>
                    <a:pt x="1963156" y="1171273"/>
                  </a:lnTo>
                  <a:lnTo>
                    <a:pt x="1913446" y="1189656"/>
                  </a:lnTo>
                  <a:lnTo>
                    <a:pt x="1862538" y="1207591"/>
                  </a:lnTo>
                  <a:lnTo>
                    <a:pt x="1810445" y="1225068"/>
                  </a:lnTo>
                  <a:lnTo>
                    <a:pt x="1757181" y="1242076"/>
                  </a:lnTo>
                  <a:lnTo>
                    <a:pt x="1702759" y="1258604"/>
                  </a:lnTo>
                  <a:lnTo>
                    <a:pt x="1647193" y="1274642"/>
                  </a:lnTo>
                  <a:lnTo>
                    <a:pt x="1590496" y="1290178"/>
                  </a:lnTo>
                  <a:lnTo>
                    <a:pt x="1532683" y="1305203"/>
                  </a:lnTo>
                  <a:lnTo>
                    <a:pt x="1473766" y="1319705"/>
                  </a:lnTo>
                  <a:lnTo>
                    <a:pt x="1413760" y="1333674"/>
                  </a:lnTo>
                  <a:lnTo>
                    <a:pt x="1352678" y="1347099"/>
                  </a:lnTo>
                  <a:lnTo>
                    <a:pt x="1290533" y="1359969"/>
                  </a:lnTo>
                  <a:lnTo>
                    <a:pt x="1227339" y="1372274"/>
                  </a:lnTo>
                  <a:lnTo>
                    <a:pt x="1163110" y="1384002"/>
                  </a:lnTo>
                  <a:lnTo>
                    <a:pt x="1097859" y="1395144"/>
                  </a:lnTo>
                  <a:lnTo>
                    <a:pt x="1031600" y="1405688"/>
                  </a:lnTo>
                  <a:lnTo>
                    <a:pt x="964346" y="1415623"/>
                  </a:lnTo>
                  <a:lnTo>
                    <a:pt x="850130" y="1431297"/>
                  </a:lnTo>
                  <a:lnTo>
                    <a:pt x="803719" y="1436941"/>
                  </a:lnTo>
                  <a:lnTo>
                    <a:pt x="710183" y="1447800"/>
                  </a:lnTo>
                  <a:lnTo>
                    <a:pt x="710183" y="1802891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39355" y="3267455"/>
              <a:ext cx="2842260" cy="1838325"/>
            </a:xfrm>
            <a:custGeom>
              <a:avLst/>
              <a:gdLst/>
              <a:ahLst/>
              <a:cxnLst/>
              <a:rect l="l" t="t" r="r" b="b"/>
              <a:pathLst>
                <a:path w="2842259" h="1838325">
                  <a:moveTo>
                    <a:pt x="2842259" y="1837944"/>
                  </a:moveTo>
                  <a:lnTo>
                    <a:pt x="2839166" y="1784940"/>
                  </a:lnTo>
                  <a:lnTo>
                    <a:pt x="2829976" y="1732558"/>
                  </a:lnTo>
                  <a:lnTo>
                    <a:pt x="2814826" y="1680853"/>
                  </a:lnTo>
                  <a:lnTo>
                    <a:pt x="2793853" y="1629879"/>
                  </a:lnTo>
                  <a:lnTo>
                    <a:pt x="2767192" y="1579690"/>
                  </a:lnTo>
                  <a:lnTo>
                    <a:pt x="2734982" y="1530342"/>
                  </a:lnTo>
                  <a:lnTo>
                    <a:pt x="2697358" y="1481888"/>
                  </a:lnTo>
                  <a:lnTo>
                    <a:pt x="2654456" y="1434385"/>
                  </a:lnTo>
                  <a:lnTo>
                    <a:pt x="2606413" y="1387885"/>
                  </a:lnTo>
                  <a:lnTo>
                    <a:pt x="2553366" y="1342444"/>
                  </a:lnTo>
                  <a:lnTo>
                    <a:pt x="2495451" y="1298116"/>
                  </a:lnTo>
                  <a:lnTo>
                    <a:pt x="2432804" y="1254956"/>
                  </a:lnTo>
                  <a:lnTo>
                    <a:pt x="2399750" y="1233831"/>
                  </a:lnTo>
                  <a:lnTo>
                    <a:pt x="2365563" y="1213018"/>
                  </a:lnTo>
                  <a:lnTo>
                    <a:pt x="2330262" y="1192525"/>
                  </a:lnTo>
                  <a:lnTo>
                    <a:pt x="2293863" y="1172358"/>
                  </a:lnTo>
                  <a:lnTo>
                    <a:pt x="2256384" y="1152524"/>
                  </a:lnTo>
                  <a:lnTo>
                    <a:pt x="2217842" y="1133029"/>
                  </a:lnTo>
                  <a:lnTo>
                    <a:pt x="2178253" y="1113881"/>
                  </a:lnTo>
                  <a:lnTo>
                    <a:pt x="2137634" y="1095087"/>
                  </a:lnTo>
                  <a:lnTo>
                    <a:pt x="2096004" y="1076652"/>
                  </a:lnTo>
                  <a:lnTo>
                    <a:pt x="2053378" y="1058585"/>
                  </a:lnTo>
                  <a:lnTo>
                    <a:pt x="2009774" y="1040892"/>
                  </a:lnTo>
                  <a:lnTo>
                    <a:pt x="1965210" y="1023579"/>
                  </a:lnTo>
                  <a:lnTo>
                    <a:pt x="1919701" y="1006654"/>
                  </a:lnTo>
                  <a:lnTo>
                    <a:pt x="1873265" y="990123"/>
                  </a:lnTo>
                  <a:lnTo>
                    <a:pt x="1825919" y="973993"/>
                  </a:lnTo>
                  <a:lnTo>
                    <a:pt x="1777681" y="958271"/>
                  </a:lnTo>
                  <a:lnTo>
                    <a:pt x="1728567" y="942964"/>
                  </a:lnTo>
                  <a:lnTo>
                    <a:pt x="1678594" y="928079"/>
                  </a:lnTo>
                  <a:lnTo>
                    <a:pt x="1627780" y="913622"/>
                  </a:lnTo>
                  <a:lnTo>
                    <a:pt x="1576140" y="899601"/>
                  </a:lnTo>
                  <a:lnTo>
                    <a:pt x="1523694" y="886021"/>
                  </a:lnTo>
                  <a:lnTo>
                    <a:pt x="1470457" y="872891"/>
                  </a:lnTo>
                  <a:lnTo>
                    <a:pt x="1416447" y="860216"/>
                  </a:lnTo>
                  <a:lnTo>
                    <a:pt x="1361680" y="848004"/>
                  </a:lnTo>
                  <a:lnTo>
                    <a:pt x="1306174" y="836261"/>
                  </a:lnTo>
                  <a:lnTo>
                    <a:pt x="1249946" y="824995"/>
                  </a:lnTo>
                  <a:lnTo>
                    <a:pt x="1193013" y="814211"/>
                  </a:lnTo>
                  <a:lnTo>
                    <a:pt x="1135392" y="803917"/>
                  </a:lnTo>
                  <a:lnTo>
                    <a:pt x="1077099" y="794121"/>
                  </a:lnTo>
                  <a:lnTo>
                    <a:pt x="1018153" y="784827"/>
                  </a:lnTo>
                  <a:lnTo>
                    <a:pt x="958570" y="776044"/>
                  </a:lnTo>
                  <a:lnTo>
                    <a:pt x="898367" y="767779"/>
                  </a:lnTo>
                  <a:lnTo>
                    <a:pt x="837561" y="760037"/>
                  </a:lnTo>
                  <a:lnTo>
                    <a:pt x="776170" y="752826"/>
                  </a:lnTo>
                  <a:lnTo>
                    <a:pt x="714210" y="746153"/>
                  </a:lnTo>
                  <a:lnTo>
                    <a:pt x="651698" y="740024"/>
                  </a:lnTo>
                  <a:lnTo>
                    <a:pt x="588652" y="734446"/>
                  </a:lnTo>
                  <a:lnTo>
                    <a:pt x="525089" y="729427"/>
                  </a:lnTo>
                  <a:lnTo>
                    <a:pt x="461025" y="724972"/>
                  </a:lnTo>
                  <a:lnTo>
                    <a:pt x="396477" y="721090"/>
                  </a:lnTo>
                  <a:lnTo>
                    <a:pt x="331464" y="717786"/>
                  </a:lnTo>
                  <a:lnTo>
                    <a:pt x="266001" y="715067"/>
                  </a:lnTo>
                  <a:lnTo>
                    <a:pt x="200106" y="712941"/>
                  </a:lnTo>
                  <a:lnTo>
                    <a:pt x="133796" y="711414"/>
                  </a:lnTo>
                  <a:lnTo>
                    <a:pt x="67088" y="710492"/>
                  </a:lnTo>
                  <a:lnTo>
                    <a:pt x="0" y="710184"/>
                  </a:lnTo>
                  <a:lnTo>
                    <a:pt x="0" y="0"/>
                  </a:lnTo>
                  <a:lnTo>
                    <a:pt x="67088" y="307"/>
                  </a:lnTo>
                  <a:lnTo>
                    <a:pt x="133796" y="1226"/>
                  </a:lnTo>
                  <a:lnTo>
                    <a:pt x="200106" y="2749"/>
                  </a:lnTo>
                  <a:lnTo>
                    <a:pt x="266001" y="4869"/>
                  </a:lnTo>
                  <a:lnTo>
                    <a:pt x="331464" y="7580"/>
                  </a:lnTo>
                  <a:lnTo>
                    <a:pt x="396477" y="10875"/>
                  </a:lnTo>
                  <a:lnTo>
                    <a:pt x="461025" y="14747"/>
                  </a:lnTo>
                  <a:lnTo>
                    <a:pt x="525089" y="19190"/>
                  </a:lnTo>
                  <a:lnTo>
                    <a:pt x="588652" y="24196"/>
                  </a:lnTo>
                  <a:lnTo>
                    <a:pt x="651698" y="29760"/>
                  </a:lnTo>
                  <a:lnTo>
                    <a:pt x="714210" y="35873"/>
                  </a:lnTo>
                  <a:lnTo>
                    <a:pt x="776170" y="42530"/>
                  </a:lnTo>
                  <a:lnTo>
                    <a:pt x="837561" y="49724"/>
                  </a:lnTo>
                  <a:lnTo>
                    <a:pt x="898367" y="57448"/>
                  </a:lnTo>
                  <a:lnTo>
                    <a:pt x="958570" y="65695"/>
                  </a:lnTo>
                  <a:lnTo>
                    <a:pt x="1018153" y="74459"/>
                  </a:lnTo>
                  <a:lnTo>
                    <a:pt x="1077099" y="83732"/>
                  </a:lnTo>
                  <a:lnTo>
                    <a:pt x="1135392" y="93509"/>
                  </a:lnTo>
                  <a:lnTo>
                    <a:pt x="1193013" y="103782"/>
                  </a:lnTo>
                  <a:lnTo>
                    <a:pt x="1249946" y="114544"/>
                  </a:lnTo>
                  <a:lnTo>
                    <a:pt x="1306174" y="125789"/>
                  </a:lnTo>
                  <a:lnTo>
                    <a:pt x="1361680" y="137510"/>
                  </a:lnTo>
                  <a:lnTo>
                    <a:pt x="1416447" y="149700"/>
                  </a:lnTo>
                  <a:lnTo>
                    <a:pt x="1470457" y="162353"/>
                  </a:lnTo>
                  <a:lnTo>
                    <a:pt x="1523694" y="175462"/>
                  </a:lnTo>
                  <a:lnTo>
                    <a:pt x="1576140" y="189020"/>
                  </a:lnTo>
                  <a:lnTo>
                    <a:pt x="1627780" y="203020"/>
                  </a:lnTo>
                  <a:lnTo>
                    <a:pt x="1678594" y="217456"/>
                  </a:lnTo>
                  <a:lnTo>
                    <a:pt x="1728567" y="232321"/>
                  </a:lnTo>
                  <a:lnTo>
                    <a:pt x="1777681" y="247607"/>
                  </a:lnTo>
                  <a:lnTo>
                    <a:pt x="1825919" y="263309"/>
                  </a:lnTo>
                  <a:lnTo>
                    <a:pt x="1873265" y="279420"/>
                  </a:lnTo>
                  <a:lnTo>
                    <a:pt x="1919701" y="295932"/>
                  </a:lnTo>
                  <a:lnTo>
                    <a:pt x="1965210" y="312840"/>
                  </a:lnTo>
                  <a:lnTo>
                    <a:pt x="2009774" y="330136"/>
                  </a:lnTo>
                  <a:lnTo>
                    <a:pt x="2053378" y="347814"/>
                  </a:lnTo>
                  <a:lnTo>
                    <a:pt x="2096004" y="365866"/>
                  </a:lnTo>
                  <a:lnTo>
                    <a:pt x="2137634" y="384287"/>
                  </a:lnTo>
                  <a:lnTo>
                    <a:pt x="2178253" y="403069"/>
                  </a:lnTo>
                  <a:lnTo>
                    <a:pt x="2217842" y="422205"/>
                  </a:lnTo>
                  <a:lnTo>
                    <a:pt x="2256384" y="441690"/>
                  </a:lnTo>
                  <a:lnTo>
                    <a:pt x="2293863" y="461516"/>
                  </a:lnTo>
                  <a:lnTo>
                    <a:pt x="2330262" y="481676"/>
                  </a:lnTo>
                  <a:lnTo>
                    <a:pt x="2365563" y="502163"/>
                  </a:lnTo>
                  <a:lnTo>
                    <a:pt x="2399750" y="522972"/>
                  </a:lnTo>
                  <a:lnTo>
                    <a:pt x="2432804" y="544095"/>
                  </a:lnTo>
                  <a:lnTo>
                    <a:pt x="2464711" y="565525"/>
                  </a:lnTo>
                  <a:lnTo>
                    <a:pt x="2525008" y="609281"/>
                  </a:lnTo>
                  <a:lnTo>
                    <a:pt x="2580506" y="654186"/>
                  </a:lnTo>
                  <a:lnTo>
                    <a:pt x="2631068" y="700185"/>
                  </a:lnTo>
                  <a:lnTo>
                    <a:pt x="2676558" y="747226"/>
                  </a:lnTo>
                  <a:lnTo>
                    <a:pt x="2716838" y="795253"/>
                  </a:lnTo>
                  <a:lnTo>
                    <a:pt x="2751772" y="844213"/>
                  </a:lnTo>
                  <a:lnTo>
                    <a:pt x="2781225" y="894052"/>
                  </a:lnTo>
                  <a:lnTo>
                    <a:pt x="2805059" y="944717"/>
                  </a:lnTo>
                  <a:lnTo>
                    <a:pt x="2823137" y="996152"/>
                  </a:lnTo>
                  <a:lnTo>
                    <a:pt x="2835324" y="1048304"/>
                  </a:lnTo>
                  <a:lnTo>
                    <a:pt x="2841483" y="1101120"/>
                  </a:lnTo>
                  <a:lnTo>
                    <a:pt x="2842259" y="1127760"/>
                  </a:lnTo>
                  <a:lnTo>
                    <a:pt x="2842259" y="1837944"/>
                  </a:lnTo>
                  <a:close/>
                </a:path>
              </a:pathLst>
            </a:custGeom>
            <a:solidFill>
              <a:srgbClr val="3F6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25640" y="3255264"/>
              <a:ext cx="2870200" cy="3302000"/>
            </a:xfrm>
            <a:custGeom>
              <a:avLst/>
              <a:gdLst/>
              <a:ahLst/>
              <a:cxnLst/>
              <a:rect l="l" t="t" r="r" b="b"/>
              <a:pathLst>
                <a:path w="2870200" h="3302000">
                  <a:moveTo>
                    <a:pt x="2843784" y="1841500"/>
                  </a:moveTo>
                  <a:lnTo>
                    <a:pt x="2842260" y="1816100"/>
                  </a:lnTo>
                  <a:lnTo>
                    <a:pt x="2839212" y="1790700"/>
                  </a:lnTo>
                  <a:lnTo>
                    <a:pt x="2836164" y="1752600"/>
                  </a:lnTo>
                  <a:lnTo>
                    <a:pt x="2820924" y="1701800"/>
                  </a:lnTo>
                  <a:lnTo>
                    <a:pt x="2787396" y="1625600"/>
                  </a:lnTo>
                  <a:lnTo>
                    <a:pt x="2755392" y="1574800"/>
                  </a:lnTo>
                  <a:lnTo>
                    <a:pt x="2738628" y="1536700"/>
                  </a:lnTo>
                  <a:lnTo>
                    <a:pt x="2718816" y="1511300"/>
                  </a:lnTo>
                  <a:lnTo>
                    <a:pt x="2714549" y="1506220"/>
                  </a:lnTo>
                  <a:lnTo>
                    <a:pt x="2720340" y="1498600"/>
                  </a:lnTo>
                  <a:lnTo>
                    <a:pt x="2702052" y="1485900"/>
                  </a:lnTo>
                  <a:lnTo>
                    <a:pt x="2697480" y="1485900"/>
                  </a:lnTo>
                  <a:lnTo>
                    <a:pt x="2674620" y="1460500"/>
                  </a:lnTo>
                  <a:lnTo>
                    <a:pt x="2624328" y="1409700"/>
                  </a:lnTo>
                  <a:lnTo>
                    <a:pt x="2567940" y="1371600"/>
                  </a:lnTo>
                  <a:lnTo>
                    <a:pt x="2505456" y="1320800"/>
                  </a:lnTo>
                  <a:lnTo>
                    <a:pt x="2436876" y="1270000"/>
                  </a:lnTo>
                  <a:lnTo>
                    <a:pt x="2363724" y="1219200"/>
                  </a:lnTo>
                  <a:lnTo>
                    <a:pt x="2286000" y="1181100"/>
                  </a:lnTo>
                  <a:lnTo>
                    <a:pt x="2200656" y="1143000"/>
                  </a:lnTo>
                  <a:lnTo>
                    <a:pt x="2112264" y="1092200"/>
                  </a:lnTo>
                  <a:lnTo>
                    <a:pt x="2019300" y="1054100"/>
                  </a:lnTo>
                  <a:lnTo>
                    <a:pt x="1920240" y="1016000"/>
                  </a:lnTo>
                  <a:lnTo>
                    <a:pt x="1818132" y="990600"/>
                  </a:lnTo>
                  <a:lnTo>
                    <a:pt x="1709928" y="952500"/>
                  </a:lnTo>
                  <a:lnTo>
                    <a:pt x="1598676" y="927100"/>
                  </a:lnTo>
                  <a:lnTo>
                    <a:pt x="1484376" y="889000"/>
                  </a:lnTo>
                  <a:lnTo>
                    <a:pt x="1117092" y="812800"/>
                  </a:lnTo>
                  <a:lnTo>
                    <a:pt x="989076" y="800100"/>
                  </a:lnTo>
                  <a:lnTo>
                    <a:pt x="856488" y="774700"/>
                  </a:lnTo>
                  <a:lnTo>
                    <a:pt x="445008" y="736600"/>
                  </a:lnTo>
                  <a:lnTo>
                    <a:pt x="158496" y="736600"/>
                  </a:lnTo>
                  <a:lnTo>
                    <a:pt x="13716" y="723900"/>
                  </a:lnTo>
                  <a:lnTo>
                    <a:pt x="0" y="723900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13716" y="12700"/>
                  </a:lnTo>
                  <a:lnTo>
                    <a:pt x="25908" y="13758"/>
                  </a:lnTo>
                  <a:lnTo>
                    <a:pt x="25908" y="698500"/>
                  </a:lnTo>
                  <a:lnTo>
                    <a:pt x="13716" y="698500"/>
                  </a:lnTo>
                  <a:lnTo>
                    <a:pt x="25908" y="711200"/>
                  </a:lnTo>
                  <a:lnTo>
                    <a:pt x="446532" y="711200"/>
                  </a:lnTo>
                  <a:lnTo>
                    <a:pt x="861060" y="749300"/>
                  </a:lnTo>
                  <a:lnTo>
                    <a:pt x="992124" y="774700"/>
                  </a:lnTo>
                  <a:lnTo>
                    <a:pt x="1121664" y="787400"/>
                  </a:lnTo>
                  <a:lnTo>
                    <a:pt x="1371600" y="838200"/>
                  </a:lnTo>
                  <a:lnTo>
                    <a:pt x="1490472" y="863600"/>
                  </a:lnTo>
                  <a:lnTo>
                    <a:pt x="1606296" y="901700"/>
                  </a:lnTo>
                  <a:lnTo>
                    <a:pt x="1717548" y="927100"/>
                  </a:lnTo>
                  <a:lnTo>
                    <a:pt x="1825752" y="965200"/>
                  </a:lnTo>
                  <a:lnTo>
                    <a:pt x="1929384" y="1003300"/>
                  </a:lnTo>
                  <a:lnTo>
                    <a:pt x="2028444" y="1028700"/>
                  </a:lnTo>
                  <a:lnTo>
                    <a:pt x="2122932" y="1079500"/>
                  </a:lnTo>
                  <a:lnTo>
                    <a:pt x="2212848" y="1117600"/>
                  </a:lnTo>
                  <a:lnTo>
                    <a:pt x="2298192" y="1155700"/>
                  </a:lnTo>
                  <a:lnTo>
                    <a:pt x="2377440" y="1206500"/>
                  </a:lnTo>
                  <a:lnTo>
                    <a:pt x="2452116" y="1244600"/>
                  </a:lnTo>
                  <a:lnTo>
                    <a:pt x="2520696" y="1295400"/>
                  </a:lnTo>
                  <a:lnTo>
                    <a:pt x="2584704" y="1346200"/>
                  </a:lnTo>
                  <a:lnTo>
                    <a:pt x="2641092" y="1397000"/>
                  </a:lnTo>
                  <a:lnTo>
                    <a:pt x="2717292" y="1473200"/>
                  </a:lnTo>
                  <a:lnTo>
                    <a:pt x="2727960" y="1485900"/>
                  </a:lnTo>
                  <a:lnTo>
                    <a:pt x="2702052" y="1485900"/>
                  </a:lnTo>
                  <a:lnTo>
                    <a:pt x="2699419" y="1488209"/>
                  </a:lnTo>
                  <a:lnTo>
                    <a:pt x="2729900" y="1488209"/>
                  </a:lnTo>
                  <a:lnTo>
                    <a:pt x="2738628" y="1498600"/>
                  </a:lnTo>
                  <a:lnTo>
                    <a:pt x="2778252" y="1562100"/>
                  </a:lnTo>
                  <a:lnTo>
                    <a:pt x="2795016" y="1587500"/>
                  </a:lnTo>
                  <a:lnTo>
                    <a:pt x="2810256" y="1612900"/>
                  </a:lnTo>
                  <a:lnTo>
                    <a:pt x="2823971" y="1638300"/>
                  </a:lnTo>
                  <a:lnTo>
                    <a:pt x="2836164" y="1663700"/>
                  </a:lnTo>
                  <a:lnTo>
                    <a:pt x="2843784" y="1690159"/>
                  </a:lnTo>
                  <a:lnTo>
                    <a:pt x="2843784" y="1841500"/>
                  </a:lnTo>
                  <a:close/>
                </a:path>
                <a:path w="2870200" h="3302000">
                  <a:moveTo>
                    <a:pt x="25908" y="13758"/>
                  </a:moveTo>
                  <a:lnTo>
                    <a:pt x="13716" y="12700"/>
                  </a:lnTo>
                  <a:lnTo>
                    <a:pt x="25908" y="0"/>
                  </a:lnTo>
                  <a:lnTo>
                    <a:pt x="25908" y="13758"/>
                  </a:lnTo>
                  <a:close/>
                </a:path>
                <a:path w="2870200" h="3302000">
                  <a:moveTo>
                    <a:pt x="2869692" y="1841500"/>
                  </a:moveTo>
                  <a:lnTo>
                    <a:pt x="2865120" y="1778000"/>
                  </a:lnTo>
                  <a:lnTo>
                    <a:pt x="2854452" y="1727200"/>
                  </a:lnTo>
                  <a:lnTo>
                    <a:pt x="2843784" y="1690159"/>
                  </a:lnTo>
                  <a:lnTo>
                    <a:pt x="2843784" y="1130300"/>
                  </a:lnTo>
                  <a:lnTo>
                    <a:pt x="2840735" y="1079500"/>
                  </a:lnTo>
                  <a:lnTo>
                    <a:pt x="2820924" y="990600"/>
                  </a:lnTo>
                  <a:lnTo>
                    <a:pt x="2801112" y="939800"/>
                  </a:lnTo>
                  <a:lnTo>
                    <a:pt x="2756916" y="863600"/>
                  </a:lnTo>
                  <a:lnTo>
                    <a:pt x="2738628" y="838200"/>
                  </a:lnTo>
                  <a:lnTo>
                    <a:pt x="2718816" y="800100"/>
                  </a:lnTo>
                  <a:lnTo>
                    <a:pt x="2674620" y="749300"/>
                  </a:lnTo>
                  <a:lnTo>
                    <a:pt x="2624328" y="698500"/>
                  </a:lnTo>
                  <a:lnTo>
                    <a:pt x="2567940" y="660400"/>
                  </a:lnTo>
                  <a:lnTo>
                    <a:pt x="2505456" y="609600"/>
                  </a:lnTo>
                  <a:lnTo>
                    <a:pt x="2438400" y="558800"/>
                  </a:lnTo>
                  <a:lnTo>
                    <a:pt x="2365248" y="508000"/>
                  </a:lnTo>
                  <a:lnTo>
                    <a:pt x="2286000" y="469900"/>
                  </a:lnTo>
                  <a:lnTo>
                    <a:pt x="2202180" y="431800"/>
                  </a:lnTo>
                  <a:lnTo>
                    <a:pt x="2112264" y="381000"/>
                  </a:lnTo>
                  <a:lnTo>
                    <a:pt x="2019300" y="342900"/>
                  </a:lnTo>
                  <a:lnTo>
                    <a:pt x="1920240" y="304800"/>
                  </a:lnTo>
                  <a:lnTo>
                    <a:pt x="1818132" y="279400"/>
                  </a:lnTo>
                  <a:lnTo>
                    <a:pt x="1711452" y="241300"/>
                  </a:lnTo>
                  <a:lnTo>
                    <a:pt x="1600200" y="215900"/>
                  </a:lnTo>
                  <a:lnTo>
                    <a:pt x="1484376" y="177800"/>
                  </a:lnTo>
                  <a:lnTo>
                    <a:pt x="1118616" y="101600"/>
                  </a:lnTo>
                  <a:lnTo>
                    <a:pt x="989076" y="88900"/>
                  </a:lnTo>
                  <a:lnTo>
                    <a:pt x="858012" y="63500"/>
                  </a:lnTo>
                  <a:lnTo>
                    <a:pt x="585216" y="38100"/>
                  </a:lnTo>
                  <a:lnTo>
                    <a:pt x="445008" y="38100"/>
                  </a:lnTo>
                  <a:lnTo>
                    <a:pt x="303276" y="25400"/>
                  </a:lnTo>
                  <a:lnTo>
                    <a:pt x="160020" y="25400"/>
                  </a:lnTo>
                  <a:lnTo>
                    <a:pt x="25908" y="13758"/>
                  </a:lnTo>
                  <a:lnTo>
                    <a:pt x="25908" y="0"/>
                  </a:lnTo>
                  <a:lnTo>
                    <a:pt x="446532" y="0"/>
                  </a:lnTo>
                  <a:lnTo>
                    <a:pt x="859536" y="38100"/>
                  </a:lnTo>
                  <a:lnTo>
                    <a:pt x="992124" y="63500"/>
                  </a:lnTo>
                  <a:lnTo>
                    <a:pt x="1121664" y="76200"/>
                  </a:lnTo>
                  <a:lnTo>
                    <a:pt x="1371600" y="127000"/>
                  </a:lnTo>
                  <a:lnTo>
                    <a:pt x="1490472" y="152400"/>
                  </a:lnTo>
                  <a:lnTo>
                    <a:pt x="1606296" y="190500"/>
                  </a:lnTo>
                  <a:lnTo>
                    <a:pt x="1717548" y="215900"/>
                  </a:lnTo>
                  <a:lnTo>
                    <a:pt x="1825752" y="254000"/>
                  </a:lnTo>
                  <a:lnTo>
                    <a:pt x="1929384" y="292100"/>
                  </a:lnTo>
                  <a:lnTo>
                    <a:pt x="2028444" y="330200"/>
                  </a:lnTo>
                  <a:lnTo>
                    <a:pt x="2122932" y="368300"/>
                  </a:lnTo>
                  <a:lnTo>
                    <a:pt x="2212848" y="406400"/>
                  </a:lnTo>
                  <a:lnTo>
                    <a:pt x="2296668" y="444500"/>
                  </a:lnTo>
                  <a:lnTo>
                    <a:pt x="2377440" y="495300"/>
                  </a:lnTo>
                  <a:lnTo>
                    <a:pt x="2452116" y="533400"/>
                  </a:lnTo>
                  <a:lnTo>
                    <a:pt x="2520696" y="584200"/>
                  </a:lnTo>
                  <a:lnTo>
                    <a:pt x="2583180" y="635000"/>
                  </a:lnTo>
                  <a:lnTo>
                    <a:pt x="2641092" y="685800"/>
                  </a:lnTo>
                  <a:lnTo>
                    <a:pt x="2692908" y="736600"/>
                  </a:lnTo>
                  <a:lnTo>
                    <a:pt x="2738628" y="787400"/>
                  </a:lnTo>
                  <a:lnTo>
                    <a:pt x="2795016" y="876300"/>
                  </a:lnTo>
                  <a:lnTo>
                    <a:pt x="2810256" y="901700"/>
                  </a:lnTo>
                  <a:lnTo>
                    <a:pt x="2823971" y="927100"/>
                  </a:lnTo>
                  <a:lnTo>
                    <a:pt x="2845307" y="990600"/>
                  </a:lnTo>
                  <a:lnTo>
                    <a:pt x="2854452" y="1016000"/>
                  </a:lnTo>
                  <a:lnTo>
                    <a:pt x="2860548" y="1041400"/>
                  </a:lnTo>
                  <a:lnTo>
                    <a:pt x="2865120" y="1066800"/>
                  </a:lnTo>
                  <a:lnTo>
                    <a:pt x="2868168" y="1104900"/>
                  </a:lnTo>
                  <a:lnTo>
                    <a:pt x="2869692" y="1130300"/>
                  </a:lnTo>
                  <a:lnTo>
                    <a:pt x="2869692" y="1841500"/>
                  </a:lnTo>
                  <a:close/>
                </a:path>
                <a:path w="2870200" h="3302000">
                  <a:moveTo>
                    <a:pt x="25908" y="711200"/>
                  </a:moveTo>
                  <a:lnTo>
                    <a:pt x="13716" y="698500"/>
                  </a:lnTo>
                  <a:lnTo>
                    <a:pt x="25908" y="699558"/>
                  </a:lnTo>
                  <a:lnTo>
                    <a:pt x="25908" y="711200"/>
                  </a:lnTo>
                  <a:close/>
                </a:path>
                <a:path w="2870200" h="3302000">
                  <a:moveTo>
                    <a:pt x="25908" y="699558"/>
                  </a:moveTo>
                  <a:lnTo>
                    <a:pt x="13716" y="698500"/>
                  </a:lnTo>
                  <a:lnTo>
                    <a:pt x="25908" y="698500"/>
                  </a:lnTo>
                  <a:lnTo>
                    <a:pt x="25908" y="699558"/>
                  </a:lnTo>
                  <a:close/>
                </a:path>
                <a:path w="2870200" h="3302000">
                  <a:moveTo>
                    <a:pt x="160020" y="711200"/>
                  </a:moveTo>
                  <a:lnTo>
                    <a:pt x="25908" y="711200"/>
                  </a:lnTo>
                  <a:lnTo>
                    <a:pt x="25908" y="699558"/>
                  </a:lnTo>
                  <a:lnTo>
                    <a:pt x="160020" y="711200"/>
                  </a:lnTo>
                  <a:close/>
                </a:path>
                <a:path w="2870200" h="3302000">
                  <a:moveTo>
                    <a:pt x="2714549" y="1506220"/>
                  </a:moveTo>
                  <a:lnTo>
                    <a:pt x="2699419" y="1488209"/>
                  </a:lnTo>
                  <a:lnTo>
                    <a:pt x="2702052" y="1485900"/>
                  </a:lnTo>
                  <a:lnTo>
                    <a:pt x="2720340" y="1498600"/>
                  </a:lnTo>
                  <a:lnTo>
                    <a:pt x="2714549" y="1506220"/>
                  </a:lnTo>
                  <a:close/>
                </a:path>
                <a:path w="2870200" h="3302000">
                  <a:moveTo>
                    <a:pt x="899160" y="2222500"/>
                  </a:moveTo>
                  <a:lnTo>
                    <a:pt x="736092" y="2222500"/>
                  </a:lnTo>
                  <a:lnTo>
                    <a:pt x="736092" y="2208797"/>
                  </a:lnTo>
                  <a:lnTo>
                    <a:pt x="896112" y="2197100"/>
                  </a:lnTo>
                  <a:lnTo>
                    <a:pt x="1063752" y="2171700"/>
                  </a:lnTo>
                  <a:lnTo>
                    <a:pt x="1226820" y="2133600"/>
                  </a:lnTo>
                  <a:lnTo>
                    <a:pt x="1459992" y="2095500"/>
                  </a:lnTo>
                  <a:lnTo>
                    <a:pt x="1534667" y="2070100"/>
                  </a:lnTo>
                  <a:lnTo>
                    <a:pt x="1607820" y="2057400"/>
                  </a:lnTo>
                  <a:lnTo>
                    <a:pt x="1749552" y="2006600"/>
                  </a:lnTo>
                  <a:lnTo>
                    <a:pt x="1818132" y="1993900"/>
                  </a:lnTo>
                  <a:lnTo>
                    <a:pt x="1885188" y="1968500"/>
                  </a:lnTo>
                  <a:lnTo>
                    <a:pt x="2013204" y="1917700"/>
                  </a:lnTo>
                  <a:lnTo>
                    <a:pt x="2074164" y="1892300"/>
                  </a:lnTo>
                  <a:lnTo>
                    <a:pt x="2133600" y="1866900"/>
                  </a:lnTo>
                  <a:lnTo>
                    <a:pt x="2189988" y="1841500"/>
                  </a:lnTo>
                  <a:lnTo>
                    <a:pt x="2244852" y="1816100"/>
                  </a:lnTo>
                  <a:lnTo>
                    <a:pt x="2298192" y="1790700"/>
                  </a:lnTo>
                  <a:lnTo>
                    <a:pt x="2348484" y="1765300"/>
                  </a:lnTo>
                  <a:lnTo>
                    <a:pt x="2397252" y="1727200"/>
                  </a:lnTo>
                  <a:lnTo>
                    <a:pt x="2444496" y="1701800"/>
                  </a:lnTo>
                  <a:lnTo>
                    <a:pt x="2529840" y="1638300"/>
                  </a:lnTo>
                  <a:lnTo>
                    <a:pt x="2569464" y="1612900"/>
                  </a:lnTo>
                  <a:lnTo>
                    <a:pt x="2606040" y="1574800"/>
                  </a:lnTo>
                  <a:lnTo>
                    <a:pt x="2641092" y="1549400"/>
                  </a:lnTo>
                  <a:lnTo>
                    <a:pt x="2673096" y="1511300"/>
                  </a:lnTo>
                  <a:lnTo>
                    <a:pt x="2699419" y="1488209"/>
                  </a:lnTo>
                  <a:lnTo>
                    <a:pt x="2714549" y="1506220"/>
                  </a:lnTo>
                  <a:lnTo>
                    <a:pt x="2691384" y="1536700"/>
                  </a:lnTo>
                  <a:lnTo>
                    <a:pt x="2657856" y="1562100"/>
                  </a:lnTo>
                  <a:lnTo>
                    <a:pt x="2622804" y="1600200"/>
                  </a:lnTo>
                  <a:lnTo>
                    <a:pt x="2584704" y="1625600"/>
                  </a:lnTo>
                  <a:lnTo>
                    <a:pt x="2545080" y="1663700"/>
                  </a:lnTo>
                  <a:lnTo>
                    <a:pt x="2502408" y="1689100"/>
                  </a:lnTo>
                  <a:lnTo>
                    <a:pt x="2458212" y="1727200"/>
                  </a:lnTo>
                  <a:lnTo>
                    <a:pt x="2410968" y="1752600"/>
                  </a:lnTo>
                  <a:lnTo>
                    <a:pt x="2360676" y="1778000"/>
                  </a:lnTo>
                  <a:lnTo>
                    <a:pt x="2310384" y="1816100"/>
                  </a:lnTo>
                  <a:lnTo>
                    <a:pt x="2200656" y="1866900"/>
                  </a:lnTo>
                  <a:lnTo>
                    <a:pt x="2142744" y="1892300"/>
                  </a:lnTo>
                  <a:lnTo>
                    <a:pt x="2083308" y="1917700"/>
                  </a:lnTo>
                  <a:lnTo>
                    <a:pt x="2022348" y="1943100"/>
                  </a:lnTo>
                  <a:lnTo>
                    <a:pt x="1892808" y="1993900"/>
                  </a:lnTo>
                  <a:lnTo>
                    <a:pt x="1825752" y="2019300"/>
                  </a:lnTo>
                  <a:lnTo>
                    <a:pt x="1757172" y="2032000"/>
                  </a:lnTo>
                  <a:lnTo>
                    <a:pt x="1615440" y="2082800"/>
                  </a:lnTo>
                  <a:lnTo>
                    <a:pt x="1466088" y="2120900"/>
                  </a:lnTo>
                  <a:lnTo>
                    <a:pt x="1229867" y="2159000"/>
                  </a:lnTo>
                  <a:lnTo>
                    <a:pt x="1066800" y="2197100"/>
                  </a:lnTo>
                  <a:lnTo>
                    <a:pt x="899160" y="2222500"/>
                  </a:lnTo>
                  <a:close/>
                </a:path>
                <a:path w="2870200" h="3302000">
                  <a:moveTo>
                    <a:pt x="736092" y="3289300"/>
                  </a:moveTo>
                  <a:lnTo>
                    <a:pt x="711708" y="3289300"/>
                  </a:lnTo>
                  <a:lnTo>
                    <a:pt x="733044" y="3276600"/>
                  </a:lnTo>
                  <a:lnTo>
                    <a:pt x="711708" y="3256421"/>
                  </a:lnTo>
                  <a:lnTo>
                    <a:pt x="711708" y="2933700"/>
                  </a:lnTo>
                  <a:lnTo>
                    <a:pt x="716280" y="2921000"/>
                  </a:lnTo>
                  <a:lnTo>
                    <a:pt x="722376" y="2921000"/>
                  </a:lnTo>
                  <a:lnTo>
                    <a:pt x="1065276" y="2882900"/>
                  </a:lnTo>
                  <a:lnTo>
                    <a:pt x="1173480" y="2857500"/>
                  </a:lnTo>
                  <a:lnTo>
                    <a:pt x="1280160" y="2844800"/>
                  </a:lnTo>
                  <a:lnTo>
                    <a:pt x="1485900" y="2794000"/>
                  </a:lnTo>
                  <a:lnTo>
                    <a:pt x="1679448" y="2743200"/>
                  </a:lnTo>
                  <a:lnTo>
                    <a:pt x="1859280" y="2692400"/>
                  </a:lnTo>
                  <a:lnTo>
                    <a:pt x="1946148" y="2654300"/>
                  </a:lnTo>
                  <a:lnTo>
                    <a:pt x="2028444" y="2628900"/>
                  </a:lnTo>
                  <a:lnTo>
                    <a:pt x="2107692" y="2590800"/>
                  </a:lnTo>
                  <a:lnTo>
                    <a:pt x="2182368" y="2552700"/>
                  </a:lnTo>
                  <a:lnTo>
                    <a:pt x="2255520" y="2527300"/>
                  </a:lnTo>
                  <a:lnTo>
                    <a:pt x="2322576" y="2489200"/>
                  </a:lnTo>
                  <a:lnTo>
                    <a:pt x="2388108" y="2451100"/>
                  </a:lnTo>
                  <a:lnTo>
                    <a:pt x="2447544" y="2413000"/>
                  </a:lnTo>
                  <a:lnTo>
                    <a:pt x="2505456" y="2374900"/>
                  </a:lnTo>
                  <a:lnTo>
                    <a:pt x="2557272" y="2336800"/>
                  </a:lnTo>
                  <a:lnTo>
                    <a:pt x="2606040" y="2286000"/>
                  </a:lnTo>
                  <a:lnTo>
                    <a:pt x="2650236" y="2247900"/>
                  </a:lnTo>
                  <a:lnTo>
                    <a:pt x="2689860" y="2209800"/>
                  </a:lnTo>
                  <a:lnTo>
                    <a:pt x="2724912" y="2159000"/>
                  </a:lnTo>
                  <a:lnTo>
                    <a:pt x="2755392" y="2120900"/>
                  </a:lnTo>
                  <a:lnTo>
                    <a:pt x="2782824" y="2070100"/>
                  </a:lnTo>
                  <a:lnTo>
                    <a:pt x="2804160" y="2032000"/>
                  </a:lnTo>
                  <a:lnTo>
                    <a:pt x="2820924" y="1981200"/>
                  </a:lnTo>
                  <a:lnTo>
                    <a:pt x="2833116" y="1943100"/>
                  </a:lnTo>
                  <a:lnTo>
                    <a:pt x="2840735" y="1892300"/>
                  </a:lnTo>
                  <a:lnTo>
                    <a:pt x="2843784" y="1841500"/>
                  </a:lnTo>
                  <a:lnTo>
                    <a:pt x="2843784" y="1690159"/>
                  </a:lnTo>
                  <a:lnTo>
                    <a:pt x="2854452" y="1727200"/>
                  </a:lnTo>
                  <a:lnTo>
                    <a:pt x="2860548" y="1752600"/>
                  </a:lnTo>
                  <a:lnTo>
                    <a:pt x="2865120" y="1778000"/>
                  </a:lnTo>
                  <a:lnTo>
                    <a:pt x="2868168" y="1816100"/>
                  </a:lnTo>
                  <a:lnTo>
                    <a:pt x="2869692" y="1841500"/>
                  </a:lnTo>
                  <a:lnTo>
                    <a:pt x="2866644" y="1892300"/>
                  </a:lnTo>
                  <a:lnTo>
                    <a:pt x="2859024" y="1943100"/>
                  </a:lnTo>
                  <a:lnTo>
                    <a:pt x="2845307" y="1993900"/>
                  </a:lnTo>
                  <a:lnTo>
                    <a:pt x="2828544" y="2032000"/>
                  </a:lnTo>
                  <a:lnTo>
                    <a:pt x="2805684" y="2082800"/>
                  </a:lnTo>
                  <a:lnTo>
                    <a:pt x="2778252" y="2133600"/>
                  </a:lnTo>
                  <a:lnTo>
                    <a:pt x="2746248" y="2171700"/>
                  </a:lnTo>
                  <a:lnTo>
                    <a:pt x="2709672" y="2222500"/>
                  </a:lnTo>
                  <a:lnTo>
                    <a:pt x="2668524" y="2260600"/>
                  </a:lnTo>
                  <a:lnTo>
                    <a:pt x="2622804" y="2311400"/>
                  </a:lnTo>
                  <a:lnTo>
                    <a:pt x="2574036" y="2349500"/>
                  </a:lnTo>
                  <a:lnTo>
                    <a:pt x="2520696" y="2387600"/>
                  </a:lnTo>
                  <a:lnTo>
                    <a:pt x="2462784" y="2425700"/>
                  </a:lnTo>
                  <a:lnTo>
                    <a:pt x="2401824" y="2463800"/>
                  </a:lnTo>
                  <a:lnTo>
                    <a:pt x="2336292" y="2501900"/>
                  </a:lnTo>
                  <a:lnTo>
                    <a:pt x="2266188" y="2540000"/>
                  </a:lnTo>
                  <a:lnTo>
                    <a:pt x="2194560" y="2578100"/>
                  </a:lnTo>
                  <a:lnTo>
                    <a:pt x="2118360" y="2616200"/>
                  </a:lnTo>
                  <a:lnTo>
                    <a:pt x="2037588" y="2654300"/>
                  </a:lnTo>
                  <a:lnTo>
                    <a:pt x="1955292" y="2679700"/>
                  </a:lnTo>
                  <a:lnTo>
                    <a:pt x="1868424" y="2717800"/>
                  </a:lnTo>
                  <a:lnTo>
                    <a:pt x="1685544" y="2768600"/>
                  </a:lnTo>
                  <a:lnTo>
                    <a:pt x="1491996" y="2819400"/>
                  </a:lnTo>
                  <a:lnTo>
                    <a:pt x="1284732" y="2870200"/>
                  </a:lnTo>
                  <a:lnTo>
                    <a:pt x="1178052" y="2882900"/>
                  </a:lnTo>
                  <a:lnTo>
                    <a:pt x="1068324" y="2908300"/>
                  </a:lnTo>
                  <a:lnTo>
                    <a:pt x="842772" y="2933700"/>
                  </a:lnTo>
                  <a:lnTo>
                    <a:pt x="736092" y="2933700"/>
                  </a:lnTo>
                  <a:lnTo>
                    <a:pt x="725424" y="2946400"/>
                  </a:lnTo>
                  <a:lnTo>
                    <a:pt x="736092" y="2946400"/>
                  </a:lnTo>
                  <a:lnTo>
                    <a:pt x="736092" y="3289300"/>
                  </a:lnTo>
                  <a:close/>
                </a:path>
                <a:path w="2870200" h="3302000">
                  <a:moveTo>
                    <a:pt x="736092" y="3302000"/>
                  </a:moveTo>
                  <a:lnTo>
                    <a:pt x="714756" y="3302000"/>
                  </a:lnTo>
                  <a:lnTo>
                    <a:pt x="4572" y="2628900"/>
                  </a:lnTo>
                  <a:lnTo>
                    <a:pt x="1524" y="2616200"/>
                  </a:lnTo>
                  <a:lnTo>
                    <a:pt x="4572" y="2603500"/>
                  </a:lnTo>
                  <a:lnTo>
                    <a:pt x="714756" y="1854200"/>
                  </a:lnTo>
                  <a:lnTo>
                    <a:pt x="733044" y="1854200"/>
                  </a:lnTo>
                  <a:lnTo>
                    <a:pt x="736092" y="1866900"/>
                  </a:lnTo>
                  <a:lnTo>
                    <a:pt x="711708" y="1866900"/>
                  </a:lnTo>
                  <a:lnTo>
                    <a:pt x="711708" y="1902111"/>
                  </a:lnTo>
                  <a:lnTo>
                    <a:pt x="46934" y="2603500"/>
                  </a:lnTo>
                  <a:lnTo>
                    <a:pt x="21336" y="2603500"/>
                  </a:lnTo>
                  <a:lnTo>
                    <a:pt x="22860" y="2628900"/>
                  </a:lnTo>
                  <a:lnTo>
                    <a:pt x="48193" y="2628900"/>
                  </a:lnTo>
                  <a:lnTo>
                    <a:pt x="711708" y="3256421"/>
                  </a:lnTo>
                  <a:lnTo>
                    <a:pt x="711708" y="3289300"/>
                  </a:lnTo>
                  <a:lnTo>
                    <a:pt x="736092" y="3289300"/>
                  </a:lnTo>
                  <a:lnTo>
                    <a:pt x="736092" y="3302000"/>
                  </a:lnTo>
                  <a:close/>
                </a:path>
                <a:path w="2870200" h="3302000">
                  <a:moveTo>
                    <a:pt x="711708" y="1902111"/>
                  </a:moveTo>
                  <a:lnTo>
                    <a:pt x="711708" y="1866900"/>
                  </a:lnTo>
                  <a:lnTo>
                    <a:pt x="733044" y="1879600"/>
                  </a:lnTo>
                  <a:lnTo>
                    <a:pt x="711708" y="1902111"/>
                  </a:lnTo>
                  <a:close/>
                </a:path>
                <a:path w="2870200" h="3302000">
                  <a:moveTo>
                    <a:pt x="725424" y="2235200"/>
                  </a:moveTo>
                  <a:lnTo>
                    <a:pt x="711708" y="2235200"/>
                  </a:lnTo>
                  <a:lnTo>
                    <a:pt x="711708" y="1902111"/>
                  </a:lnTo>
                  <a:lnTo>
                    <a:pt x="733044" y="1879600"/>
                  </a:lnTo>
                  <a:lnTo>
                    <a:pt x="711708" y="1866900"/>
                  </a:lnTo>
                  <a:lnTo>
                    <a:pt x="736092" y="1866900"/>
                  </a:lnTo>
                  <a:lnTo>
                    <a:pt x="736092" y="2208797"/>
                  </a:lnTo>
                  <a:lnTo>
                    <a:pt x="722376" y="2209800"/>
                  </a:lnTo>
                  <a:lnTo>
                    <a:pt x="736092" y="2222500"/>
                  </a:lnTo>
                  <a:lnTo>
                    <a:pt x="899160" y="2222500"/>
                  </a:lnTo>
                  <a:lnTo>
                    <a:pt x="725424" y="2235200"/>
                  </a:lnTo>
                  <a:close/>
                </a:path>
                <a:path w="2870200" h="3302000">
                  <a:moveTo>
                    <a:pt x="736092" y="2222500"/>
                  </a:moveTo>
                  <a:lnTo>
                    <a:pt x="722376" y="2209800"/>
                  </a:lnTo>
                  <a:lnTo>
                    <a:pt x="736092" y="2208797"/>
                  </a:lnTo>
                  <a:lnTo>
                    <a:pt x="736092" y="2222500"/>
                  </a:lnTo>
                  <a:close/>
                </a:path>
                <a:path w="2870200" h="3302000">
                  <a:moveTo>
                    <a:pt x="22860" y="2628900"/>
                  </a:moveTo>
                  <a:lnTo>
                    <a:pt x="21336" y="2603500"/>
                  </a:lnTo>
                  <a:lnTo>
                    <a:pt x="34834" y="2616266"/>
                  </a:lnTo>
                  <a:lnTo>
                    <a:pt x="22860" y="2628900"/>
                  </a:lnTo>
                  <a:close/>
                </a:path>
                <a:path w="2870200" h="3302000">
                  <a:moveTo>
                    <a:pt x="34834" y="2616266"/>
                  </a:moveTo>
                  <a:lnTo>
                    <a:pt x="21336" y="2603500"/>
                  </a:lnTo>
                  <a:lnTo>
                    <a:pt x="46934" y="2603500"/>
                  </a:lnTo>
                  <a:lnTo>
                    <a:pt x="34834" y="2616266"/>
                  </a:lnTo>
                  <a:close/>
                </a:path>
                <a:path w="2870200" h="3302000">
                  <a:moveTo>
                    <a:pt x="48193" y="2628900"/>
                  </a:moveTo>
                  <a:lnTo>
                    <a:pt x="22860" y="2628900"/>
                  </a:lnTo>
                  <a:lnTo>
                    <a:pt x="34834" y="2616266"/>
                  </a:lnTo>
                  <a:lnTo>
                    <a:pt x="48193" y="2628900"/>
                  </a:lnTo>
                  <a:close/>
                </a:path>
                <a:path w="2870200" h="3302000">
                  <a:moveTo>
                    <a:pt x="725424" y="2946400"/>
                  </a:moveTo>
                  <a:lnTo>
                    <a:pt x="736092" y="2933700"/>
                  </a:lnTo>
                  <a:lnTo>
                    <a:pt x="736092" y="2945245"/>
                  </a:lnTo>
                  <a:lnTo>
                    <a:pt x="725424" y="2946400"/>
                  </a:lnTo>
                  <a:close/>
                </a:path>
                <a:path w="2870200" h="3302000">
                  <a:moveTo>
                    <a:pt x="736092" y="2945245"/>
                  </a:moveTo>
                  <a:lnTo>
                    <a:pt x="736092" y="2933700"/>
                  </a:lnTo>
                  <a:lnTo>
                    <a:pt x="842772" y="2933700"/>
                  </a:lnTo>
                  <a:lnTo>
                    <a:pt x="736092" y="2945245"/>
                  </a:lnTo>
                  <a:close/>
                </a:path>
                <a:path w="2870200" h="3302000">
                  <a:moveTo>
                    <a:pt x="736092" y="2946400"/>
                  </a:moveTo>
                  <a:lnTo>
                    <a:pt x="725424" y="2946400"/>
                  </a:lnTo>
                  <a:lnTo>
                    <a:pt x="736092" y="2945245"/>
                  </a:lnTo>
                  <a:lnTo>
                    <a:pt x="736092" y="2946400"/>
                  </a:lnTo>
                  <a:close/>
                </a:path>
                <a:path w="2870200" h="3302000">
                  <a:moveTo>
                    <a:pt x="711708" y="3289300"/>
                  </a:moveTo>
                  <a:lnTo>
                    <a:pt x="711708" y="3256421"/>
                  </a:lnTo>
                  <a:lnTo>
                    <a:pt x="733044" y="3276600"/>
                  </a:lnTo>
                  <a:lnTo>
                    <a:pt x="711708" y="328930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030905" y="4761991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SELEÇÃO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81356" y="6229536"/>
            <a:ext cx="7599680" cy="9525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b="1" spc="-10" dirty="0">
                <a:latin typeface="Calibri"/>
                <a:cs typeface="Calibri"/>
              </a:rPr>
              <a:t>Configuração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Software</a:t>
            </a:r>
            <a:endParaRPr sz="1800">
              <a:latin typeface="Calibri"/>
              <a:cs typeface="Calibri"/>
            </a:endParaRPr>
          </a:p>
          <a:p>
            <a:pPr marL="1054735" marR="508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Calibri"/>
                <a:cs typeface="Calibri"/>
              </a:rPr>
              <a:t>Um </a:t>
            </a:r>
            <a:r>
              <a:rPr sz="1800" spc="-10" dirty="0">
                <a:latin typeface="Calibri"/>
                <a:cs typeface="Calibri"/>
              </a:rPr>
              <a:t>conjunto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itens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configuração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software inter-relacionados  </a:t>
            </a:r>
            <a:r>
              <a:rPr sz="1800" spc="-5" dirty="0">
                <a:latin typeface="Calibri"/>
                <a:cs typeface="Calibri"/>
              </a:rPr>
              <a:t>compõem uma </a:t>
            </a:r>
            <a:r>
              <a:rPr sz="1800" b="1" spc="-10" dirty="0">
                <a:latin typeface="Calibri"/>
                <a:cs typeface="Calibri"/>
              </a:rPr>
              <a:t>configuração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software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79575" y="5570220"/>
            <a:ext cx="1572895" cy="661670"/>
            <a:chOff x="1179575" y="5570220"/>
            <a:chExt cx="1572895" cy="661670"/>
          </a:xfrm>
        </p:grpSpPr>
        <p:sp>
          <p:nvSpPr>
            <p:cNvPr id="35" name="object 35"/>
            <p:cNvSpPr/>
            <p:nvPr/>
          </p:nvSpPr>
          <p:spPr>
            <a:xfrm>
              <a:off x="1191768" y="5583936"/>
              <a:ext cx="1548765" cy="635635"/>
            </a:xfrm>
            <a:custGeom>
              <a:avLst/>
              <a:gdLst/>
              <a:ahLst/>
              <a:cxnLst/>
              <a:rect l="l" t="t" r="r" b="b"/>
              <a:pathLst>
                <a:path w="1548764" h="635635">
                  <a:moveTo>
                    <a:pt x="1441704" y="635507"/>
                  </a:moveTo>
                  <a:lnTo>
                    <a:pt x="106679" y="635507"/>
                  </a:lnTo>
                  <a:lnTo>
                    <a:pt x="64936" y="627197"/>
                  </a:lnTo>
                  <a:lnTo>
                    <a:pt x="31051" y="604456"/>
                  </a:lnTo>
                  <a:lnTo>
                    <a:pt x="8310" y="570571"/>
                  </a:lnTo>
                  <a:lnTo>
                    <a:pt x="0" y="528827"/>
                  </a:lnTo>
                  <a:lnTo>
                    <a:pt x="0" y="105155"/>
                  </a:lnTo>
                  <a:lnTo>
                    <a:pt x="8310" y="64293"/>
                  </a:lnTo>
                  <a:lnTo>
                    <a:pt x="31051" y="30860"/>
                  </a:lnTo>
                  <a:lnTo>
                    <a:pt x="64936" y="8286"/>
                  </a:lnTo>
                  <a:lnTo>
                    <a:pt x="106679" y="0"/>
                  </a:lnTo>
                  <a:lnTo>
                    <a:pt x="1441704" y="0"/>
                  </a:lnTo>
                  <a:lnTo>
                    <a:pt x="1483447" y="8286"/>
                  </a:lnTo>
                  <a:lnTo>
                    <a:pt x="1517332" y="30860"/>
                  </a:lnTo>
                  <a:lnTo>
                    <a:pt x="1540073" y="64293"/>
                  </a:lnTo>
                  <a:lnTo>
                    <a:pt x="1548383" y="105155"/>
                  </a:lnTo>
                  <a:lnTo>
                    <a:pt x="1548383" y="528827"/>
                  </a:lnTo>
                  <a:lnTo>
                    <a:pt x="1540073" y="570571"/>
                  </a:lnTo>
                  <a:lnTo>
                    <a:pt x="1517332" y="604456"/>
                  </a:lnTo>
                  <a:lnTo>
                    <a:pt x="1483447" y="627197"/>
                  </a:lnTo>
                  <a:lnTo>
                    <a:pt x="1441704" y="635507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79575" y="5570220"/>
              <a:ext cx="1572895" cy="661670"/>
            </a:xfrm>
            <a:custGeom>
              <a:avLst/>
              <a:gdLst/>
              <a:ahLst/>
              <a:cxnLst/>
              <a:rect l="l" t="t" r="r" b="b"/>
              <a:pathLst>
                <a:path w="1572895" h="661670">
                  <a:moveTo>
                    <a:pt x="1467612" y="661416"/>
                  </a:moveTo>
                  <a:lnTo>
                    <a:pt x="106680" y="661416"/>
                  </a:lnTo>
                  <a:lnTo>
                    <a:pt x="96012" y="659892"/>
                  </a:lnTo>
                  <a:lnTo>
                    <a:pt x="44196" y="635508"/>
                  </a:lnTo>
                  <a:lnTo>
                    <a:pt x="15240" y="600456"/>
                  </a:lnTo>
                  <a:lnTo>
                    <a:pt x="3048" y="566928"/>
                  </a:lnTo>
                  <a:lnTo>
                    <a:pt x="0" y="556259"/>
                  </a:lnTo>
                  <a:lnTo>
                    <a:pt x="0" y="108204"/>
                  </a:lnTo>
                  <a:lnTo>
                    <a:pt x="3048" y="96012"/>
                  </a:lnTo>
                  <a:lnTo>
                    <a:pt x="4572" y="85344"/>
                  </a:lnTo>
                  <a:lnTo>
                    <a:pt x="27432" y="44196"/>
                  </a:lnTo>
                  <a:lnTo>
                    <a:pt x="35052" y="36576"/>
                  </a:lnTo>
                  <a:lnTo>
                    <a:pt x="42672" y="27432"/>
                  </a:lnTo>
                  <a:lnTo>
                    <a:pt x="82296" y="6096"/>
                  </a:lnTo>
                  <a:lnTo>
                    <a:pt x="117348" y="0"/>
                  </a:lnTo>
                  <a:lnTo>
                    <a:pt x="1453896" y="0"/>
                  </a:lnTo>
                  <a:lnTo>
                    <a:pt x="1478280" y="3048"/>
                  </a:lnTo>
                  <a:lnTo>
                    <a:pt x="1499616" y="9144"/>
                  </a:lnTo>
                  <a:lnTo>
                    <a:pt x="1520951" y="21336"/>
                  </a:lnTo>
                  <a:lnTo>
                    <a:pt x="1527810" y="25908"/>
                  </a:lnTo>
                  <a:lnTo>
                    <a:pt x="109728" y="25908"/>
                  </a:lnTo>
                  <a:lnTo>
                    <a:pt x="100584" y="27432"/>
                  </a:lnTo>
                  <a:lnTo>
                    <a:pt x="59436" y="47244"/>
                  </a:lnTo>
                  <a:lnTo>
                    <a:pt x="33528" y="82296"/>
                  </a:lnTo>
                  <a:lnTo>
                    <a:pt x="25908" y="109728"/>
                  </a:lnTo>
                  <a:lnTo>
                    <a:pt x="25908" y="551688"/>
                  </a:lnTo>
                  <a:lnTo>
                    <a:pt x="45720" y="601980"/>
                  </a:lnTo>
                  <a:lnTo>
                    <a:pt x="59436" y="614172"/>
                  </a:lnTo>
                  <a:lnTo>
                    <a:pt x="65532" y="620268"/>
                  </a:lnTo>
                  <a:lnTo>
                    <a:pt x="73152" y="624840"/>
                  </a:lnTo>
                  <a:lnTo>
                    <a:pt x="82296" y="629411"/>
                  </a:lnTo>
                  <a:lnTo>
                    <a:pt x="89916" y="632459"/>
                  </a:lnTo>
                  <a:lnTo>
                    <a:pt x="108204" y="635508"/>
                  </a:lnTo>
                  <a:lnTo>
                    <a:pt x="1528267" y="635508"/>
                  </a:lnTo>
                  <a:lnTo>
                    <a:pt x="1520951" y="641604"/>
                  </a:lnTo>
                  <a:lnTo>
                    <a:pt x="1511808" y="647700"/>
                  </a:lnTo>
                  <a:lnTo>
                    <a:pt x="1501140" y="652272"/>
                  </a:lnTo>
                  <a:lnTo>
                    <a:pt x="1490472" y="655320"/>
                  </a:lnTo>
                  <a:lnTo>
                    <a:pt x="1478280" y="658368"/>
                  </a:lnTo>
                  <a:lnTo>
                    <a:pt x="1467612" y="661416"/>
                  </a:lnTo>
                  <a:close/>
                </a:path>
                <a:path w="1572895" h="661670">
                  <a:moveTo>
                    <a:pt x="1528267" y="635508"/>
                  </a:moveTo>
                  <a:lnTo>
                    <a:pt x="1463040" y="635508"/>
                  </a:lnTo>
                  <a:lnTo>
                    <a:pt x="1481328" y="632459"/>
                  </a:lnTo>
                  <a:lnTo>
                    <a:pt x="1490472" y="629411"/>
                  </a:lnTo>
                  <a:lnTo>
                    <a:pt x="1513332" y="615696"/>
                  </a:lnTo>
                  <a:lnTo>
                    <a:pt x="1519428" y="609600"/>
                  </a:lnTo>
                  <a:lnTo>
                    <a:pt x="1525524" y="601980"/>
                  </a:lnTo>
                  <a:lnTo>
                    <a:pt x="1531620" y="595884"/>
                  </a:lnTo>
                  <a:lnTo>
                    <a:pt x="1540763" y="580644"/>
                  </a:lnTo>
                  <a:lnTo>
                    <a:pt x="1543812" y="571500"/>
                  </a:lnTo>
                  <a:lnTo>
                    <a:pt x="1546859" y="553211"/>
                  </a:lnTo>
                  <a:lnTo>
                    <a:pt x="1548384" y="542544"/>
                  </a:lnTo>
                  <a:lnTo>
                    <a:pt x="1548384" y="120396"/>
                  </a:lnTo>
                  <a:lnTo>
                    <a:pt x="1536192" y="74676"/>
                  </a:lnTo>
                  <a:lnTo>
                    <a:pt x="1491996" y="33528"/>
                  </a:lnTo>
                  <a:lnTo>
                    <a:pt x="1464563" y="25908"/>
                  </a:lnTo>
                  <a:lnTo>
                    <a:pt x="1527810" y="25908"/>
                  </a:lnTo>
                  <a:lnTo>
                    <a:pt x="1559051" y="62484"/>
                  </a:lnTo>
                  <a:lnTo>
                    <a:pt x="1572767" y="106680"/>
                  </a:lnTo>
                  <a:lnTo>
                    <a:pt x="1572767" y="554735"/>
                  </a:lnTo>
                  <a:lnTo>
                    <a:pt x="1559051" y="598932"/>
                  </a:lnTo>
                  <a:lnTo>
                    <a:pt x="1539240" y="626364"/>
                  </a:lnTo>
                  <a:lnTo>
                    <a:pt x="1528267" y="63550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42153" y="5598701"/>
            <a:ext cx="124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Itens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226" y="811786"/>
            <a:ext cx="7356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Gerenciamento </a:t>
            </a:r>
            <a:r>
              <a:rPr sz="4400" spc="-15" dirty="0"/>
              <a:t>de</a:t>
            </a:r>
            <a:r>
              <a:rPr sz="4400" spc="-55" dirty="0"/>
              <a:t> </a:t>
            </a:r>
            <a:r>
              <a:rPr sz="4400" spc="-10" dirty="0"/>
              <a:t>Configuração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22847" y="1957861"/>
            <a:ext cx="780288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Conjunto de </a:t>
            </a:r>
            <a:r>
              <a:rPr sz="3200" spc="-5" dirty="0">
                <a:latin typeface="Calibri"/>
                <a:cs typeface="Calibri"/>
              </a:rPr>
              <a:t>atividades que </a:t>
            </a:r>
            <a:r>
              <a:rPr sz="3200" spc="-10" dirty="0">
                <a:latin typeface="Calibri"/>
                <a:cs typeface="Calibri"/>
              </a:rPr>
              <a:t>devem </a:t>
            </a:r>
            <a:r>
              <a:rPr sz="3200" dirty="0">
                <a:latin typeface="Calibri"/>
                <a:cs typeface="Calibri"/>
              </a:rPr>
              <a:t>ser  </a:t>
            </a:r>
            <a:r>
              <a:rPr sz="3200" spc="-10" dirty="0">
                <a:latin typeface="Calibri"/>
                <a:cs typeface="Calibri"/>
              </a:rPr>
              <a:t>desenvolvidas </a:t>
            </a:r>
            <a:r>
              <a:rPr sz="3200" spc="-15" dirty="0">
                <a:latin typeface="Calibri"/>
                <a:cs typeface="Calibri"/>
              </a:rPr>
              <a:t>para </a:t>
            </a:r>
            <a:r>
              <a:rPr sz="3200" b="1" spc="-15" dirty="0">
                <a:latin typeface="Calibri"/>
                <a:cs typeface="Calibri"/>
              </a:rPr>
              <a:t>administrar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b="1" spc="-10" dirty="0">
                <a:latin typeface="Calibri"/>
                <a:cs typeface="Calibri"/>
              </a:rPr>
              <a:t>alterações  </a:t>
            </a:r>
            <a:r>
              <a:rPr sz="3200" spc="-20" dirty="0">
                <a:latin typeface="Calibri"/>
                <a:cs typeface="Calibri"/>
              </a:rPr>
              <a:t>durante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ciclo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vida </a:t>
            </a:r>
            <a:r>
              <a:rPr sz="3200" spc="-10" dirty="0">
                <a:latin typeface="Calibri"/>
                <a:cs typeface="Calibri"/>
              </a:rPr>
              <a:t>do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software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3563" y="4126992"/>
            <a:ext cx="3459479" cy="1274445"/>
            <a:chOff x="1083563" y="4126992"/>
            <a:chExt cx="3459479" cy="1274445"/>
          </a:xfrm>
        </p:grpSpPr>
        <p:sp>
          <p:nvSpPr>
            <p:cNvPr id="5" name="object 5"/>
            <p:cNvSpPr/>
            <p:nvPr/>
          </p:nvSpPr>
          <p:spPr>
            <a:xfrm>
              <a:off x="1097279" y="4140708"/>
              <a:ext cx="3434079" cy="1248410"/>
            </a:xfrm>
            <a:custGeom>
              <a:avLst/>
              <a:gdLst/>
              <a:ahLst/>
              <a:cxnLst/>
              <a:rect l="l" t="t" r="r" b="b"/>
              <a:pathLst>
                <a:path w="3434079" h="1248410">
                  <a:moveTo>
                    <a:pt x="3224783" y="1248155"/>
                  </a:moveTo>
                  <a:lnTo>
                    <a:pt x="207264" y="1248155"/>
                  </a:lnTo>
                  <a:lnTo>
                    <a:pt x="159793" y="1242673"/>
                  </a:lnTo>
                  <a:lnTo>
                    <a:pt x="116188" y="1227059"/>
                  </a:lnTo>
                  <a:lnTo>
                    <a:pt x="77701" y="1202569"/>
                  </a:lnTo>
                  <a:lnTo>
                    <a:pt x="45586" y="1170454"/>
                  </a:lnTo>
                  <a:lnTo>
                    <a:pt x="21096" y="1131967"/>
                  </a:lnTo>
                  <a:lnTo>
                    <a:pt x="5482" y="1088362"/>
                  </a:lnTo>
                  <a:lnTo>
                    <a:pt x="0" y="1040891"/>
                  </a:lnTo>
                  <a:lnTo>
                    <a:pt x="0" y="207263"/>
                  </a:lnTo>
                  <a:lnTo>
                    <a:pt x="5482" y="159793"/>
                  </a:lnTo>
                  <a:lnTo>
                    <a:pt x="21096" y="116188"/>
                  </a:lnTo>
                  <a:lnTo>
                    <a:pt x="45586" y="77701"/>
                  </a:lnTo>
                  <a:lnTo>
                    <a:pt x="77701" y="45586"/>
                  </a:lnTo>
                  <a:lnTo>
                    <a:pt x="116188" y="21096"/>
                  </a:lnTo>
                  <a:lnTo>
                    <a:pt x="159793" y="5482"/>
                  </a:lnTo>
                  <a:lnTo>
                    <a:pt x="207264" y="0"/>
                  </a:lnTo>
                  <a:lnTo>
                    <a:pt x="3224783" y="0"/>
                  </a:lnTo>
                  <a:lnTo>
                    <a:pt x="3272818" y="5482"/>
                  </a:lnTo>
                  <a:lnTo>
                    <a:pt x="3316828" y="21096"/>
                  </a:lnTo>
                  <a:lnTo>
                    <a:pt x="3355585" y="45586"/>
                  </a:lnTo>
                  <a:lnTo>
                    <a:pt x="3387865" y="77701"/>
                  </a:lnTo>
                  <a:lnTo>
                    <a:pt x="3412440" y="116188"/>
                  </a:lnTo>
                  <a:lnTo>
                    <a:pt x="3428084" y="159793"/>
                  </a:lnTo>
                  <a:lnTo>
                    <a:pt x="3433572" y="207263"/>
                  </a:lnTo>
                  <a:lnTo>
                    <a:pt x="3433572" y="1040891"/>
                  </a:lnTo>
                  <a:lnTo>
                    <a:pt x="3428084" y="1088362"/>
                  </a:lnTo>
                  <a:lnTo>
                    <a:pt x="3412440" y="1131967"/>
                  </a:lnTo>
                  <a:lnTo>
                    <a:pt x="3387865" y="1170454"/>
                  </a:lnTo>
                  <a:lnTo>
                    <a:pt x="3355585" y="1202569"/>
                  </a:lnTo>
                  <a:lnTo>
                    <a:pt x="3316828" y="1227059"/>
                  </a:lnTo>
                  <a:lnTo>
                    <a:pt x="3272818" y="1242673"/>
                  </a:lnTo>
                  <a:lnTo>
                    <a:pt x="3224783" y="12481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3563" y="4126992"/>
              <a:ext cx="3459479" cy="1274445"/>
            </a:xfrm>
            <a:custGeom>
              <a:avLst/>
              <a:gdLst/>
              <a:ahLst/>
              <a:cxnLst/>
              <a:rect l="l" t="t" r="r" b="b"/>
              <a:pathLst>
                <a:path w="3459479" h="1274445">
                  <a:moveTo>
                    <a:pt x="3262884" y="1274064"/>
                  </a:moveTo>
                  <a:lnTo>
                    <a:pt x="199643" y="1274064"/>
                  </a:lnTo>
                  <a:lnTo>
                    <a:pt x="178307" y="1271016"/>
                  </a:lnTo>
                  <a:lnTo>
                    <a:pt x="135636" y="1257300"/>
                  </a:lnTo>
                  <a:lnTo>
                    <a:pt x="99060" y="1237488"/>
                  </a:lnTo>
                  <a:lnTo>
                    <a:pt x="65532" y="1210056"/>
                  </a:lnTo>
                  <a:lnTo>
                    <a:pt x="38100" y="1178052"/>
                  </a:lnTo>
                  <a:lnTo>
                    <a:pt x="18288" y="1139952"/>
                  </a:lnTo>
                  <a:lnTo>
                    <a:pt x="4572" y="1098804"/>
                  </a:lnTo>
                  <a:lnTo>
                    <a:pt x="0" y="1054608"/>
                  </a:lnTo>
                  <a:lnTo>
                    <a:pt x="0" y="220980"/>
                  </a:lnTo>
                  <a:lnTo>
                    <a:pt x="4572" y="178308"/>
                  </a:lnTo>
                  <a:lnTo>
                    <a:pt x="18288" y="135636"/>
                  </a:lnTo>
                  <a:lnTo>
                    <a:pt x="38100" y="99060"/>
                  </a:lnTo>
                  <a:lnTo>
                    <a:pt x="65532" y="65532"/>
                  </a:lnTo>
                  <a:lnTo>
                    <a:pt x="97536" y="38100"/>
                  </a:lnTo>
                  <a:lnTo>
                    <a:pt x="135636" y="18288"/>
                  </a:lnTo>
                  <a:lnTo>
                    <a:pt x="176783" y="4572"/>
                  </a:lnTo>
                  <a:lnTo>
                    <a:pt x="220980" y="0"/>
                  </a:lnTo>
                  <a:lnTo>
                    <a:pt x="3238500" y="0"/>
                  </a:lnTo>
                  <a:lnTo>
                    <a:pt x="3282696" y="4572"/>
                  </a:lnTo>
                  <a:lnTo>
                    <a:pt x="3323844" y="18288"/>
                  </a:lnTo>
                  <a:lnTo>
                    <a:pt x="3340354" y="25908"/>
                  </a:lnTo>
                  <a:lnTo>
                    <a:pt x="222504" y="25908"/>
                  </a:lnTo>
                  <a:lnTo>
                    <a:pt x="202692" y="27432"/>
                  </a:lnTo>
                  <a:lnTo>
                    <a:pt x="164592" y="35052"/>
                  </a:lnTo>
                  <a:lnTo>
                    <a:pt x="112776" y="59436"/>
                  </a:lnTo>
                  <a:lnTo>
                    <a:pt x="71628" y="96012"/>
                  </a:lnTo>
                  <a:lnTo>
                    <a:pt x="41148" y="144780"/>
                  </a:lnTo>
                  <a:lnTo>
                    <a:pt x="30480" y="181356"/>
                  </a:lnTo>
                  <a:lnTo>
                    <a:pt x="25908" y="220980"/>
                  </a:lnTo>
                  <a:lnTo>
                    <a:pt x="26025" y="1054608"/>
                  </a:lnTo>
                  <a:lnTo>
                    <a:pt x="30480" y="1092708"/>
                  </a:lnTo>
                  <a:lnTo>
                    <a:pt x="41148" y="1129284"/>
                  </a:lnTo>
                  <a:lnTo>
                    <a:pt x="59436" y="1162812"/>
                  </a:lnTo>
                  <a:lnTo>
                    <a:pt x="97536" y="1203960"/>
                  </a:lnTo>
                  <a:lnTo>
                    <a:pt x="111252" y="1216152"/>
                  </a:lnTo>
                  <a:lnTo>
                    <a:pt x="144780" y="1234440"/>
                  </a:lnTo>
                  <a:lnTo>
                    <a:pt x="201168" y="1248156"/>
                  </a:lnTo>
                  <a:lnTo>
                    <a:pt x="220980" y="1249680"/>
                  </a:lnTo>
                  <a:lnTo>
                    <a:pt x="3341878" y="1249680"/>
                  </a:lnTo>
                  <a:lnTo>
                    <a:pt x="3325368" y="1257300"/>
                  </a:lnTo>
                  <a:lnTo>
                    <a:pt x="3305556" y="1264920"/>
                  </a:lnTo>
                  <a:lnTo>
                    <a:pt x="3262884" y="1274064"/>
                  </a:lnTo>
                  <a:close/>
                </a:path>
                <a:path w="3459479" h="1274445">
                  <a:moveTo>
                    <a:pt x="3341878" y="1249680"/>
                  </a:moveTo>
                  <a:lnTo>
                    <a:pt x="3238500" y="1249680"/>
                  </a:lnTo>
                  <a:lnTo>
                    <a:pt x="3258311" y="1248156"/>
                  </a:lnTo>
                  <a:lnTo>
                    <a:pt x="3278124" y="1245108"/>
                  </a:lnTo>
                  <a:lnTo>
                    <a:pt x="3331464" y="1226820"/>
                  </a:lnTo>
                  <a:lnTo>
                    <a:pt x="3363468" y="1205484"/>
                  </a:lnTo>
                  <a:lnTo>
                    <a:pt x="3400044" y="1164336"/>
                  </a:lnTo>
                  <a:lnTo>
                    <a:pt x="3418332" y="1130808"/>
                  </a:lnTo>
                  <a:lnTo>
                    <a:pt x="3430524" y="1094232"/>
                  </a:lnTo>
                  <a:lnTo>
                    <a:pt x="3435096" y="1054608"/>
                  </a:lnTo>
                  <a:lnTo>
                    <a:pt x="3434979" y="220980"/>
                  </a:lnTo>
                  <a:lnTo>
                    <a:pt x="3430524" y="182880"/>
                  </a:lnTo>
                  <a:lnTo>
                    <a:pt x="3401568" y="112776"/>
                  </a:lnTo>
                  <a:lnTo>
                    <a:pt x="3363468" y="71628"/>
                  </a:lnTo>
                  <a:lnTo>
                    <a:pt x="3316224" y="41148"/>
                  </a:lnTo>
                  <a:lnTo>
                    <a:pt x="3259836" y="27432"/>
                  </a:lnTo>
                  <a:lnTo>
                    <a:pt x="3238500" y="25908"/>
                  </a:lnTo>
                  <a:lnTo>
                    <a:pt x="3340354" y="25908"/>
                  </a:lnTo>
                  <a:lnTo>
                    <a:pt x="3378708" y="50292"/>
                  </a:lnTo>
                  <a:lnTo>
                    <a:pt x="3409188" y="80772"/>
                  </a:lnTo>
                  <a:lnTo>
                    <a:pt x="3433572" y="115824"/>
                  </a:lnTo>
                  <a:lnTo>
                    <a:pt x="3450336" y="155448"/>
                  </a:lnTo>
                  <a:lnTo>
                    <a:pt x="3457956" y="198120"/>
                  </a:lnTo>
                  <a:lnTo>
                    <a:pt x="3459480" y="220980"/>
                  </a:lnTo>
                  <a:lnTo>
                    <a:pt x="3459480" y="1075944"/>
                  </a:lnTo>
                  <a:lnTo>
                    <a:pt x="3450336" y="1118616"/>
                  </a:lnTo>
                  <a:lnTo>
                    <a:pt x="3433572" y="1158240"/>
                  </a:lnTo>
                  <a:lnTo>
                    <a:pt x="3395472" y="1210056"/>
                  </a:lnTo>
                  <a:lnTo>
                    <a:pt x="3363468" y="1237488"/>
                  </a:lnTo>
                  <a:lnTo>
                    <a:pt x="3345180" y="1248156"/>
                  </a:lnTo>
                  <a:lnTo>
                    <a:pt x="3341878" y="124968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81356" y="5010348"/>
            <a:ext cx="2463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Configuração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Software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22448" y="4308347"/>
            <a:ext cx="1572895" cy="660400"/>
            <a:chOff x="2822448" y="4308347"/>
            <a:chExt cx="1572895" cy="660400"/>
          </a:xfrm>
        </p:grpSpPr>
        <p:sp>
          <p:nvSpPr>
            <p:cNvPr id="9" name="object 9"/>
            <p:cNvSpPr/>
            <p:nvPr/>
          </p:nvSpPr>
          <p:spPr>
            <a:xfrm>
              <a:off x="2836164" y="4320539"/>
              <a:ext cx="1546860" cy="635635"/>
            </a:xfrm>
            <a:custGeom>
              <a:avLst/>
              <a:gdLst/>
              <a:ahLst/>
              <a:cxnLst/>
              <a:rect l="l" t="t" r="r" b="b"/>
              <a:pathLst>
                <a:path w="1546860" h="635635">
                  <a:moveTo>
                    <a:pt x="1441704" y="635508"/>
                  </a:moveTo>
                  <a:lnTo>
                    <a:pt x="105155" y="635508"/>
                  </a:lnTo>
                  <a:lnTo>
                    <a:pt x="64293" y="627221"/>
                  </a:lnTo>
                  <a:lnTo>
                    <a:pt x="30860" y="604647"/>
                  </a:lnTo>
                  <a:lnTo>
                    <a:pt x="8286" y="571214"/>
                  </a:lnTo>
                  <a:lnTo>
                    <a:pt x="0" y="530352"/>
                  </a:lnTo>
                  <a:lnTo>
                    <a:pt x="0" y="106680"/>
                  </a:lnTo>
                  <a:lnTo>
                    <a:pt x="8286" y="64936"/>
                  </a:lnTo>
                  <a:lnTo>
                    <a:pt x="30860" y="31051"/>
                  </a:lnTo>
                  <a:lnTo>
                    <a:pt x="64293" y="8310"/>
                  </a:lnTo>
                  <a:lnTo>
                    <a:pt x="105155" y="0"/>
                  </a:lnTo>
                  <a:lnTo>
                    <a:pt x="1441704" y="0"/>
                  </a:lnTo>
                  <a:lnTo>
                    <a:pt x="1482566" y="8310"/>
                  </a:lnTo>
                  <a:lnTo>
                    <a:pt x="1515998" y="31051"/>
                  </a:lnTo>
                  <a:lnTo>
                    <a:pt x="1538573" y="64936"/>
                  </a:lnTo>
                  <a:lnTo>
                    <a:pt x="1546859" y="106680"/>
                  </a:lnTo>
                  <a:lnTo>
                    <a:pt x="1546859" y="530352"/>
                  </a:lnTo>
                  <a:lnTo>
                    <a:pt x="1538573" y="571214"/>
                  </a:lnTo>
                  <a:lnTo>
                    <a:pt x="1515998" y="604647"/>
                  </a:lnTo>
                  <a:lnTo>
                    <a:pt x="1482566" y="627221"/>
                  </a:lnTo>
                  <a:lnTo>
                    <a:pt x="1441704" y="6355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2448" y="4308347"/>
              <a:ext cx="1572895" cy="660400"/>
            </a:xfrm>
            <a:custGeom>
              <a:avLst/>
              <a:gdLst/>
              <a:ahLst/>
              <a:cxnLst/>
              <a:rect l="l" t="t" r="r" b="b"/>
              <a:pathLst>
                <a:path w="1572895" h="660400">
                  <a:moveTo>
                    <a:pt x="1467612" y="659892"/>
                  </a:moveTo>
                  <a:lnTo>
                    <a:pt x="106680" y="659892"/>
                  </a:lnTo>
                  <a:lnTo>
                    <a:pt x="96012" y="658368"/>
                  </a:lnTo>
                  <a:lnTo>
                    <a:pt x="44196" y="633984"/>
                  </a:lnTo>
                  <a:lnTo>
                    <a:pt x="9144" y="588264"/>
                  </a:lnTo>
                  <a:lnTo>
                    <a:pt x="0" y="542544"/>
                  </a:lnTo>
                  <a:lnTo>
                    <a:pt x="0" y="118872"/>
                  </a:lnTo>
                  <a:lnTo>
                    <a:pt x="9144" y="73152"/>
                  </a:lnTo>
                  <a:lnTo>
                    <a:pt x="42672" y="27432"/>
                  </a:lnTo>
                  <a:lnTo>
                    <a:pt x="83820" y="4572"/>
                  </a:lnTo>
                  <a:lnTo>
                    <a:pt x="106680" y="0"/>
                  </a:lnTo>
                  <a:lnTo>
                    <a:pt x="1466088" y="0"/>
                  </a:lnTo>
                  <a:lnTo>
                    <a:pt x="1510284" y="13716"/>
                  </a:lnTo>
                  <a:lnTo>
                    <a:pt x="1527810" y="24384"/>
                  </a:lnTo>
                  <a:lnTo>
                    <a:pt x="118872" y="24384"/>
                  </a:lnTo>
                  <a:lnTo>
                    <a:pt x="91440" y="28956"/>
                  </a:lnTo>
                  <a:lnTo>
                    <a:pt x="47244" y="57912"/>
                  </a:lnTo>
                  <a:lnTo>
                    <a:pt x="42672" y="65532"/>
                  </a:lnTo>
                  <a:lnTo>
                    <a:pt x="36576" y="73152"/>
                  </a:lnTo>
                  <a:lnTo>
                    <a:pt x="33528" y="80772"/>
                  </a:lnTo>
                  <a:lnTo>
                    <a:pt x="27432" y="99060"/>
                  </a:lnTo>
                  <a:lnTo>
                    <a:pt x="25908" y="108204"/>
                  </a:lnTo>
                  <a:lnTo>
                    <a:pt x="25908" y="550164"/>
                  </a:lnTo>
                  <a:lnTo>
                    <a:pt x="27432" y="560832"/>
                  </a:lnTo>
                  <a:lnTo>
                    <a:pt x="30480" y="568452"/>
                  </a:lnTo>
                  <a:lnTo>
                    <a:pt x="32004" y="577596"/>
                  </a:lnTo>
                  <a:lnTo>
                    <a:pt x="59436" y="614172"/>
                  </a:lnTo>
                  <a:lnTo>
                    <a:pt x="108204" y="633984"/>
                  </a:lnTo>
                  <a:lnTo>
                    <a:pt x="118872" y="635508"/>
                  </a:lnTo>
                  <a:lnTo>
                    <a:pt x="1526438" y="635508"/>
                  </a:lnTo>
                  <a:lnTo>
                    <a:pt x="1520951" y="640080"/>
                  </a:lnTo>
                  <a:lnTo>
                    <a:pt x="1511808" y="646176"/>
                  </a:lnTo>
                  <a:lnTo>
                    <a:pt x="1490472" y="655320"/>
                  </a:lnTo>
                  <a:lnTo>
                    <a:pt x="1479804" y="658368"/>
                  </a:lnTo>
                  <a:lnTo>
                    <a:pt x="1467612" y="659892"/>
                  </a:lnTo>
                  <a:close/>
                </a:path>
                <a:path w="1572895" h="660400">
                  <a:moveTo>
                    <a:pt x="1526438" y="635508"/>
                  </a:moveTo>
                  <a:lnTo>
                    <a:pt x="1463040" y="635508"/>
                  </a:lnTo>
                  <a:lnTo>
                    <a:pt x="1473708" y="633984"/>
                  </a:lnTo>
                  <a:lnTo>
                    <a:pt x="1481328" y="630935"/>
                  </a:lnTo>
                  <a:lnTo>
                    <a:pt x="1520951" y="608076"/>
                  </a:lnTo>
                  <a:lnTo>
                    <a:pt x="1543812" y="569976"/>
                  </a:lnTo>
                  <a:lnTo>
                    <a:pt x="1548384" y="542544"/>
                  </a:lnTo>
                  <a:lnTo>
                    <a:pt x="1548384" y="118872"/>
                  </a:lnTo>
                  <a:lnTo>
                    <a:pt x="1546859" y="109728"/>
                  </a:lnTo>
                  <a:lnTo>
                    <a:pt x="1546859" y="100584"/>
                  </a:lnTo>
                  <a:lnTo>
                    <a:pt x="1527048" y="59436"/>
                  </a:lnTo>
                  <a:lnTo>
                    <a:pt x="1491996" y="32004"/>
                  </a:lnTo>
                  <a:lnTo>
                    <a:pt x="1455420" y="24384"/>
                  </a:lnTo>
                  <a:lnTo>
                    <a:pt x="1527810" y="24384"/>
                  </a:lnTo>
                  <a:lnTo>
                    <a:pt x="1559051" y="60960"/>
                  </a:lnTo>
                  <a:lnTo>
                    <a:pt x="1572767" y="105156"/>
                  </a:lnTo>
                  <a:lnTo>
                    <a:pt x="1572767" y="553211"/>
                  </a:lnTo>
                  <a:lnTo>
                    <a:pt x="1571244" y="565404"/>
                  </a:lnTo>
                  <a:lnTo>
                    <a:pt x="1568196" y="576072"/>
                  </a:lnTo>
                  <a:lnTo>
                    <a:pt x="1565148" y="588264"/>
                  </a:lnTo>
                  <a:lnTo>
                    <a:pt x="1559051" y="597408"/>
                  </a:lnTo>
                  <a:lnTo>
                    <a:pt x="1552955" y="608076"/>
                  </a:lnTo>
                  <a:lnTo>
                    <a:pt x="1546859" y="617220"/>
                  </a:lnTo>
                  <a:lnTo>
                    <a:pt x="1539240" y="624840"/>
                  </a:lnTo>
                  <a:lnTo>
                    <a:pt x="1526438" y="63550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86551" y="4335265"/>
            <a:ext cx="1245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Itens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79575" y="4300728"/>
            <a:ext cx="1572895" cy="660400"/>
            <a:chOff x="1179575" y="4300728"/>
            <a:chExt cx="1572895" cy="660400"/>
          </a:xfrm>
        </p:grpSpPr>
        <p:sp>
          <p:nvSpPr>
            <p:cNvPr id="13" name="object 13"/>
            <p:cNvSpPr/>
            <p:nvPr/>
          </p:nvSpPr>
          <p:spPr>
            <a:xfrm>
              <a:off x="1191768" y="4312920"/>
              <a:ext cx="1548765" cy="635635"/>
            </a:xfrm>
            <a:custGeom>
              <a:avLst/>
              <a:gdLst/>
              <a:ahLst/>
              <a:cxnLst/>
              <a:rect l="l" t="t" r="r" b="b"/>
              <a:pathLst>
                <a:path w="1548764" h="635635">
                  <a:moveTo>
                    <a:pt x="1441704" y="635507"/>
                  </a:moveTo>
                  <a:lnTo>
                    <a:pt x="106679" y="635507"/>
                  </a:lnTo>
                  <a:lnTo>
                    <a:pt x="64936" y="627221"/>
                  </a:lnTo>
                  <a:lnTo>
                    <a:pt x="31051" y="604647"/>
                  </a:lnTo>
                  <a:lnTo>
                    <a:pt x="8310" y="571214"/>
                  </a:lnTo>
                  <a:lnTo>
                    <a:pt x="0" y="530351"/>
                  </a:lnTo>
                  <a:lnTo>
                    <a:pt x="0" y="106679"/>
                  </a:lnTo>
                  <a:lnTo>
                    <a:pt x="8310" y="64936"/>
                  </a:lnTo>
                  <a:lnTo>
                    <a:pt x="31051" y="31051"/>
                  </a:lnTo>
                  <a:lnTo>
                    <a:pt x="64936" y="8310"/>
                  </a:lnTo>
                  <a:lnTo>
                    <a:pt x="106679" y="0"/>
                  </a:lnTo>
                  <a:lnTo>
                    <a:pt x="1441704" y="0"/>
                  </a:lnTo>
                  <a:lnTo>
                    <a:pt x="1483447" y="8310"/>
                  </a:lnTo>
                  <a:lnTo>
                    <a:pt x="1517332" y="31051"/>
                  </a:lnTo>
                  <a:lnTo>
                    <a:pt x="1540073" y="64936"/>
                  </a:lnTo>
                  <a:lnTo>
                    <a:pt x="1548383" y="106679"/>
                  </a:lnTo>
                  <a:lnTo>
                    <a:pt x="1548383" y="530351"/>
                  </a:lnTo>
                  <a:lnTo>
                    <a:pt x="1540073" y="571214"/>
                  </a:lnTo>
                  <a:lnTo>
                    <a:pt x="1517332" y="604647"/>
                  </a:lnTo>
                  <a:lnTo>
                    <a:pt x="1483447" y="627221"/>
                  </a:lnTo>
                  <a:lnTo>
                    <a:pt x="1441704" y="635507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9575" y="4300728"/>
              <a:ext cx="1572895" cy="660400"/>
            </a:xfrm>
            <a:custGeom>
              <a:avLst/>
              <a:gdLst/>
              <a:ahLst/>
              <a:cxnLst/>
              <a:rect l="l" t="t" r="r" b="b"/>
              <a:pathLst>
                <a:path w="1572895" h="660400">
                  <a:moveTo>
                    <a:pt x="1467612" y="659892"/>
                  </a:moveTo>
                  <a:lnTo>
                    <a:pt x="106680" y="659892"/>
                  </a:lnTo>
                  <a:lnTo>
                    <a:pt x="96012" y="658368"/>
                  </a:lnTo>
                  <a:lnTo>
                    <a:pt x="44196" y="633984"/>
                  </a:lnTo>
                  <a:lnTo>
                    <a:pt x="15240" y="598932"/>
                  </a:lnTo>
                  <a:lnTo>
                    <a:pt x="0" y="554735"/>
                  </a:lnTo>
                  <a:lnTo>
                    <a:pt x="0" y="106680"/>
                  </a:lnTo>
                  <a:lnTo>
                    <a:pt x="3048" y="94488"/>
                  </a:lnTo>
                  <a:lnTo>
                    <a:pt x="4572" y="83820"/>
                  </a:lnTo>
                  <a:lnTo>
                    <a:pt x="27432" y="42672"/>
                  </a:lnTo>
                  <a:lnTo>
                    <a:pt x="60960" y="13716"/>
                  </a:lnTo>
                  <a:lnTo>
                    <a:pt x="105156" y="0"/>
                  </a:lnTo>
                  <a:lnTo>
                    <a:pt x="1466088" y="0"/>
                  </a:lnTo>
                  <a:lnTo>
                    <a:pt x="1510284" y="13716"/>
                  </a:lnTo>
                  <a:lnTo>
                    <a:pt x="1527810" y="24384"/>
                  </a:lnTo>
                  <a:lnTo>
                    <a:pt x="118872" y="24384"/>
                  </a:lnTo>
                  <a:lnTo>
                    <a:pt x="91440" y="28956"/>
                  </a:lnTo>
                  <a:lnTo>
                    <a:pt x="47244" y="57912"/>
                  </a:lnTo>
                  <a:lnTo>
                    <a:pt x="27432" y="99060"/>
                  </a:lnTo>
                  <a:lnTo>
                    <a:pt x="25908" y="108204"/>
                  </a:lnTo>
                  <a:lnTo>
                    <a:pt x="25908" y="550164"/>
                  </a:lnTo>
                  <a:lnTo>
                    <a:pt x="45720" y="600456"/>
                  </a:lnTo>
                  <a:lnTo>
                    <a:pt x="82296" y="627888"/>
                  </a:lnTo>
                  <a:lnTo>
                    <a:pt x="118872" y="635508"/>
                  </a:lnTo>
                  <a:lnTo>
                    <a:pt x="1526438" y="635508"/>
                  </a:lnTo>
                  <a:lnTo>
                    <a:pt x="1520951" y="640080"/>
                  </a:lnTo>
                  <a:lnTo>
                    <a:pt x="1511808" y="646176"/>
                  </a:lnTo>
                  <a:lnTo>
                    <a:pt x="1490472" y="655320"/>
                  </a:lnTo>
                  <a:lnTo>
                    <a:pt x="1478280" y="658368"/>
                  </a:lnTo>
                  <a:lnTo>
                    <a:pt x="1467612" y="659892"/>
                  </a:lnTo>
                  <a:close/>
                </a:path>
                <a:path w="1572895" h="660400">
                  <a:moveTo>
                    <a:pt x="1526438" y="635508"/>
                  </a:moveTo>
                  <a:lnTo>
                    <a:pt x="1453896" y="635508"/>
                  </a:lnTo>
                  <a:lnTo>
                    <a:pt x="1463040" y="633984"/>
                  </a:lnTo>
                  <a:lnTo>
                    <a:pt x="1472184" y="633984"/>
                  </a:lnTo>
                  <a:lnTo>
                    <a:pt x="1490472" y="627888"/>
                  </a:lnTo>
                  <a:lnTo>
                    <a:pt x="1525524" y="601980"/>
                  </a:lnTo>
                  <a:lnTo>
                    <a:pt x="1548384" y="542544"/>
                  </a:lnTo>
                  <a:lnTo>
                    <a:pt x="1548384" y="118872"/>
                  </a:lnTo>
                  <a:lnTo>
                    <a:pt x="1527048" y="59436"/>
                  </a:lnTo>
                  <a:lnTo>
                    <a:pt x="1491996" y="32004"/>
                  </a:lnTo>
                  <a:lnTo>
                    <a:pt x="1453896" y="24384"/>
                  </a:lnTo>
                  <a:lnTo>
                    <a:pt x="1527810" y="24384"/>
                  </a:lnTo>
                  <a:lnTo>
                    <a:pt x="1559051" y="60960"/>
                  </a:lnTo>
                  <a:lnTo>
                    <a:pt x="1572767" y="105156"/>
                  </a:lnTo>
                  <a:lnTo>
                    <a:pt x="1572767" y="553211"/>
                  </a:lnTo>
                  <a:lnTo>
                    <a:pt x="1559051" y="597408"/>
                  </a:lnTo>
                  <a:lnTo>
                    <a:pt x="1539240" y="624840"/>
                  </a:lnTo>
                  <a:lnTo>
                    <a:pt x="1526438" y="63550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42153" y="4327674"/>
            <a:ext cx="124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Itens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96895" y="5524500"/>
            <a:ext cx="1169035" cy="1094740"/>
            <a:chOff x="2596895" y="5524500"/>
            <a:chExt cx="1169035" cy="1094740"/>
          </a:xfrm>
        </p:grpSpPr>
        <p:sp>
          <p:nvSpPr>
            <p:cNvPr id="17" name="object 17"/>
            <p:cNvSpPr/>
            <p:nvPr/>
          </p:nvSpPr>
          <p:spPr>
            <a:xfrm>
              <a:off x="2609087" y="5536692"/>
              <a:ext cx="1138555" cy="1051560"/>
            </a:xfrm>
            <a:custGeom>
              <a:avLst/>
              <a:gdLst/>
              <a:ahLst/>
              <a:cxnLst/>
              <a:rect l="l" t="t" r="r" b="b"/>
              <a:pathLst>
                <a:path w="1138554" h="1051559">
                  <a:moveTo>
                    <a:pt x="874775" y="1051560"/>
                  </a:moveTo>
                  <a:lnTo>
                    <a:pt x="874775" y="920495"/>
                  </a:lnTo>
                  <a:lnTo>
                    <a:pt x="0" y="920495"/>
                  </a:lnTo>
                  <a:lnTo>
                    <a:pt x="0" y="0"/>
                  </a:lnTo>
                  <a:lnTo>
                    <a:pt x="262127" y="0"/>
                  </a:lnTo>
                  <a:lnTo>
                    <a:pt x="262127" y="658368"/>
                  </a:lnTo>
                  <a:lnTo>
                    <a:pt x="874775" y="658368"/>
                  </a:lnTo>
                  <a:lnTo>
                    <a:pt x="874775" y="525780"/>
                  </a:lnTo>
                  <a:lnTo>
                    <a:pt x="1138427" y="789431"/>
                  </a:lnTo>
                  <a:lnTo>
                    <a:pt x="874775" y="105156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6895" y="5524500"/>
              <a:ext cx="1169035" cy="1094740"/>
            </a:xfrm>
            <a:custGeom>
              <a:avLst/>
              <a:gdLst/>
              <a:ahLst/>
              <a:cxnLst/>
              <a:rect l="l" t="t" r="r" b="b"/>
              <a:pathLst>
                <a:path w="1169035" h="1094740">
                  <a:moveTo>
                    <a:pt x="874776" y="944879"/>
                  </a:moveTo>
                  <a:lnTo>
                    <a:pt x="0" y="944879"/>
                  </a:lnTo>
                  <a:lnTo>
                    <a:pt x="0" y="0"/>
                  </a:lnTo>
                  <a:lnTo>
                    <a:pt x="288036" y="0"/>
                  </a:lnTo>
                  <a:lnTo>
                    <a:pt x="288036" y="12192"/>
                  </a:lnTo>
                  <a:lnTo>
                    <a:pt x="24384" y="12192"/>
                  </a:lnTo>
                  <a:lnTo>
                    <a:pt x="12192" y="25908"/>
                  </a:lnTo>
                  <a:lnTo>
                    <a:pt x="24384" y="25908"/>
                  </a:lnTo>
                  <a:lnTo>
                    <a:pt x="24384" y="920496"/>
                  </a:lnTo>
                  <a:lnTo>
                    <a:pt x="12192" y="920496"/>
                  </a:lnTo>
                  <a:lnTo>
                    <a:pt x="24384" y="932688"/>
                  </a:lnTo>
                  <a:lnTo>
                    <a:pt x="874776" y="932688"/>
                  </a:lnTo>
                  <a:lnTo>
                    <a:pt x="874776" y="944879"/>
                  </a:lnTo>
                  <a:close/>
                </a:path>
                <a:path w="1169035" h="1094740">
                  <a:moveTo>
                    <a:pt x="24384" y="25908"/>
                  </a:moveTo>
                  <a:lnTo>
                    <a:pt x="12192" y="25908"/>
                  </a:lnTo>
                  <a:lnTo>
                    <a:pt x="24384" y="12192"/>
                  </a:lnTo>
                  <a:lnTo>
                    <a:pt x="24384" y="25908"/>
                  </a:lnTo>
                  <a:close/>
                </a:path>
                <a:path w="1169035" h="1094740">
                  <a:moveTo>
                    <a:pt x="262128" y="25908"/>
                  </a:moveTo>
                  <a:lnTo>
                    <a:pt x="24384" y="25908"/>
                  </a:lnTo>
                  <a:lnTo>
                    <a:pt x="24384" y="12192"/>
                  </a:lnTo>
                  <a:lnTo>
                    <a:pt x="262128" y="12192"/>
                  </a:lnTo>
                  <a:lnTo>
                    <a:pt x="262128" y="25908"/>
                  </a:lnTo>
                  <a:close/>
                </a:path>
                <a:path w="1169035" h="1094740">
                  <a:moveTo>
                    <a:pt x="900684" y="682752"/>
                  </a:moveTo>
                  <a:lnTo>
                    <a:pt x="262128" y="682752"/>
                  </a:lnTo>
                  <a:lnTo>
                    <a:pt x="262128" y="12192"/>
                  </a:lnTo>
                  <a:lnTo>
                    <a:pt x="274320" y="25908"/>
                  </a:lnTo>
                  <a:lnTo>
                    <a:pt x="288036" y="25908"/>
                  </a:lnTo>
                  <a:lnTo>
                    <a:pt x="288036" y="656844"/>
                  </a:lnTo>
                  <a:lnTo>
                    <a:pt x="274320" y="656844"/>
                  </a:lnTo>
                  <a:lnTo>
                    <a:pt x="288036" y="670560"/>
                  </a:lnTo>
                  <a:lnTo>
                    <a:pt x="900684" y="670560"/>
                  </a:lnTo>
                  <a:lnTo>
                    <a:pt x="900684" y="682752"/>
                  </a:lnTo>
                  <a:close/>
                </a:path>
                <a:path w="1169035" h="1094740">
                  <a:moveTo>
                    <a:pt x="288036" y="25908"/>
                  </a:moveTo>
                  <a:lnTo>
                    <a:pt x="274320" y="25908"/>
                  </a:lnTo>
                  <a:lnTo>
                    <a:pt x="262128" y="12192"/>
                  </a:lnTo>
                  <a:lnTo>
                    <a:pt x="288036" y="12192"/>
                  </a:lnTo>
                  <a:lnTo>
                    <a:pt x="288036" y="25908"/>
                  </a:lnTo>
                  <a:close/>
                </a:path>
                <a:path w="1169035" h="1094740">
                  <a:moveTo>
                    <a:pt x="874776" y="670560"/>
                  </a:moveTo>
                  <a:lnTo>
                    <a:pt x="874776" y="507492"/>
                  </a:lnTo>
                  <a:lnTo>
                    <a:pt x="905256" y="537972"/>
                  </a:lnTo>
                  <a:lnTo>
                    <a:pt x="900684" y="537972"/>
                  </a:lnTo>
                  <a:lnTo>
                    <a:pt x="877824" y="547116"/>
                  </a:lnTo>
                  <a:lnTo>
                    <a:pt x="900684" y="569976"/>
                  </a:lnTo>
                  <a:lnTo>
                    <a:pt x="900684" y="656844"/>
                  </a:lnTo>
                  <a:lnTo>
                    <a:pt x="886968" y="656844"/>
                  </a:lnTo>
                  <a:lnTo>
                    <a:pt x="874776" y="670560"/>
                  </a:lnTo>
                  <a:close/>
                </a:path>
                <a:path w="1169035" h="1094740">
                  <a:moveTo>
                    <a:pt x="900684" y="569976"/>
                  </a:moveTo>
                  <a:lnTo>
                    <a:pt x="877824" y="547116"/>
                  </a:lnTo>
                  <a:lnTo>
                    <a:pt x="900684" y="537972"/>
                  </a:lnTo>
                  <a:lnTo>
                    <a:pt x="900684" y="569976"/>
                  </a:lnTo>
                  <a:close/>
                </a:path>
                <a:path w="1169035" h="1094740">
                  <a:moveTo>
                    <a:pt x="1132305" y="801597"/>
                  </a:moveTo>
                  <a:lnTo>
                    <a:pt x="900684" y="569976"/>
                  </a:lnTo>
                  <a:lnTo>
                    <a:pt x="900684" y="537972"/>
                  </a:lnTo>
                  <a:lnTo>
                    <a:pt x="905256" y="537972"/>
                  </a:lnTo>
                  <a:lnTo>
                    <a:pt x="1159763" y="792479"/>
                  </a:lnTo>
                  <a:lnTo>
                    <a:pt x="1141476" y="792479"/>
                  </a:lnTo>
                  <a:lnTo>
                    <a:pt x="1132305" y="801597"/>
                  </a:lnTo>
                  <a:close/>
                </a:path>
                <a:path w="1169035" h="1094740">
                  <a:moveTo>
                    <a:pt x="288036" y="670560"/>
                  </a:moveTo>
                  <a:lnTo>
                    <a:pt x="274320" y="656844"/>
                  </a:lnTo>
                  <a:lnTo>
                    <a:pt x="288036" y="656844"/>
                  </a:lnTo>
                  <a:lnTo>
                    <a:pt x="288036" y="670560"/>
                  </a:lnTo>
                  <a:close/>
                </a:path>
                <a:path w="1169035" h="1094740">
                  <a:moveTo>
                    <a:pt x="874776" y="670560"/>
                  </a:moveTo>
                  <a:lnTo>
                    <a:pt x="288036" y="670560"/>
                  </a:lnTo>
                  <a:lnTo>
                    <a:pt x="288036" y="656844"/>
                  </a:lnTo>
                  <a:lnTo>
                    <a:pt x="874776" y="656844"/>
                  </a:lnTo>
                  <a:lnTo>
                    <a:pt x="874776" y="670560"/>
                  </a:lnTo>
                  <a:close/>
                </a:path>
                <a:path w="1169035" h="1094740">
                  <a:moveTo>
                    <a:pt x="900684" y="670560"/>
                  </a:moveTo>
                  <a:lnTo>
                    <a:pt x="874776" y="670560"/>
                  </a:lnTo>
                  <a:lnTo>
                    <a:pt x="886968" y="656844"/>
                  </a:lnTo>
                  <a:lnTo>
                    <a:pt x="900684" y="656844"/>
                  </a:lnTo>
                  <a:lnTo>
                    <a:pt x="900684" y="670560"/>
                  </a:lnTo>
                  <a:close/>
                </a:path>
                <a:path w="1169035" h="1094740">
                  <a:moveTo>
                    <a:pt x="1141476" y="810768"/>
                  </a:moveTo>
                  <a:lnTo>
                    <a:pt x="1132305" y="801597"/>
                  </a:lnTo>
                  <a:lnTo>
                    <a:pt x="1141476" y="792479"/>
                  </a:lnTo>
                  <a:lnTo>
                    <a:pt x="1141476" y="810768"/>
                  </a:lnTo>
                  <a:close/>
                </a:path>
                <a:path w="1169035" h="1094740">
                  <a:moveTo>
                    <a:pt x="1159716" y="810768"/>
                  </a:moveTo>
                  <a:lnTo>
                    <a:pt x="1141476" y="810768"/>
                  </a:lnTo>
                  <a:lnTo>
                    <a:pt x="1141476" y="792479"/>
                  </a:lnTo>
                  <a:lnTo>
                    <a:pt x="1159763" y="792479"/>
                  </a:lnTo>
                  <a:lnTo>
                    <a:pt x="1168908" y="801624"/>
                  </a:lnTo>
                  <a:lnTo>
                    <a:pt x="1159716" y="810768"/>
                  </a:lnTo>
                  <a:close/>
                </a:path>
                <a:path w="1169035" h="1094740">
                  <a:moveTo>
                    <a:pt x="905414" y="1063752"/>
                  </a:moveTo>
                  <a:lnTo>
                    <a:pt x="900684" y="1063752"/>
                  </a:lnTo>
                  <a:lnTo>
                    <a:pt x="900684" y="1031880"/>
                  </a:lnTo>
                  <a:lnTo>
                    <a:pt x="1132305" y="801597"/>
                  </a:lnTo>
                  <a:lnTo>
                    <a:pt x="1141476" y="810768"/>
                  </a:lnTo>
                  <a:lnTo>
                    <a:pt x="1159716" y="810768"/>
                  </a:lnTo>
                  <a:lnTo>
                    <a:pt x="905414" y="1063752"/>
                  </a:lnTo>
                  <a:close/>
                </a:path>
                <a:path w="1169035" h="1094740">
                  <a:moveTo>
                    <a:pt x="24384" y="932688"/>
                  </a:moveTo>
                  <a:lnTo>
                    <a:pt x="12192" y="920496"/>
                  </a:lnTo>
                  <a:lnTo>
                    <a:pt x="24384" y="920496"/>
                  </a:lnTo>
                  <a:lnTo>
                    <a:pt x="24384" y="932688"/>
                  </a:lnTo>
                  <a:close/>
                </a:path>
                <a:path w="1169035" h="1094740">
                  <a:moveTo>
                    <a:pt x="900684" y="944879"/>
                  </a:moveTo>
                  <a:lnTo>
                    <a:pt x="886968" y="944879"/>
                  </a:lnTo>
                  <a:lnTo>
                    <a:pt x="874776" y="932688"/>
                  </a:lnTo>
                  <a:lnTo>
                    <a:pt x="24384" y="932688"/>
                  </a:lnTo>
                  <a:lnTo>
                    <a:pt x="24384" y="920496"/>
                  </a:lnTo>
                  <a:lnTo>
                    <a:pt x="900684" y="920496"/>
                  </a:lnTo>
                  <a:lnTo>
                    <a:pt x="900684" y="944879"/>
                  </a:lnTo>
                  <a:close/>
                </a:path>
                <a:path w="1169035" h="1094740">
                  <a:moveTo>
                    <a:pt x="874776" y="1094232"/>
                  </a:moveTo>
                  <a:lnTo>
                    <a:pt x="874776" y="932688"/>
                  </a:lnTo>
                  <a:lnTo>
                    <a:pt x="886968" y="944879"/>
                  </a:lnTo>
                  <a:lnTo>
                    <a:pt x="900684" y="944879"/>
                  </a:lnTo>
                  <a:lnTo>
                    <a:pt x="900684" y="1031880"/>
                  </a:lnTo>
                  <a:lnTo>
                    <a:pt x="877824" y="1054608"/>
                  </a:lnTo>
                  <a:lnTo>
                    <a:pt x="900684" y="1063752"/>
                  </a:lnTo>
                  <a:lnTo>
                    <a:pt x="905414" y="1063752"/>
                  </a:lnTo>
                  <a:lnTo>
                    <a:pt x="874776" y="1094232"/>
                  </a:lnTo>
                  <a:close/>
                </a:path>
                <a:path w="1169035" h="1094740">
                  <a:moveTo>
                    <a:pt x="900684" y="1063752"/>
                  </a:moveTo>
                  <a:lnTo>
                    <a:pt x="877824" y="1054608"/>
                  </a:lnTo>
                  <a:lnTo>
                    <a:pt x="900684" y="1031880"/>
                  </a:lnTo>
                  <a:lnTo>
                    <a:pt x="900684" y="1063752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895344" y="5986272"/>
            <a:ext cx="1824355" cy="623570"/>
            <a:chOff x="3895344" y="5986272"/>
            <a:chExt cx="1824355" cy="623570"/>
          </a:xfrm>
        </p:grpSpPr>
        <p:sp>
          <p:nvSpPr>
            <p:cNvPr id="20" name="object 20"/>
            <p:cNvSpPr/>
            <p:nvPr/>
          </p:nvSpPr>
          <p:spPr>
            <a:xfrm>
              <a:off x="3907536" y="5998464"/>
              <a:ext cx="1800225" cy="597535"/>
            </a:xfrm>
            <a:custGeom>
              <a:avLst/>
              <a:gdLst/>
              <a:ahLst/>
              <a:cxnLst/>
              <a:rect l="l" t="t" r="r" b="b"/>
              <a:pathLst>
                <a:path w="1800225" h="597534">
                  <a:moveTo>
                    <a:pt x="1700783" y="597408"/>
                  </a:moveTo>
                  <a:lnTo>
                    <a:pt x="99060" y="597408"/>
                  </a:lnTo>
                  <a:lnTo>
                    <a:pt x="60436" y="589645"/>
                  </a:lnTo>
                  <a:lnTo>
                    <a:pt x="28955" y="568451"/>
                  </a:lnTo>
                  <a:lnTo>
                    <a:pt x="7762" y="536971"/>
                  </a:lnTo>
                  <a:lnTo>
                    <a:pt x="0" y="498347"/>
                  </a:lnTo>
                  <a:lnTo>
                    <a:pt x="0" y="100584"/>
                  </a:lnTo>
                  <a:lnTo>
                    <a:pt x="7762" y="61722"/>
                  </a:lnTo>
                  <a:lnTo>
                    <a:pt x="28955" y="29718"/>
                  </a:lnTo>
                  <a:lnTo>
                    <a:pt x="60436" y="8001"/>
                  </a:lnTo>
                  <a:lnTo>
                    <a:pt x="99060" y="0"/>
                  </a:lnTo>
                  <a:lnTo>
                    <a:pt x="1700783" y="0"/>
                  </a:lnTo>
                  <a:lnTo>
                    <a:pt x="1739407" y="8001"/>
                  </a:lnTo>
                  <a:lnTo>
                    <a:pt x="1770888" y="29718"/>
                  </a:lnTo>
                  <a:lnTo>
                    <a:pt x="1792081" y="61722"/>
                  </a:lnTo>
                  <a:lnTo>
                    <a:pt x="1799844" y="100584"/>
                  </a:lnTo>
                  <a:lnTo>
                    <a:pt x="1799844" y="498347"/>
                  </a:lnTo>
                  <a:lnTo>
                    <a:pt x="1792081" y="536971"/>
                  </a:lnTo>
                  <a:lnTo>
                    <a:pt x="1770888" y="568451"/>
                  </a:lnTo>
                  <a:lnTo>
                    <a:pt x="1739407" y="589645"/>
                  </a:lnTo>
                  <a:lnTo>
                    <a:pt x="1700783" y="5974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5344" y="5986272"/>
              <a:ext cx="1824355" cy="623570"/>
            </a:xfrm>
            <a:custGeom>
              <a:avLst/>
              <a:gdLst/>
              <a:ahLst/>
              <a:cxnLst/>
              <a:rect l="l" t="t" r="r" b="b"/>
              <a:pathLst>
                <a:path w="1824354" h="623570">
                  <a:moveTo>
                    <a:pt x="1712976" y="623315"/>
                  </a:moveTo>
                  <a:lnTo>
                    <a:pt x="111252" y="623315"/>
                  </a:lnTo>
                  <a:lnTo>
                    <a:pt x="89916" y="620268"/>
                  </a:lnTo>
                  <a:lnTo>
                    <a:pt x="48768" y="603504"/>
                  </a:lnTo>
                  <a:lnTo>
                    <a:pt x="25908" y="582168"/>
                  </a:lnTo>
                  <a:lnTo>
                    <a:pt x="18288" y="573024"/>
                  </a:lnTo>
                  <a:lnTo>
                    <a:pt x="13716" y="563880"/>
                  </a:lnTo>
                  <a:lnTo>
                    <a:pt x="7620" y="554736"/>
                  </a:lnTo>
                  <a:lnTo>
                    <a:pt x="1524" y="533400"/>
                  </a:lnTo>
                  <a:lnTo>
                    <a:pt x="0" y="522732"/>
                  </a:lnTo>
                  <a:lnTo>
                    <a:pt x="0" y="102108"/>
                  </a:lnTo>
                  <a:lnTo>
                    <a:pt x="12192" y="59436"/>
                  </a:lnTo>
                  <a:lnTo>
                    <a:pt x="39624" y="25908"/>
                  </a:lnTo>
                  <a:lnTo>
                    <a:pt x="88392" y="3048"/>
                  </a:lnTo>
                  <a:lnTo>
                    <a:pt x="111252" y="0"/>
                  </a:lnTo>
                  <a:lnTo>
                    <a:pt x="1723644" y="0"/>
                  </a:lnTo>
                  <a:lnTo>
                    <a:pt x="1734312" y="3048"/>
                  </a:lnTo>
                  <a:lnTo>
                    <a:pt x="1744980" y="4572"/>
                  </a:lnTo>
                  <a:lnTo>
                    <a:pt x="1766316" y="13716"/>
                  </a:lnTo>
                  <a:lnTo>
                    <a:pt x="1775459" y="19812"/>
                  </a:lnTo>
                  <a:lnTo>
                    <a:pt x="1783080" y="25908"/>
                  </a:lnTo>
                  <a:lnTo>
                    <a:pt x="103632" y="25908"/>
                  </a:lnTo>
                  <a:lnTo>
                    <a:pt x="94488" y="27432"/>
                  </a:lnTo>
                  <a:lnTo>
                    <a:pt x="56388" y="45720"/>
                  </a:lnTo>
                  <a:lnTo>
                    <a:pt x="50292" y="50292"/>
                  </a:lnTo>
                  <a:lnTo>
                    <a:pt x="45720" y="56388"/>
                  </a:lnTo>
                  <a:lnTo>
                    <a:pt x="39624" y="64008"/>
                  </a:lnTo>
                  <a:lnTo>
                    <a:pt x="35052" y="70104"/>
                  </a:lnTo>
                  <a:lnTo>
                    <a:pt x="28956" y="85344"/>
                  </a:lnTo>
                  <a:lnTo>
                    <a:pt x="25908" y="94488"/>
                  </a:lnTo>
                  <a:lnTo>
                    <a:pt x="25908" y="103632"/>
                  </a:lnTo>
                  <a:lnTo>
                    <a:pt x="24384" y="112776"/>
                  </a:lnTo>
                  <a:lnTo>
                    <a:pt x="24384" y="518160"/>
                  </a:lnTo>
                  <a:lnTo>
                    <a:pt x="25908" y="527304"/>
                  </a:lnTo>
                  <a:lnTo>
                    <a:pt x="28956" y="536448"/>
                  </a:lnTo>
                  <a:lnTo>
                    <a:pt x="35052" y="551688"/>
                  </a:lnTo>
                  <a:lnTo>
                    <a:pt x="39624" y="557784"/>
                  </a:lnTo>
                  <a:lnTo>
                    <a:pt x="44196" y="565404"/>
                  </a:lnTo>
                  <a:lnTo>
                    <a:pt x="92964" y="595884"/>
                  </a:lnTo>
                  <a:lnTo>
                    <a:pt x="102108" y="597408"/>
                  </a:lnTo>
                  <a:lnTo>
                    <a:pt x="1782775" y="597408"/>
                  </a:lnTo>
                  <a:lnTo>
                    <a:pt x="1775459" y="603504"/>
                  </a:lnTo>
                  <a:lnTo>
                    <a:pt x="1766316" y="608076"/>
                  </a:lnTo>
                  <a:lnTo>
                    <a:pt x="1757172" y="614172"/>
                  </a:lnTo>
                  <a:lnTo>
                    <a:pt x="1735836" y="620268"/>
                  </a:lnTo>
                  <a:lnTo>
                    <a:pt x="1725168" y="621792"/>
                  </a:lnTo>
                  <a:lnTo>
                    <a:pt x="1712976" y="623315"/>
                  </a:lnTo>
                  <a:close/>
                </a:path>
                <a:path w="1824354" h="623570">
                  <a:moveTo>
                    <a:pt x="1782775" y="597408"/>
                  </a:moveTo>
                  <a:lnTo>
                    <a:pt x="1720596" y="597408"/>
                  </a:lnTo>
                  <a:lnTo>
                    <a:pt x="1729740" y="595884"/>
                  </a:lnTo>
                  <a:lnTo>
                    <a:pt x="1737359" y="592836"/>
                  </a:lnTo>
                  <a:lnTo>
                    <a:pt x="1746504" y="591312"/>
                  </a:lnTo>
                  <a:lnTo>
                    <a:pt x="1754124" y="586739"/>
                  </a:lnTo>
                  <a:lnTo>
                    <a:pt x="1760220" y="582168"/>
                  </a:lnTo>
                  <a:lnTo>
                    <a:pt x="1767840" y="577596"/>
                  </a:lnTo>
                  <a:lnTo>
                    <a:pt x="1773936" y="571500"/>
                  </a:lnTo>
                  <a:lnTo>
                    <a:pt x="1780032" y="566928"/>
                  </a:lnTo>
                  <a:lnTo>
                    <a:pt x="1789176" y="551688"/>
                  </a:lnTo>
                  <a:lnTo>
                    <a:pt x="1792224" y="545592"/>
                  </a:lnTo>
                  <a:lnTo>
                    <a:pt x="1795272" y="536448"/>
                  </a:lnTo>
                  <a:lnTo>
                    <a:pt x="1798320" y="528828"/>
                  </a:lnTo>
                  <a:lnTo>
                    <a:pt x="1798320" y="519684"/>
                  </a:lnTo>
                  <a:lnTo>
                    <a:pt x="1799844" y="510539"/>
                  </a:lnTo>
                  <a:lnTo>
                    <a:pt x="1799844" y="103632"/>
                  </a:lnTo>
                  <a:lnTo>
                    <a:pt x="1784604" y="64008"/>
                  </a:lnTo>
                  <a:lnTo>
                    <a:pt x="1746504" y="32004"/>
                  </a:lnTo>
                  <a:lnTo>
                    <a:pt x="1722120" y="25908"/>
                  </a:lnTo>
                  <a:lnTo>
                    <a:pt x="1783080" y="25908"/>
                  </a:lnTo>
                  <a:lnTo>
                    <a:pt x="1792224" y="32004"/>
                  </a:lnTo>
                  <a:lnTo>
                    <a:pt x="1798320" y="41148"/>
                  </a:lnTo>
                  <a:lnTo>
                    <a:pt x="1805940" y="48768"/>
                  </a:lnTo>
                  <a:lnTo>
                    <a:pt x="1810512" y="57912"/>
                  </a:lnTo>
                  <a:lnTo>
                    <a:pt x="1816608" y="68580"/>
                  </a:lnTo>
                  <a:lnTo>
                    <a:pt x="1822704" y="89916"/>
                  </a:lnTo>
                  <a:lnTo>
                    <a:pt x="1824228" y="100584"/>
                  </a:lnTo>
                  <a:lnTo>
                    <a:pt x="1824228" y="521208"/>
                  </a:lnTo>
                  <a:lnTo>
                    <a:pt x="1812036" y="563880"/>
                  </a:lnTo>
                  <a:lnTo>
                    <a:pt x="1784604" y="595884"/>
                  </a:lnTo>
                  <a:lnTo>
                    <a:pt x="1782775" y="597408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96632" y="6132025"/>
            <a:ext cx="1221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ALTERAÇÕES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978396" y="5465064"/>
            <a:ext cx="2628900" cy="1666239"/>
            <a:chOff x="6978396" y="5465064"/>
            <a:chExt cx="2628900" cy="1666239"/>
          </a:xfrm>
        </p:grpSpPr>
        <p:sp>
          <p:nvSpPr>
            <p:cNvPr id="24" name="object 24"/>
            <p:cNvSpPr/>
            <p:nvPr/>
          </p:nvSpPr>
          <p:spPr>
            <a:xfrm>
              <a:off x="6990588" y="5477256"/>
              <a:ext cx="2603500" cy="1640205"/>
            </a:xfrm>
            <a:custGeom>
              <a:avLst/>
              <a:gdLst/>
              <a:ahLst/>
              <a:cxnLst/>
              <a:rect l="l" t="t" r="r" b="b"/>
              <a:pathLst>
                <a:path w="2603500" h="1640204">
                  <a:moveTo>
                    <a:pt x="2330195" y="1639824"/>
                  </a:moveTo>
                  <a:lnTo>
                    <a:pt x="274319" y="1639824"/>
                  </a:lnTo>
                  <a:lnTo>
                    <a:pt x="225175" y="1635435"/>
                  </a:lnTo>
                  <a:lnTo>
                    <a:pt x="178853" y="1622781"/>
                  </a:lnTo>
                  <a:lnTo>
                    <a:pt x="136143" y="1602627"/>
                  </a:lnTo>
                  <a:lnTo>
                    <a:pt x="97837" y="1575736"/>
                  </a:lnTo>
                  <a:lnTo>
                    <a:pt x="64722" y="1542875"/>
                  </a:lnTo>
                  <a:lnTo>
                    <a:pt x="37591" y="1504808"/>
                  </a:lnTo>
                  <a:lnTo>
                    <a:pt x="17234" y="1462302"/>
                  </a:lnTo>
                  <a:lnTo>
                    <a:pt x="4440" y="1416120"/>
                  </a:lnTo>
                  <a:lnTo>
                    <a:pt x="0" y="1367027"/>
                  </a:lnTo>
                  <a:lnTo>
                    <a:pt x="0" y="274319"/>
                  </a:lnTo>
                  <a:lnTo>
                    <a:pt x="4440" y="225175"/>
                  </a:lnTo>
                  <a:lnTo>
                    <a:pt x="17234" y="178853"/>
                  </a:lnTo>
                  <a:lnTo>
                    <a:pt x="37591" y="136143"/>
                  </a:lnTo>
                  <a:lnTo>
                    <a:pt x="64722" y="97837"/>
                  </a:lnTo>
                  <a:lnTo>
                    <a:pt x="97837" y="64722"/>
                  </a:lnTo>
                  <a:lnTo>
                    <a:pt x="136143" y="37591"/>
                  </a:lnTo>
                  <a:lnTo>
                    <a:pt x="178853" y="17234"/>
                  </a:lnTo>
                  <a:lnTo>
                    <a:pt x="225175" y="4440"/>
                  </a:lnTo>
                  <a:lnTo>
                    <a:pt x="274319" y="0"/>
                  </a:lnTo>
                  <a:lnTo>
                    <a:pt x="2330195" y="0"/>
                  </a:lnTo>
                  <a:lnTo>
                    <a:pt x="2379288" y="4440"/>
                  </a:lnTo>
                  <a:lnTo>
                    <a:pt x="2425470" y="17234"/>
                  </a:lnTo>
                  <a:lnTo>
                    <a:pt x="2467976" y="37591"/>
                  </a:lnTo>
                  <a:lnTo>
                    <a:pt x="2506043" y="64722"/>
                  </a:lnTo>
                  <a:lnTo>
                    <a:pt x="2538904" y="97837"/>
                  </a:lnTo>
                  <a:lnTo>
                    <a:pt x="2565795" y="136143"/>
                  </a:lnTo>
                  <a:lnTo>
                    <a:pt x="2585949" y="178853"/>
                  </a:lnTo>
                  <a:lnTo>
                    <a:pt x="2598603" y="225175"/>
                  </a:lnTo>
                  <a:lnTo>
                    <a:pt x="2602991" y="274319"/>
                  </a:lnTo>
                  <a:lnTo>
                    <a:pt x="2602991" y="1367027"/>
                  </a:lnTo>
                  <a:lnTo>
                    <a:pt x="2598603" y="1416120"/>
                  </a:lnTo>
                  <a:lnTo>
                    <a:pt x="2585949" y="1462302"/>
                  </a:lnTo>
                  <a:lnTo>
                    <a:pt x="2565795" y="1504808"/>
                  </a:lnTo>
                  <a:lnTo>
                    <a:pt x="2538904" y="1542875"/>
                  </a:lnTo>
                  <a:lnTo>
                    <a:pt x="2506043" y="1575736"/>
                  </a:lnTo>
                  <a:lnTo>
                    <a:pt x="2467976" y="1602627"/>
                  </a:lnTo>
                  <a:lnTo>
                    <a:pt x="2425470" y="1622781"/>
                  </a:lnTo>
                  <a:lnTo>
                    <a:pt x="2379288" y="1635435"/>
                  </a:lnTo>
                  <a:lnTo>
                    <a:pt x="2330195" y="163982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78396" y="5465064"/>
              <a:ext cx="2628900" cy="1666239"/>
            </a:xfrm>
            <a:custGeom>
              <a:avLst/>
              <a:gdLst/>
              <a:ahLst/>
              <a:cxnLst/>
              <a:rect l="l" t="t" r="r" b="b"/>
              <a:pathLst>
                <a:path w="2628900" h="1666240">
                  <a:moveTo>
                    <a:pt x="2357628" y="1665732"/>
                  </a:moveTo>
                  <a:lnTo>
                    <a:pt x="271272" y="1665732"/>
                  </a:lnTo>
                  <a:lnTo>
                    <a:pt x="257556" y="1664208"/>
                  </a:lnTo>
                  <a:lnTo>
                    <a:pt x="242316" y="1662684"/>
                  </a:lnTo>
                  <a:lnTo>
                    <a:pt x="214883" y="1656588"/>
                  </a:lnTo>
                  <a:lnTo>
                    <a:pt x="201168" y="1652016"/>
                  </a:lnTo>
                  <a:lnTo>
                    <a:pt x="187452" y="1648967"/>
                  </a:lnTo>
                  <a:lnTo>
                    <a:pt x="150876" y="1630680"/>
                  </a:lnTo>
                  <a:lnTo>
                    <a:pt x="105156" y="1600200"/>
                  </a:lnTo>
                  <a:lnTo>
                    <a:pt x="65532" y="1562100"/>
                  </a:lnTo>
                  <a:lnTo>
                    <a:pt x="35052" y="1516379"/>
                  </a:lnTo>
                  <a:lnTo>
                    <a:pt x="18288" y="1478280"/>
                  </a:lnTo>
                  <a:lnTo>
                    <a:pt x="3048" y="1423416"/>
                  </a:lnTo>
                  <a:lnTo>
                    <a:pt x="1524" y="1408176"/>
                  </a:lnTo>
                  <a:lnTo>
                    <a:pt x="0" y="1394460"/>
                  </a:lnTo>
                  <a:lnTo>
                    <a:pt x="0" y="271272"/>
                  </a:lnTo>
                  <a:lnTo>
                    <a:pt x="1524" y="257556"/>
                  </a:lnTo>
                  <a:lnTo>
                    <a:pt x="3048" y="242316"/>
                  </a:lnTo>
                  <a:lnTo>
                    <a:pt x="12192" y="201168"/>
                  </a:lnTo>
                  <a:lnTo>
                    <a:pt x="16764" y="187452"/>
                  </a:lnTo>
                  <a:lnTo>
                    <a:pt x="22860" y="175260"/>
                  </a:lnTo>
                  <a:lnTo>
                    <a:pt x="27432" y="163068"/>
                  </a:lnTo>
                  <a:lnTo>
                    <a:pt x="48768" y="126492"/>
                  </a:lnTo>
                  <a:lnTo>
                    <a:pt x="83820" y="83819"/>
                  </a:lnTo>
                  <a:lnTo>
                    <a:pt x="124968" y="48768"/>
                  </a:lnTo>
                  <a:lnTo>
                    <a:pt x="161543" y="28955"/>
                  </a:lnTo>
                  <a:lnTo>
                    <a:pt x="175260" y="22860"/>
                  </a:lnTo>
                  <a:lnTo>
                    <a:pt x="187452" y="16764"/>
                  </a:lnTo>
                  <a:lnTo>
                    <a:pt x="201168" y="12192"/>
                  </a:lnTo>
                  <a:lnTo>
                    <a:pt x="242316" y="3048"/>
                  </a:lnTo>
                  <a:lnTo>
                    <a:pt x="256031" y="1524"/>
                  </a:lnTo>
                  <a:lnTo>
                    <a:pt x="271272" y="0"/>
                  </a:lnTo>
                  <a:lnTo>
                    <a:pt x="2356104" y="0"/>
                  </a:lnTo>
                  <a:lnTo>
                    <a:pt x="2371344" y="1524"/>
                  </a:lnTo>
                  <a:lnTo>
                    <a:pt x="2385060" y="3048"/>
                  </a:lnTo>
                  <a:lnTo>
                    <a:pt x="2398776" y="6095"/>
                  </a:lnTo>
                  <a:lnTo>
                    <a:pt x="2414016" y="9143"/>
                  </a:lnTo>
                  <a:lnTo>
                    <a:pt x="2426208" y="12192"/>
                  </a:lnTo>
                  <a:lnTo>
                    <a:pt x="2439924" y="16764"/>
                  </a:lnTo>
                  <a:lnTo>
                    <a:pt x="2453640" y="22860"/>
                  </a:lnTo>
                  <a:lnTo>
                    <a:pt x="2461768" y="25907"/>
                  </a:lnTo>
                  <a:lnTo>
                    <a:pt x="259080" y="25907"/>
                  </a:lnTo>
                  <a:lnTo>
                    <a:pt x="246888" y="28955"/>
                  </a:lnTo>
                  <a:lnTo>
                    <a:pt x="233172" y="30480"/>
                  </a:lnTo>
                  <a:lnTo>
                    <a:pt x="184404" y="45719"/>
                  </a:lnTo>
                  <a:lnTo>
                    <a:pt x="140208" y="70104"/>
                  </a:lnTo>
                  <a:lnTo>
                    <a:pt x="102108" y="100584"/>
                  </a:lnTo>
                  <a:lnTo>
                    <a:pt x="70104" y="140208"/>
                  </a:lnTo>
                  <a:lnTo>
                    <a:pt x="51816" y="172212"/>
                  </a:lnTo>
                  <a:lnTo>
                    <a:pt x="45720" y="184404"/>
                  </a:lnTo>
                  <a:lnTo>
                    <a:pt x="36576" y="208788"/>
                  </a:lnTo>
                  <a:lnTo>
                    <a:pt x="30480" y="233172"/>
                  </a:lnTo>
                  <a:lnTo>
                    <a:pt x="28956" y="245364"/>
                  </a:lnTo>
                  <a:lnTo>
                    <a:pt x="25908" y="272796"/>
                  </a:lnTo>
                  <a:lnTo>
                    <a:pt x="25908" y="1392936"/>
                  </a:lnTo>
                  <a:lnTo>
                    <a:pt x="27432" y="1405128"/>
                  </a:lnTo>
                  <a:lnTo>
                    <a:pt x="28956" y="1418844"/>
                  </a:lnTo>
                  <a:lnTo>
                    <a:pt x="36576" y="1456944"/>
                  </a:lnTo>
                  <a:lnTo>
                    <a:pt x="51816" y="1491996"/>
                  </a:lnTo>
                  <a:lnTo>
                    <a:pt x="56388" y="1502664"/>
                  </a:lnTo>
                  <a:lnTo>
                    <a:pt x="83820" y="1545336"/>
                  </a:lnTo>
                  <a:lnTo>
                    <a:pt x="120396" y="1580388"/>
                  </a:lnTo>
                  <a:lnTo>
                    <a:pt x="172212" y="1613916"/>
                  </a:lnTo>
                  <a:lnTo>
                    <a:pt x="208788" y="1627632"/>
                  </a:lnTo>
                  <a:lnTo>
                    <a:pt x="220980" y="1632204"/>
                  </a:lnTo>
                  <a:lnTo>
                    <a:pt x="233172" y="1635252"/>
                  </a:lnTo>
                  <a:lnTo>
                    <a:pt x="246888" y="1636776"/>
                  </a:lnTo>
                  <a:lnTo>
                    <a:pt x="259080" y="1638300"/>
                  </a:lnTo>
                  <a:lnTo>
                    <a:pt x="272795" y="1639824"/>
                  </a:lnTo>
                  <a:lnTo>
                    <a:pt x="2459735" y="1639824"/>
                  </a:lnTo>
                  <a:lnTo>
                    <a:pt x="2453640" y="1642871"/>
                  </a:lnTo>
                  <a:lnTo>
                    <a:pt x="2441448" y="1647444"/>
                  </a:lnTo>
                  <a:lnTo>
                    <a:pt x="2414016" y="1656588"/>
                  </a:lnTo>
                  <a:lnTo>
                    <a:pt x="2386584" y="1662684"/>
                  </a:lnTo>
                  <a:lnTo>
                    <a:pt x="2371344" y="1664208"/>
                  </a:lnTo>
                  <a:lnTo>
                    <a:pt x="2357628" y="1665732"/>
                  </a:lnTo>
                  <a:close/>
                </a:path>
                <a:path w="2628900" h="1666240">
                  <a:moveTo>
                    <a:pt x="2459735" y="1639824"/>
                  </a:moveTo>
                  <a:lnTo>
                    <a:pt x="2354580" y="1639824"/>
                  </a:lnTo>
                  <a:lnTo>
                    <a:pt x="2382012" y="1636776"/>
                  </a:lnTo>
                  <a:lnTo>
                    <a:pt x="2394204" y="1635252"/>
                  </a:lnTo>
                  <a:lnTo>
                    <a:pt x="2406396" y="1632204"/>
                  </a:lnTo>
                  <a:lnTo>
                    <a:pt x="2420112" y="1629156"/>
                  </a:lnTo>
                  <a:lnTo>
                    <a:pt x="2430780" y="1624584"/>
                  </a:lnTo>
                  <a:lnTo>
                    <a:pt x="2442972" y="1620012"/>
                  </a:lnTo>
                  <a:lnTo>
                    <a:pt x="2455164" y="1613916"/>
                  </a:lnTo>
                  <a:lnTo>
                    <a:pt x="2465832" y="1609344"/>
                  </a:lnTo>
                  <a:lnTo>
                    <a:pt x="2506980" y="1580388"/>
                  </a:lnTo>
                  <a:lnTo>
                    <a:pt x="2543556" y="1545336"/>
                  </a:lnTo>
                  <a:lnTo>
                    <a:pt x="2570988" y="1504188"/>
                  </a:lnTo>
                  <a:lnTo>
                    <a:pt x="2590800" y="1456944"/>
                  </a:lnTo>
                  <a:lnTo>
                    <a:pt x="2599943" y="1418844"/>
                  </a:lnTo>
                  <a:lnTo>
                    <a:pt x="2602992" y="1392936"/>
                  </a:lnTo>
                  <a:lnTo>
                    <a:pt x="2602992" y="272796"/>
                  </a:lnTo>
                  <a:lnTo>
                    <a:pt x="2601468" y="259080"/>
                  </a:lnTo>
                  <a:lnTo>
                    <a:pt x="2599943" y="246888"/>
                  </a:lnTo>
                  <a:lnTo>
                    <a:pt x="2596896" y="233172"/>
                  </a:lnTo>
                  <a:lnTo>
                    <a:pt x="2595372" y="220980"/>
                  </a:lnTo>
                  <a:lnTo>
                    <a:pt x="2590800" y="208788"/>
                  </a:lnTo>
                  <a:lnTo>
                    <a:pt x="2587752" y="196596"/>
                  </a:lnTo>
                  <a:lnTo>
                    <a:pt x="2581656" y="184404"/>
                  </a:lnTo>
                  <a:lnTo>
                    <a:pt x="2558796" y="140208"/>
                  </a:lnTo>
                  <a:lnTo>
                    <a:pt x="2526792" y="102107"/>
                  </a:lnTo>
                  <a:lnTo>
                    <a:pt x="2488692" y="70104"/>
                  </a:lnTo>
                  <a:lnTo>
                    <a:pt x="2455164" y="51816"/>
                  </a:lnTo>
                  <a:lnTo>
                    <a:pt x="2444496" y="45719"/>
                  </a:lnTo>
                  <a:lnTo>
                    <a:pt x="2420112" y="36576"/>
                  </a:lnTo>
                  <a:lnTo>
                    <a:pt x="2395728" y="30480"/>
                  </a:lnTo>
                  <a:lnTo>
                    <a:pt x="2382012" y="28955"/>
                  </a:lnTo>
                  <a:lnTo>
                    <a:pt x="2369820" y="27431"/>
                  </a:lnTo>
                  <a:lnTo>
                    <a:pt x="2356104" y="25907"/>
                  </a:lnTo>
                  <a:lnTo>
                    <a:pt x="2461768" y="25907"/>
                  </a:lnTo>
                  <a:lnTo>
                    <a:pt x="2500884" y="48768"/>
                  </a:lnTo>
                  <a:lnTo>
                    <a:pt x="2543556" y="83819"/>
                  </a:lnTo>
                  <a:lnTo>
                    <a:pt x="2578608" y="124968"/>
                  </a:lnTo>
                  <a:lnTo>
                    <a:pt x="2606040" y="173736"/>
                  </a:lnTo>
                  <a:lnTo>
                    <a:pt x="2619756" y="214884"/>
                  </a:lnTo>
                  <a:lnTo>
                    <a:pt x="2624327" y="242316"/>
                  </a:lnTo>
                  <a:lnTo>
                    <a:pt x="2627376" y="256032"/>
                  </a:lnTo>
                  <a:lnTo>
                    <a:pt x="2627376" y="271272"/>
                  </a:lnTo>
                  <a:lnTo>
                    <a:pt x="2628900" y="284988"/>
                  </a:lnTo>
                  <a:lnTo>
                    <a:pt x="2628900" y="1379220"/>
                  </a:lnTo>
                  <a:lnTo>
                    <a:pt x="2627376" y="1394460"/>
                  </a:lnTo>
                  <a:lnTo>
                    <a:pt x="2627376" y="1408176"/>
                  </a:lnTo>
                  <a:lnTo>
                    <a:pt x="2624327" y="1421892"/>
                  </a:lnTo>
                  <a:lnTo>
                    <a:pt x="2622803" y="1437132"/>
                  </a:lnTo>
                  <a:lnTo>
                    <a:pt x="2619756" y="1450848"/>
                  </a:lnTo>
                  <a:lnTo>
                    <a:pt x="2615184" y="1464564"/>
                  </a:lnTo>
                  <a:lnTo>
                    <a:pt x="2610611" y="1476756"/>
                  </a:lnTo>
                  <a:lnTo>
                    <a:pt x="2606040" y="1490472"/>
                  </a:lnTo>
                  <a:lnTo>
                    <a:pt x="2580132" y="1539240"/>
                  </a:lnTo>
                  <a:lnTo>
                    <a:pt x="2545080" y="1581912"/>
                  </a:lnTo>
                  <a:lnTo>
                    <a:pt x="2502408" y="1616963"/>
                  </a:lnTo>
                  <a:lnTo>
                    <a:pt x="2465832" y="1636776"/>
                  </a:lnTo>
                  <a:lnTo>
                    <a:pt x="2459735" y="163982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65285" y="5621634"/>
            <a:ext cx="2258060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iam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         configuração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23204" y="6126480"/>
            <a:ext cx="1047115" cy="381000"/>
            <a:chOff x="5823204" y="6126480"/>
            <a:chExt cx="1047115" cy="381000"/>
          </a:xfrm>
        </p:grpSpPr>
        <p:sp>
          <p:nvSpPr>
            <p:cNvPr id="28" name="object 28"/>
            <p:cNvSpPr/>
            <p:nvPr/>
          </p:nvSpPr>
          <p:spPr>
            <a:xfrm>
              <a:off x="5841492" y="6156960"/>
              <a:ext cx="1016635" cy="320040"/>
            </a:xfrm>
            <a:custGeom>
              <a:avLst/>
              <a:gdLst/>
              <a:ahLst/>
              <a:cxnLst/>
              <a:rect l="l" t="t" r="r" b="b"/>
              <a:pathLst>
                <a:path w="1016634" h="320039">
                  <a:moveTo>
                    <a:pt x="160019" y="320039"/>
                  </a:moveTo>
                  <a:lnTo>
                    <a:pt x="0" y="160019"/>
                  </a:lnTo>
                  <a:lnTo>
                    <a:pt x="160019" y="0"/>
                  </a:lnTo>
                  <a:lnTo>
                    <a:pt x="160019" y="79247"/>
                  </a:lnTo>
                  <a:lnTo>
                    <a:pt x="1016507" y="79247"/>
                  </a:lnTo>
                  <a:lnTo>
                    <a:pt x="1016507" y="240791"/>
                  </a:lnTo>
                  <a:lnTo>
                    <a:pt x="160019" y="240791"/>
                  </a:lnTo>
                  <a:lnTo>
                    <a:pt x="160019" y="32003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23204" y="6126480"/>
              <a:ext cx="1047115" cy="381000"/>
            </a:xfrm>
            <a:custGeom>
              <a:avLst/>
              <a:gdLst/>
              <a:ahLst/>
              <a:cxnLst/>
              <a:rect l="l" t="t" r="r" b="b"/>
              <a:pathLst>
                <a:path w="1047115" h="381000">
                  <a:moveTo>
                    <a:pt x="190500" y="381000"/>
                  </a:moveTo>
                  <a:lnTo>
                    <a:pt x="0" y="190500"/>
                  </a:lnTo>
                  <a:lnTo>
                    <a:pt x="190500" y="0"/>
                  </a:lnTo>
                  <a:lnTo>
                    <a:pt x="190500" y="30480"/>
                  </a:lnTo>
                  <a:lnTo>
                    <a:pt x="166115" y="30480"/>
                  </a:lnTo>
                  <a:lnTo>
                    <a:pt x="166115" y="60960"/>
                  </a:lnTo>
                  <a:lnTo>
                    <a:pt x="45719" y="181356"/>
                  </a:lnTo>
                  <a:lnTo>
                    <a:pt x="27431" y="181356"/>
                  </a:lnTo>
                  <a:lnTo>
                    <a:pt x="27431" y="199644"/>
                  </a:lnTo>
                  <a:lnTo>
                    <a:pt x="45719" y="199644"/>
                  </a:lnTo>
                  <a:lnTo>
                    <a:pt x="166115" y="320039"/>
                  </a:lnTo>
                  <a:lnTo>
                    <a:pt x="166115" y="350520"/>
                  </a:lnTo>
                  <a:lnTo>
                    <a:pt x="190500" y="350520"/>
                  </a:lnTo>
                  <a:lnTo>
                    <a:pt x="190500" y="381000"/>
                  </a:lnTo>
                  <a:close/>
                </a:path>
                <a:path w="1047115" h="381000">
                  <a:moveTo>
                    <a:pt x="166115" y="60960"/>
                  </a:moveTo>
                  <a:lnTo>
                    <a:pt x="166115" y="30480"/>
                  </a:lnTo>
                  <a:lnTo>
                    <a:pt x="187452" y="39624"/>
                  </a:lnTo>
                  <a:lnTo>
                    <a:pt x="166115" y="60960"/>
                  </a:lnTo>
                  <a:close/>
                </a:path>
                <a:path w="1047115" h="381000">
                  <a:moveTo>
                    <a:pt x="1021080" y="123444"/>
                  </a:moveTo>
                  <a:lnTo>
                    <a:pt x="166115" y="123444"/>
                  </a:lnTo>
                  <a:lnTo>
                    <a:pt x="166115" y="60960"/>
                  </a:lnTo>
                  <a:lnTo>
                    <a:pt x="187452" y="39624"/>
                  </a:lnTo>
                  <a:lnTo>
                    <a:pt x="166115" y="30480"/>
                  </a:lnTo>
                  <a:lnTo>
                    <a:pt x="190500" y="30480"/>
                  </a:lnTo>
                  <a:lnTo>
                    <a:pt x="190500" y="97536"/>
                  </a:lnTo>
                  <a:lnTo>
                    <a:pt x="178308" y="97536"/>
                  </a:lnTo>
                  <a:lnTo>
                    <a:pt x="190500" y="109728"/>
                  </a:lnTo>
                  <a:lnTo>
                    <a:pt x="1021080" y="109728"/>
                  </a:lnTo>
                  <a:lnTo>
                    <a:pt x="1021080" y="123444"/>
                  </a:lnTo>
                  <a:close/>
                </a:path>
                <a:path w="1047115" h="381000">
                  <a:moveTo>
                    <a:pt x="190500" y="109728"/>
                  </a:moveTo>
                  <a:lnTo>
                    <a:pt x="178308" y="97536"/>
                  </a:lnTo>
                  <a:lnTo>
                    <a:pt x="190500" y="97536"/>
                  </a:lnTo>
                  <a:lnTo>
                    <a:pt x="190500" y="109728"/>
                  </a:lnTo>
                  <a:close/>
                </a:path>
                <a:path w="1047115" h="381000">
                  <a:moveTo>
                    <a:pt x="1046988" y="123444"/>
                  </a:moveTo>
                  <a:lnTo>
                    <a:pt x="1034796" y="123444"/>
                  </a:lnTo>
                  <a:lnTo>
                    <a:pt x="1021080" y="109728"/>
                  </a:lnTo>
                  <a:lnTo>
                    <a:pt x="190500" y="109728"/>
                  </a:lnTo>
                  <a:lnTo>
                    <a:pt x="190500" y="97536"/>
                  </a:lnTo>
                  <a:lnTo>
                    <a:pt x="1046988" y="97536"/>
                  </a:lnTo>
                  <a:lnTo>
                    <a:pt x="1046988" y="123444"/>
                  </a:lnTo>
                  <a:close/>
                </a:path>
                <a:path w="1047115" h="381000">
                  <a:moveTo>
                    <a:pt x="1021080" y="271272"/>
                  </a:moveTo>
                  <a:lnTo>
                    <a:pt x="1021080" y="109728"/>
                  </a:lnTo>
                  <a:lnTo>
                    <a:pt x="1034796" y="123444"/>
                  </a:lnTo>
                  <a:lnTo>
                    <a:pt x="1046988" y="123444"/>
                  </a:lnTo>
                  <a:lnTo>
                    <a:pt x="1046988" y="257556"/>
                  </a:lnTo>
                  <a:lnTo>
                    <a:pt x="1034796" y="257556"/>
                  </a:lnTo>
                  <a:lnTo>
                    <a:pt x="1021080" y="271272"/>
                  </a:lnTo>
                  <a:close/>
                </a:path>
                <a:path w="1047115" h="381000">
                  <a:moveTo>
                    <a:pt x="27431" y="199644"/>
                  </a:moveTo>
                  <a:lnTo>
                    <a:pt x="27431" y="181356"/>
                  </a:lnTo>
                  <a:lnTo>
                    <a:pt x="36575" y="190500"/>
                  </a:lnTo>
                  <a:lnTo>
                    <a:pt x="27431" y="199644"/>
                  </a:lnTo>
                  <a:close/>
                </a:path>
                <a:path w="1047115" h="381000">
                  <a:moveTo>
                    <a:pt x="36575" y="190500"/>
                  </a:moveTo>
                  <a:lnTo>
                    <a:pt x="27431" y="181356"/>
                  </a:lnTo>
                  <a:lnTo>
                    <a:pt x="45719" y="181356"/>
                  </a:lnTo>
                  <a:lnTo>
                    <a:pt x="36575" y="190500"/>
                  </a:lnTo>
                  <a:close/>
                </a:path>
                <a:path w="1047115" h="381000">
                  <a:moveTo>
                    <a:pt x="45719" y="199644"/>
                  </a:moveTo>
                  <a:lnTo>
                    <a:pt x="27431" y="199644"/>
                  </a:lnTo>
                  <a:lnTo>
                    <a:pt x="36575" y="190500"/>
                  </a:lnTo>
                  <a:lnTo>
                    <a:pt x="45719" y="199644"/>
                  </a:lnTo>
                  <a:close/>
                </a:path>
                <a:path w="1047115" h="381000">
                  <a:moveTo>
                    <a:pt x="190500" y="350520"/>
                  </a:moveTo>
                  <a:lnTo>
                    <a:pt x="166115" y="350520"/>
                  </a:lnTo>
                  <a:lnTo>
                    <a:pt x="187452" y="341376"/>
                  </a:lnTo>
                  <a:lnTo>
                    <a:pt x="166115" y="320039"/>
                  </a:lnTo>
                  <a:lnTo>
                    <a:pt x="166115" y="257556"/>
                  </a:lnTo>
                  <a:lnTo>
                    <a:pt x="1021080" y="257556"/>
                  </a:lnTo>
                  <a:lnTo>
                    <a:pt x="1021080" y="271272"/>
                  </a:lnTo>
                  <a:lnTo>
                    <a:pt x="190500" y="271272"/>
                  </a:lnTo>
                  <a:lnTo>
                    <a:pt x="178308" y="283464"/>
                  </a:lnTo>
                  <a:lnTo>
                    <a:pt x="190500" y="283464"/>
                  </a:lnTo>
                  <a:lnTo>
                    <a:pt x="190500" y="350520"/>
                  </a:lnTo>
                  <a:close/>
                </a:path>
                <a:path w="1047115" h="381000">
                  <a:moveTo>
                    <a:pt x="1046988" y="283464"/>
                  </a:moveTo>
                  <a:lnTo>
                    <a:pt x="190500" y="283464"/>
                  </a:lnTo>
                  <a:lnTo>
                    <a:pt x="190500" y="271272"/>
                  </a:lnTo>
                  <a:lnTo>
                    <a:pt x="1021080" y="271272"/>
                  </a:lnTo>
                  <a:lnTo>
                    <a:pt x="1034796" y="257556"/>
                  </a:lnTo>
                  <a:lnTo>
                    <a:pt x="1046988" y="257556"/>
                  </a:lnTo>
                  <a:lnTo>
                    <a:pt x="1046988" y="283464"/>
                  </a:lnTo>
                  <a:close/>
                </a:path>
                <a:path w="1047115" h="381000">
                  <a:moveTo>
                    <a:pt x="190500" y="283464"/>
                  </a:moveTo>
                  <a:lnTo>
                    <a:pt x="178308" y="283464"/>
                  </a:lnTo>
                  <a:lnTo>
                    <a:pt x="190500" y="271272"/>
                  </a:lnTo>
                  <a:lnTo>
                    <a:pt x="190500" y="283464"/>
                  </a:lnTo>
                  <a:close/>
                </a:path>
                <a:path w="1047115" h="381000">
                  <a:moveTo>
                    <a:pt x="166115" y="350520"/>
                  </a:moveTo>
                  <a:lnTo>
                    <a:pt x="166115" y="320039"/>
                  </a:lnTo>
                  <a:lnTo>
                    <a:pt x="187452" y="341376"/>
                  </a:lnTo>
                  <a:lnTo>
                    <a:pt x="166115" y="35052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226" y="811786"/>
            <a:ext cx="7356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Gerenciamento </a:t>
            </a:r>
            <a:r>
              <a:rPr sz="4400" spc="-15" dirty="0"/>
              <a:t>de</a:t>
            </a:r>
            <a:r>
              <a:rPr sz="4400" spc="-55" dirty="0"/>
              <a:t> </a:t>
            </a:r>
            <a:r>
              <a:rPr sz="4400" spc="-10" dirty="0"/>
              <a:t>Configuração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745095" cy="363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305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Gerenciamento de </a:t>
            </a:r>
            <a:r>
              <a:rPr sz="3200" spc="-15" dirty="0">
                <a:latin typeface="Calibri"/>
                <a:cs typeface="Calibri"/>
              </a:rPr>
              <a:t>Configuração </a:t>
            </a:r>
            <a:r>
              <a:rPr sz="3200" spc="5" dirty="0">
                <a:latin typeface="Calibri"/>
                <a:cs typeface="Calibri"/>
              </a:rPr>
              <a:t>de  </a:t>
            </a:r>
            <a:r>
              <a:rPr sz="3200" spc="-10" dirty="0">
                <a:latin typeface="Calibri"/>
                <a:cs typeface="Calibri"/>
              </a:rPr>
              <a:t>Software </a:t>
            </a:r>
            <a:r>
              <a:rPr sz="3200" spc="-20" dirty="0">
                <a:latin typeface="Calibri"/>
                <a:cs typeface="Calibri"/>
              </a:rPr>
              <a:t>oferece </a:t>
            </a:r>
            <a:r>
              <a:rPr sz="3200" spc="-10" dirty="0">
                <a:latin typeface="Calibri"/>
                <a:cs typeface="Calibri"/>
              </a:rPr>
              <a:t>um ambiente de trabalho  </a:t>
            </a:r>
            <a:r>
              <a:rPr sz="3200" spc="-25" dirty="0">
                <a:latin typeface="Calibri"/>
                <a:cs typeface="Calibri"/>
              </a:rPr>
              <a:t>estável.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5" dirty="0">
                <a:latin typeface="Calibri"/>
                <a:cs typeface="Calibri"/>
              </a:rPr>
              <a:t>Alterações </a:t>
            </a:r>
            <a:r>
              <a:rPr sz="3200" spc="-10" dirty="0">
                <a:latin typeface="Calibri"/>
                <a:cs typeface="Calibri"/>
              </a:rPr>
              <a:t>sem </a:t>
            </a:r>
            <a:r>
              <a:rPr sz="3200" spc="-20" dirty="0">
                <a:latin typeface="Calibri"/>
                <a:cs typeface="Calibri"/>
              </a:rPr>
              <a:t>controle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produtos </a:t>
            </a:r>
            <a:r>
              <a:rPr sz="3200" spc="-10" dirty="0">
                <a:latin typeface="Calibri"/>
                <a:cs typeface="Calibri"/>
              </a:rPr>
              <a:t>de  desenvolvimento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software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10" dirty="0">
                <a:latin typeface="Calibri"/>
                <a:cs typeface="Calibri"/>
              </a:rPr>
              <a:t>um processo  </a:t>
            </a:r>
            <a:r>
              <a:rPr sz="3200" b="1" spc="-5" dirty="0">
                <a:latin typeface="Calibri"/>
                <a:cs typeface="Calibri"/>
              </a:rPr>
              <a:t>caótico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226" y="811786"/>
            <a:ext cx="7356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Gerenciamento </a:t>
            </a:r>
            <a:r>
              <a:rPr sz="4400" spc="-15" dirty="0"/>
              <a:t>de</a:t>
            </a:r>
            <a:r>
              <a:rPr sz="4400" spc="-55" dirty="0"/>
              <a:t> </a:t>
            </a:r>
            <a:r>
              <a:rPr sz="4400" spc="-10" dirty="0"/>
              <a:t>Configuração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92" y="1959267"/>
            <a:ext cx="7733665" cy="432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•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15" dirty="0">
                <a:latin typeface="Calibri"/>
                <a:cs typeface="Calibri"/>
              </a:rPr>
              <a:t>Gerenciamento </a:t>
            </a:r>
            <a:r>
              <a:rPr sz="3000" spc="-10" dirty="0">
                <a:latin typeface="Calibri"/>
                <a:cs typeface="Calibri"/>
              </a:rPr>
              <a:t>de </a:t>
            </a:r>
            <a:r>
              <a:rPr sz="3000" spc="-15" dirty="0">
                <a:latin typeface="Calibri"/>
                <a:cs typeface="Calibri"/>
              </a:rPr>
              <a:t>Configuração </a:t>
            </a:r>
            <a:r>
              <a:rPr sz="3000" spc="-10" dirty="0">
                <a:latin typeface="Calibri"/>
                <a:cs typeface="Calibri"/>
              </a:rPr>
              <a:t>de Software  </a:t>
            </a:r>
            <a:r>
              <a:rPr sz="3000" spc="-20" dirty="0">
                <a:latin typeface="Calibri"/>
                <a:cs typeface="Calibri"/>
              </a:rPr>
              <a:t>oferece </a:t>
            </a:r>
            <a:r>
              <a:rPr sz="3000" spc="-10" dirty="0">
                <a:latin typeface="Calibri"/>
                <a:cs typeface="Calibri"/>
              </a:rPr>
              <a:t>uma </a:t>
            </a:r>
            <a:r>
              <a:rPr sz="3000" spc="-5" dirty="0">
                <a:latin typeface="Calibri"/>
                <a:cs typeface="Calibri"/>
              </a:rPr>
              <a:t>“memória” </a:t>
            </a:r>
            <a:r>
              <a:rPr sz="3000" spc="-10" dirty="0">
                <a:latin typeface="Calibri"/>
                <a:cs typeface="Calibri"/>
              </a:rPr>
              <a:t>do </a:t>
            </a:r>
            <a:r>
              <a:rPr sz="3000" spc="-20" dirty="0">
                <a:latin typeface="Calibri"/>
                <a:cs typeface="Calibri"/>
              </a:rPr>
              <a:t>status </a:t>
            </a:r>
            <a:r>
              <a:rPr sz="3000" spc="-5" dirty="0">
                <a:latin typeface="Calibri"/>
                <a:cs typeface="Calibri"/>
              </a:rPr>
              <a:t>dos </a:t>
            </a:r>
            <a:r>
              <a:rPr sz="3000" spc="-15" dirty="0">
                <a:latin typeface="Calibri"/>
                <a:cs typeface="Calibri"/>
              </a:rPr>
              <a:t>produtos  </a:t>
            </a:r>
            <a:r>
              <a:rPr sz="3000" spc="-10" dirty="0">
                <a:latin typeface="Calibri"/>
                <a:cs typeface="Calibri"/>
              </a:rPr>
              <a:t>de </a:t>
            </a:r>
            <a:r>
              <a:rPr sz="3000" spc="-15" dirty="0">
                <a:latin typeface="Calibri"/>
                <a:cs typeface="Calibri"/>
              </a:rPr>
              <a:t>desenvolvimento </a:t>
            </a:r>
            <a:r>
              <a:rPr sz="3000" spc="-10" dirty="0">
                <a:latin typeface="Calibri"/>
                <a:cs typeface="Calibri"/>
              </a:rPr>
              <a:t>de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software.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alibri"/>
              <a:cs typeface="Calibri"/>
            </a:endParaRPr>
          </a:p>
          <a:p>
            <a:pPr marL="354965" marR="303530" indent="-342900">
              <a:lnSpc>
                <a:spcPct val="100000"/>
              </a:lnSpc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10" dirty="0">
                <a:latin typeface="Calibri"/>
                <a:cs typeface="Calibri"/>
              </a:rPr>
              <a:t>Quando muitas </a:t>
            </a:r>
            <a:r>
              <a:rPr sz="3000" spc="-5" dirty="0">
                <a:latin typeface="Calibri"/>
                <a:cs typeface="Calibri"/>
              </a:rPr>
              <a:t>pessoas </a:t>
            </a:r>
            <a:r>
              <a:rPr sz="3000" spc="-15" dirty="0">
                <a:latin typeface="Calibri"/>
                <a:cs typeface="Calibri"/>
              </a:rPr>
              <a:t>estão </a:t>
            </a:r>
            <a:r>
              <a:rPr sz="3000" spc="-10" dirty="0">
                <a:latin typeface="Calibri"/>
                <a:cs typeface="Calibri"/>
              </a:rPr>
              <a:t>trabalhando no  </a:t>
            </a:r>
            <a:r>
              <a:rPr sz="3000" dirty="0">
                <a:latin typeface="Calibri"/>
                <a:cs typeface="Calibri"/>
              </a:rPr>
              <a:t>mesmo </a:t>
            </a:r>
            <a:r>
              <a:rPr sz="3000" spc="-20" dirty="0">
                <a:latin typeface="Calibri"/>
                <a:cs typeface="Calibri"/>
              </a:rPr>
              <a:t>produto,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10" dirty="0">
                <a:latin typeface="Calibri"/>
                <a:cs typeface="Calibri"/>
              </a:rPr>
              <a:t>Gerenciamento </a:t>
            </a:r>
            <a:r>
              <a:rPr sz="3000" spc="5" dirty="0">
                <a:latin typeface="Calibri"/>
                <a:cs typeface="Calibri"/>
              </a:rPr>
              <a:t>de  </a:t>
            </a:r>
            <a:r>
              <a:rPr sz="3000" spc="-15" dirty="0">
                <a:latin typeface="Calibri"/>
                <a:cs typeface="Calibri"/>
              </a:rPr>
              <a:t>Configuração </a:t>
            </a:r>
            <a:r>
              <a:rPr sz="3000" spc="5" dirty="0">
                <a:latin typeface="Calibri"/>
                <a:cs typeface="Calibri"/>
              </a:rPr>
              <a:t>de </a:t>
            </a:r>
            <a:r>
              <a:rPr sz="3000" spc="-10" dirty="0">
                <a:latin typeface="Calibri"/>
                <a:cs typeface="Calibri"/>
              </a:rPr>
              <a:t>Software </a:t>
            </a:r>
            <a:r>
              <a:rPr sz="3000" spc="-15" dirty="0">
                <a:latin typeface="Calibri"/>
                <a:cs typeface="Calibri"/>
              </a:rPr>
              <a:t>coordena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acesso  </a:t>
            </a:r>
            <a:r>
              <a:rPr sz="3000" spc="-20" dirty="0">
                <a:latin typeface="Calibri"/>
                <a:cs typeface="Calibri"/>
              </a:rPr>
              <a:t>para realizar </a:t>
            </a:r>
            <a:r>
              <a:rPr sz="3000" spc="-15" dirty="0">
                <a:latin typeface="Calibri"/>
                <a:cs typeface="Calibri"/>
              </a:rPr>
              <a:t>alterações </a:t>
            </a:r>
            <a:r>
              <a:rPr sz="3000" spc="5" dirty="0">
                <a:latin typeface="Calibri"/>
                <a:cs typeface="Calibri"/>
              </a:rPr>
              <a:t>de </a:t>
            </a:r>
            <a:r>
              <a:rPr sz="3000" spc="-20" dirty="0">
                <a:latin typeface="Calibri"/>
                <a:cs typeface="Calibri"/>
              </a:rPr>
              <a:t>produtos </a:t>
            </a:r>
            <a:r>
              <a:rPr sz="3000" spc="5" dirty="0">
                <a:latin typeface="Calibri"/>
                <a:cs typeface="Calibri"/>
              </a:rPr>
              <a:t>de  </a:t>
            </a:r>
            <a:r>
              <a:rPr sz="3000" spc="-15" dirty="0">
                <a:latin typeface="Calibri"/>
                <a:cs typeface="Calibri"/>
              </a:rPr>
              <a:t>desenvolvimento </a:t>
            </a:r>
            <a:r>
              <a:rPr sz="3000" spc="5" dirty="0">
                <a:latin typeface="Calibri"/>
                <a:cs typeface="Calibri"/>
              </a:rPr>
              <a:t>de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software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3620" marR="5080" indent="-1658620">
              <a:lnSpc>
                <a:spcPct val="100000"/>
              </a:lnSpc>
              <a:spcBef>
                <a:spcPts val="95"/>
              </a:spcBef>
            </a:pPr>
            <a:r>
              <a:rPr spc="-75" dirty="0">
                <a:highlight>
                  <a:srgbClr val="00FFFF"/>
                </a:highlight>
              </a:rPr>
              <a:t>Tarefas </a:t>
            </a:r>
            <a:r>
              <a:rPr spc="-15" dirty="0">
                <a:highlight>
                  <a:srgbClr val="00FFFF"/>
                </a:highlight>
              </a:rPr>
              <a:t>de Gerenciamento de  Configuração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7981950" cy="43592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528955" algn="l"/>
              </a:tabLst>
            </a:pPr>
            <a:r>
              <a:rPr sz="3200" spc="5" dirty="0">
                <a:latin typeface="Calibri"/>
                <a:cs typeface="Calibri"/>
              </a:rPr>
              <a:t>1.	</a:t>
            </a:r>
            <a:r>
              <a:rPr sz="3200" spc="-10" dirty="0">
                <a:latin typeface="Calibri"/>
                <a:cs typeface="Calibri"/>
              </a:rPr>
              <a:t>Identificação</a:t>
            </a:r>
            <a:endParaRPr sz="3200" dirty="0">
              <a:latin typeface="Calibri"/>
              <a:cs typeface="Calibri"/>
            </a:endParaRPr>
          </a:p>
          <a:p>
            <a:pPr marL="926465" marR="5080" indent="-513715">
              <a:lnSpc>
                <a:spcPct val="100000"/>
              </a:lnSpc>
              <a:spcBef>
                <a:spcPts val="690"/>
              </a:spcBef>
              <a:tabLst>
                <a:tab pos="926465" algn="l"/>
              </a:tabLst>
            </a:pPr>
            <a:r>
              <a:rPr sz="2800" spc="-5" dirty="0">
                <a:latin typeface="Arial"/>
                <a:cs typeface="Arial"/>
              </a:rPr>
              <a:t>–	</a:t>
            </a:r>
            <a:r>
              <a:rPr sz="2800" spc="-5" dirty="0">
                <a:latin typeface="Calibri"/>
                <a:cs typeface="Calibri"/>
              </a:rPr>
              <a:t>Como </a:t>
            </a:r>
            <a:r>
              <a:rPr sz="2800" dirty="0">
                <a:latin typeface="Calibri"/>
                <a:cs typeface="Calibri"/>
              </a:rPr>
              <a:t>uma </a:t>
            </a:r>
            <a:r>
              <a:rPr sz="2800" spc="-20" dirty="0">
                <a:latin typeface="Calibri"/>
                <a:cs typeface="Calibri"/>
              </a:rPr>
              <a:t>organização </a:t>
            </a:r>
            <a:r>
              <a:rPr sz="2800" spc="-10" dirty="0">
                <a:latin typeface="Calibri"/>
                <a:cs typeface="Calibri"/>
              </a:rPr>
              <a:t>identifica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20" dirty="0">
                <a:latin typeface="Calibri"/>
                <a:cs typeface="Calibri"/>
              </a:rPr>
              <a:t>administra </a:t>
            </a:r>
            <a:r>
              <a:rPr sz="2800" spc="-5" dirty="0">
                <a:latin typeface="Calibri"/>
                <a:cs typeface="Calibri"/>
              </a:rPr>
              <a:t>as  </a:t>
            </a:r>
            <a:r>
              <a:rPr sz="2800" spc="-15" dirty="0">
                <a:latin typeface="Calibri"/>
                <a:cs typeface="Calibri"/>
              </a:rPr>
              <a:t>muitas versões </a:t>
            </a:r>
            <a:r>
              <a:rPr sz="2800" spc="-25" dirty="0">
                <a:latin typeface="Calibri"/>
                <a:cs typeface="Calibri"/>
              </a:rPr>
              <a:t>existentes </a:t>
            </a:r>
            <a:r>
              <a:rPr sz="2800" spc="-10" dirty="0">
                <a:latin typeface="Calibri"/>
                <a:cs typeface="Calibri"/>
              </a:rPr>
              <a:t>dos itens </a:t>
            </a:r>
            <a:r>
              <a:rPr sz="2800" spc="-15" dirty="0">
                <a:latin typeface="Calibri"/>
                <a:cs typeface="Calibri"/>
              </a:rPr>
              <a:t>de  configuração de forma </a:t>
            </a:r>
            <a:r>
              <a:rPr sz="2800" spc="-10" dirty="0">
                <a:latin typeface="Calibri"/>
                <a:cs typeface="Calibri"/>
              </a:rPr>
              <a:t>que possibilite que  mudanças </a:t>
            </a:r>
            <a:r>
              <a:rPr sz="2800" spc="-5" dirty="0">
                <a:latin typeface="Calibri"/>
                <a:cs typeface="Calibri"/>
              </a:rPr>
              <a:t>sejam </a:t>
            </a:r>
            <a:r>
              <a:rPr sz="2800" spc="-30" dirty="0">
                <a:latin typeface="Calibri"/>
                <a:cs typeface="Calibri"/>
              </a:rPr>
              <a:t>feitas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eficientemente?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528955" algn="l"/>
              </a:tabLst>
            </a:pPr>
            <a:r>
              <a:rPr sz="3200" spc="5" dirty="0">
                <a:latin typeface="Calibri"/>
                <a:cs typeface="Calibri"/>
              </a:rPr>
              <a:t>2.	</a:t>
            </a:r>
            <a:r>
              <a:rPr sz="3200" spc="-15" dirty="0">
                <a:latin typeface="Calibri"/>
                <a:cs typeface="Calibri"/>
              </a:rPr>
              <a:t>Controle </a:t>
            </a:r>
            <a:r>
              <a:rPr sz="3200" spc="-10" dirty="0">
                <a:latin typeface="Calibri"/>
                <a:cs typeface="Calibri"/>
              </a:rPr>
              <a:t>de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Mudanças</a:t>
            </a:r>
            <a:endParaRPr sz="3200" dirty="0">
              <a:latin typeface="Calibri"/>
              <a:cs typeface="Calibri"/>
            </a:endParaRPr>
          </a:p>
          <a:p>
            <a:pPr marL="926465" marR="187325" indent="-513715">
              <a:lnSpc>
                <a:spcPct val="100000"/>
              </a:lnSpc>
              <a:spcBef>
                <a:spcPts val="690"/>
              </a:spcBef>
              <a:tabLst>
                <a:tab pos="926465" algn="l"/>
              </a:tabLst>
            </a:pPr>
            <a:r>
              <a:rPr sz="2800" spc="-5" dirty="0">
                <a:latin typeface="Arial"/>
                <a:cs typeface="Arial"/>
              </a:rPr>
              <a:t>–	</a:t>
            </a:r>
            <a:r>
              <a:rPr sz="2800" spc="-5" dirty="0">
                <a:latin typeface="Calibri"/>
                <a:cs typeface="Calibri"/>
              </a:rPr>
              <a:t>Quem </a:t>
            </a:r>
            <a:r>
              <a:rPr sz="2800" spc="-20" dirty="0">
                <a:latin typeface="Calibri"/>
                <a:cs typeface="Calibri"/>
              </a:rPr>
              <a:t>tem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responsabilidade pela </a:t>
            </a:r>
            <a:r>
              <a:rPr sz="2800" spc="-20" dirty="0">
                <a:latin typeface="Calibri"/>
                <a:cs typeface="Calibri"/>
              </a:rPr>
              <a:t>aprovação 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10" dirty="0">
                <a:latin typeface="Calibri"/>
                <a:cs typeface="Calibri"/>
              </a:rPr>
              <a:t>pela </a:t>
            </a:r>
            <a:r>
              <a:rPr sz="2800" spc="-15" dirty="0">
                <a:latin typeface="Calibri"/>
                <a:cs typeface="Calibri"/>
              </a:rPr>
              <a:t>determinação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prioridades </a:t>
            </a:r>
            <a:r>
              <a:rPr sz="2800" spc="-25" dirty="0">
                <a:latin typeface="Calibri"/>
                <a:cs typeface="Calibri"/>
              </a:rPr>
              <a:t>para </a:t>
            </a:r>
            <a:r>
              <a:rPr sz="2800" spc="-5" dirty="0">
                <a:latin typeface="Calibri"/>
                <a:cs typeface="Calibri"/>
              </a:rPr>
              <a:t>as  </a:t>
            </a:r>
            <a:r>
              <a:rPr sz="2800" spc="-10" dirty="0">
                <a:latin typeface="Calibri"/>
                <a:cs typeface="Calibri"/>
              </a:rPr>
              <a:t>mudanças?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3620" marR="5080" indent="-165862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Tarefas </a:t>
            </a:r>
            <a:r>
              <a:rPr spc="-15" dirty="0"/>
              <a:t>de Gerenciamento de  Configuração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7938134" cy="35058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4"/>
              </a:spcBef>
            </a:pPr>
            <a:r>
              <a:rPr sz="3200" spc="5" dirty="0">
                <a:latin typeface="Calibri"/>
                <a:cs typeface="Calibri"/>
              </a:rPr>
              <a:t>3. </a:t>
            </a:r>
            <a:r>
              <a:rPr sz="3200" spc="-15" dirty="0">
                <a:latin typeface="Calibri"/>
                <a:cs typeface="Calibri"/>
              </a:rPr>
              <a:t>Controle </a:t>
            </a:r>
            <a:r>
              <a:rPr sz="3200" spc="-10" dirty="0">
                <a:latin typeface="Calibri"/>
                <a:cs typeface="Calibri"/>
              </a:rPr>
              <a:t>de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Versão</a:t>
            </a:r>
            <a:endParaRPr sz="3200">
              <a:latin typeface="Calibri"/>
              <a:cs typeface="Calibr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Como </a:t>
            </a:r>
            <a:r>
              <a:rPr sz="2800" dirty="0">
                <a:latin typeface="Calibri"/>
                <a:cs typeface="Calibri"/>
              </a:rPr>
              <a:t>uma </a:t>
            </a:r>
            <a:r>
              <a:rPr sz="2800" spc="-20" dirty="0">
                <a:latin typeface="Calibri"/>
                <a:cs typeface="Calibri"/>
              </a:rPr>
              <a:t>organização controla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várias </a:t>
            </a:r>
            <a:r>
              <a:rPr sz="2800" spc="-20" dirty="0">
                <a:latin typeface="Calibri"/>
                <a:cs typeface="Calibri"/>
              </a:rPr>
              <a:t>versões  geradas </a:t>
            </a:r>
            <a:r>
              <a:rPr sz="2800" spc="-5" dirty="0">
                <a:latin typeface="Calibri"/>
                <a:cs typeface="Calibri"/>
              </a:rPr>
              <a:t>pelas </a:t>
            </a:r>
            <a:r>
              <a:rPr sz="2800" spc="-10" dirty="0">
                <a:latin typeface="Calibri"/>
                <a:cs typeface="Calibri"/>
              </a:rPr>
              <a:t>mudanças </a:t>
            </a:r>
            <a:r>
              <a:rPr sz="2800" spc="-25" dirty="0">
                <a:latin typeface="Calibri"/>
                <a:cs typeface="Calibri"/>
              </a:rPr>
              <a:t>feitas </a:t>
            </a:r>
            <a:r>
              <a:rPr sz="2800" spc="-15" dirty="0">
                <a:latin typeface="Calibri"/>
                <a:cs typeface="Calibri"/>
              </a:rPr>
              <a:t>antes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depois que 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5" dirty="0">
                <a:latin typeface="Calibri"/>
                <a:cs typeface="Calibri"/>
              </a:rPr>
              <a:t>é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liberado?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50"/>
              </a:spcBef>
            </a:pPr>
            <a:r>
              <a:rPr sz="3200" spc="5" dirty="0">
                <a:latin typeface="Calibri"/>
                <a:cs typeface="Calibri"/>
              </a:rPr>
              <a:t>4. </a:t>
            </a:r>
            <a:r>
              <a:rPr sz="3200" spc="-10" dirty="0">
                <a:latin typeface="Calibri"/>
                <a:cs typeface="Calibri"/>
              </a:rPr>
              <a:t>Auditoria </a:t>
            </a:r>
            <a:r>
              <a:rPr sz="3200" spc="5" dirty="0">
                <a:latin typeface="Calibri"/>
                <a:cs typeface="Calibri"/>
              </a:rPr>
              <a:t>de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Configuração</a:t>
            </a:r>
            <a:endParaRPr sz="3200">
              <a:latin typeface="Calibri"/>
              <a:cs typeface="Calibri"/>
            </a:endParaRPr>
          </a:p>
          <a:p>
            <a:pPr marL="756285" marR="387985" indent="-287020" algn="just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Como se pode </a:t>
            </a:r>
            <a:r>
              <a:rPr sz="2800" spc="-25" dirty="0">
                <a:latin typeface="Calibri"/>
                <a:cs typeface="Calibri"/>
              </a:rPr>
              <a:t>garantir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1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mudanças </a:t>
            </a:r>
            <a:r>
              <a:rPr sz="2800" spc="-30" dirty="0">
                <a:latin typeface="Calibri"/>
                <a:cs typeface="Calibri"/>
              </a:rPr>
              <a:t>foram  </a:t>
            </a:r>
            <a:r>
              <a:rPr sz="2800" spc="-25" dirty="0">
                <a:latin typeface="Calibri"/>
                <a:cs typeface="Calibri"/>
              </a:rPr>
              <a:t>feitas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adequadamente?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3620" marR="5080" indent="-165862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Tarefas </a:t>
            </a:r>
            <a:r>
              <a:rPr spc="-15" dirty="0"/>
              <a:t>de Gerenciamento de  Configuração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92" y="1864581"/>
            <a:ext cx="7738109" cy="42754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526415" algn="l"/>
              </a:tabLst>
            </a:pPr>
            <a:r>
              <a:rPr sz="3000" dirty="0">
                <a:latin typeface="Calibri"/>
                <a:cs typeface="Calibri"/>
              </a:rPr>
              <a:t>5.	</a:t>
            </a:r>
            <a:r>
              <a:rPr sz="3000" spc="-15" dirty="0">
                <a:latin typeface="Calibri"/>
                <a:cs typeface="Calibri"/>
              </a:rPr>
              <a:t>Controle </a:t>
            </a:r>
            <a:r>
              <a:rPr sz="3000" spc="-10" dirty="0">
                <a:latin typeface="Calibri"/>
                <a:cs typeface="Calibri"/>
              </a:rPr>
              <a:t>de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Interface</a:t>
            </a:r>
            <a:endParaRPr sz="3000">
              <a:latin typeface="Calibri"/>
              <a:cs typeface="Calibri"/>
            </a:endParaRPr>
          </a:p>
          <a:p>
            <a:pPr marL="756285" marR="583565" indent="-287020">
              <a:lnSpc>
                <a:spcPts val="2810"/>
              </a:lnSpc>
              <a:spcBef>
                <a:spcPts val="690"/>
              </a:spcBef>
              <a:tabLst>
                <a:tab pos="2462530" algn="l"/>
              </a:tabLst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Como </a:t>
            </a:r>
            <a:r>
              <a:rPr sz="2600" spc="-10" dirty="0">
                <a:latin typeface="Calibri"/>
                <a:cs typeface="Calibri"/>
              </a:rPr>
              <a:t>gerenciar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20" dirty="0">
                <a:latin typeface="Calibri"/>
                <a:cs typeface="Calibri"/>
              </a:rPr>
              <a:t>efeito </a:t>
            </a:r>
            <a:r>
              <a:rPr sz="2600" spc="-5" dirty="0">
                <a:latin typeface="Calibri"/>
                <a:cs typeface="Calibri"/>
              </a:rPr>
              <a:t>causado por </a:t>
            </a:r>
            <a:r>
              <a:rPr sz="2600" spc="-10" dirty="0">
                <a:latin typeface="Calibri"/>
                <a:cs typeface="Calibri"/>
              </a:rPr>
              <a:t>alterações  externas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ao	</a:t>
            </a:r>
            <a:r>
              <a:rPr sz="2600" spc="-5" dirty="0">
                <a:latin typeface="Calibri"/>
                <a:cs typeface="Calibri"/>
              </a:rPr>
              <a:t>sistema?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26415" algn="l"/>
              </a:tabLst>
            </a:pPr>
            <a:r>
              <a:rPr sz="3000" dirty="0">
                <a:latin typeface="Calibri"/>
                <a:cs typeface="Calibri"/>
              </a:rPr>
              <a:t>6.	</a:t>
            </a:r>
            <a:r>
              <a:rPr sz="3000" spc="-15" dirty="0">
                <a:latin typeface="Calibri"/>
                <a:cs typeface="Calibri"/>
              </a:rPr>
              <a:t>Controle </a:t>
            </a:r>
            <a:r>
              <a:rPr sz="3000" spc="-10" dirty="0">
                <a:latin typeface="Calibri"/>
                <a:cs typeface="Calibri"/>
              </a:rPr>
              <a:t>de </a:t>
            </a:r>
            <a:r>
              <a:rPr sz="3000" spc="-15" dirty="0">
                <a:latin typeface="Calibri"/>
                <a:cs typeface="Calibri"/>
              </a:rPr>
              <a:t>Subcontratados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Fornecedores</a:t>
            </a:r>
            <a:endParaRPr sz="3000">
              <a:latin typeface="Calibri"/>
              <a:cs typeface="Calibri"/>
            </a:endParaRPr>
          </a:p>
          <a:p>
            <a:pPr marL="756285" marR="77470" indent="-287020">
              <a:lnSpc>
                <a:spcPts val="2810"/>
              </a:lnSpc>
              <a:spcBef>
                <a:spcPts val="69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Como </a:t>
            </a:r>
            <a:r>
              <a:rPr sz="2600" spc="-15" dirty="0">
                <a:latin typeface="Calibri"/>
                <a:cs typeface="Calibri"/>
              </a:rPr>
              <a:t>garantir </a:t>
            </a:r>
            <a:r>
              <a:rPr sz="2600" dirty="0">
                <a:latin typeface="Calibri"/>
                <a:cs typeface="Calibri"/>
              </a:rPr>
              <a:t>que </a:t>
            </a:r>
            <a:r>
              <a:rPr sz="2600" spc="-5" dirty="0">
                <a:latin typeface="Calibri"/>
                <a:cs typeface="Calibri"/>
              </a:rPr>
              <a:t>módulos </a:t>
            </a:r>
            <a:r>
              <a:rPr sz="2600" spc="5" dirty="0">
                <a:latin typeface="Calibri"/>
                <a:cs typeface="Calibri"/>
              </a:rPr>
              <a:t>do </a:t>
            </a:r>
            <a:r>
              <a:rPr sz="2600" spc="-10" dirty="0">
                <a:latin typeface="Calibri"/>
                <a:cs typeface="Calibri"/>
              </a:rPr>
              <a:t>sistema </a:t>
            </a:r>
            <a:r>
              <a:rPr sz="2600" spc="-5" dirty="0">
                <a:latin typeface="Calibri"/>
                <a:cs typeface="Calibri"/>
              </a:rPr>
              <a:t>construídos  por </a:t>
            </a:r>
            <a:r>
              <a:rPr sz="2600" spc="-15" dirty="0">
                <a:latin typeface="Calibri"/>
                <a:cs typeface="Calibri"/>
              </a:rPr>
              <a:t>terceiros </a:t>
            </a:r>
            <a:r>
              <a:rPr sz="2600" spc="-10" dirty="0">
                <a:latin typeface="Calibri"/>
                <a:cs typeface="Calibri"/>
              </a:rPr>
              <a:t>estejam corretos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15" dirty="0">
                <a:latin typeface="Calibri"/>
                <a:cs typeface="Calibri"/>
              </a:rPr>
              <a:t>coerentes </a:t>
            </a:r>
            <a:r>
              <a:rPr sz="2600" spc="-10" dirty="0">
                <a:latin typeface="Calibri"/>
                <a:cs typeface="Calibri"/>
              </a:rPr>
              <a:t>com </a:t>
            </a:r>
            <a:r>
              <a:rPr sz="2600" dirty="0">
                <a:latin typeface="Calibri"/>
                <a:cs typeface="Calibri"/>
              </a:rPr>
              <a:t>o  </a:t>
            </a:r>
            <a:r>
              <a:rPr sz="2600" spc="-20" dirty="0">
                <a:latin typeface="Calibri"/>
                <a:cs typeface="Calibri"/>
              </a:rPr>
              <a:t>restante </a:t>
            </a:r>
            <a:r>
              <a:rPr sz="2600" spc="5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sistema?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26415" algn="l"/>
              </a:tabLst>
            </a:pPr>
            <a:r>
              <a:rPr sz="3000" dirty="0">
                <a:latin typeface="Calibri"/>
                <a:cs typeface="Calibri"/>
              </a:rPr>
              <a:t>7.	</a:t>
            </a:r>
            <a:r>
              <a:rPr sz="3000" spc="-20" dirty="0">
                <a:latin typeface="Calibri"/>
                <a:cs typeface="Calibri"/>
              </a:rPr>
              <a:t>Relato </a:t>
            </a:r>
            <a:r>
              <a:rPr sz="3000" spc="-10" dirty="0">
                <a:latin typeface="Calibri"/>
                <a:cs typeface="Calibri"/>
              </a:rPr>
              <a:t>de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Situação</a:t>
            </a:r>
            <a:endParaRPr sz="3000">
              <a:latin typeface="Calibri"/>
              <a:cs typeface="Calibri"/>
            </a:endParaRPr>
          </a:p>
          <a:p>
            <a:pPr marL="756285" marR="5080" indent="-287020">
              <a:lnSpc>
                <a:spcPts val="2810"/>
              </a:lnSpc>
              <a:spcBef>
                <a:spcPts val="69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Qual o </a:t>
            </a:r>
            <a:r>
              <a:rPr sz="2600" spc="-5" dirty="0">
                <a:latin typeface="Calibri"/>
                <a:cs typeface="Calibri"/>
              </a:rPr>
              <a:t>mecanismo </a:t>
            </a:r>
            <a:r>
              <a:rPr sz="2600" spc="5" dirty="0">
                <a:latin typeface="Calibri"/>
                <a:cs typeface="Calibri"/>
              </a:rPr>
              <a:t>usado </a:t>
            </a:r>
            <a:r>
              <a:rPr sz="2600" spc="-10" dirty="0">
                <a:latin typeface="Calibri"/>
                <a:cs typeface="Calibri"/>
              </a:rPr>
              <a:t>para avisar outras </a:t>
            </a:r>
            <a:r>
              <a:rPr sz="2600" spc="-5" dirty="0">
                <a:latin typeface="Calibri"/>
                <a:cs typeface="Calibri"/>
              </a:rPr>
              <a:t>pessoas  </a:t>
            </a:r>
            <a:r>
              <a:rPr sz="2600" spc="-10" dirty="0">
                <a:latin typeface="Calibri"/>
                <a:cs typeface="Calibri"/>
              </a:rPr>
              <a:t>sobre </a:t>
            </a:r>
            <a:r>
              <a:rPr sz="2600" spc="-5" dirty="0">
                <a:latin typeface="Calibri"/>
                <a:cs typeface="Calibri"/>
              </a:rPr>
              <a:t>mudanças </a:t>
            </a:r>
            <a:r>
              <a:rPr sz="2600" dirty="0">
                <a:latin typeface="Calibri"/>
                <a:cs typeface="Calibri"/>
              </a:rPr>
              <a:t>que são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feitas?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6642" y="811786"/>
            <a:ext cx="23393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ISO</a:t>
            </a:r>
            <a:r>
              <a:rPr sz="4400" spc="-70" dirty="0"/>
              <a:t> </a:t>
            </a:r>
            <a:r>
              <a:rPr sz="4400" dirty="0"/>
              <a:t>12207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011679" y="1950720"/>
            <a:ext cx="6667500" cy="5141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7194" y="811786"/>
            <a:ext cx="2596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ISSO</a:t>
            </a:r>
            <a:r>
              <a:rPr sz="4400" spc="-65" dirty="0"/>
              <a:t> </a:t>
            </a:r>
            <a:r>
              <a:rPr sz="4400" dirty="0"/>
              <a:t>12207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92" y="1959267"/>
            <a:ext cx="7840345" cy="443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44475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Norma que </a:t>
            </a:r>
            <a:r>
              <a:rPr sz="3000" spc="-10" dirty="0">
                <a:latin typeface="Calibri"/>
                <a:cs typeface="Calibri"/>
              </a:rPr>
              <a:t>define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10" dirty="0">
                <a:latin typeface="Calibri"/>
                <a:cs typeface="Calibri"/>
              </a:rPr>
              <a:t>processo de  </a:t>
            </a:r>
            <a:r>
              <a:rPr sz="3000" spc="-15" dirty="0">
                <a:latin typeface="Calibri"/>
                <a:cs typeface="Calibri"/>
              </a:rPr>
              <a:t>desenvolvimento </a:t>
            </a:r>
            <a:r>
              <a:rPr sz="3000" spc="5" dirty="0">
                <a:latin typeface="Calibri"/>
                <a:cs typeface="Calibri"/>
              </a:rPr>
              <a:t>de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Software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10" dirty="0">
                <a:latin typeface="Calibri"/>
                <a:cs typeface="Calibri"/>
              </a:rPr>
              <a:t>Objetivo</a:t>
            </a:r>
            <a:endParaRPr sz="3000" dirty="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5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Estabelecer uma estrutura </a:t>
            </a:r>
            <a:r>
              <a:rPr sz="2600" spc="-10" dirty="0">
                <a:latin typeface="Calibri"/>
                <a:cs typeface="Calibri"/>
              </a:rPr>
              <a:t>comum para </a:t>
            </a:r>
            <a:r>
              <a:rPr sz="2600" dirty="0">
                <a:latin typeface="Calibri"/>
                <a:cs typeface="Calibri"/>
              </a:rPr>
              <a:t>os </a:t>
            </a:r>
            <a:r>
              <a:rPr sz="2600" spc="-5" dirty="0">
                <a:latin typeface="Calibri"/>
                <a:cs typeface="Calibri"/>
              </a:rPr>
              <a:t>processos  </a:t>
            </a:r>
            <a:r>
              <a:rPr sz="2600" spc="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ciclo </a:t>
            </a:r>
            <a:r>
              <a:rPr sz="2600" spc="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vida e </a:t>
            </a:r>
            <a:r>
              <a:rPr sz="2600" spc="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desenvolvimento </a:t>
            </a:r>
            <a:r>
              <a:rPr sz="2600" spc="5" dirty="0">
                <a:latin typeface="Calibri"/>
                <a:cs typeface="Calibri"/>
              </a:rPr>
              <a:t>de</a:t>
            </a:r>
            <a:r>
              <a:rPr sz="2600" spc="-1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software</a:t>
            </a:r>
            <a:endParaRPr sz="2600" dirty="0">
              <a:latin typeface="Calibri"/>
              <a:cs typeface="Calibri"/>
            </a:endParaRPr>
          </a:p>
          <a:p>
            <a:pPr marL="756285" marR="47625" indent="-28702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Visa ajudar as </a:t>
            </a:r>
            <a:r>
              <a:rPr sz="2600" spc="-15" dirty="0">
                <a:latin typeface="Calibri"/>
                <a:cs typeface="Calibri"/>
              </a:rPr>
              <a:t>organizações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compreenderem </a:t>
            </a:r>
            <a:r>
              <a:rPr sz="2600" spc="-5" dirty="0">
                <a:latin typeface="Calibri"/>
                <a:cs typeface="Calibri"/>
              </a:rPr>
              <a:t>todos  </a:t>
            </a:r>
            <a:r>
              <a:rPr sz="2600" dirty="0">
                <a:latin typeface="Calibri"/>
                <a:cs typeface="Calibri"/>
              </a:rPr>
              <a:t>os </a:t>
            </a:r>
            <a:r>
              <a:rPr sz="2600" spc="-10" dirty="0">
                <a:latin typeface="Calibri"/>
                <a:cs typeface="Calibri"/>
              </a:rPr>
              <a:t>componentes </a:t>
            </a:r>
            <a:r>
              <a:rPr sz="2600" spc="-15" dirty="0">
                <a:latin typeface="Calibri"/>
                <a:cs typeface="Calibri"/>
              </a:rPr>
              <a:t>presentes </a:t>
            </a:r>
            <a:r>
              <a:rPr sz="2600" spc="5" dirty="0">
                <a:latin typeface="Calibri"/>
                <a:cs typeface="Calibri"/>
              </a:rPr>
              <a:t>na </a:t>
            </a:r>
            <a:r>
              <a:rPr sz="2600" spc="-5" dirty="0">
                <a:latin typeface="Calibri"/>
                <a:cs typeface="Calibri"/>
              </a:rPr>
              <a:t>aquisição </a:t>
            </a:r>
            <a:r>
              <a:rPr sz="2600" dirty="0">
                <a:latin typeface="Calibri"/>
                <a:cs typeface="Calibri"/>
              </a:rPr>
              <a:t>e  </a:t>
            </a:r>
            <a:r>
              <a:rPr sz="2600" spc="-10" dirty="0">
                <a:latin typeface="Calibri"/>
                <a:cs typeface="Calibri"/>
              </a:rPr>
              <a:t>fornecimento </a:t>
            </a:r>
            <a:r>
              <a:rPr sz="2600" spc="5" dirty="0">
                <a:latin typeface="Calibri"/>
                <a:cs typeface="Calibri"/>
              </a:rPr>
              <a:t>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software</a:t>
            </a:r>
            <a:endParaRPr sz="2600" dirty="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55"/>
              </a:spcBef>
              <a:tabLst>
                <a:tab pos="11550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alibri"/>
                <a:cs typeface="Calibri"/>
              </a:rPr>
              <a:t>Ajudando a firmar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contratos</a:t>
            </a:r>
            <a:endParaRPr sz="2200" dirty="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30"/>
              </a:spcBef>
              <a:tabLst>
                <a:tab pos="11550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15" dirty="0">
                <a:latin typeface="Calibri"/>
                <a:cs typeface="Calibri"/>
              </a:rPr>
              <a:t>Executando projetos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forma </a:t>
            </a:r>
            <a:r>
              <a:rPr sz="2200" spc="-5" dirty="0">
                <a:latin typeface="Calibri"/>
                <a:cs typeface="Calibri"/>
              </a:rPr>
              <a:t>mais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eficaz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1946148"/>
            <a:ext cx="3034665" cy="3927475"/>
            <a:chOff x="876300" y="1946148"/>
            <a:chExt cx="3034665" cy="3927475"/>
          </a:xfrm>
        </p:grpSpPr>
        <p:sp>
          <p:nvSpPr>
            <p:cNvPr id="3" name="object 3"/>
            <p:cNvSpPr/>
            <p:nvPr/>
          </p:nvSpPr>
          <p:spPr>
            <a:xfrm>
              <a:off x="1100502" y="1950719"/>
              <a:ext cx="2411138" cy="88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6300" y="1946148"/>
              <a:ext cx="3034284" cy="3927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3280" y="717317"/>
            <a:ext cx="7783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Informações </a:t>
            </a:r>
            <a:r>
              <a:rPr spc="5" dirty="0"/>
              <a:t>do </a:t>
            </a:r>
            <a:r>
              <a:rPr spc="-15" dirty="0"/>
              <a:t>Processo de</a:t>
            </a:r>
            <a:r>
              <a:rPr spc="50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5720" y="2529352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1599" y="3334026"/>
            <a:ext cx="164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1046" y="5071404"/>
            <a:ext cx="120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63923" y="3433571"/>
            <a:ext cx="896619" cy="925194"/>
            <a:chOff x="3963923" y="3433571"/>
            <a:chExt cx="896619" cy="925194"/>
          </a:xfrm>
        </p:grpSpPr>
        <p:sp>
          <p:nvSpPr>
            <p:cNvPr id="10" name="object 10"/>
            <p:cNvSpPr/>
            <p:nvPr/>
          </p:nvSpPr>
          <p:spPr>
            <a:xfrm>
              <a:off x="3977639" y="3464051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1291" y="864108"/>
                  </a:moveTo>
                  <a:lnTo>
                    <a:pt x="431291" y="647700"/>
                  </a:lnTo>
                  <a:lnTo>
                    <a:pt x="0" y="647700"/>
                  </a:lnTo>
                  <a:lnTo>
                    <a:pt x="0" y="216408"/>
                  </a:lnTo>
                  <a:lnTo>
                    <a:pt x="431291" y="216408"/>
                  </a:lnTo>
                  <a:lnTo>
                    <a:pt x="431291" y="0"/>
                  </a:lnTo>
                  <a:lnTo>
                    <a:pt x="864108" y="432816"/>
                  </a:lnTo>
                  <a:lnTo>
                    <a:pt x="431291" y="8641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3923" y="3433571"/>
              <a:ext cx="896619" cy="925194"/>
            </a:xfrm>
            <a:custGeom>
              <a:avLst/>
              <a:gdLst/>
              <a:ahLst/>
              <a:cxnLst/>
              <a:rect l="l" t="t" r="r" b="b"/>
              <a:pathLst>
                <a:path w="896620" h="925195">
                  <a:moveTo>
                    <a:pt x="432816" y="246887"/>
                  </a:moveTo>
                  <a:lnTo>
                    <a:pt x="432816" y="0"/>
                  </a:lnTo>
                  <a:lnTo>
                    <a:pt x="463295" y="30479"/>
                  </a:lnTo>
                  <a:lnTo>
                    <a:pt x="458724" y="30479"/>
                  </a:lnTo>
                  <a:lnTo>
                    <a:pt x="435863" y="39623"/>
                  </a:lnTo>
                  <a:lnTo>
                    <a:pt x="458724" y="62484"/>
                  </a:lnTo>
                  <a:lnTo>
                    <a:pt x="458724" y="234695"/>
                  </a:lnTo>
                  <a:lnTo>
                    <a:pt x="445008" y="234695"/>
                  </a:lnTo>
                  <a:lnTo>
                    <a:pt x="432816" y="246887"/>
                  </a:lnTo>
                  <a:close/>
                </a:path>
                <a:path w="896620" h="925195">
                  <a:moveTo>
                    <a:pt x="458724" y="62484"/>
                  </a:moveTo>
                  <a:lnTo>
                    <a:pt x="435863" y="39623"/>
                  </a:lnTo>
                  <a:lnTo>
                    <a:pt x="458724" y="30479"/>
                  </a:lnTo>
                  <a:lnTo>
                    <a:pt x="458724" y="62484"/>
                  </a:lnTo>
                  <a:close/>
                </a:path>
                <a:path w="896620" h="925195">
                  <a:moveTo>
                    <a:pt x="859519" y="463279"/>
                  </a:moveTo>
                  <a:lnTo>
                    <a:pt x="458724" y="62484"/>
                  </a:lnTo>
                  <a:lnTo>
                    <a:pt x="458724" y="30479"/>
                  </a:lnTo>
                  <a:lnTo>
                    <a:pt x="463295" y="30479"/>
                  </a:lnTo>
                  <a:lnTo>
                    <a:pt x="886968" y="454152"/>
                  </a:lnTo>
                  <a:lnTo>
                    <a:pt x="868679" y="454152"/>
                  </a:lnTo>
                  <a:lnTo>
                    <a:pt x="859519" y="463279"/>
                  </a:lnTo>
                  <a:close/>
                </a:path>
                <a:path w="896620" h="925195">
                  <a:moveTo>
                    <a:pt x="432816" y="691896"/>
                  </a:moveTo>
                  <a:lnTo>
                    <a:pt x="0" y="691896"/>
                  </a:lnTo>
                  <a:lnTo>
                    <a:pt x="0" y="234695"/>
                  </a:lnTo>
                  <a:lnTo>
                    <a:pt x="432816" y="234695"/>
                  </a:lnTo>
                  <a:lnTo>
                    <a:pt x="432816" y="246887"/>
                  </a:lnTo>
                  <a:lnTo>
                    <a:pt x="25908" y="246887"/>
                  </a:lnTo>
                  <a:lnTo>
                    <a:pt x="13716" y="259079"/>
                  </a:lnTo>
                  <a:lnTo>
                    <a:pt x="25908" y="259079"/>
                  </a:lnTo>
                  <a:lnTo>
                    <a:pt x="25908" y="665988"/>
                  </a:lnTo>
                  <a:lnTo>
                    <a:pt x="13716" y="665988"/>
                  </a:lnTo>
                  <a:lnTo>
                    <a:pt x="25908" y="678180"/>
                  </a:lnTo>
                  <a:lnTo>
                    <a:pt x="432816" y="678180"/>
                  </a:lnTo>
                  <a:lnTo>
                    <a:pt x="432816" y="691896"/>
                  </a:lnTo>
                  <a:close/>
                </a:path>
                <a:path w="896620" h="925195">
                  <a:moveTo>
                    <a:pt x="458724" y="259079"/>
                  </a:moveTo>
                  <a:lnTo>
                    <a:pt x="25908" y="259079"/>
                  </a:lnTo>
                  <a:lnTo>
                    <a:pt x="25908" y="246887"/>
                  </a:lnTo>
                  <a:lnTo>
                    <a:pt x="432816" y="246887"/>
                  </a:lnTo>
                  <a:lnTo>
                    <a:pt x="445008" y="234695"/>
                  </a:lnTo>
                  <a:lnTo>
                    <a:pt x="458724" y="234695"/>
                  </a:lnTo>
                  <a:lnTo>
                    <a:pt x="458724" y="259079"/>
                  </a:lnTo>
                  <a:close/>
                </a:path>
                <a:path w="896620" h="925195">
                  <a:moveTo>
                    <a:pt x="25908" y="259079"/>
                  </a:moveTo>
                  <a:lnTo>
                    <a:pt x="13716" y="259079"/>
                  </a:lnTo>
                  <a:lnTo>
                    <a:pt x="25908" y="246887"/>
                  </a:lnTo>
                  <a:lnTo>
                    <a:pt x="25908" y="259079"/>
                  </a:lnTo>
                  <a:close/>
                </a:path>
                <a:path w="896620" h="925195">
                  <a:moveTo>
                    <a:pt x="868679" y="472439"/>
                  </a:moveTo>
                  <a:lnTo>
                    <a:pt x="859519" y="463279"/>
                  </a:lnTo>
                  <a:lnTo>
                    <a:pt x="868679" y="454152"/>
                  </a:lnTo>
                  <a:lnTo>
                    <a:pt x="868679" y="472439"/>
                  </a:lnTo>
                  <a:close/>
                </a:path>
                <a:path w="896620" h="925195">
                  <a:moveTo>
                    <a:pt x="886937" y="472439"/>
                  </a:moveTo>
                  <a:lnTo>
                    <a:pt x="868679" y="472439"/>
                  </a:lnTo>
                  <a:lnTo>
                    <a:pt x="868679" y="454152"/>
                  </a:lnTo>
                  <a:lnTo>
                    <a:pt x="886968" y="454152"/>
                  </a:lnTo>
                  <a:lnTo>
                    <a:pt x="896112" y="463296"/>
                  </a:lnTo>
                  <a:lnTo>
                    <a:pt x="886937" y="472439"/>
                  </a:lnTo>
                  <a:close/>
                </a:path>
                <a:path w="896620" h="925195">
                  <a:moveTo>
                    <a:pt x="463396" y="894588"/>
                  </a:moveTo>
                  <a:lnTo>
                    <a:pt x="458724" y="894588"/>
                  </a:lnTo>
                  <a:lnTo>
                    <a:pt x="458724" y="862664"/>
                  </a:lnTo>
                  <a:lnTo>
                    <a:pt x="859519" y="463279"/>
                  </a:lnTo>
                  <a:lnTo>
                    <a:pt x="868679" y="472439"/>
                  </a:lnTo>
                  <a:lnTo>
                    <a:pt x="886937" y="472439"/>
                  </a:lnTo>
                  <a:lnTo>
                    <a:pt x="463396" y="894588"/>
                  </a:lnTo>
                  <a:close/>
                </a:path>
                <a:path w="896620" h="925195">
                  <a:moveTo>
                    <a:pt x="25908" y="678180"/>
                  </a:moveTo>
                  <a:lnTo>
                    <a:pt x="13716" y="665988"/>
                  </a:lnTo>
                  <a:lnTo>
                    <a:pt x="25908" y="665988"/>
                  </a:lnTo>
                  <a:lnTo>
                    <a:pt x="25908" y="678180"/>
                  </a:lnTo>
                  <a:close/>
                </a:path>
                <a:path w="896620" h="925195">
                  <a:moveTo>
                    <a:pt x="458724" y="691896"/>
                  </a:moveTo>
                  <a:lnTo>
                    <a:pt x="445008" y="691896"/>
                  </a:lnTo>
                  <a:lnTo>
                    <a:pt x="432816" y="678180"/>
                  </a:lnTo>
                  <a:lnTo>
                    <a:pt x="25908" y="678180"/>
                  </a:lnTo>
                  <a:lnTo>
                    <a:pt x="25908" y="665988"/>
                  </a:lnTo>
                  <a:lnTo>
                    <a:pt x="458724" y="665988"/>
                  </a:lnTo>
                  <a:lnTo>
                    <a:pt x="458724" y="691896"/>
                  </a:lnTo>
                  <a:close/>
                </a:path>
                <a:path w="896620" h="925195">
                  <a:moveTo>
                    <a:pt x="432816" y="925068"/>
                  </a:moveTo>
                  <a:lnTo>
                    <a:pt x="432816" y="678180"/>
                  </a:lnTo>
                  <a:lnTo>
                    <a:pt x="445008" y="691896"/>
                  </a:lnTo>
                  <a:lnTo>
                    <a:pt x="458724" y="691896"/>
                  </a:lnTo>
                  <a:lnTo>
                    <a:pt x="458724" y="862664"/>
                  </a:lnTo>
                  <a:lnTo>
                    <a:pt x="435863" y="885444"/>
                  </a:lnTo>
                  <a:lnTo>
                    <a:pt x="458724" y="894588"/>
                  </a:lnTo>
                  <a:lnTo>
                    <a:pt x="463396" y="894588"/>
                  </a:lnTo>
                  <a:lnTo>
                    <a:pt x="432816" y="925068"/>
                  </a:lnTo>
                  <a:close/>
                </a:path>
                <a:path w="896620" h="925195">
                  <a:moveTo>
                    <a:pt x="458724" y="894588"/>
                  </a:moveTo>
                  <a:lnTo>
                    <a:pt x="435863" y="885444"/>
                  </a:lnTo>
                  <a:lnTo>
                    <a:pt x="458724" y="862664"/>
                  </a:lnTo>
                  <a:lnTo>
                    <a:pt x="458724" y="89458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45379" y="2039111"/>
            <a:ext cx="890269" cy="3842385"/>
            <a:chOff x="4945379" y="2039111"/>
            <a:chExt cx="890269" cy="3842385"/>
          </a:xfrm>
        </p:grpSpPr>
        <p:sp>
          <p:nvSpPr>
            <p:cNvPr id="13" name="object 13"/>
            <p:cNvSpPr/>
            <p:nvPr/>
          </p:nvSpPr>
          <p:spPr>
            <a:xfrm>
              <a:off x="4959095" y="2051303"/>
              <a:ext cx="864235" cy="3817620"/>
            </a:xfrm>
            <a:custGeom>
              <a:avLst/>
              <a:gdLst/>
              <a:ahLst/>
              <a:cxnLst/>
              <a:rect l="l" t="t" r="r" b="b"/>
              <a:pathLst>
                <a:path w="864235" h="3817620">
                  <a:moveTo>
                    <a:pt x="719327" y="3817620"/>
                  </a:moveTo>
                  <a:lnTo>
                    <a:pt x="143256" y="3817620"/>
                  </a:lnTo>
                  <a:lnTo>
                    <a:pt x="97926" y="3810170"/>
                  </a:lnTo>
                  <a:lnTo>
                    <a:pt x="58594" y="3789480"/>
                  </a:lnTo>
                  <a:lnTo>
                    <a:pt x="27602" y="3758037"/>
                  </a:lnTo>
                  <a:lnTo>
                    <a:pt x="7290" y="3718328"/>
                  </a:lnTo>
                  <a:lnTo>
                    <a:pt x="0" y="3672839"/>
                  </a:lnTo>
                  <a:lnTo>
                    <a:pt x="0" y="144779"/>
                  </a:lnTo>
                  <a:lnTo>
                    <a:pt x="7290" y="99291"/>
                  </a:lnTo>
                  <a:lnTo>
                    <a:pt x="27602" y="59582"/>
                  </a:lnTo>
                  <a:lnTo>
                    <a:pt x="58594" y="28139"/>
                  </a:lnTo>
                  <a:lnTo>
                    <a:pt x="97926" y="7449"/>
                  </a:lnTo>
                  <a:lnTo>
                    <a:pt x="143256" y="0"/>
                  </a:lnTo>
                  <a:lnTo>
                    <a:pt x="719327" y="0"/>
                  </a:lnTo>
                  <a:lnTo>
                    <a:pt x="764816" y="7449"/>
                  </a:lnTo>
                  <a:lnTo>
                    <a:pt x="804525" y="28139"/>
                  </a:lnTo>
                  <a:lnTo>
                    <a:pt x="835968" y="59582"/>
                  </a:lnTo>
                  <a:lnTo>
                    <a:pt x="856658" y="99291"/>
                  </a:lnTo>
                  <a:lnTo>
                    <a:pt x="864108" y="144779"/>
                  </a:lnTo>
                  <a:lnTo>
                    <a:pt x="864108" y="3672839"/>
                  </a:lnTo>
                  <a:lnTo>
                    <a:pt x="856658" y="3718328"/>
                  </a:lnTo>
                  <a:lnTo>
                    <a:pt x="835968" y="3758037"/>
                  </a:lnTo>
                  <a:lnTo>
                    <a:pt x="804525" y="3789480"/>
                  </a:lnTo>
                  <a:lnTo>
                    <a:pt x="764816" y="3810170"/>
                  </a:lnTo>
                  <a:lnTo>
                    <a:pt x="719327" y="381762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5379" y="2039111"/>
              <a:ext cx="890269" cy="3842385"/>
            </a:xfrm>
            <a:custGeom>
              <a:avLst/>
              <a:gdLst/>
              <a:ahLst/>
              <a:cxnLst/>
              <a:rect l="l" t="t" r="r" b="b"/>
              <a:pathLst>
                <a:path w="890270" h="3842385">
                  <a:moveTo>
                    <a:pt x="734568" y="3842004"/>
                  </a:moveTo>
                  <a:lnTo>
                    <a:pt x="141732" y="3842004"/>
                  </a:lnTo>
                  <a:lnTo>
                    <a:pt x="111252" y="3835908"/>
                  </a:lnTo>
                  <a:lnTo>
                    <a:pt x="70104" y="3816096"/>
                  </a:lnTo>
                  <a:lnTo>
                    <a:pt x="36576" y="3785616"/>
                  </a:lnTo>
                  <a:lnTo>
                    <a:pt x="13716" y="3747516"/>
                  </a:lnTo>
                  <a:lnTo>
                    <a:pt x="1524" y="3701796"/>
                  </a:lnTo>
                  <a:lnTo>
                    <a:pt x="0" y="3686556"/>
                  </a:lnTo>
                  <a:lnTo>
                    <a:pt x="0" y="156972"/>
                  </a:lnTo>
                  <a:lnTo>
                    <a:pt x="12192" y="96012"/>
                  </a:lnTo>
                  <a:lnTo>
                    <a:pt x="36576" y="57912"/>
                  </a:lnTo>
                  <a:lnTo>
                    <a:pt x="68580" y="27432"/>
                  </a:lnTo>
                  <a:lnTo>
                    <a:pt x="109728" y="7620"/>
                  </a:lnTo>
                  <a:lnTo>
                    <a:pt x="156972" y="0"/>
                  </a:lnTo>
                  <a:lnTo>
                    <a:pt x="733044" y="0"/>
                  </a:lnTo>
                  <a:lnTo>
                    <a:pt x="763524" y="3048"/>
                  </a:lnTo>
                  <a:lnTo>
                    <a:pt x="794004" y="12192"/>
                  </a:lnTo>
                  <a:lnTo>
                    <a:pt x="807720" y="18288"/>
                  </a:lnTo>
                  <a:lnTo>
                    <a:pt x="819912" y="25908"/>
                  </a:lnTo>
                  <a:lnTo>
                    <a:pt x="144780" y="25908"/>
                  </a:lnTo>
                  <a:lnTo>
                    <a:pt x="131064" y="27432"/>
                  </a:lnTo>
                  <a:lnTo>
                    <a:pt x="118872" y="32004"/>
                  </a:lnTo>
                  <a:lnTo>
                    <a:pt x="106680" y="35052"/>
                  </a:lnTo>
                  <a:lnTo>
                    <a:pt x="94488" y="41148"/>
                  </a:lnTo>
                  <a:lnTo>
                    <a:pt x="64008" y="64008"/>
                  </a:lnTo>
                  <a:lnTo>
                    <a:pt x="42672" y="94488"/>
                  </a:lnTo>
                  <a:lnTo>
                    <a:pt x="36576" y="105156"/>
                  </a:lnTo>
                  <a:lnTo>
                    <a:pt x="32004" y="117348"/>
                  </a:lnTo>
                  <a:lnTo>
                    <a:pt x="28956" y="129540"/>
                  </a:lnTo>
                  <a:lnTo>
                    <a:pt x="25908" y="143256"/>
                  </a:lnTo>
                  <a:lnTo>
                    <a:pt x="25908" y="3698748"/>
                  </a:lnTo>
                  <a:lnTo>
                    <a:pt x="41148" y="3747516"/>
                  </a:lnTo>
                  <a:lnTo>
                    <a:pt x="64008" y="3777996"/>
                  </a:lnTo>
                  <a:lnTo>
                    <a:pt x="73152" y="3785616"/>
                  </a:lnTo>
                  <a:lnTo>
                    <a:pt x="83820" y="3794760"/>
                  </a:lnTo>
                  <a:lnTo>
                    <a:pt x="94488" y="3800856"/>
                  </a:lnTo>
                  <a:lnTo>
                    <a:pt x="105156" y="3805428"/>
                  </a:lnTo>
                  <a:lnTo>
                    <a:pt x="129540" y="3814572"/>
                  </a:lnTo>
                  <a:lnTo>
                    <a:pt x="143256" y="3816096"/>
                  </a:lnTo>
                  <a:lnTo>
                    <a:pt x="818997" y="3816096"/>
                  </a:lnTo>
                  <a:lnTo>
                    <a:pt x="809244" y="3822191"/>
                  </a:lnTo>
                  <a:lnTo>
                    <a:pt x="795527" y="3829812"/>
                  </a:lnTo>
                  <a:lnTo>
                    <a:pt x="765048" y="3838956"/>
                  </a:lnTo>
                  <a:lnTo>
                    <a:pt x="734568" y="3842004"/>
                  </a:lnTo>
                  <a:close/>
                </a:path>
                <a:path w="890270" h="3842385">
                  <a:moveTo>
                    <a:pt x="818997" y="3816096"/>
                  </a:moveTo>
                  <a:lnTo>
                    <a:pt x="746760" y="3816096"/>
                  </a:lnTo>
                  <a:lnTo>
                    <a:pt x="758952" y="3814572"/>
                  </a:lnTo>
                  <a:lnTo>
                    <a:pt x="771144" y="3811524"/>
                  </a:lnTo>
                  <a:lnTo>
                    <a:pt x="806196" y="3794760"/>
                  </a:lnTo>
                  <a:lnTo>
                    <a:pt x="841248" y="3759708"/>
                  </a:lnTo>
                  <a:lnTo>
                    <a:pt x="858012" y="3724656"/>
                  </a:lnTo>
                  <a:lnTo>
                    <a:pt x="864108" y="3698748"/>
                  </a:lnTo>
                  <a:lnTo>
                    <a:pt x="864108" y="144780"/>
                  </a:lnTo>
                  <a:lnTo>
                    <a:pt x="854964" y="106680"/>
                  </a:lnTo>
                  <a:lnTo>
                    <a:pt x="835152" y="73152"/>
                  </a:lnTo>
                  <a:lnTo>
                    <a:pt x="797052" y="41148"/>
                  </a:lnTo>
                  <a:lnTo>
                    <a:pt x="760475" y="28956"/>
                  </a:lnTo>
                  <a:lnTo>
                    <a:pt x="746760" y="25908"/>
                  </a:lnTo>
                  <a:lnTo>
                    <a:pt x="819912" y="25908"/>
                  </a:lnTo>
                  <a:lnTo>
                    <a:pt x="853440" y="56388"/>
                  </a:lnTo>
                  <a:lnTo>
                    <a:pt x="877824" y="96012"/>
                  </a:lnTo>
                  <a:lnTo>
                    <a:pt x="888492" y="140208"/>
                  </a:lnTo>
                  <a:lnTo>
                    <a:pt x="890016" y="156972"/>
                  </a:lnTo>
                  <a:lnTo>
                    <a:pt x="890016" y="3685032"/>
                  </a:lnTo>
                  <a:lnTo>
                    <a:pt x="888492" y="3700272"/>
                  </a:lnTo>
                  <a:lnTo>
                    <a:pt x="886968" y="3717036"/>
                  </a:lnTo>
                  <a:lnTo>
                    <a:pt x="882396" y="3730752"/>
                  </a:lnTo>
                  <a:lnTo>
                    <a:pt x="877824" y="3745991"/>
                  </a:lnTo>
                  <a:lnTo>
                    <a:pt x="871727" y="3759708"/>
                  </a:lnTo>
                  <a:lnTo>
                    <a:pt x="844296" y="3796283"/>
                  </a:lnTo>
                  <a:lnTo>
                    <a:pt x="821436" y="3814572"/>
                  </a:lnTo>
                  <a:lnTo>
                    <a:pt x="818997" y="381609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80135" y="2311423"/>
            <a:ext cx="225425" cy="3265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 algn="just">
              <a:lnSpc>
                <a:spcPct val="118100"/>
              </a:lnSpc>
              <a:spcBef>
                <a:spcPts val="10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  N  F  O  R  M  A  Ç  Ã  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1946148"/>
            <a:ext cx="3034665" cy="3927475"/>
            <a:chOff x="876300" y="1946148"/>
            <a:chExt cx="3034665" cy="3927475"/>
          </a:xfrm>
        </p:grpSpPr>
        <p:sp>
          <p:nvSpPr>
            <p:cNvPr id="3" name="object 3"/>
            <p:cNvSpPr/>
            <p:nvPr/>
          </p:nvSpPr>
          <p:spPr>
            <a:xfrm>
              <a:off x="1100502" y="1950719"/>
              <a:ext cx="2411138" cy="88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6300" y="1946148"/>
              <a:ext cx="3034284" cy="3927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3280" y="717317"/>
            <a:ext cx="7783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Informações </a:t>
            </a:r>
            <a:r>
              <a:rPr spc="5" dirty="0"/>
              <a:t>do </a:t>
            </a:r>
            <a:r>
              <a:rPr spc="-15" dirty="0"/>
              <a:t>Processo de</a:t>
            </a:r>
            <a:r>
              <a:rPr spc="50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5720" y="2529352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1599" y="3334026"/>
            <a:ext cx="164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1046" y="5071404"/>
            <a:ext cx="120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63923" y="3433571"/>
            <a:ext cx="896619" cy="925194"/>
            <a:chOff x="3963923" y="3433571"/>
            <a:chExt cx="896619" cy="925194"/>
          </a:xfrm>
        </p:grpSpPr>
        <p:sp>
          <p:nvSpPr>
            <p:cNvPr id="10" name="object 10"/>
            <p:cNvSpPr/>
            <p:nvPr/>
          </p:nvSpPr>
          <p:spPr>
            <a:xfrm>
              <a:off x="3977639" y="3464051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1291" y="864108"/>
                  </a:moveTo>
                  <a:lnTo>
                    <a:pt x="431291" y="647700"/>
                  </a:lnTo>
                  <a:lnTo>
                    <a:pt x="0" y="647700"/>
                  </a:lnTo>
                  <a:lnTo>
                    <a:pt x="0" y="216408"/>
                  </a:lnTo>
                  <a:lnTo>
                    <a:pt x="431291" y="216408"/>
                  </a:lnTo>
                  <a:lnTo>
                    <a:pt x="431291" y="0"/>
                  </a:lnTo>
                  <a:lnTo>
                    <a:pt x="864108" y="432816"/>
                  </a:lnTo>
                  <a:lnTo>
                    <a:pt x="431291" y="8641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3923" y="3433571"/>
              <a:ext cx="896619" cy="925194"/>
            </a:xfrm>
            <a:custGeom>
              <a:avLst/>
              <a:gdLst/>
              <a:ahLst/>
              <a:cxnLst/>
              <a:rect l="l" t="t" r="r" b="b"/>
              <a:pathLst>
                <a:path w="896620" h="925195">
                  <a:moveTo>
                    <a:pt x="432816" y="246887"/>
                  </a:moveTo>
                  <a:lnTo>
                    <a:pt x="432816" y="0"/>
                  </a:lnTo>
                  <a:lnTo>
                    <a:pt x="463295" y="30479"/>
                  </a:lnTo>
                  <a:lnTo>
                    <a:pt x="458724" y="30479"/>
                  </a:lnTo>
                  <a:lnTo>
                    <a:pt x="435863" y="39623"/>
                  </a:lnTo>
                  <a:lnTo>
                    <a:pt x="458724" y="62484"/>
                  </a:lnTo>
                  <a:lnTo>
                    <a:pt x="458724" y="234695"/>
                  </a:lnTo>
                  <a:lnTo>
                    <a:pt x="445008" y="234695"/>
                  </a:lnTo>
                  <a:lnTo>
                    <a:pt x="432816" y="246887"/>
                  </a:lnTo>
                  <a:close/>
                </a:path>
                <a:path w="896620" h="925195">
                  <a:moveTo>
                    <a:pt x="458724" y="62484"/>
                  </a:moveTo>
                  <a:lnTo>
                    <a:pt x="435863" y="39623"/>
                  </a:lnTo>
                  <a:lnTo>
                    <a:pt x="458724" y="30479"/>
                  </a:lnTo>
                  <a:lnTo>
                    <a:pt x="458724" y="62484"/>
                  </a:lnTo>
                  <a:close/>
                </a:path>
                <a:path w="896620" h="925195">
                  <a:moveTo>
                    <a:pt x="859519" y="463279"/>
                  </a:moveTo>
                  <a:lnTo>
                    <a:pt x="458724" y="62484"/>
                  </a:lnTo>
                  <a:lnTo>
                    <a:pt x="458724" y="30479"/>
                  </a:lnTo>
                  <a:lnTo>
                    <a:pt x="463295" y="30479"/>
                  </a:lnTo>
                  <a:lnTo>
                    <a:pt x="886968" y="454152"/>
                  </a:lnTo>
                  <a:lnTo>
                    <a:pt x="868679" y="454152"/>
                  </a:lnTo>
                  <a:lnTo>
                    <a:pt x="859519" y="463279"/>
                  </a:lnTo>
                  <a:close/>
                </a:path>
                <a:path w="896620" h="925195">
                  <a:moveTo>
                    <a:pt x="432816" y="691896"/>
                  </a:moveTo>
                  <a:lnTo>
                    <a:pt x="0" y="691896"/>
                  </a:lnTo>
                  <a:lnTo>
                    <a:pt x="0" y="234695"/>
                  </a:lnTo>
                  <a:lnTo>
                    <a:pt x="432816" y="234695"/>
                  </a:lnTo>
                  <a:lnTo>
                    <a:pt x="432816" y="246887"/>
                  </a:lnTo>
                  <a:lnTo>
                    <a:pt x="25908" y="246887"/>
                  </a:lnTo>
                  <a:lnTo>
                    <a:pt x="13716" y="259079"/>
                  </a:lnTo>
                  <a:lnTo>
                    <a:pt x="25908" y="259079"/>
                  </a:lnTo>
                  <a:lnTo>
                    <a:pt x="25908" y="665988"/>
                  </a:lnTo>
                  <a:lnTo>
                    <a:pt x="13716" y="665988"/>
                  </a:lnTo>
                  <a:lnTo>
                    <a:pt x="25908" y="678180"/>
                  </a:lnTo>
                  <a:lnTo>
                    <a:pt x="432816" y="678180"/>
                  </a:lnTo>
                  <a:lnTo>
                    <a:pt x="432816" y="691896"/>
                  </a:lnTo>
                  <a:close/>
                </a:path>
                <a:path w="896620" h="925195">
                  <a:moveTo>
                    <a:pt x="458724" y="259079"/>
                  </a:moveTo>
                  <a:lnTo>
                    <a:pt x="25908" y="259079"/>
                  </a:lnTo>
                  <a:lnTo>
                    <a:pt x="25908" y="246887"/>
                  </a:lnTo>
                  <a:lnTo>
                    <a:pt x="432816" y="246887"/>
                  </a:lnTo>
                  <a:lnTo>
                    <a:pt x="445008" y="234695"/>
                  </a:lnTo>
                  <a:lnTo>
                    <a:pt x="458724" y="234695"/>
                  </a:lnTo>
                  <a:lnTo>
                    <a:pt x="458724" y="259079"/>
                  </a:lnTo>
                  <a:close/>
                </a:path>
                <a:path w="896620" h="925195">
                  <a:moveTo>
                    <a:pt x="25908" y="259079"/>
                  </a:moveTo>
                  <a:lnTo>
                    <a:pt x="13716" y="259079"/>
                  </a:lnTo>
                  <a:lnTo>
                    <a:pt x="25908" y="246887"/>
                  </a:lnTo>
                  <a:lnTo>
                    <a:pt x="25908" y="259079"/>
                  </a:lnTo>
                  <a:close/>
                </a:path>
                <a:path w="896620" h="925195">
                  <a:moveTo>
                    <a:pt x="868679" y="472439"/>
                  </a:moveTo>
                  <a:lnTo>
                    <a:pt x="859519" y="463279"/>
                  </a:lnTo>
                  <a:lnTo>
                    <a:pt x="868679" y="454152"/>
                  </a:lnTo>
                  <a:lnTo>
                    <a:pt x="868679" y="472439"/>
                  </a:lnTo>
                  <a:close/>
                </a:path>
                <a:path w="896620" h="925195">
                  <a:moveTo>
                    <a:pt x="886937" y="472439"/>
                  </a:moveTo>
                  <a:lnTo>
                    <a:pt x="868679" y="472439"/>
                  </a:lnTo>
                  <a:lnTo>
                    <a:pt x="868679" y="454152"/>
                  </a:lnTo>
                  <a:lnTo>
                    <a:pt x="886968" y="454152"/>
                  </a:lnTo>
                  <a:lnTo>
                    <a:pt x="896112" y="463296"/>
                  </a:lnTo>
                  <a:lnTo>
                    <a:pt x="886937" y="472439"/>
                  </a:lnTo>
                  <a:close/>
                </a:path>
                <a:path w="896620" h="925195">
                  <a:moveTo>
                    <a:pt x="463396" y="894588"/>
                  </a:moveTo>
                  <a:lnTo>
                    <a:pt x="458724" y="894588"/>
                  </a:lnTo>
                  <a:lnTo>
                    <a:pt x="458724" y="862664"/>
                  </a:lnTo>
                  <a:lnTo>
                    <a:pt x="859519" y="463279"/>
                  </a:lnTo>
                  <a:lnTo>
                    <a:pt x="868679" y="472439"/>
                  </a:lnTo>
                  <a:lnTo>
                    <a:pt x="886937" y="472439"/>
                  </a:lnTo>
                  <a:lnTo>
                    <a:pt x="463396" y="894588"/>
                  </a:lnTo>
                  <a:close/>
                </a:path>
                <a:path w="896620" h="925195">
                  <a:moveTo>
                    <a:pt x="25908" y="678180"/>
                  </a:moveTo>
                  <a:lnTo>
                    <a:pt x="13716" y="665988"/>
                  </a:lnTo>
                  <a:lnTo>
                    <a:pt x="25908" y="665988"/>
                  </a:lnTo>
                  <a:lnTo>
                    <a:pt x="25908" y="678180"/>
                  </a:lnTo>
                  <a:close/>
                </a:path>
                <a:path w="896620" h="925195">
                  <a:moveTo>
                    <a:pt x="458724" y="691896"/>
                  </a:moveTo>
                  <a:lnTo>
                    <a:pt x="445008" y="691896"/>
                  </a:lnTo>
                  <a:lnTo>
                    <a:pt x="432816" y="678180"/>
                  </a:lnTo>
                  <a:lnTo>
                    <a:pt x="25908" y="678180"/>
                  </a:lnTo>
                  <a:lnTo>
                    <a:pt x="25908" y="665988"/>
                  </a:lnTo>
                  <a:lnTo>
                    <a:pt x="458724" y="665988"/>
                  </a:lnTo>
                  <a:lnTo>
                    <a:pt x="458724" y="691896"/>
                  </a:lnTo>
                  <a:close/>
                </a:path>
                <a:path w="896620" h="925195">
                  <a:moveTo>
                    <a:pt x="432816" y="925068"/>
                  </a:moveTo>
                  <a:lnTo>
                    <a:pt x="432816" y="678180"/>
                  </a:lnTo>
                  <a:lnTo>
                    <a:pt x="445008" y="691896"/>
                  </a:lnTo>
                  <a:lnTo>
                    <a:pt x="458724" y="691896"/>
                  </a:lnTo>
                  <a:lnTo>
                    <a:pt x="458724" y="862664"/>
                  </a:lnTo>
                  <a:lnTo>
                    <a:pt x="435863" y="885444"/>
                  </a:lnTo>
                  <a:lnTo>
                    <a:pt x="458724" y="894588"/>
                  </a:lnTo>
                  <a:lnTo>
                    <a:pt x="463396" y="894588"/>
                  </a:lnTo>
                  <a:lnTo>
                    <a:pt x="432816" y="925068"/>
                  </a:lnTo>
                  <a:close/>
                </a:path>
                <a:path w="896620" h="925195">
                  <a:moveTo>
                    <a:pt x="458724" y="894588"/>
                  </a:moveTo>
                  <a:lnTo>
                    <a:pt x="435863" y="885444"/>
                  </a:lnTo>
                  <a:lnTo>
                    <a:pt x="458724" y="862664"/>
                  </a:lnTo>
                  <a:lnTo>
                    <a:pt x="458724" y="89458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45379" y="2039111"/>
            <a:ext cx="890269" cy="3842385"/>
            <a:chOff x="4945379" y="2039111"/>
            <a:chExt cx="890269" cy="3842385"/>
          </a:xfrm>
        </p:grpSpPr>
        <p:sp>
          <p:nvSpPr>
            <p:cNvPr id="13" name="object 13"/>
            <p:cNvSpPr/>
            <p:nvPr/>
          </p:nvSpPr>
          <p:spPr>
            <a:xfrm>
              <a:off x="4959095" y="2051303"/>
              <a:ext cx="864235" cy="3817620"/>
            </a:xfrm>
            <a:custGeom>
              <a:avLst/>
              <a:gdLst/>
              <a:ahLst/>
              <a:cxnLst/>
              <a:rect l="l" t="t" r="r" b="b"/>
              <a:pathLst>
                <a:path w="864235" h="3817620">
                  <a:moveTo>
                    <a:pt x="719327" y="3817620"/>
                  </a:moveTo>
                  <a:lnTo>
                    <a:pt x="143256" y="3817620"/>
                  </a:lnTo>
                  <a:lnTo>
                    <a:pt x="97926" y="3810170"/>
                  </a:lnTo>
                  <a:lnTo>
                    <a:pt x="58594" y="3789480"/>
                  </a:lnTo>
                  <a:lnTo>
                    <a:pt x="27602" y="3758037"/>
                  </a:lnTo>
                  <a:lnTo>
                    <a:pt x="7290" y="3718328"/>
                  </a:lnTo>
                  <a:lnTo>
                    <a:pt x="0" y="3672839"/>
                  </a:lnTo>
                  <a:lnTo>
                    <a:pt x="0" y="144779"/>
                  </a:lnTo>
                  <a:lnTo>
                    <a:pt x="7290" y="99291"/>
                  </a:lnTo>
                  <a:lnTo>
                    <a:pt x="27602" y="59582"/>
                  </a:lnTo>
                  <a:lnTo>
                    <a:pt x="58594" y="28139"/>
                  </a:lnTo>
                  <a:lnTo>
                    <a:pt x="97926" y="7449"/>
                  </a:lnTo>
                  <a:lnTo>
                    <a:pt x="143256" y="0"/>
                  </a:lnTo>
                  <a:lnTo>
                    <a:pt x="719327" y="0"/>
                  </a:lnTo>
                  <a:lnTo>
                    <a:pt x="764816" y="7449"/>
                  </a:lnTo>
                  <a:lnTo>
                    <a:pt x="804525" y="28139"/>
                  </a:lnTo>
                  <a:lnTo>
                    <a:pt x="835968" y="59582"/>
                  </a:lnTo>
                  <a:lnTo>
                    <a:pt x="856658" y="99291"/>
                  </a:lnTo>
                  <a:lnTo>
                    <a:pt x="864108" y="144779"/>
                  </a:lnTo>
                  <a:lnTo>
                    <a:pt x="864108" y="3672839"/>
                  </a:lnTo>
                  <a:lnTo>
                    <a:pt x="856658" y="3718328"/>
                  </a:lnTo>
                  <a:lnTo>
                    <a:pt x="835968" y="3758037"/>
                  </a:lnTo>
                  <a:lnTo>
                    <a:pt x="804525" y="3789480"/>
                  </a:lnTo>
                  <a:lnTo>
                    <a:pt x="764816" y="3810170"/>
                  </a:lnTo>
                  <a:lnTo>
                    <a:pt x="719327" y="381762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5379" y="2039111"/>
              <a:ext cx="890269" cy="3842385"/>
            </a:xfrm>
            <a:custGeom>
              <a:avLst/>
              <a:gdLst/>
              <a:ahLst/>
              <a:cxnLst/>
              <a:rect l="l" t="t" r="r" b="b"/>
              <a:pathLst>
                <a:path w="890270" h="3842385">
                  <a:moveTo>
                    <a:pt x="734568" y="3842004"/>
                  </a:moveTo>
                  <a:lnTo>
                    <a:pt x="141732" y="3842004"/>
                  </a:lnTo>
                  <a:lnTo>
                    <a:pt x="111252" y="3835908"/>
                  </a:lnTo>
                  <a:lnTo>
                    <a:pt x="70104" y="3816096"/>
                  </a:lnTo>
                  <a:lnTo>
                    <a:pt x="36576" y="3785616"/>
                  </a:lnTo>
                  <a:lnTo>
                    <a:pt x="13716" y="3747516"/>
                  </a:lnTo>
                  <a:lnTo>
                    <a:pt x="1524" y="3701796"/>
                  </a:lnTo>
                  <a:lnTo>
                    <a:pt x="0" y="3686556"/>
                  </a:lnTo>
                  <a:lnTo>
                    <a:pt x="0" y="156972"/>
                  </a:lnTo>
                  <a:lnTo>
                    <a:pt x="12192" y="96012"/>
                  </a:lnTo>
                  <a:lnTo>
                    <a:pt x="36576" y="57912"/>
                  </a:lnTo>
                  <a:lnTo>
                    <a:pt x="68580" y="27432"/>
                  </a:lnTo>
                  <a:lnTo>
                    <a:pt x="109728" y="7620"/>
                  </a:lnTo>
                  <a:lnTo>
                    <a:pt x="156972" y="0"/>
                  </a:lnTo>
                  <a:lnTo>
                    <a:pt x="733044" y="0"/>
                  </a:lnTo>
                  <a:lnTo>
                    <a:pt x="763524" y="3048"/>
                  </a:lnTo>
                  <a:lnTo>
                    <a:pt x="794004" y="12192"/>
                  </a:lnTo>
                  <a:lnTo>
                    <a:pt x="807720" y="18288"/>
                  </a:lnTo>
                  <a:lnTo>
                    <a:pt x="819912" y="25908"/>
                  </a:lnTo>
                  <a:lnTo>
                    <a:pt x="144780" y="25908"/>
                  </a:lnTo>
                  <a:lnTo>
                    <a:pt x="131064" y="27432"/>
                  </a:lnTo>
                  <a:lnTo>
                    <a:pt x="118872" y="32004"/>
                  </a:lnTo>
                  <a:lnTo>
                    <a:pt x="106680" y="35052"/>
                  </a:lnTo>
                  <a:lnTo>
                    <a:pt x="94488" y="41148"/>
                  </a:lnTo>
                  <a:lnTo>
                    <a:pt x="64008" y="64008"/>
                  </a:lnTo>
                  <a:lnTo>
                    <a:pt x="42672" y="94488"/>
                  </a:lnTo>
                  <a:lnTo>
                    <a:pt x="36576" y="105156"/>
                  </a:lnTo>
                  <a:lnTo>
                    <a:pt x="32004" y="117348"/>
                  </a:lnTo>
                  <a:lnTo>
                    <a:pt x="28956" y="129540"/>
                  </a:lnTo>
                  <a:lnTo>
                    <a:pt x="25908" y="143256"/>
                  </a:lnTo>
                  <a:lnTo>
                    <a:pt x="25908" y="3698748"/>
                  </a:lnTo>
                  <a:lnTo>
                    <a:pt x="41148" y="3747516"/>
                  </a:lnTo>
                  <a:lnTo>
                    <a:pt x="64008" y="3777996"/>
                  </a:lnTo>
                  <a:lnTo>
                    <a:pt x="73152" y="3785616"/>
                  </a:lnTo>
                  <a:lnTo>
                    <a:pt x="83820" y="3794760"/>
                  </a:lnTo>
                  <a:lnTo>
                    <a:pt x="94488" y="3800856"/>
                  </a:lnTo>
                  <a:lnTo>
                    <a:pt x="105156" y="3805428"/>
                  </a:lnTo>
                  <a:lnTo>
                    <a:pt x="129540" y="3814572"/>
                  </a:lnTo>
                  <a:lnTo>
                    <a:pt x="143256" y="3816096"/>
                  </a:lnTo>
                  <a:lnTo>
                    <a:pt x="818997" y="3816096"/>
                  </a:lnTo>
                  <a:lnTo>
                    <a:pt x="809244" y="3822191"/>
                  </a:lnTo>
                  <a:lnTo>
                    <a:pt x="795527" y="3829812"/>
                  </a:lnTo>
                  <a:lnTo>
                    <a:pt x="765048" y="3838956"/>
                  </a:lnTo>
                  <a:lnTo>
                    <a:pt x="734568" y="3842004"/>
                  </a:lnTo>
                  <a:close/>
                </a:path>
                <a:path w="890270" h="3842385">
                  <a:moveTo>
                    <a:pt x="818997" y="3816096"/>
                  </a:moveTo>
                  <a:lnTo>
                    <a:pt x="746760" y="3816096"/>
                  </a:lnTo>
                  <a:lnTo>
                    <a:pt x="758952" y="3814572"/>
                  </a:lnTo>
                  <a:lnTo>
                    <a:pt x="771144" y="3811524"/>
                  </a:lnTo>
                  <a:lnTo>
                    <a:pt x="806196" y="3794760"/>
                  </a:lnTo>
                  <a:lnTo>
                    <a:pt x="841248" y="3759708"/>
                  </a:lnTo>
                  <a:lnTo>
                    <a:pt x="858012" y="3724656"/>
                  </a:lnTo>
                  <a:lnTo>
                    <a:pt x="864108" y="3698748"/>
                  </a:lnTo>
                  <a:lnTo>
                    <a:pt x="864108" y="144780"/>
                  </a:lnTo>
                  <a:lnTo>
                    <a:pt x="854964" y="106680"/>
                  </a:lnTo>
                  <a:lnTo>
                    <a:pt x="835152" y="73152"/>
                  </a:lnTo>
                  <a:lnTo>
                    <a:pt x="797052" y="41148"/>
                  </a:lnTo>
                  <a:lnTo>
                    <a:pt x="760475" y="28956"/>
                  </a:lnTo>
                  <a:lnTo>
                    <a:pt x="746760" y="25908"/>
                  </a:lnTo>
                  <a:lnTo>
                    <a:pt x="819912" y="25908"/>
                  </a:lnTo>
                  <a:lnTo>
                    <a:pt x="853440" y="56388"/>
                  </a:lnTo>
                  <a:lnTo>
                    <a:pt x="877824" y="96012"/>
                  </a:lnTo>
                  <a:lnTo>
                    <a:pt x="888492" y="140208"/>
                  </a:lnTo>
                  <a:lnTo>
                    <a:pt x="890016" y="156972"/>
                  </a:lnTo>
                  <a:lnTo>
                    <a:pt x="890016" y="3685032"/>
                  </a:lnTo>
                  <a:lnTo>
                    <a:pt x="888492" y="3700272"/>
                  </a:lnTo>
                  <a:lnTo>
                    <a:pt x="886968" y="3717036"/>
                  </a:lnTo>
                  <a:lnTo>
                    <a:pt x="882396" y="3730752"/>
                  </a:lnTo>
                  <a:lnTo>
                    <a:pt x="877824" y="3745991"/>
                  </a:lnTo>
                  <a:lnTo>
                    <a:pt x="871727" y="3759708"/>
                  </a:lnTo>
                  <a:lnTo>
                    <a:pt x="844296" y="3796283"/>
                  </a:lnTo>
                  <a:lnTo>
                    <a:pt x="821436" y="3814572"/>
                  </a:lnTo>
                  <a:lnTo>
                    <a:pt x="818997" y="381609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80135" y="2311423"/>
            <a:ext cx="225425" cy="3265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 algn="just">
              <a:lnSpc>
                <a:spcPct val="118100"/>
              </a:lnSpc>
              <a:spcBef>
                <a:spcPts val="10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  N  F  O  R  M  A  Ç  Ã  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19059" y="3101339"/>
            <a:ext cx="2072639" cy="1699260"/>
            <a:chOff x="7719059" y="3101339"/>
            <a:chExt cx="2072639" cy="1699260"/>
          </a:xfrm>
        </p:grpSpPr>
        <p:sp>
          <p:nvSpPr>
            <p:cNvPr id="17" name="object 17"/>
            <p:cNvSpPr/>
            <p:nvPr/>
          </p:nvSpPr>
          <p:spPr>
            <a:xfrm>
              <a:off x="7731251" y="3113531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5344" y="504444"/>
                  </a:lnTo>
                  <a:lnTo>
                    <a:pt x="52077" y="497776"/>
                  </a:lnTo>
                  <a:lnTo>
                    <a:pt x="24955" y="479679"/>
                  </a:lnTo>
                  <a:lnTo>
                    <a:pt x="6691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91" y="51435"/>
                  </a:lnTo>
                  <a:lnTo>
                    <a:pt x="24955" y="24765"/>
                  </a:lnTo>
                  <a:lnTo>
                    <a:pt x="52077" y="6667"/>
                  </a:lnTo>
                  <a:lnTo>
                    <a:pt x="85344" y="0"/>
                  </a:lnTo>
                  <a:lnTo>
                    <a:pt x="1943100" y="0"/>
                  </a:lnTo>
                  <a:lnTo>
                    <a:pt x="1976127" y="6667"/>
                  </a:lnTo>
                  <a:lnTo>
                    <a:pt x="2002726" y="24765"/>
                  </a:lnTo>
                  <a:lnTo>
                    <a:pt x="2020466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466" y="453009"/>
                  </a:lnTo>
                  <a:lnTo>
                    <a:pt x="2002726" y="479679"/>
                  </a:lnTo>
                  <a:lnTo>
                    <a:pt x="1976127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19059" y="3101339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4">
                  <a:moveTo>
                    <a:pt x="1965960" y="528828"/>
                  </a:moveTo>
                  <a:lnTo>
                    <a:pt x="88392" y="528828"/>
                  </a:lnTo>
                  <a:lnTo>
                    <a:pt x="77724" y="527304"/>
                  </a:lnTo>
                  <a:lnTo>
                    <a:pt x="42672" y="512064"/>
                  </a:lnTo>
                  <a:lnTo>
                    <a:pt x="7620" y="470916"/>
                  </a:lnTo>
                  <a:lnTo>
                    <a:pt x="1524" y="441960"/>
                  </a:lnTo>
                  <a:lnTo>
                    <a:pt x="0" y="432816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21336" y="35052"/>
                  </a:lnTo>
                  <a:lnTo>
                    <a:pt x="42672" y="16764"/>
                  </a:lnTo>
                  <a:lnTo>
                    <a:pt x="50292" y="10668"/>
                  </a:lnTo>
                  <a:lnTo>
                    <a:pt x="59436" y="7620"/>
                  </a:lnTo>
                  <a:lnTo>
                    <a:pt x="67056" y="4572"/>
                  </a:lnTo>
                  <a:lnTo>
                    <a:pt x="76200" y="1524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2008632" y="15240"/>
                  </a:lnTo>
                  <a:lnTo>
                    <a:pt x="2020062" y="24384"/>
                  </a:lnTo>
                  <a:lnTo>
                    <a:pt x="89916" y="24384"/>
                  </a:lnTo>
                  <a:lnTo>
                    <a:pt x="83820" y="25908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30480" y="458724"/>
                  </a:lnTo>
                  <a:lnTo>
                    <a:pt x="33528" y="464820"/>
                  </a:lnTo>
                  <a:lnTo>
                    <a:pt x="38100" y="470916"/>
                  </a:lnTo>
                  <a:lnTo>
                    <a:pt x="41148" y="477012"/>
                  </a:lnTo>
                  <a:lnTo>
                    <a:pt x="45720" y="481584"/>
                  </a:lnTo>
                  <a:lnTo>
                    <a:pt x="51816" y="486156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4676" y="499872"/>
                  </a:lnTo>
                  <a:lnTo>
                    <a:pt x="82296" y="501396"/>
                  </a:lnTo>
                  <a:lnTo>
                    <a:pt x="88392" y="502920"/>
                  </a:lnTo>
                  <a:lnTo>
                    <a:pt x="2020824" y="502920"/>
                  </a:lnTo>
                  <a:lnTo>
                    <a:pt x="2017776" y="505968"/>
                  </a:lnTo>
                  <a:lnTo>
                    <a:pt x="2010155" y="512064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2954" h="528954">
                  <a:moveTo>
                    <a:pt x="2020824" y="502920"/>
                  </a:moveTo>
                  <a:lnTo>
                    <a:pt x="1962912" y="502920"/>
                  </a:lnTo>
                  <a:lnTo>
                    <a:pt x="1969008" y="501396"/>
                  </a:lnTo>
                  <a:lnTo>
                    <a:pt x="1976628" y="499872"/>
                  </a:lnTo>
                  <a:lnTo>
                    <a:pt x="1982724" y="498348"/>
                  </a:lnTo>
                  <a:lnTo>
                    <a:pt x="2014728" y="472440"/>
                  </a:lnTo>
                  <a:lnTo>
                    <a:pt x="2025396" y="446532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3872" y="74676"/>
                  </a:lnTo>
                  <a:lnTo>
                    <a:pt x="2020824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5720"/>
                  </a:lnTo>
                  <a:lnTo>
                    <a:pt x="2001012" y="41148"/>
                  </a:lnTo>
                  <a:lnTo>
                    <a:pt x="1996440" y="36576"/>
                  </a:lnTo>
                  <a:lnTo>
                    <a:pt x="1984248" y="30480"/>
                  </a:lnTo>
                  <a:lnTo>
                    <a:pt x="1976628" y="27432"/>
                  </a:lnTo>
                  <a:lnTo>
                    <a:pt x="1970532" y="25908"/>
                  </a:lnTo>
                  <a:lnTo>
                    <a:pt x="1962912" y="25908"/>
                  </a:lnTo>
                  <a:lnTo>
                    <a:pt x="1955292" y="24384"/>
                  </a:lnTo>
                  <a:lnTo>
                    <a:pt x="2020062" y="24384"/>
                  </a:lnTo>
                  <a:lnTo>
                    <a:pt x="2023872" y="27432"/>
                  </a:lnTo>
                  <a:lnTo>
                    <a:pt x="2029968" y="33528"/>
                  </a:lnTo>
                  <a:lnTo>
                    <a:pt x="2036064" y="41148"/>
                  </a:lnTo>
                  <a:lnTo>
                    <a:pt x="2040636" y="48768"/>
                  </a:lnTo>
                  <a:lnTo>
                    <a:pt x="2043684" y="57912"/>
                  </a:lnTo>
                  <a:lnTo>
                    <a:pt x="2048255" y="67056"/>
                  </a:lnTo>
                  <a:lnTo>
                    <a:pt x="2051304" y="85344"/>
                  </a:lnTo>
                  <a:lnTo>
                    <a:pt x="2052828" y="96012"/>
                  </a:lnTo>
                  <a:lnTo>
                    <a:pt x="2052828" y="432816"/>
                  </a:lnTo>
                  <a:lnTo>
                    <a:pt x="2048255" y="460248"/>
                  </a:lnTo>
                  <a:lnTo>
                    <a:pt x="2045208" y="469392"/>
                  </a:lnTo>
                  <a:lnTo>
                    <a:pt x="2040636" y="477012"/>
                  </a:lnTo>
                  <a:lnTo>
                    <a:pt x="2036064" y="486156"/>
                  </a:lnTo>
                  <a:lnTo>
                    <a:pt x="2029968" y="493775"/>
                  </a:lnTo>
                  <a:lnTo>
                    <a:pt x="2020824" y="50292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31251" y="3721607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5344" y="504444"/>
                  </a:lnTo>
                  <a:lnTo>
                    <a:pt x="52077" y="497990"/>
                  </a:lnTo>
                  <a:lnTo>
                    <a:pt x="24955" y="480250"/>
                  </a:lnTo>
                  <a:lnTo>
                    <a:pt x="6691" y="453651"/>
                  </a:lnTo>
                  <a:lnTo>
                    <a:pt x="0" y="420624"/>
                  </a:lnTo>
                  <a:lnTo>
                    <a:pt x="0" y="85344"/>
                  </a:lnTo>
                  <a:lnTo>
                    <a:pt x="6691" y="52077"/>
                  </a:lnTo>
                  <a:lnTo>
                    <a:pt x="24955" y="24955"/>
                  </a:lnTo>
                  <a:lnTo>
                    <a:pt x="52077" y="6691"/>
                  </a:lnTo>
                  <a:lnTo>
                    <a:pt x="85344" y="0"/>
                  </a:lnTo>
                  <a:lnTo>
                    <a:pt x="1943100" y="0"/>
                  </a:lnTo>
                  <a:lnTo>
                    <a:pt x="1976127" y="6691"/>
                  </a:lnTo>
                  <a:lnTo>
                    <a:pt x="2002726" y="24955"/>
                  </a:lnTo>
                  <a:lnTo>
                    <a:pt x="2020466" y="52077"/>
                  </a:lnTo>
                  <a:lnTo>
                    <a:pt x="2026920" y="85344"/>
                  </a:lnTo>
                  <a:lnTo>
                    <a:pt x="2026920" y="420624"/>
                  </a:lnTo>
                  <a:lnTo>
                    <a:pt x="2020466" y="453651"/>
                  </a:lnTo>
                  <a:lnTo>
                    <a:pt x="2002726" y="480250"/>
                  </a:lnTo>
                  <a:lnTo>
                    <a:pt x="1976127" y="497990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19059" y="3709415"/>
              <a:ext cx="2052955" cy="530860"/>
            </a:xfrm>
            <a:custGeom>
              <a:avLst/>
              <a:gdLst/>
              <a:ahLst/>
              <a:cxnLst/>
              <a:rect l="l" t="t" r="r" b="b"/>
              <a:pathLst>
                <a:path w="2052954" h="530860">
                  <a:moveTo>
                    <a:pt x="1956816" y="530352"/>
                  </a:moveTo>
                  <a:lnTo>
                    <a:pt x="97536" y="530352"/>
                  </a:lnTo>
                  <a:lnTo>
                    <a:pt x="88392" y="528828"/>
                  </a:lnTo>
                  <a:lnTo>
                    <a:pt x="77724" y="527304"/>
                  </a:lnTo>
                  <a:lnTo>
                    <a:pt x="68580" y="525780"/>
                  </a:lnTo>
                  <a:lnTo>
                    <a:pt x="59436" y="522732"/>
                  </a:lnTo>
                  <a:lnTo>
                    <a:pt x="51816" y="518160"/>
                  </a:lnTo>
                  <a:lnTo>
                    <a:pt x="42672" y="513588"/>
                  </a:lnTo>
                  <a:lnTo>
                    <a:pt x="36576" y="507492"/>
                  </a:lnTo>
                  <a:lnTo>
                    <a:pt x="28956" y="501396"/>
                  </a:lnTo>
                  <a:lnTo>
                    <a:pt x="22860" y="495299"/>
                  </a:lnTo>
                  <a:lnTo>
                    <a:pt x="4572" y="461772"/>
                  </a:lnTo>
                  <a:lnTo>
                    <a:pt x="0" y="434340"/>
                  </a:lnTo>
                  <a:lnTo>
                    <a:pt x="0" y="88392"/>
                  </a:lnTo>
                  <a:lnTo>
                    <a:pt x="1524" y="77724"/>
                  </a:lnTo>
                  <a:lnTo>
                    <a:pt x="7620" y="59436"/>
                  </a:lnTo>
                  <a:lnTo>
                    <a:pt x="12192" y="51816"/>
                  </a:lnTo>
                  <a:lnTo>
                    <a:pt x="16764" y="42672"/>
                  </a:lnTo>
                  <a:lnTo>
                    <a:pt x="50292" y="12192"/>
                  </a:lnTo>
                  <a:lnTo>
                    <a:pt x="86868" y="1524"/>
                  </a:lnTo>
                  <a:lnTo>
                    <a:pt x="96012" y="0"/>
                  </a:lnTo>
                  <a:lnTo>
                    <a:pt x="1964436" y="0"/>
                  </a:lnTo>
                  <a:lnTo>
                    <a:pt x="1975104" y="1524"/>
                  </a:lnTo>
                  <a:lnTo>
                    <a:pt x="2016251" y="21336"/>
                  </a:lnTo>
                  <a:lnTo>
                    <a:pt x="2021967" y="25908"/>
                  </a:lnTo>
                  <a:lnTo>
                    <a:pt x="89916" y="25908"/>
                  </a:lnTo>
                  <a:lnTo>
                    <a:pt x="83820" y="27432"/>
                  </a:lnTo>
                  <a:lnTo>
                    <a:pt x="76200" y="28956"/>
                  </a:lnTo>
                  <a:lnTo>
                    <a:pt x="70104" y="30480"/>
                  </a:lnTo>
                  <a:lnTo>
                    <a:pt x="64008" y="33528"/>
                  </a:lnTo>
                  <a:lnTo>
                    <a:pt x="57912" y="38100"/>
                  </a:lnTo>
                  <a:lnTo>
                    <a:pt x="51816" y="41148"/>
                  </a:lnTo>
                  <a:lnTo>
                    <a:pt x="42672" y="50292"/>
                  </a:lnTo>
                  <a:lnTo>
                    <a:pt x="38100" y="56388"/>
                  </a:lnTo>
                  <a:lnTo>
                    <a:pt x="28956" y="74676"/>
                  </a:lnTo>
                  <a:lnTo>
                    <a:pt x="27432" y="82296"/>
                  </a:lnTo>
                  <a:lnTo>
                    <a:pt x="25908" y="88392"/>
                  </a:lnTo>
                  <a:lnTo>
                    <a:pt x="25908" y="440436"/>
                  </a:lnTo>
                  <a:lnTo>
                    <a:pt x="27432" y="446532"/>
                  </a:lnTo>
                  <a:lnTo>
                    <a:pt x="28956" y="454152"/>
                  </a:lnTo>
                  <a:lnTo>
                    <a:pt x="30480" y="460248"/>
                  </a:lnTo>
                  <a:lnTo>
                    <a:pt x="33528" y="466344"/>
                  </a:lnTo>
                  <a:lnTo>
                    <a:pt x="38100" y="472440"/>
                  </a:lnTo>
                  <a:lnTo>
                    <a:pt x="41148" y="478536"/>
                  </a:lnTo>
                  <a:lnTo>
                    <a:pt x="45720" y="483108"/>
                  </a:lnTo>
                  <a:lnTo>
                    <a:pt x="51816" y="487680"/>
                  </a:lnTo>
                  <a:lnTo>
                    <a:pt x="56388" y="492252"/>
                  </a:lnTo>
                  <a:lnTo>
                    <a:pt x="74676" y="501396"/>
                  </a:lnTo>
                  <a:lnTo>
                    <a:pt x="82296" y="502920"/>
                  </a:lnTo>
                  <a:lnTo>
                    <a:pt x="88392" y="504444"/>
                  </a:lnTo>
                  <a:lnTo>
                    <a:pt x="2020824" y="504444"/>
                  </a:lnTo>
                  <a:lnTo>
                    <a:pt x="2017776" y="507492"/>
                  </a:lnTo>
                  <a:lnTo>
                    <a:pt x="2010155" y="513588"/>
                  </a:lnTo>
                  <a:lnTo>
                    <a:pt x="2002536" y="518160"/>
                  </a:lnTo>
                  <a:lnTo>
                    <a:pt x="1993392" y="521208"/>
                  </a:lnTo>
                  <a:lnTo>
                    <a:pt x="1984248" y="525780"/>
                  </a:lnTo>
                  <a:lnTo>
                    <a:pt x="1956816" y="530352"/>
                  </a:lnTo>
                  <a:close/>
                </a:path>
                <a:path w="2052954" h="530860">
                  <a:moveTo>
                    <a:pt x="2020824" y="504444"/>
                  </a:moveTo>
                  <a:lnTo>
                    <a:pt x="1962912" y="504444"/>
                  </a:lnTo>
                  <a:lnTo>
                    <a:pt x="1969008" y="502920"/>
                  </a:lnTo>
                  <a:lnTo>
                    <a:pt x="1976628" y="501396"/>
                  </a:lnTo>
                  <a:lnTo>
                    <a:pt x="1994916" y="492252"/>
                  </a:lnTo>
                  <a:lnTo>
                    <a:pt x="2001012" y="487680"/>
                  </a:lnTo>
                  <a:lnTo>
                    <a:pt x="2005584" y="484632"/>
                  </a:lnTo>
                  <a:lnTo>
                    <a:pt x="2010155" y="478536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5396" y="83820"/>
                  </a:lnTo>
                  <a:lnTo>
                    <a:pt x="2023872" y="76200"/>
                  </a:lnTo>
                  <a:lnTo>
                    <a:pt x="2020824" y="70104"/>
                  </a:lnTo>
                  <a:lnTo>
                    <a:pt x="2019300" y="64008"/>
                  </a:lnTo>
                  <a:lnTo>
                    <a:pt x="2014728" y="57912"/>
                  </a:lnTo>
                  <a:lnTo>
                    <a:pt x="2011680" y="51816"/>
                  </a:lnTo>
                  <a:lnTo>
                    <a:pt x="2007108" y="47244"/>
                  </a:lnTo>
                  <a:lnTo>
                    <a:pt x="2001012" y="42672"/>
                  </a:lnTo>
                  <a:lnTo>
                    <a:pt x="1996440" y="38100"/>
                  </a:lnTo>
                  <a:lnTo>
                    <a:pt x="1984248" y="32004"/>
                  </a:lnTo>
                  <a:lnTo>
                    <a:pt x="1976628" y="28956"/>
                  </a:lnTo>
                  <a:lnTo>
                    <a:pt x="1970532" y="27432"/>
                  </a:lnTo>
                  <a:lnTo>
                    <a:pt x="1962912" y="25908"/>
                  </a:lnTo>
                  <a:lnTo>
                    <a:pt x="2021967" y="25908"/>
                  </a:lnTo>
                  <a:lnTo>
                    <a:pt x="2023872" y="27432"/>
                  </a:lnTo>
                  <a:lnTo>
                    <a:pt x="2036064" y="42672"/>
                  </a:lnTo>
                  <a:lnTo>
                    <a:pt x="2040636" y="50292"/>
                  </a:lnTo>
                  <a:lnTo>
                    <a:pt x="2043684" y="59436"/>
                  </a:lnTo>
                  <a:lnTo>
                    <a:pt x="2048255" y="67056"/>
                  </a:lnTo>
                  <a:lnTo>
                    <a:pt x="2049780" y="76200"/>
                  </a:lnTo>
                  <a:lnTo>
                    <a:pt x="2051304" y="86868"/>
                  </a:lnTo>
                  <a:lnTo>
                    <a:pt x="2052828" y="96012"/>
                  </a:lnTo>
                  <a:lnTo>
                    <a:pt x="2052828" y="432816"/>
                  </a:lnTo>
                  <a:lnTo>
                    <a:pt x="2049780" y="451104"/>
                  </a:lnTo>
                  <a:lnTo>
                    <a:pt x="2048255" y="461772"/>
                  </a:lnTo>
                  <a:lnTo>
                    <a:pt x="2045208" y="469392"/>
                  </a:lnTo>
                  <a:lnTo>
                    <a:pt x="2040636" y="478536"/>
                  </a:lnTo>
                  <a:lnTo>
                    <a:pt x="2036064" y="486156"/>
                  </a:lnTo>
                  <a:lnTo>
                    <a:pt x="2023872" y="501396"/>
                  </a:lnTo>
                  <a:lnTo>
                    <a:pt x="2020824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52587" y="4283963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3820" y="504444"/>
                  </a:lnTo>
                  <a:lnTo>
                    <a:pt x="51435" y="497776"/>
                  </a:lnTo>
                  <a:lnTo>
                    <a:pt x="24765" y="479679"/>
                  </a:lnTo>
                  <a:lnTo>
                    <a:pt x="6667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67" y="51435"/>
                  </a:lnTo>
                  <a:lnTo>
                    <a:pt x="24765" y="24765"/>
                  </a:lnTo>
                  <a:lnTo>
                    <a:pt x="51435" y="6667"/>
                  </a:lnTo>
                  <a:lnTo>
                    <a:pt x="83820" y="0"/>
                  </a:lnTo>
                  <a:lnTo>
                    <a:pt x="1943100" y="0"/>
                  </a:lnTo>
                  <a:lnTo>
                    <a:pt x="1975485" y="6667"/>
                  </a:lnTo>
                  <a:lnTo>
                    <a:pt x="2002155" y="24765"/>
                  </a:lnTo>
                  <a:lnTo>
                    <a:pt x="2020252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52" y="453009"/>
                  </a:lnTo>
                  <a:lnTo>
                    <a:pt x="2002155" y="479679"/>
                  </a:lnTo>
                  <a:lnTo>
                    <a:pt x="1975485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40395" y="4271772"/>
              <a:ext cx="2051685" cy="528955"/>
            </a:xfrm>
            <a:custGeom>
              <a:avLst/>
              <a:gdLst/>
              <a:ahLst/>
              <a:cxnLst/>
              <a:rect l="l" t="t" r="r" b="b"/>
              <a:pathLst>
                <a:path w="2051684" h="528954">
                  <a:moveTo>
                    <a:pt x="1965960" y="528828"/>
                  </a:moveTo>
                  <a:lnTo>
                    <a:pt x="86868" y="528828"/>
                  </a:lnTo>
                  <a:lnTo>
                    <a:pt x="68580" y="525780"/>
                  </a:lnTo>
                  <a:lnTo>
                    <a:pt x="59436" y="521208"/>
                  </a:lnTo>
                  <a:lnTo>
                    <a:pt x="51816" y="518160"/>
                  </a:lnTo>
                  <a:lnTo>
                    <a:pt x="42672" y="513588"/>
                  </a:lnTo>
                  <a:lnTo>
                    <a:pt x="35052" y="507492"/>
                  </a:lnTo>
                  <a:lnTo>
                    <a:pt x="28956" y="501396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2192" y="480060"/>
                  </a:lnTo>
                  <a:lnTo>
                    <a:pt x="7620" y="470916"/>
                  </a:lnTo>
                  <a:lnTo>
                    <a:pt x="1524" y="452628"/>
                  </a:lnTo>
                  <a:lnTo>
                    <a:pt x="0" y="443484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10668" y="50292"/>
                  </a:lnTo>
                  <a:lnTo>
                    <a:pt x="16764" y="42672"/>
                  </a:lnTo>
                  <a:lnTo>
                    <a:pt x="21336" y="35052"/>
                  </a:lnTo>
                  <a:lnTo>
                    <a:pt x="57912" y="7620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1973580" y="1524"/>
                  </a:lnTo>
                  <a:lnTo>
                    <a:pt x="2001012" y="10668"/>
                  </a:lnTo>
                  <a:lnTo>
                    <a:pt x="2008632" y="16764"/>
                  </a:lnTo>
                  <a:lnTo>
                    <a:pt x="2016251" y="21336"/>
                  </a:lnTo>
                  <a:lnTo>
                    <a:pt x="2021967" y="25908"/>
                  </a:lnTo>
                  <a:lnTo>
                    <a:pt x="82296" y="25908"/>
                  </a:lnTo>
                  <a:lnTo>
                    <a:pt x="76200" y="28956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0480" y="460248"/>
                  </a:lnTo>
                  <a:lnTo>
                    <a:pt x="36576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0292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4676" y="499872"/>
                  </a:lnTo>
                  <a:lnTo>
                    <a:pt x="82296" y="502920"/>
                  </a:lnTo>
                  <a:lnTo>
                    <a:pt x="88392" y="502920"/>
                  </a:lnTo>
                  <a:lnTo>
                    <a:pt x="96012" y="504444"/>
                  </a:lnTo>
                  <a:lnTo>
                    <a:pt x="2020214" y="504444"/>
                  </a:lnTo>
                  <a:lnTo>
                    <a:pt x="2017776" y="507492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1684" h="528954">
                  <a:moveTo>
                    <a:pt x="2020214" y="504444"/>
                  </a:moveTo>
                  <a:lnTo>
                    <a:pt x="1955292" y="504444"/>
                  </a:lnTo>
                  <a:lnTo>
                    <a:pt x="1961388" y="502920"/>
                  </a:lnTo>
                  <a:lnTo>
                    <a:pt x="1969008" y="502920"/>
                  </a:lnTo>
                  <a:lnTo>
                    <a:pt x="1976628" y="501396"/>
                  </a:lnTo>
                  <a:lnTo>
                    <a:pt x="1994916" y="492251"/>
                  </a:lnTo>
                  <a:lnTo>
                    <a:pt x="1999488" y="487680"/>
                  </a:lnTo>
                  <a:lnTo>
                    <a:pt x="2005584" y="483108"/>
                  </a:lnTo>
                  <a:lnTo>
                    <a:pt x="2025396" y="448056"/>
                  </a:lnTo>
                  <a:lnTo>
                    <a:pt x="2025396" y="440436"/>
                  </a:lnTo>
                  <a:lnTo>
                    <a:pt x="2026920" y="43281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0824" y="70104"/>
                  </a:lnTo>
                  <a:lnTo>
                    <a:pt x="2017776" y="62484"/>
                  </a:lnTo>
                  <a:lnTo>
                    <a:pt x="2014728" y="56388"/>
                  </a:lnTo>
                  <a:lnTo>
                    <a:pt x="2005584" y="47244"/>
                  </a:lnTo>
                  <a:lnTo>
                    <a:pt x="2001012" y="41148"/>
                  </a:lnTo>
                  <a:lnTo>
                    <a:pt x="1994916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6628" y="28956"/>
                  </a:lnTo>
                  <a:lnTo>
                    <a:pt x="1970532" y="27432"/>
                  </a:lnTo>
                  <a:lnTo>
                    <a:pt x="1962912" y="25908"/>
                  </a:lnTo>
                  <a:lnTo>
                    <a:pt x="2021967" y="25908"/>
                  </a:lnTo>
                  <a:lnTo>
                    <a:pt x="2023872" y="27432"/>
                  </a:lnTo>
                  <a:lnTo>
                    <a:pt x="2029968" y="35052"/>
                  </a:lnTo>
                  <a:lnTo>
                    <a:pt x="2034540" y="42672"/>
                  </a:lnTo>
                  <a:lnTo>
                    <a:pt x="2040636" y="50292"/>
                  </a:lnTo>
                  <a:lnTo>
                    <a:pt x="2043684" y="57912"/>
                  </a:lnTo>
                  <a:lnTo>
                    <a:pt x="2049780" y="76200"/>
                  </a:lnTo>
                  <a:lnTo>
                    <a:pt x="2051304" y="85344"/>
                  </a:lnTo>
                  <a:lnTo>
                    <a:pt x="2051304" y="441960"/>
                  </a:lnTo>
                  <a:lnTo>
                    <a:pt x="2036064" y="486156"/>
                  </a:lnTo>
                  <a:lnTo>
                    <a:pt x="2023872" y="499872"/>
                  </a:lnTo>
                  <a:lnTo>
                    <a:pt x="2020214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71535" y="3062676"/>
            <a:ext cx="1547495" cy="160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Especificação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Requisitos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4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Especificação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Projetos</a:t>
            </a:r>
            <a:endParaRPr sz="1800">
              <a:latin typeface="Calibri"/>
              <a:cs typeface="Calibri"/>
            </a:endParaRPr>
          </a:p>
          <a:p>
            <a:pPr marL="41275" algn="ctr">
              <a:lnSpc>
                <a:spcPct val="100000"/>
              </a:lnSpc>
              <a:spcBef>
                <a:spcPts val="119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Fonte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740396" y="4852416"/>
            <a:ext cx="2051685" cy="528955"/>
            <a:chOff x="7740396" y="4852416"/>
            <a:chExt cx="2051685" cy="528955"/>
          </a:xfrm>
        </p:grpSpPr>
        <p:sp>
          <p:nvSpPr>
            <p:cNvPr id="25" name="object 25"/>
            <p:cNvSpPr/>
            <p:nvPr/>
          </p:nvSpPr>
          <p:spPr>
            <a:xfrm>
              <a:off x="7752588" y="4864608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3820" y="504444"/>
                  </a:lnTo>
                  <a:lnTo>
                    <a:pt x="51435" y="497776"/>
                  </a:lnTo>
                  <a:lnTo>
                    <a:pt x="24765" y="479679"/>
                  </a:lnTo>
                  <a:lnTo>
                    <a:pt x="6667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67" y="51435"/>
                  </a:lnTo>
                  <a:lnTo>
                    <a:pt x="24765" y="24765"/>
                  </a:lnTo>
                  <a:lnTo>
                    <a:pt x="51435" y="6667"/>
                  </a:lnTo>
                  <a:lnTo>
                    <a:pt x="83820" y="0"/>
                  </a:lnTo>
                  <a:lnTo>
                    <a:pt x="1943100" y="0"/>
                  </a:lnTo>
                  <a:lnTo>
                    <a:pt x="1975485" y="6667"/>
                  </a:lnTo>
                  <a:lnTo>
                    <a:pt x="2002155" y="24765"/>
                  </a:lnTo>
                  <a:lnTo>
                    <a:pt x="2020252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52" y="453009"/>
                  </a:lnTo>
                  <a:lnTo>
                    <a:pt x="2002155" y="479679"/>
                  </a:lnTo>
                  <a:lnTo>
                    <a:pt x="1975485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40396" y="4852416"/>
              <a:ext cx="2051685" cy="528955"/>
            </a:xfrm>
            <a:custGeom>
              <a:avLst/>
              <a:gdLst/>
              <a:ahLst/>
              <a:cxnLst/>
              <a:rect l="l" t="t" r="r" b="b"/>
              <a:pathLst>
                <a:path w="2051684" h="528954">
                  <a:moveTo>
                    <a:pt x="1965960" y="528828"/>
                  </a:moveTo>
                  <a:lnTo>
                    <a:pt x="86868" y="528828"/>
                  </a:lnTo>
                  <a:lnTo>
                    <a:pt x="77724" y="527304"/>
                  </a:lnTo>
                  <a:lnTo>
                    <a:pt x="35052" y="507492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2192" y="478536"/>
                  </a:lnTo>
                  <a:lnTo>
                    <a:pt x="7620" y="470916"/>
                  </a:lnTo>
                  <a:lnTo>
                    <a:pt x="1524" y="452628"/>
                  </a:lnTo>
                  <a:lnTo>
                    <a:pt x="0" y="443484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10668" y="50292"/>
                  </a:lnTo>
                  <a:lnTo>
                    <a:pt x="16764" y="42672"/>
                  </a:lnTo>
                  <a:lnTo>
                    <a:pt x="21336" y="35052"/>
                  </a:lnTo>
                  <a:lnTo>
                    <a:pt x="57912" y="7620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1973580" y="1524"/>
                  </a:lnTo>
                  <a:lnTo>
                    <a:pt x="2001012" y="10668"/>
                  </a:lnTo>
                  <a:lnTo>
                    <a:pt x="2008632" y="15240"/>
                  </a:lnTo>
                  <a:lnTo>
                    <a:pt x="2020062" y="24384"/>
                  </a:lnTo>
                  <a:lnTo>
                    <a:pt x="97536" y="24384"/>
                  </a:lnTo>
                  <a:lnTo>
                    <a:pt x="89916" y="25908"/>
                  </a:lnTo>
                  <a:lnTo>
                    <a:pt x="82296" y="25908"/>
                  </a:lnTo>
                  <a:lnTo>
                    <a:pt x="76200" y="27432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0480" y="460248"/>
                  </a:lnTo>
                  <a:lnTo>
                    <a:pt x="36576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0292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4676" y="499872"/>
                  </a:lnTo>
                  <a:lnTo>
                    <a:pt x="82296" y="502920"/>
                  </a:lnTo>
                  <a:lnTo>
                    <a:pt x="88392" y="502920"/>
                  </a:lnTo>
                  <a:lnTo>
                    <a:pt x="96012" y="504444"/>
                  </a:lnTo>
                  <a:lnTo>
                    <a:pt x="2020214" y="504444"/>
                  </a:lnTo>
                  <a:lnTo>
                    <a:pt x="2017776" y="507492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1684" h="528954">
                  <a:moveTo>
                    <a:pt x="2020214" y="504444"/>
                  </a:moveTo>
                  <a:lnTo>
                    <a:pt x="1955292" y="504444"/>
                  </a:lnTo>
                  <a:lnTo>
                    <a:pt x="1961388" y="502920"/>
                  </a:lnTo>
                  <a:lnTo>
                    <a:pt x="1969008" y="502920"/>
                  </a:lnTo>
                  <a:lnTo>
                    <a:pt x="1976628" y="501396"/>
                  </a:lnTo>
                  <a:lnTo>
                    <a:pt x="1994916" y="492251"/>
                  </a:lnTo>
                  <a:lnTo>
                    <a:pt x="1999488" y="487680"/>
                  </a:lnTo>
                  <a:lnTo>
                    <a:pt x="2005584" y="483108"/>
                  </a:lnTo>
                  <a:lnTo>
                    <a:pt x="2010155" y="478536"/>
                  </a:lnTo>
                  <a:lnTo>
                    <a:pt x="2014728" y="472440"/>
                  </a:lnTo>
                  <a:lnTo>
                    <a:pt x="2023872" y="454151"/>
                  </a:lnTo>
                  <a:lnTo>
                    <a:pt x="2025396" y="448056"/>
                  </a:lnTo>
                  <a:lnTo>
                    <a:pt x="2025396" y="440436"/>
                  </a:lnTo>
                  <a:lnTo>
                    <a:pt x="2026920" y="43281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0824" y="68580"/>
                  </a:lnTo>
                  <a:lnTo>
                    <a:pt x="2014728" y="56388"/>
                  </a:lnTo>
                  <a:lnTo>
                    <a:pt x="2010155" y="51816"/>
                  </a:lnTo>
                  <a:lnTo>
                    <a:pt x="2005584" y="45720"/>
                  </a:lnTo>
                  <a:lnTo>
                    <a:pt x="2001012" y="41148"/>
                  </a:lnTo>
                  <a:lnTo>
                    <a:pt x="1994916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6628" y="28956"/>
                  </a:lnTo>
                  <a:lnTo>
                    <a:pt x="1970532" y="27432"/>
                  </a:lnTo>
                  <a:lnTo>
                    <a:pt x="1955292" y="24384"/>
                  </a:lnTo>
                  <a:lnTo>
                    <a:pt x="2020062" y="24384"/>
                  </a:lnTo>
                  <a:lnTo>
                    <a:pt x="2023872" y="27432"/>
                  </a:lnTo>
                  <a:lnTo>
                    <a:pt x="2029968" y="35052"/>
                  </a:lnTo>
                  <a:lnTo>
                    <a:pt x="2034540" y="42672"/>
                  </a:lnTo>
                  <a:lnTo>
                    <a:pt x="2040636" y="50292"/>
                  </a:lnTo>
                  <a:lnTo>
                    <a:pt x="2043684" y="57912"/>
                  </a:lnTo>
                  <a:lnTo>
                    <a:pt x="2049780" y="76200"/>
                  </a:lnTo>
                  <a:lnTo>
                    <a:pt x="2051304" y="85344"/>
                  </a:lnTo>
                  <a:lnTo>
                    <a:pt x="2051304" y="441960"/>
                  </a:lnTo>
                  <a:lnTo>
                    <a:pt x="2036064" y="486156"/>
                  </a:lnTo>
                  <a:lnTo>
                    <a:pt x="2023872" y="499872"/>
                  </a:lnTo>
                  <a:lnTo>
                    <a:pt x="2020214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78273" y="4950966"/>
            <a:ext cx="137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Casos de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Teste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37347" y="5433059"/>
            <a:ext cx="2052955" cy="528955"/>
            <a:chOff x="7737347" y="5433059"/>
            <a:chExt cx="2052955" cy="528955"/>
          </a:xfrm>
        </p:grpSpPr>
        <p:sp>
          <p:nvSpPr>
            <p:cNvPr id="29" name="object 29"/>
            <p:cNvSpPr/>
            <p:nvPr/>
          </p:nvSpPr>
          <p:spPr>
            <a:xfrm>
              <a:off x="7751063" y="5445251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1575" y="504444"/>
                  </a:moveTo>
                  <a:lnTo>
                    <a:pt x="83820" y="504444"/>
                  </a:lnTo>
                  <a:lnTo>
                    <a:pt x="50792" y="497776"/>
                  </a:lnTo>
                  <a:lnTo>
                    <a:pt x="24193" y="479679"/>
                  </a:lnTo>
                  <a:lnTo>
                    <a:pt x="6453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453" y="51435"/>
                  </a:lnTo>
                  <a:lnTo>
                    <a:pt x="24193" y="24765"/>
                  </a:lnTo>
                  <a:lnTo>
                    <a:pt x="50792" y="6667"/>
                  </a:lnTo>
                  <a:lnTo>
                    <a:pt x="83820" y="0"/>
                  </a:lnTo>
                  <a:lnTo>
                    <a:pt x="1941575" y="0"/>
                  </a:lnTo>
                  <a:lnTo>
                    <a:pt x="1974842" y="6667"/>
                  </a:lnTo>
                  <a:lnTo>
                    <a:pt x="2001964" y="24765"/>
                  </a:lnTo>
                  <a:lnTo>
                    <a:pt x="2020228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28" y="453009"/>
                  </a:lnTo>
                  <a:lnTo>
                    <a:pt x="2001964" y="479679"/>
                  </a:lnTo>
                  <a:lnTo>
                    <a:pt x="1974842" y="497776"/>
                  </a:lnTo>
                  <a:lnTo>
                    <a:pt x="1941575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37347" y="5433059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4">
                  <a:moveTo>
                    <a:pt x="1965960" y="528828"/>
                  </a:moveTo>
                  <a:lnTo>
                    <a:pt x="88392" y="528828"/>
                  </a:lnTo>
                  <a:lnTo>
                    <a:pt x="79248" y="527304"/>
                  </a:lnTo>
                  <a:lnTo>
                    <a:pt x="68580" y="524256"/>
                  </a:lnTo>
                  <a:lnTo>
                    <a:pt x="60960" y="521208"/>
                  </a:lnTo>
                  <a:lnTo>
                    <a:pt x="51816" y="518160"/>
                  </a:lnTo>
                  <a:lnTo>
                    <a:pt x="18288" y="487680"/>
                  </a:lnTo>
                  <a:lnTo>
                    <a:pt x="9144" y="470916"/>
                  </a:lnTo>
                  <a:lnTo>
                    <a:pt x="4572" y="461772"/>
                  </a:lnTo>
                  <a:lnTo>
                    <a:pt x="1524" y="443484"/>
                  </a:lnTo>
                  <a:lnTo>
                    <a:pt x="0" y="432816"/>
                  </a:lnTo>
                  <a:lnTo>
                    <a:pt x="0" y="96012"/>
                  </a:lnTo>
                  <a:lnTo>
                    <a:pt x="12192" y="50292"/>
                  </a:lnTo>
                  <a:lnTo>
                    <a:pt x="28956" y="28956"/>
                  </a:lnTo>
                  <a:lnTo>
                    <a:pt x="35052" y="21336"/>
                  </a:lnTo>
                  <a:lnTo>
                    <a:pt x="50292" y="12192"/>
                  </a:lnTo>
                  <a:lnTo>
                    <a:pt x="59436" y="7620"/>
                  </a:lnTo>
                  <a:lnTo>
                    <a:pt x="77724" y="1524"/>
                  </a:lnTo>
                  <a:lnTo>
                    <a:pt x="86868" y="0"/>
                  </a:lnTo>
                  <a:lnTo>
                    <a:pt x="1965960" y="0"/>
                  </a:lnTo>
                  <a:lnTo>
                    <a:pt x="2010155" y="15240"/>
                  </a:lnTo>
                  <a:lnTo>
                    <a:pt x="2016251" y="21336"/>
                  </a:lnTo>
                  <a:lnTo>
                    <a:pt x="2020062" y="24384"/>
                  </a:lnTo>
                  <a:lnTo>
                    <a:pt x="97536" y="24384"/>
                  </a:lnTo>
                  <a:lnTo>
                    <a:pt x="89916" y="25908"/>
                  </a:lnTo>
                  <a:lnTo>
                    <a:pt x="83820" y="25908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2004" y="460248"/>
                  </a:lnTo>
                  <a:lnTo>
                    <a:pt x="33528" y="466344"/>
                  </a:lnTo>
                  <a:lnTo>
                    <a:pt x="38100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1816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6200" y="499872"/>
                  </a:lnTo>
                  <a:lnTo>
                    <a:pt x="82296" y="501396"/>
                  </a:lnTo>
                  <a:lnTo>
                    <a:pt x="89916" y="502920"/>
                  </a:lnTo>
                  <a:lnTo>
                    <a:pt x="2019681" y="504444"/>
                  </a:lnTo>
                  <a:lnTo>
                    <a:pt x="2010155" y="512064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85772" y="524256"/>
                  </a:lnTo>
                  <a:lnTo>
                    <a:pt x="1976628" y="527304"/>
                  </a:lnTo>
                  <a:lnTo>
                    <a:pt x="1965960" y="528828"/>
                  </a:lnTo>
                  <a:close/>
                </a:path>
                <a:path w="2052954" h="528954">
                  <a:moveTo>
                    <a:pt x="2019681" y="504444"/>
                  </a:moveTo>
                  <a:lnTo>
                    <a:pt x="1955292" y="504444"/>
                  </a:lnTo>
                  <a:lnTo>
                    <a:pt x="1962912" y="502920"/>
                  </a:lnTo>
                  <a:lnTo>
                    <a:pt x="1969008" y="502920"/>
                  </a:lnTo>
                  <a:lnTo>
                    <a:pt x="1976628" y="499872"/>
                  </a:lnTo>
                  <a:lnTo>
                    <a:pt x="2010155" y="478536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2348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5720"/>
                  </a:lnTo>
                  <a:lnTo>
                    <a:pt x="2002536" y="41148"/>
                  </a:lnTo>
                  <a:lnTo>
                    <a:pt x="1996440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8151" y="28956"/>
                  </a:lnTo>
                  <a:lnTo>
                    <a:pt x="1970532" y="25908"/>
                  </a:lnTo>
                  <a:lnTo>
                    <a:pt x="1964436" y="25908"/>
                  </a:lnTo>
                  <a:lnTo>
                    <a:pt x="1955292" y="24384"/>
                  </a:lnTo>
                  <a:lnTo>
                    <a:pt x="2020062" y="24384"/>
                  </a:lnTo>
                  <a:lnTo>
                    <a:pt x="2023872" y="27432"/>
                  </a:lnTo>
                  <a:lnTo>
                    <a:pt x="2029968" y="35052"/>
                  </a:lnTo>
                  <a:lnTo>
                    <a:pt x="2036064" y="41148"/>
                  </a:lnTo>
                  <a:lnTo>
                    <a:pt x="2040636" y="50292"/>
                  </a:lnTo>
                  <a:lnTo>
                    <a:pt x="2045208" y="57912"/>
                  </a:lnTo>
                  <a:lnTo>
                    <a:pt x="2048255" y="67056"/>
                  </a:lnTo>
                  <a:lnTo>
                    <a:pt x="2051304" y="85344"/>
                  </a:lnTo>
                  <a:lnTo>
                    <a:pt x="2052828" y="96012"/>
                  </a:lnTo>
                  <a:lnTo>
                    <a:pt x="2052828" y="441960"/>
                  </a:lnTo>
                  <a:lnTo>
                    <a:pt x="2040636" y="478536"/>
                  </a:lnTo>
                  <a:lnTo>
                    <a:pt x="2025396" y="499872"/>
                  </a:lnTo>
                  <a:lnTo>
                    <a:pt x="2019681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708392" y="1871472"/>
            <a:ext cx="2052955" cy="528955"/>
            <a:chOff x="7708392" y="1871472"/>
            <a:chExt cx="2052955" cy="528955"/>
          </a:xfrm>
        </p:grpSpPr>
        <p:sp>
          <p:nvSpPr>
            <p:cNvPr id="32" name="object 32"/>
            <p:cNvSpPr/>
            <p:nvPr/>
          </p:nvSpPr>
          <p:spPr>
            <a:xfrm>
              <a:off x="7722107" y="1883664"/>
              <a:ext cx="2025650" cy="504825"/>
            </a:xfrm>
            <a:custGeom>
              <a:avLst/>
              <a:gdLst/>
              <a:ahLst/>
              <a:cxnLst/>
              <a:rect l="l" t="t" r="r" b="b"/>
              <a:pathLst>
                <a:path w="2025650" h="504825">
                  <a:moveTo>
                    <a:pt x="1941575" y="504444"/>
                  </a:moveTo>
                  <a:lnTo>
                    <a:pt x="83820" y="504444"/>
                  </a:lnTo>
                  <a:lnTo>
                    <a:pt x="50792" y="497776"/>
                  </a:lnTo>
                  <a:lnTo>
                    <a:pt x="24193" y="479679"/>
                  </a:lnTo>
                  <a:lnTo>
                    <a:pt x="6453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453" y="51435"/>
                  </a:lnTo>
                  <a:lnTo>
                    <a:pt x="24193" y="24765"/>
                  </a:lnTo>
                  <a:lnTo>
                    <a:pt x="50792" y="6667"/>
                  </a:lnTo>
                  <a:lnTo>
                    <a:pt x="83820" y="0"/>
                  </a:lnTo>
                  <a:lnTo>
                    <a:pt x="1941575" y="0"/>
                  </a:lnTo>
                  <a:lnTo>
                    <a:pt x="1974603" y="6667"/>
                  </a:lnTo>
                  <a:lnTo>
                    <a:pt x="2001202" y="24765"/>
                  </a:lnTo>
                  <a:lnTo>
                    <a:pt x="2018942" y="51435"/>
                  </a:lnTo>
                  <a:lnTo>
                    <a:pt x="2025395" y="83820"/>
                  </a:lnTo>
                  <a:lnTo>
                    <a:pt x="2025395" y="420624"/>
                  </a:lnTo>
                  <a:lnTo>
                    <a:pt x="2018942" y="453009"/>
                  </a:lnTo>
                  <a:lnTo>
                    <a:pt x="2001202" y="479679"/>
                  </a:lnTo>
                  <a:lnTo>
                    <a:pt x="1974603" y="497776"/>
                  </a:lnTo>
                  <a:lnTo>
                    <a:pt x="1941575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08392" y="1871472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5">
                  <a:moveTo>
                    <a:pt x="1965960" y="528828"/>
                  </a:moveTo>
                  <a:lnTo>
                    <a:pt x="88392" y="528828"/>
                  </a:lnTo>
                  <a:lnTo>
                    <a:pt x="77724" y="527304"/>
                  </a:lnTo>
                  <a:lnTo>
                    <a:pt x="68580" y="525780"/>
                  </a:lnTo>
                  <a:lnTo>
                    <a:pt x="60960" y="521208"/>
                  </a:lnTo>
                  <a:lnTo>
                    <a:pt x="51816" y="518160"/>
                  </a:lnTo>
                  <a:lnTo>
                    <a:pt x="44196" y="513588"/>
                  </a:lnTo>
                  <a:lnTo>
                    <a:pt x="28956" y="501396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524" y="443484"/>
                  </a:lnTo>
                  <a:lnTo>
                    <a:pt x="0" y="432816"/>
                  </a:lnTo>
                  <a:lnTo>
                    <a:pt x="0" y="96012"/>
                  </a:lnTo>
                  <a:lnTo>
                    <a:pt x="12192" y="50292"/>
                  </a:lnTo>
                  <a:lnTo>
                    <a:pt x="42672" y="16764"/>
                  </a:lnTo>
                  <a:lnTo>
                    <a:pt x="77724" y="1524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2010155" y="16764"/>
                  </a:lnTo>
                  <a:lnTo>
                    <a:pt x="2021967" y="25908"/>
                  </a:lnTo>
                  <a:lnTo>
                    <a:pt x="83820" y="25908"/>
                  </a:lnTo>
                  <a:lnTo>
                    <a:pt x="76200" y="28956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2004" y="460248"/>
                  </a:lnTo>
                  <a:lnTo>
                    <a:pt x="33528" y="466344"/>
                  </a:lnTo>
                  <a:lnTo>
                    <a:pt x="38100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1816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6200" y="499872"/>
                  </a:lnTo>
                  <a:lnTo>
                    <a:pt x="82296" y="502920"/>
                  </a:lnTo>
                  <a:lnTo>
                    <a:pt x="89916" y="502920"/>
                  </a:lnTo>
                  <a:lnTo>
                    <a:pt x="97536" y="504444"/>
                  </a:lnTo>
                  <a:lnTo>
                    <a:pt x="2020824" y="504444"/>
                  </a:lnTo>
                  <a:lnTo>
                    <a:pt x="1985772" y="524256"/>
                  </a:lnTo>
                  <a:lnTo>
                    <a:pt x="1976628" y="527304"/>
                  </a:lnTo>
                  <a:lnTo>
                    <a:pt x="1965960" y="528828"/>
                  </a:lnTo>
                  <a:close/>
                </a:path>
                <a:path w="2052954" h="528955">
                  <a:moveTo>
                    <a:pt x="2020824" y="504444"/>
                  </a:moveTo>
                  <a:lnTo>
                    <a:pt x="1955292" y="504444"/>
                  </a:lnTo>
                  <a:lnTo>
                    <a:pt x="1962912" y="502920"/>
                  </a:lnTo>
                  <a:lnTo>
                    <a:pt x="1969008" y="502920"/>
                  </a:lnTo>
                  <a:lnTo>
                    <a:pt x="1976628" y="501396"/>
                  </a:lnTo>
                  <a:lnTo>
                    <a:pt x="2010155" y="478536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2348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7244"/>
                  </a:lnTo>
                  <a:lnTo>
                    <a:pt x="2002536" y="41148"/>
                  </a:lnTo>
                  <a:lnTo>
                    <a:pt x="1996440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8151" y="28956"/>
                  </a:lnTo>
                  <a:lnTo>
                    <a:pt x="1970532" y="27432"/>
                  </a:lnTo>
                  <a:lnTo>
                    <a:pt x="1964436" y="25908"/>
                  </a:lnTo>
                  <a:lnTo>
                    <a:pt x="2021967" y="25908"/>
                  </a:lnTo>
                  <a:lnTo>
                    <a:pt x="2023872" y="27432"/>
                  </a:lnTo>
                  <a:lnTo>
                    <a:pt x="2048255" y="67056"/>
                  </a:lnTo>
                  <a:lnTo>
                    <a:pt x="2052828" y="96012"/>
                  </a:lnTo>
                  <a:lnTo>
                    <a:pt x="2052828" y="441960"/>
                  </a:lnTo>
                  <a:lnTo>
                    <a:pt x="2051304" y="451104"/>
                  </a:lnTo>
                  <a:lnTo>
                    <a:pt x="2045208" y="469392"/>
                  </a:lnTo>
                  <a:lnTo>
                    <a:pt x="2040636" y="478536"/>
                  </a:lnTo>
                  <a:lnTo>
                    <a:pt x="2031492" y="493775"/>
                  </a:lnTo>
                  <a:lnTo>
                    <a:pt x="2020824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957792" y="1832838"/>
            <a:ext cx="1554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Especificação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Sistema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29728" y="2462784"/>
            <a:ext cx="2051685" cy="528955"/>
            <a:chOff x="7729728" y="2462784"/>
            <a:chExt cx="2051685" cy="528955"/>
          </a:xfrm>
        </p:grpSpPr>
        <p:sp>
          <p:nvSpPr>
            <p:cNvPr id="36" name="object 36"/>
            <p:cNvSpPr/>
            <p:nvPr/>
          </p:nvSpPr>
          <p:spPr>
            <a:xfrm>
              <a:off x="7741919" y="2474976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3820" y="504444"/>
                  </a:lnTo>
                  <a:lnTo>
                    <a:pt x="51435" y="497776"/>
                  </a:lnTo>
                  <a:lnTo>
                    <a:pt x="24765" y="479679"/>
                  </a:lnTo>
                  <a:lnTo>
                    <a:pt x="6667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67" y="51435"/>
                  </a:lnTo>
                  <a:lnTo>
                    <a:pt x="24765" y="24765"/>
                  </a:lnTo>
                  <a:lnTo>
                    <a:pt x="51435" y="6667"/>
                  </a:lnTo>
                  <a:lnTo>
                    <a:pt x="83820" y="0"/>
                  </a:lnTo>
                  <a:lnTo>
                    <a:pt x="1943100" y="0"/>
                  </a:lnTo>
                  <a:lnTo>
                    <a:pt x="1975485" y="6667"/>
                  </a:lnTo>
                  <a:lnTo>
                    <a:pt x="2002155" y="24765"/>
                  </a:lnTo>
                  <a:lnTo>
                    <a:pt x="2020252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52" y="453009"/>
                  </a:lnTo>
                  <a:lnTo>
                    <a:pt x="2002155" y="479679"/>
                  </a:lnTo>
                  <a:lnTo>
                    <a:pt x="1975485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29728" y="2462784"/>
              <a:ext cx="2051685" cy="528955"/>
            </a:xfrm>
            <a:custGeom>
              <a:avLst/>
              <a:gdLst/>
              <a:ahLst/>
              <a:cxnLst/>
              <a:rect l="l" t="t" r="r" b="b"/>
              <a:pathLst>
                <a:path w="2051684" h="528955">
                  <a:moveTo>
                    <a:pt x="1965960" y="528828"/>
                  </a:moveTo>
                  <a:lnTo>
                    <a:pt x="86868" y="528828"/>
                  </a:lnTo>
                  <a:lnTo>
                    <a:pt x="77724" y="527304"/>
                  </a:lnTo>
                  <a:lnTo>
                    <a:pt x="35052" y="507492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2192" y="478536"/>
                  </a:lnTo>
                  <a:lnTo>
                    <a:pt x="7620" y="470916"/>
                  </a:lnTo>
                  <a:lnTo>
                    <a:pt x="1524" y="452628"/>
                  </a:lnTo>
                  <a:lnTo>
                    <a:pt x="0" y="443484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10668" y="50292"/>
                  </a:lnTo>
                  <a:lnTo>
                    <a:pt x="16764" y="42672"/>
                  </a:lnTo>
                  <a:lnTo>
                    <a:pt x="21336" y="35052"/>
                  </a:lnTo>
                  <a:lnTo>
                    <a:pt x="35052" y="21336"/>
                  </a:lnTo>
                  <a:lnTo>
                    <a:pt x="57912" y="7620"/>
                  </a:lnTo>
                  <a:lnTo>
                    <a:pt x="76200" y="1524"/>
                  </a:lnTo>
                  <a:lnTo>
                    <a:pt x="85344" y="0"/>
                  </a:lnTo>
                  <a:lnTo>
                    <a:pt x="1964436" y="0"/>
                  </a:lnTo>
                  <a:lnTo>
                    <a:pt x="1982724" y="3048"/>
                  </a:lnTo>
                  <a:lnTo>
                    <a:pt x="1991868" y="7620"/>
                  </a:lnTo>
                  <a:lnTo>
                    <a:pt x="2001012" y="10668"/>
                  </a:lnTo>
                  <a:lnTo>
                    <a:pt x="2008632" y="15240"/>
                  </a:lnTo>
                  <a:lnTo>
                    <a:pt x="2016251" y="21336"/>
                  </a:lnTo>
                  <a:lnTo>
                    <a:pt x="2019299" y="24384"/>
                  </a:lnTo>
                  <a:lnTo>
                    <a:pt x="97536" y="24384"/>
                  </a:lnTo>
                  <a:lnTo>
                    <a:pt x="89916" y="25908"/>
                  </a:lnTo>
                  <a:lnTo>
                    <a:pt x="82296" y="25908"/>
                  </a:lnTo>
                  <a:lnTo>
                    <a:pt x="76200" y="27432"/>
                  </a:lnTo>
                  <a:lnTo>
                    <a:pt x="68580" y="30480"/>
                  </a:lnTo>
                  <a:lnTo>
                    <a:pt x="56388" y="36576"/>
                  </a:lnTo>
                  <a:lnTo>
                    <a:pt x="51816" y="41148"/>
                  </a:lnTo>
                  <a:lnTo>
                    <a:pt x="45720" y="45720"/>
                  </a:lnTo>
                  <a:lnTo>
                    <a:pt x="41148" y="50292"/>
                  </a:lnTo>
                  <a:lnTo>
                    <a:pt x="38100" y="56388"/>
                  </a:lnTo>
                  <a:lnTo>
                    <a:pt x="33528" y="62484"/>
                  </a:lnTo>
                  <a:lnTo>
                    <a:pt x="30480" y="68580"/>
                  </a:lnTo>
                  <a:lnTo>
                    <a:pt x="27432" y="80772"/>
                  </a:lnTo>
                  <a:lnTo>
                    <a:pt x="25908" y="88392"/>
                  </a:lnTo>
                  <a:lnTo>
                    <a:pt x="25908" y="446532"/>
                  </a:lnTo>
                  <a:lnTo>
                    <a:pt x="28956" y="452628"/>
                  </a:lnTo>
                  <a:lnTo>
                    <a:pt x="30480" y="460248"/>
                  </a:lnTo>
                  <a:lnTo>
                    <a:pt x="36576" y="472440"/>
                  </a:lnTo>
                  <a:lnTo>
                    <a:pt x="45720" y="481584"/>
                  </a:lnTo>
                  <a:lnTo>
                    <a:pt x="50292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80772" y="501396"/>
                  </a:lnTo>
                  <a:lnTo>
                    <a:pt x="88392" y="502920"/>
                  </a:lnTo>
                  <a:lnTo>
                    <a:pt x="2020824" y="502920"/>
                  </a:lnTo>
                  <a:lnTo>
                    <a:pt x="2017776" y="505968"/>
                  </a:lnTo>
                  <a:lnTo>
                    <a:pt x="2010155" y="512064"/>
                  </a:lnTo>
                  <a:lnTo>
                    <a:pt x="2001012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1684" h="528955">
                  <a:moveTo>
                    <a:pt x="2020824" y="502920"/>
                  </a:moveTo>
                  <a:lnTo>
                    <a:pt x="1969008" y="502920"/>
                  </a:lnTo>
                  <a:lnTo>
                    <a:pt x="1975104" y="499872"/>
                  </a:lnTo>
                  <a:lnTo>
                    <a:pt x="1982724" y="498348"/>
                  </a:lnTo>
                  <a:lnTo>
                    <a:pt x="1994916" y="492251"/>
                  </a:lnTo>
                  <a:lnTo>
                    <a:pt x="1999488" y="487680"/>
                  </a:lnTo>
                  <a:lnTo>
                    <a:pt x="2005584" y="483108"/>
                  </a:lnTo>
                  <a:lnTo>
                    <a:pt x="2010155" y="478536"/>
                  </a:lnTo>
                  <a:lnTo>
                    <a:pt x="2013204" y="472440"/>
                  </a:lnTo>
                  <a:lnTo>
                    <a:pt x="2017776" y="466344"/>
                  </a:lnTo>
                  <a:lnTo>
                    <a:pt x="2020824" y="460248"/>
                  </a:lnTo>
                  <a:lnTo>
                    <a:pt x="2022348" y="454151"/>
                  </a:lnTo>
                  <a:lnTo>
                    <a:pt x="2025396" y="448056"/>
                  </a:lnTo>
                  <a:lnTo>
                    <a:pt x="2025396" y="440436"/>
                  </a:lnTo>
                  <a:lnTo>
                    <a:pt x="2026920" y="432816"/>
                  </a:lnTo>
                  <a:lnTo>
                    <a:pt x="2026920" y="97536"/>
                  </a:lnTo>
                  <a:lnTo>
                    <a:pt x="2025396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0824" y="68580"/>
                  </a:lnTo>
                  <a:lnTo>
                    <a:pt x="2014728" y="56388"/>
                  </a:lnTo>
                  <a:lnTo>
                    <a:pt x="2010155" y="51816"/>
                  </a:lnTo>
                  <a:lnTo>
                    <a:pt x="2005584" y="45720"/>
                  </a:lnTo>
                  <a:lnTo>
                    <a:pt x="2001012" y="41148"/>
                  </a:lnTo>
                  <a:lnTo>
                    <a:pt x="1994916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6628" y="28956"/>
                  </a:lnTo>
                  <a:lnTo>
                    <a:pt x="1970532" y="25908"/>
                  </a:lnTo>
                  <a:lnTo>
                    <a:pt x="1962912" y="25908"/>
                  </a:lnTo>
                  <a:lnTo>
                    <a:pt x="1955292" y="24384"/>
                  </a:lnTo>
                  <a:lnTo>
                    <a:pt x="2019299" y="24384"/>
                  </a:lnTo>
                  <a:lnTo>
                    <a:pt x="2029968" y="35052"/>
                  </a:lnTo>
                  <a:lnTo>
                    <a:pt x="2034540" y="41148"/>
                  </a:lnTo>
                  <a:lnTo>
                    <a:pt x="2039112" y="50292"/>
                  </a:lnTo>
                  <a:lnTo>
                    <a:pt x="2043684" y="57912"/>
                  </a:lnTo>
                  <a:lnTo>
                    <a:pt x="2049780" y="76200"/>
                  </a:lnTo>
                  <a:lnTo>
                    <a:pt x="2051304" y="85344"/>
                  </a:lnTo>
                  <a:lnTo>
                    <a:pt x="2051304" y="441960"/>
                  </a:lnTo>
                  <a:lnTo>
                    <a:pt x="2036064" y="486156"/>
                  </a:lnTo>
                  <a:lnTo>
                    <a:pt x="2029968" y="493775"/>
                  </a:lnTo>
                  <a:lnTo>
                    <a:pt x="2020824" y="50292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974535" y="2561276"/>
            <a:ext cx="156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Plano 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Projeto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714488" y="6600443"/>
            <a:ext cx="2051685" cy="528955"/>
            <a:chOff x="7714488" y="6600443"/>
            <a:chExt cx="2051685" cy="528955"/>
          </a:xfrm>
        </p:grpSpPr>
        <p:sp>
          <p:nvSpPr>
            <p:cNvPr id="40" name="object 40"/>
            <p:cNvSpPr/>
            <p:nvPr/>
          </p:nvSpPr>
          <p:spPr>
            <a:xfrm>
              <a:off x="7726680" y="6612635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3820" y="504444"/>
                  </a:lnTo>
                  <a:lnTo>
                    <a:pt x="51435" y="497776"/>
                  </a:lnTo>
                  <a:lnTo>
                    <a:pt x="24765" y="479679"/>
                  </a:lnTo>
                  <a:lnTo>
                    <a:pt x="6667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67" y="51435"/>
                  </a:lnTo>
                  <a:lnTo>
                    <a:pt x="24765" y="24765"/>
                  </a:lnTo>
                  <a:lnTo>
                    <a:pt x="51435" y="6667"/>
                  </a:lnTo>
                  <a:lnTo>
                    <a:pt x="83820" y="0"/>
                  </a:lnTo>
                  <a:lnTo>
                    <a:pt x="1943100" y="0"/>
                  </a:lnTo>
                  <a:lnTo>
                    <a:pt x="1975485" y="6667"/>
                  </a:lnTo>
                  <a:lnTo>
                    <a:pt x="2002155" y="24765"/>
                  </a:lnTo>
                  <a:lnTo>
                    <a:pt x="2020252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52" y="453009"/>
                  </a:lnTo>
                  <a:lnTo>
                    <a:pt x="2002155" y="479679"/>
                  </a:lnTo>
                  <a:lnTo>
                    <a:pt x="1975485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14488" y="6600443"/>
              <a:ext cx="2051685" cy="528955"/>
            </a:xfrm>
            <a:custGeom>
              <a:avLst/>
              <a:gdLst/>
              <a:ahLst/>
              <a:cxnLst/>
              <a:rect l="l" t="t" r="r" b="b"/>
              <a:pathLst>
                <a:path w="2051684" h="528954">
                  <a:moveTo>
                    <a:pt x="1965960" y="528828"/>
                  </a:moveTo>
                  <a:lnTo>
                    <a:pt x="86868" y="528828"/>
                  </a:lnTo>
                  <a:lnTo>
                    <a:pt x="68580" y="525780"/>
                  </a:lnTo>
                  <a:lnTo>
                    <a:pt x="35052" y="507492"/>
                  </a:lnTo>
                  <a:lnTo>
                    <a:pt x="28956" y="501396"/>
                  </a:lnTo>
                  <a:lnTo>
                    <a:pt x="21336" y="495299"/>
                  </a:lnTo>
                  <a:lnTo>
                    <a:pt x="12192" y="480060"/>
                  </a:lnTo>
                  <a:lnTo>
                    <a:pt x="7620" y="470916"/>
                  </a:lnTo>
                  <a:lnTo>
                    <a:pt x="1524" y="452628"/>
                  </a:lnTo>
                  <a:lnTo>
                    <a:pt x="0" y="443484"/>
                  </a:lnTo>
                  <a:lnTo>
                    <a:pt x="0" y="86868"/>
                  </a:lnTo>
                  <a:lnTo>
                    <a:pt x="15240" y="42672"/>
                  </a:lnTo>
                  <a:lnTo>
                    <a:pt x="35052" y="22860"/>
                  </a:lnTo>
                  <a:lnTo>
                    <a:pt x="41148" y="16764"/>
                  </a:lnTo>
                  <a:lnTo>
                    <a:pt x="50292" y="12192"/>
                  </a:lnTo>
                  <a:lnTo>
                    <a:pt x="57912" y="7620"/>
                  </a:lnTo>
                  <a:lnTo>
                    <a:pt x="76200" y="1524"/>
                  </a:lnTo>
                  <a:lnTo>
                    <a:pt x="85344" y="0"/>
                  </a:lnTo>
                  <a:lnTo>
                    <a:pt x="1964436" y="0"/>
                  </a:lnTo>
                  <a:lnTo>
                    <a:pt x="1973580" y="1524"/>
                  </a:lnTo>
                  <a:lnTo>
                    <a:pt x="2001012" y="10668"/>
                  </a:lnTo>
                  <a:lnTo>
                    <a:pt x="2008632" y="16764"/>
                  </a:lnTo>
                  <a:lnTo>
                    <a:pt x="2016251" y="21336"/>
                  </a:lnTo>
                  <a:lnTo>
                    <a:pt x="2020823" y="25908"/>
                  </a:lnTo>
                  <a:lnTo>
                    <a:pt x="89916" y="25908"/>
                  </a:lnTo>
                  <a:lnTo>
                    <a:pt x="82296" y="27432"/>
                  </a:lnTo>
                  <a:lnTo>
                    <a:pt x="76200" y="28956"/>
                  </a:lnTo>
                  <a:lnTo>
                    <a:pt x="68580" y="30480"/>
                  </a:lnTo>
                  <a:lnTo>
                    <a:pt x="56388" y="36576"/>
                  </a:lnTo>
                  <a:lnTo>
                    <a:pt x="51816" y="41148"/>
                  </a:lnTo>
                  <a:lnTo>
                    <a:pt x="45720" y="45720"/>
                  </a:lnTo>
                  <a:lnTo>
                    <a:pt x="41148" y="50292"/>
                  </a:lnTo>
                  <a:lnTo>
                    <a:pt x="38100" y="56388"/>
                  </a:lnTo>
                  <a:lnTo>
                    <a:pt x="33528" y="62484"/>
                  </a:lnTo>
                  <a:lnTo>
                    <a:pt x="30480" y="68580"/>
                  </a:lnTo>
                  <a:lnTo>
                    <a:pt x="28956" y="74676"/>
                  </a:lnTo>
                  <a:lnTo>
                    <a:pt x="25908" y="82296"/>
                  </a:lnTo>
                  <a:lnTo>
                    <a:pt x="25908" y="88392"/>
                  </a:lnTo>
                  <a:lnTo>
                    <a:pt x="24384" y="96012"/>
                  </a:lnTo>
                  <a:lnTo>
                    <a:pt x="24384" y="431292"/>
                  </a:lnTo>
                  <a:lnTo>
                    <a:pt x="25908" y="438912"/>
                  </a:lnTo>
                  <a:lnTo>
                    <a:pt x="25908" y="446532"/>
                  </a:lnTo>
                  <a:lnTo>
                    <a:pt x="27432" y="454151"/>
                  </a:lnTo>
                  <a:lnTo>
                    <a:pt x="36576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0292" y="487680"/>
                  </a:lnTo>
                  <a:lnTo>
                    <a:pt x="56388" y="492251"/>
                  </a:lnTo>
                  <a:lnTo>
                    <a:pt x="74676" y="501396"/>
                  </a:lnTo>
                  <a:lnTo>
                    <a:pt x="80772" y="502920"/>
                  </a:lnTo>
                  <a:lnTo>
                    <a:pt x="88392" y="502920"/>
                  </a:lnTo>
                  <a:lnTo>
                    <a:pt x="96012" y="504444"/>
                  </a:lnTo>
                  <a:lnTo>
                    <a:pt x="2020062" y="504444"/>
                  </a:lnTo>
                  <a:lnTo>
                    <a:pt x="2016251" y="507492"/>
                  </a:lnTo>
                  <a:lnTo>
                    <a:pt x="2010155" y="512064"/>
                  </a:lnTo>
                  <a:lnTo>
                    <a:pt x="2001012" y="518160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1684" h="528954">
                  <a:moveTo>
                    <a:pt x="2020062" y="504444"/>
                  </a:moveTo>
                  <a:lnTo>
                    <a:pt x="1961388" y="504444"/>
                  </a:lnTo>
                  <a:lnTo>
                    <a:pt x="1969008" y="502920"/>
                  </a:lnTo>
                  <a:lnTo>
                    <a:pt x="1975104" y="501396"/>
                  </a:lnTo>
                  <a:lnTo>
                    <a:pt x="1982724" y="498348"/>
                  </a:lnTo>
                  <a:lnTo>
                    <a:pt x="1994916" y="492251"/>
                  </a:lnTo>
                  <a:lnTo>
                    <a:pt x="1999488" y="487680"/>
                  </a:lnTo>
                  <a:lnTo>
                    <a:pt x="2005584" y="483108"/>
                  </a:lnTo>
                  <a:lnTo>
                    <a:pt x="2010155" y="478536"/>
                  </a:lnTo>
                  <a:lnTo>
                    <a:pt x="2013204" y="472440"/>
                  </a:lnTo>
                  <a:lnTo>
                    <a:pt x="2017776" y="467868"/>
                  </a:lnTo>
                  <a:lnTo>
                    <a:pt x="2020824" y="461772"/>
                  </a:lnTo>
                  <a:lnTo>
                    <a:pt x="2022348" y="454151"/>
                  </a:lnTo>
                  <a:lnTo>
                    <a:pt x="2025396" y="448056"/>
                  </a:lnTo>
                  <a:lnTo>
                    <a:pt x="2025396" y="440436"/>
                  </a:lnTo>
                  <a:lnTo>
                    <a:pt x="2026920" y="432816"/>
                  </a:lnTo>
                  <a:lnTo>
                    <a:pt x="2026920" y="97536"/>
                  </a:lnTo>
                  <a:lnTo>
                    <a:pt x="2025396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01012" y="42672"/>
                  </a:lnTo>
                  <a:lnTo>
                    <a:pt x="1962912" y="25908"/>
                  </a:lnTo>
                  <a:lnTo>
                    <a:pt x="2020823" y="25908"/>
                  </a:lnTo>
                  <a:lnTo>
                    <a:pt x="2029968" y="35052"/>
                  </a:lnTo>
                  <a:lnTo>
                    <a:pt x="2043684" y="57912"/>
                  </a:lnTo>
                  <a:lnTo>
                    <a:pt x="2049780" y="76200"/>
                  </a:lnTo>
                  <a:lnTo>
                    <a:pt x="2051304" y="86868"/>
                  </a:lnTo>
                  <a:lnTo>
                    <a:pt x="2051304" y="441960"/>
                  </a:lnTo>
                  <a:lnTo>
                    <a:pt x="2049780" y="451104"/>
                  </a:lnTo>
                  <a:lnTo>
                    <a:pt x="2040636" y="478536"/>
                  </a:lnTo>
                  <a:lnTo>
                    <a:pt x="2036064" y="486156"/>
                  </a:lnTo>
                  <a:lnTo>
                    <a:pt x="2023872" y="501396"/>
                  </a:lnTo>
                  <a:lnTo>
                    <a:pt x="2020062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708392" y="6018275"/>
            <a:ext cx="2052955" cy="528955"/>
            <a:chOff x="7708392" y="6018275"/>
            <a:chExt cx="2052955" cy="528955"/>
          </a:xfrm>
        </p:grpSpPr>
        <p:sp>
          <p:nvSpPr>
            <p:cNvPr id="43" name="object 43"/>
            <p:cNvSpPr/>
            <p:nvPr/>
          </p:nvSpPr>
          <p:spPr>
            <a:xfrm>
              <a:off x="7722107" y="6030467"/>
              <a:ext cx="2025650" cy="504825"/>
            </a:xfrm>
            <a:custGeom>
              <a:avLst/>
              <a:gdLst/>
              <a:ahLst/>
              <a:cxnLst/>
              <a:rect l="l" t="t" r="r" b="b"/>
              <a:pathLst>
                <a:path w="2025650" h="504825">
                  <a:moveTo>
                    <a:pt x="1941575" y="504443"/>
                  </a:moveTo>
                  <a:lnTo>
                    <a:pt x="83820" y="504443"/>
                  </a:lnTo>
                  <a:lnTo>
                    <a:pt x="50792" y="497776"/>
                  </a:lnTo>
                  <a:lnTo>
                    <a:pt x="24193" y="479679"/>
                  </a:lnTo>
                  <a:lnTo>
                    <a:pt x="6453" y="453009"/>
                  </a:lnTo>
                  <a:lnTo>
                    <a:pt x="0" y="420624"/>
                  </a:lnTo>
                  <a:lnTo>
                    <a:pt x="0" y="83819"/>
                  </a:lnTo>
                  <a:lnTo>
                    <a:pt x="6453" y="51434"/>
                  </a:lnTo>
                  <a:lnTo>
                    <a:pt x="24193" y="24764"/>
                  </a:lnTo>
                  <a:lnTo>
                    <a:pt x="50792" y="6667"/>
                  </a:lnTo>
                  <a:lnTo>
                    <a:pt x="83820" y="0"/>
                  </a:lnTo>
                  <a:lnTo>
                    <a:pt x="1941575" y="0"/>
                  </a:lnTo>
                  <a:lnTo>
                    <a:pt x="1974603" y="6667"/>
                  </a:lnTo>
                  <a:lnTo>
                    <a:pt x="2001202" y="24764"/>
                  </a:lnTo>
                  <a:lnTo>
                    <a:pt x="2018942" y="51434"/>
                  </a:lnTo>
                  <a:lnTo>
                    <a:pt x="2025395" y="83819"/>
                  </a:lnTo>
                  <a:lnTo>
                    <a:pt x="2025395" y="420624"/>
                  </a:lnTo>
                  <a:lnTo>
                    <a:pt x="2018942" y="453009"/>
                  </a:lnTo>
                  <a:lnTo>
                    <a:pt x="2001202" y="479679"/>
                  </a:lnTo>
                  <a:lnTo>
                    <a:pt x="1974603" y="497776"/>
                  </a:lnTo>
                  <a:lnTo>
                    <a:pt x="1941575" y="504443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08392" y="6018275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4">
                  <a:moveTo>
                    <a:pt x="1965960" y="528828"/>
                  </a:moveTo>
                  <a:lnTo>
                    <a:pt x="88392" y="528828"/>
                  </a:lnTo>
                  <a:lnTo>
                    <a:pt x="77724" y="527304"/>
                  </a:lnTo>
                  <a:lnTo>
                    <a:pt x="68580" y="524256"/>
                  </a:lnTo>
                  <a:lnTo>
                    <a:pt x="60960" y="521208"/>
                  </a:lnTo>
                  <a:lnTo>
                    <a:pt x="51816" y="518160"/>
                  </a:lnTo>
                  <a:lnTo>
                    <a:pt x="44196" y="513588"/>
                  </a:lnTo>
                  <a:lnTo>
                    <a:pt x="28956" y="501396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2192" y="478536"/>
                  </a:lnTo>
                  <a:lnTo>
                    <a:pt x="7620" y="470916"/>
                  </a:lnTo>
                  <a:lnTo>
                    <a:pt x="4572" y="461772"/>
                  </a:lnTo>
                  <a:lnTo>
                    <a:pt x="1524" y="443484"/>
                  </a:lnTo>
                  <a:lnTo>
                    <a:pt x="0" y="432816"/>
                  </a:lnTo>
                  <a:lnTo>
                    <a:pt x="0" y="96012"/>
                  </a:lnTo>
                  <a:lnTo>
                    <a:pt x="12192" y="50292"/>
                  </a:lnTo>
                  <a:lnTo>
                    <a:pt x="28956" y="28956"/>
                  </a:lnTo>
                  <a:lnTo>
                    <a:pt x="35052" y="21336"/>
                  </a:lnTo>
                  <a:lnTo>
                    <a:pt x="50292" y="12192"/>
                  </a:lnTo>
                  <a:lnTo>
                    <a:pt x="59436" y="7620"/>
                  </a:lnTo>
                  <a:lnTo>
                    <a:pt x="77724" y="1524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2010155" y="15240"/>
                  </a:lnTo>
                  <a:lnTo>
                    <a:pt x="2016251" y="21336"/>
                  </a:lnTo>
                  <a:lnTo>
                    <a:pt x="2020062" y="24384"/>
                  </a:lnTo>
                  <a:lnTo>
                    <a:pt x="97536" y="24384"/>
                  </a:lnTo>
                  <a:lnTo>
                    <a:pt x="89916" y="25908"/>
                  </a:lnTo>
                  <a:lnTo>
                    <a:pt x="83820" y="25908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2004" y="460248"/>
                  </a:lnTo>
                  <a:lnTo>
                    <a:pt x="33528" y="466344"/>
                  </a:lnTo>
                  <a:lnTo>
                    <a:pt x="38100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1816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6200" y="499872"/>
                  </a:lnTo>
                  <a:lnTo>
                    <a:pt x="82296" y="501396"/>
                  </a:lnTo>
                  <a:lnTo>
                    <a:pt x="89916" y="502920"/>
                  </a:lnTo>
                  <a:lnTo>
                    <a:pt x="2019681" y="504444"/>
                  </a:lnTo>
                  <a:lnTo>
                    <a:pt x="2010155" y="512064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85772" y="524256"/>
                  </a:lnTo>
                  <a:lnTo>
                    <a:pt x="1976628" y="527304"/>
                  </a:lnTo>
                  <a:lnTo>
                    <a:pt x="1965960" y="528828"/>
                  </a:lnTo>
                  <a:close/>
                </a:path>
                <a:path w="2052954" h="528954">
                  <a:moveTo>
                    <a:pt x="2019681" y="504444"/>
                  </a:moveTo>
                  <a:lnTo>
                    <a:pt x="1955292" y="504444"/>
                  </a:lnTo>
                  <a:lnTo>
                    <a:pt x="1962912" y="502920"/>
                  </a:lnTo>
                  <a:lnTo>
                    <a:pt x="1969008" y="502920"/>
                  </a:lnTo>
                  <a:lnTo>
                    <a:pt x="1976628" y="499872"/>
                  </a:lnTo>
                  <a:lnTo>
                    <a:pt x="2010155" y="478536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2348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5720"/>
                  </a:lnTo>
                  <a:lnTo>
                    <a:pt x="2002536" y="41148"/>
                  </a:lnTo>
                  <a:lnTo>
                    <a:pt x="1996440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8151" y="28956"/>
                  </a:lnTo>
                  <a:lnTo>
                    <a:pt x="1970532" y="25908"/>
                  </a:lnTo>
                  <a:lnTo>
                    <a:pt x="1964436" y="25908"/>
                  </a:lnTo>
                  <a:lnTo>
                    <a:pt x="1955292" y="24384"/>
                  </a:lnTo>
                  <a:lnTo>
                    <a:pt x="2020062" y="24384"/>
                  </a:lnTo>
                  <a:lnTo>
                    <a:pt x="2023872" y="27432"/>
                  </a:lnTo>
                  <a:lnTo>
                    <a:pt x="2029968" y="35052"/>
                  </a:lnTo>
                  <a:lnTo>
                    <a:pt x="2036064" y="41148"/>
                  </a:lnTo>
                  <a:lnTo>
                    <a:pt x="2040636" y="50292"/>
                  </a:lnTo>
                  <a:lnTo>
                    <a:pt x="2045208" y="57912"/>
                  </a:lnTo>
                  <a:lnTo>
                    <a:pt x="2048255" y="67056"/>
                  </a:lnTo>
                  <a:lnTo>
                    <a:pt x="2051304" y="85344"/>
                  </a:lnTo>
                  <a:lnTo>
                    <a:pt x="2052828" y="96012"/>
                  </a:lnTo>
                  <a:lnTo>
                    <a:pt x="2052828" y="441960"/>
                  </a:lnTo>
                  <a:lnTo>
                    <a:pt x="2040636" y="478536"/>
                  </a:lnTo>
                  <a:lnTo>
                    <a:pt x="2025396" y="499872"/>
                  </a:lnTo>
                  <a:lnTo>
                    <a:pt x="2019681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845056" y="5531617"/>
            <a:ext cx="1790064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Plano 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Testes</a:t>
            </a:r>
            <a:endParaRPr sz="1800">
              <a:latin typeface="Calibri"/>
              <a:cs typeface="Calibri"/>
            </a:endParaRPr>
          </a:p>
          <a:p>
            <a:pPr marL="201295" marR="204470" algn="ctr">
              <a:lnSpc>
                <a:spcPct val="100000"/>
              </a:lnSpc>
              <a:spcBef>
                <a:spcPts val="13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Manutenção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Usuário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908547" y="2429255"/>
            <a:ext cx="1766570" cy="3668395"/>
            <a:chOff x="5908547" y="2429255"/>
            <a:chExt cx="1766570" cy="3668395"/>
          </a:xfrm>
        </p:grpSpPr>
        <p:sp>
          <p:nvSpPr>
            <p:cNvPr id="47" name="object 47"/>
            <p:cNvSpPr/>
            <p:nvPr/>
          </p:nvSpPr>
          <p:spPr>
            <a:xfrm>
              <a:off x="5920739" y="2484119"/>
              <a:ext cx="1739264" cy="3558540"/>
            </a:xfrm>
            <a:custGeom>
              <a:avLst/>
              <a:gdLst/>
              <a:ahLst/>
              <a:cxnLst/>
              <a:rect l="l" t="t" r="r" b="b"/>
              <a:pathLst>
                <a:path w="1739265" h="3558540">
                  <a:moveTo>
                    <a:pt x="870204" y="3558540"/>
                  </a:moveTo>
                  <a:lnTo>
                    <a:pt x="870204" y="2668524"/>
                  </a:lnTo>
                  <a:lnTo>
                    <a:pt x="0" y="2668524"/>
                  </a:lnTo>
                  <a:lnTo>
                    <a:pt x="0" y="890016"/>
                  </a:lnTo>
                  <a:lnTo>
                    <a:pt x="870204" y="890016"/>
                  </a:lnTo>
                  <a:lnTo>
                    <a:pt x="870204" y="0"/>
                  </a:lnTo>
                  <a:lnTo>
                    <a:pt x="1738883" y="1780032"/>
                  </a:lnTo>
                  <a:lnTo>
                    <a:pt x="870204" y="355854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08547" y="2429255"/>
              <a:ext cx="1766570" cy="3668395"/>
            </a:xfrm>
            <a:custGeom>
              <a:avLst/>
              <a:gdLst/>
              <a:ahLst/>
              <a:cxnLst/>
              <a:rect l="l" t="t" r="r" b="b"/>
              <a:pathLst>
                <a:path w="1766570" h="3668395">
                  <a:moveTo>
                    <a:pt x="870204" y="60960"/>
                  </a:moveTo>
                  <a:lnTo>
                    <a:pt x="870204" y="0"/>
                  </a:lnTo>
                  <a:lnTo>
                    <a:pt x="896998" y="54864"/>
                  </a:lnTo>
                  <a:lnTo>
                    <a:pt x="894588" y="54864"/>
                  </a:lnTo>
                  <a:lnTo>
                    <a:pt x="870204" y="60960"/>
                  </a:lnTo>
                  <a:close/>
                </a:path>
                <a:path w="1766570" h="3668395">
                  <a:moveTo>
                    <a:pt x="894588" y="110795"/>
                  </a:moveTo>
                  <a:lnTo>
                    <a:pt x="870204" y="60960"/>
                  </a:lnTo>
                  <a:lnTo>
                    <a:pt x="894588" y="54864"/>
                  </a:lnTo>
                  <a:lnTo>
                    <a:pt x="894588" y="110795"/>
                  </a:lnTo>
                  <a:close/>
                </a:path>
                <a:path w="1766570" h="3668395">
                  <a:moveTo>
                    <a:pt x="1737799" y="1834136"/>
                  </a:moveTo>
                  <a:lnTo>
                    <a:pt x="894588" y="110795"/>
                  </a:lnTo>
                  <a:lnTo>
                    <a:pt x="894588" y="54864"/>
                  </a:lnTo>
                  <a:lnTo>
                    <a:pt x="896998" y="54864"/>
                  </a:lnTo>
                  <a:lnTo>
                    <a:pt x="1763338" y="1828800"/>
                  </a:lnTo>
                  <a:lnTo>
                    <a:pt x="1740408" y="1828800"/>
                  </a:lnTo>
                  <a:lnTo>
                    <a:pt x="1737799" y="1834136"/>
                  </a:lnTo>
                  <a:close/>
                </a:path>
                <a:path w="1766570" h="3668395">
                  <a:moveTo>
                    <a:pt x="870204" y="944880"/>
                  </a:moveTo>
                  <a:lnTo>
                    <a:pt x="870204" y="60960"/>
                  </a:lnTo>
                  <a:lnTo>
                    <a:pt x="894588" y="110795"/>
                  </a:lnTo>
                  <a:lnTo>
                    <a:pt x="894588" y="931164"/>
                  </a:lnTo>
                  <a:lnTo>
                    <a:pt x="882396" y="931164"/>
                  </a:lnTo>
                  <a:lnTo>
                    <a:pt x="870204" y="944880"/>
                  </a:lnTo>
                  <a:close/>
                </a:path>
                <a:path w="1766570" h="3668395">
                  <a:moveTo>
                    <a:pt x="870204" y="2737104"/>
                  </a:moveTo>
                  <a:lnTo>
                    <a:pt x="0" y="2737104"/>
                  </a:lnTo>
                  <a:lnTo>
                    <a:pt x="0" y="931164"/>
                  </a:lnTo>
                  <a:lnTo>
                    <a:pt x="870204" y="931164"/>
                  </a:lnTo>
                  <a:lnTo>
                    <a:pt x="870204" y="944880"/>
                  </a:lnTo>
                  <a:lnTo>
                    <a:pt x="25908" y="944880"/>
                  </a:lnTo>
                  <a:lnTo>
                    <a:pt x="12192" y="957072"/>
                  </a:lnTo>
                  <a:lnTo>
                    <a:pt x="25908" y="957072"/>
                  </a:lnTo>
                  <a:lnTo>
                    <a:pt x="25908" y="2711196"/>
                  </a:lnTo>
                  <a:lnTo>
                    <a:pt x="12192" y="2711196"/>
                  </a:lnTo>
                  <a:lnTo>
                    <a:pt x="25908" y="2723388"/>
                  </a:lnTo>
                  <a:lnTo>
                    <a:pt x="870204" y="2723388"/>
                  </a:lnTo>
                  <a:lnTo>
                    <a:pt x="870204" y="2737104"/>
                  </a:lnTo>
                  <a:close/>
                </a:path>
                <a:path w="1766570" h="3668395">
                  <a:moveTo>
                    <a:pt x="894588" y="957072"/>
                  </a:moveTo>
                  <a:lnTo>
                    <a:pt x="25908" y="957072"/>
                  </a:lnTo>
                  <a:lnTo>
                    <a:pt x="25908" y="944880"/>
                  </a:lnTo>
                  <a:lnTo>
                    <a:pt x="870204" y="944880"/>
                  </a:lnTo>
                  <a:lnTo>
                    <a:pt x="882396" y="931164"/>
                  </a:lnTo>
                  <a:lnTo>
                    <a:pt x="894588" y="931164"/>
                  </a:lnTo>
                  <a:lnTo>
                    <a:pt x="894588" y="957072"/>
                  </a:lnTo>
                  <a:close/>
                </a:path>
                <a:path w="1766570" h="3668395">
                  <a:moveTo>
                    <a:pt x="25908" y="957072"/>
                  </a:moveTo>
                  <a:lnTo>
                    <a:pt x="12192" y="957072"/>
                  </a:lnTo>
                  <a:lnTo>
                    <a:pt x="25908" y="944880"/>
                  </a:lnTo>
                  <a:lnTo>
                    <a:pt x="25908" y="957072"/>
                  </a:lnTo>
                  <a:close/>
                </a:path>
                <a:path w="1766570" h="3668395">
                  <a:moveTo>
                    <a:pt x="1740408" y="1839468"/>
                  </a:moveTo>
                  <a:lnTo>
                    <a:pt x="1737799" y="1834136"/>
                  </a:lnTo>
                  <a:lnTo>
                    <a:pt x="1740408" y="1828800"/>
                  </a:lnTo>
                  <a:lnTo>
                    <a:pt x="1740408" y="1839468"/>
                  </a:lnTo>
                  <a:close/>
                </a:path>
                <a:path w="1766570" h="3668395">
                  <a:moveTo>
                    <a:pt x="1764081" y="1839468"/>
                  </a:moveTo>
                  <a:lnTo>
                    <a:pt x="1740408" y="1839468"/>
                  </a:lnTo>
                  <a:lnTo>
                    <a:pt x="1740408" y="1828800"/>
                  </a:lnTo>
                  <a:lnTo>
                    <a:pt x="1763338" y="1828800"/>
                  </a:lnTo>
                  <a:lnTo>
                    <a:pt x="1766316" y="1834896"/>
                  </a:lnTo>
                  <a:lnTo>
                    <a:pt x="1764081" y="1839468"/>
                  </a:lnTo>
                  <a:close/>
                </a:path>
                <a:path w="1766570" h="3668395">
                  <a:moveTo>
                    <a:pt x="897020" y="3613404"/>
                  </a:moveTo>
                  <a:lnTo>
                    <a:pt x="894588" y="3613404"/>
                  </a:lnTo>
                  <a:lnTo>
                    <a:pt x="894588" y="3558953"/>
                  </a:lnTo>
                  <a:lnTo>
                    <a:pt x="1737799" y="1834136"/>
                  </a:lnTo>
                  <a:lnTo>
                    <a:pt x="1740408" y="1839468"/>
                  </a:lnTo>
                  <a:lnTo>
                    <a:pt x="1764081" y="1839468"/>
                  </a:lnTo>
                  <a:lnTo>
                    <a:pt x="897020" y="3613404"/>
                  </a:lnTo>
                  <a:close/>
                </a:path>
                <a:path w="1766570" h="3668395">
                  <a:moveTo>
                    <a:pt x="25908" y="2723388"/>
                  </a:moveTo>
                  <a:lnTo>
                    <a:pt x="12192" y="2711196"/>
                  </a:lnTo>
                  <a:lnTo>
                    <a:pt x="25908" y="2711196"/>
                  </a:lnTo>
                  <a:lnTo>
                    <a:pt x="25908" y="2723388"/>
                  </a:lnTo>
                  <a:close/>
                </a:path>
                <a:path w="1766570" h="3668395">
                  <a:moveTo>
                    <a:pt x="894588" y="2737104"/>
                  </a:moveTo>
                  <a:lnTo>
                    <a:pt x="882396" y="2737104"/>
                  </a:lnTo>
                  <a:lnTo>
                    <a:pt x="870204" y="2723388"/>
                  </a:lnTo>
                  <a:lnTo>
                    <a:pt x="25908" y="2723388"/>
                  </a:lnTo>
                  <a:lnTo>
                    <a:pt x="25908" y="2711196"/>
                  </a:lnTo>
                  <a:lnTo>
                    <a:pt x="894588" y="2711196"/>
                  </a:lnTo>
                  <a:lnTo>
                    <a:pt x="894588" y="2737104"/>
                  </a:lnTo>
                  <a:close/>
                </a:path>
                <a:path w="1766570" h="3668395">
                  <a:moveTo>
                    <a:pt x="870204" y="3608832"/>
                  </a:moveTo>
                  <a:lnTo>
                    <a:pt x="870204" y="2723388"/>
                  </a:lnTo>
                  <a:lnTo>
                    <a:pt x="882396" y="2737104"/>
                  </a:lnTo>
                  <a:lnTo>
                    <a:pt x="894588" y="2737104"/>
                  </a:lnTo>
                  <a:lnTo>
                    <a:pt x="894588" y="3558953"/>
                  </a:lnTo>
                  <a:lnTo>
                    <a:pt x="870204" y="3608832"/>
                  </a:lnTo>
                  <a:close/>
                </a:path>
                <a:path w="1766570" h="3668395">
                  <a:moveTo>
                    <a:pt x="894588" y="3613404"/>
                  </a:moveTo>
                  <a:lnTo>
                    <a:pt x="870204" y="3608832"/>
                  </a:lnTo>
                  <a:lnTo>
                    <a:pt x="894588" y="3558953"/>
                  </a:lnTo>
                  <a:lnTo>
                    <a:pt x="894588" y="3613404"/>
                  </a:lnTo>
                  <a:close/>
                </a:path>
                <a:path w="1766570" h="3668395">
                  <a:moveTo>
                    <a:pt x="870204" y="3668267"/>
                  </a:moveTo>
                  <a:lnTo>
                    <a:pt x="870204" y="3608832"/>
                  </a:lnTo>
                  <a:lnTo>
                    <a:pt x="894588" y="3613404"/>
                  </a:lnTo>
                  <a:lnTo>
                    <a:pt x="897020" y="3613404"/>
                  </a:lnTo>
                  <a:lnTo>
                    <a:pt x="870204" y="3668267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1946148"/>
            <a:ext cx="3034665" cy="3927475"/>
            <a:chOff x="876300" y="1946148"/>
            <a:chExt cx="3034665" cy="3927475"/>
          </a:xfrm>
        </p:grpSpPr>
        <p:sp>
          <p:nvSpPr>
            <p:cNvPr id="3" name="object 3"/>
            <p:cNvSpPr/>
            <p:nvPr/>
          </p:nvSpPr>
          <p:spPr>
            <a:xfrm>
              <a:off x="1100502" y="1950719"/>
              <a:ext cx="2411138" cy="88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6300" y="1946148"/>
              <a:ext cx="3034284" cy="3927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3280" y="717317"/>
            <a:ext cx="7783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Informações </a:t>
            </a:r>
            <a:r>
              <a:rPr spc="5" dirty="0"/>
              <a:t>do </a:t>
            </a:r>
            <a:r>
              <a:rPr spc="-15" dirty="0"/>
              <a:t>Processo de</a:t>
            </a:r>
            <a:r>
              <a:rPr spc="50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5720" y="2529352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1599" y="3334026"/>
            <a:ext cx="164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1046" y="5071404"/>
            <a:ext cx="120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63923" y="3433571"/>
            <a:ext cx="896619" cy="925194"/>
            <a:chOff x="3963923" y="3433571"/>
            <a:chExt cx="896619" cy="925194"/>
          </a:xfrm>
        </p:grpSpPr>
        <p:sp>
          <p:nvSpPr>
            <p:cNvPr id="10" name="object 10"/>
            <p:cNvSpPr/>
            <p:nvPr/>
          </p:nvSpPr>
          <p:spPr>
            <a:xfrm>
              <a:off x="3977639" y="3464051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1291" y="864108"/>
                  </a:moveTo>
                  <a:lnTo>
                    <a:pt x="431291" y="647700"/>
                  </a:lnTo>
                  <a:lnTo>
                    <a:pt x="0" y="647700"/>
                  </a:lnTo>
                  <a:lnTo>
                    <a:pt x="0" y="216408"/>
                  </a:lnTo>
                  <a:lnTo>
                    <a:pt x="431291" y="216408"/>
                  </a:lnTo>
                  <a:lnTo>
                    <a:pt x="431291" y="0"/>
                  </a:lnTo>
                  <a:lnTo>
                    <a:pt x="864108" y="432816"/>
                  </a:lnTo>
                  <a:lnTo>
                    <a:pt x="431291" y="8641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3923" y="3433571"/>
              <a:ext cx="896619" cy="925194"/>
            </a:xfrm>
            <a:custGeom>
              <a:avLst/>
              <a:gdLst/>
              <a:ahLst/>
              <a:cxnLst/>
              <a:rect l="l" t="t" r="r" b="b"/>
              <a:pathLst>
                <a:path w="896620" h="925195">
                  <a:moveTo>
                    <a:pt x="432816" y="246887"/>
                  </a:moveTo>
                  <a:lnTo>
                    <a:pt x="432816" y="0"/>
                  </a:lnTo>
                  <a:lnTo>
                    <a:pt x="463295" y="30479"/>
                  </a:lnTo>
                  <a:lnTo>
                    <a:pt x="458724" y="30479"/>
                  </a:lnTo>
                  <a:lnTo>
                    <a:pt x="435863" y="39623"/>
                  </a:lnTo>
                  <a:lnTo>
                    <a:pt x="458724" y="62484"/>
                  </a:lnTo>
                  <a:lnTo>
                    <a:pt x="458724" y="234695"/>
                  </a:lnTo>
                  <a:lnTo>
                    <a:pt x="445008" y="234695"/>
                  </a:lnTo>
                  <a:lnTo>
                    <a:pt x="432816" y="246887"/>
                  </a:lnTo>
                  <a:close/>
                </a:path>
                <a:path w="896620" h="925195">
                  <a:moveTo>
                    <a:pt x="458724" y="62484"/>
                  </a:moveTo>
                  <a:lnTo>
                    <a:pt x="435863" y="39623"/>
                  </a:lnTo>
                  <a:lnTo>
                    <a:pt x="458724" y="30479"/>
                  </a:lnTo>
                  <a:lnTo>
                    <a:pt x="458724" y="62484"/>
                  </a:lnTo>
                  <a:close/>
                </a:path>
                <a:path w="896620" h="925195">
                  <a:moveTo>
                    <a:pt x="859519" y="463279"/>
                  </a:moveTo>
                  <a:lnTo>
                    <a:pt x="458724" y="62484"/>
                  </a:lnTo>
                  <a:lnTo>
                    <a:pt x="458724" y="30479"/>
                  </a:lnTo>
                  <a:lnTo>
                    <a:pt x="463295" y="30479"/>
                  </a:lnTo>
                  <a:lnTo>
                    <a:pt x="886968" y="454152"/>
                  </a:lnTo>
                  <a:lnTo>
                    <a:pt x="868679" y="454152"/>
                  </a:lnTo>
                  <a:lnTo>
                    <a:pt x="859519" y="463279"/>
                  </a:lnTo>
                  <a:close/>
                </a:path>
                <a:path w="896620" h="925195">
                  <a:moveTo>
                    <a:pt x="432816" y="691896"/>
                  </a:moveTo>
                  <a:lnTo>
                    <a:pt x="0" y="691896"/>
                  </a:lnTo>
                  <a:lnTo>
                    <a:pt x="0" y="234695"/>
                  </a:lnTo>
                  <a:lnTo>
                    <a:pt x="432816" y="234695"/>
                  </a:lnTo>
                  <a:lnTo>
                    <a:pt x="432816" y="246887"/>
                  </a:lnTo>
                  <a:lnTo>
                    <a:pt x="25908" y="246887"/>
                  </a:lnTo>
                  <a:lnTo>
                    <a:pt x="13716" y="259079"/>
                  </a:lnTo>
                  <a:lnTo>
                    <a:pt x="25908" y="259079"/>
                  </a:lnTo>
                  <a:lnTo>
                    <a:pt x="25908" y="665988"/>
                  </a:lnTo>
                  <a:lnTo>
                    <a:pt x="13716" y="665988"/>
                  </a:lnTo>
                  <a:lnTo>
                    <a:pt x="25908" y="678180"/>
                  </a:lnTo>
                  <a:lnTo>
                    <a:pt x="432816" y="678180"/>
                  </a:lnTo>
                  <a:lnTo>
                    <a:pt x="432816" y="691896"/>
                  </a:lnTo>
                  <a:close/>
                </a:path>
                <a:path w="896620" h="925195">
                  <a:moveTo>
                    <a:pt x="458724" y="259079"/>
                  </a:moveTo>
                  <a:lnTo>
                    <a:pt x="25908" y="259079"/>
                  </a:lnTo>
                  <a:lnTo>
                    <a:pt x="25908" y="246887"/>
                  </a:lnTo>
                  <a:lnTo>
                    <a:pt x="432816" y="246887"/>
                  </a:lnTo>
                  <a:lnTo>
                    <a:pt x="445008" y="234695"/>
                  </a:lnTo>
                  <a:lnTo>
                    <a:pt x="458724" y="234695"/>
                  </a:lnTo>
                  <a:lnTo>
                    <a:pt x="458724" y="259079"/>
                  </a:lnTo>
                  <a:close/>
                </a:path>
                <a:path w="896620" h="925195">
                  <a:moveTo>
                    <a:pt x="25908" y="259079"/>
                  </a:moveTo>
                  <a:lnTo>
                    <a:pt x="13716" y="259079"/>
                  </a:lnTo>
                  <a:lnTo>
                    <a:pt x="25908" y="246887"/>
                  </a:lnTo>
                  <a:lnTo>
                    <a:pt x="25908" y="259079"/>
                  </a:lnTo>
                  <a:close/>
                </a:path>
                <a:path w="896620" h="925195">
                  <a:moveTo>
                    <a:pt x="868679" y="472439"/>
                  </a:moveTo>
                  <a:lnTo>
                    <a:pt x="859519" y="463279"/>
                  </a:lnTo>
                  <a:lnTo>
                    <a:pt x="868679" y="454152"/>
                  </a:lnTo>
                  <a:lnTo>
                    <a:pt x="868679" y="472439"/>
                  </a:lnTo>
                  <a:close/>
                </a:path>
                <a:path w="896620" h="925195">
                  <a:moveTo>
                    <a:pt x="886937" y="472439"/>
                  </a:moveTo>
                  <a:lnTo>
                    <a:pt x="868679" y="472439"/>
                  </a:lnTo>
                  <a:lnTo>
                    <a:pt x="868679" y="454152"/>
                  </a:lnTo>
                  <a:lnTo>
                    <a:pt x="886968" y="454152"/>
                  </a:lnTo>
                  <a:lnTo>
                    <a:pt x="896112" y="463296"/>
                  </a:lnTo>
                  <a:lnTo>
                    <a:pt x="886937" y="472439"/>
                  </a:lnTo>
                  <a:close/>
                </a:path>
                <a:path w="896620" h="925195">
                  <a:moveTo>
                    <a:pt x="463396" y="894588"/>
                  </a:moveTo>
                  <a:lnTo>
                    <a:pt x="458724" y="894588"/>
                  </a:lnTo>
                  <a:lnTo>
                    <a:pt x="458724" y="862664"/>
                  </a:lnTo>
                  <a:lnTo>
                    <a:pt x="859519" y="463279"/>
                  </a:lnTo>
                  <a:lnTo>
                    <a:pt x="868679" y="472439"/>
                  </a:lnTo>
                  <a:lnTo>
                    <a:pt x="886937" y="472439"/>
                  </a:lnTo>
                  <a:lnTo>
                    <a:pt x="463396" y="894588"/>
                  </a:lnTo>
                  <a:close/>
                </a:path>
                <a:path w="896620" h="925195">
                  <a:moveTo>
                    <a:pt x="25908" y="678180"/>
                  </a:moveTo>
                  <a:lnTo>
                    <a:pt x="13716" y="665988"/>
                  </a:lnTo>
                  <a:lnTo>
                    <a:pt x="25908" y="665988"/>
                  </a:lnTo>
                  <a:lnTo>
                    <a:pt x="25908" y="678180"/>
                  </a:lnTo>
                  <a:close/>
                </a:path>
                <a:path w="896620" h="925195">
                  <a:moveTo>
                    <a:pt x="458724" y="691896"/>
                  </a:moveTo>
                  <a:lnTo>
                    <a:pt x="445008" y="691896"/>
                  </a:lnTo>
                  <a:lnTo>
                    <a:pt x="432816" y="678180"/>
                  </a:lnTo>
                  <a:lnTo>
                    <a:pt x="25908" y="678180"/>
                  </a:lnTo>
                  <a:lnTo>
                    <a:pt x="25908" y="665988"/>
                  </a:lnTo>
                  <a:lnTo>
                    <a:pt x="458724" y="665988"/>
                  </a:lnTo>
                  <a:lnTo>
                    <a:pt x="458724" y="691896"/>
                  </a:lnTo>
                  <a:close/>
                </a:path>
                <a:path w="896620" h="925195">
                  <a:moveTo>
                    <a:pt x="432816" y="925068"/>
                  </a:moveTo>
                  <a:lnTo>
                    <a:pt x="432816" y="678180"/>
                  </a:lnTo>
                  <a:lnTo>
                    <a:pt x="445008" y="691896"/>
                  </a:lnTo>
                  <a:lnTo>
                    <a:pt x="458724" y="691896"/>
                  </a:lnTo>
                  <a:lnTo>
                    <a:pt x="458724" y="862664"/>
                  </a:lnTo>
                  <a:lnTo>
                    <a:pt x="435863" y="885444"/>
                  </a:lnTo>
                  <a:lnTo>
                    <a:pt x="458724" y="894588"/>
                  </a:lnTo>
                  <a:lnTo>
                    <a:pt x="463396" y="894588"/>
                  </a:lnTo>
                  <a:lnTo>
                    <a:pt x="432816" y="925068"/>
                  </a:lnTo>
                  <a:close/>
                </a:path>
                <a:path w="896620" h="925195">
                  <a:moveTo>
                    <a:pt x="458724" y="894588"/>
                  </a:moveTo>
                  <a:lnTo>
                    <a:pt x="435863" y="885444"/>
                  </a:lnTo>
                  <a:lnTo>
                    <a:pt x="458724" y="862664"/>
                  </a:lnTo>
                  <a:lnTo>
                    <a:pt x="458724" y="89458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45379" y="2039111"/>
            <a:ext cx="890269" cy="3842385"/>
            <a:chOff x="4945379" y="2039111"/>
            <a:chExt cx="890269" cy="3842385"/>
          </a:xfrm>
        </p:grpSpPr>
        <p:sp>
          <p:nvSpPr>
            <p:cNvPr id="13" name="object 13"/>
            <p:cNvSpPr/>
            <p:nvPr/>
          </p:nvSpPr>
          <p:spPr>
            <a:xfrm>
              <a:off x="4959095" y="2051303"/>
              <a:ext cx="864235" cy="3817620"/>
            </a:xfrm>
            <a:custGeom>
              <a:avLst/>
              <a:gdLst/>
              <a:ahLst/>
              <a:cxnLst/>
              <a:rect l="l" t="t" r="r" b="b"/>
              <a:pathLst>
                <a:path w="864235" h="3817620">
                  <a:moveTo>
                    <a:pt x="719327" y="3817620"/>
                  </a:moveTo>
                  <a:lnTo>
                    <a:pt x="143256" y="3817620"/>
                  </a:lnTo>
                  <a:lnTo>
                    <a:pt x="97926" y="3810170"/>
                  </a:lnTo>
                  <a:lnTo>
                    <a:pt x="58594" y="3789480"/>
                  </a:lnTo>
                  <a:lnTo>
                    <a:pt x="27602" y="3758037"/>
                  </a:lnTo>
                  <a:lnTo>
                    <a:pt x="7290" y="3718328"/>
                  </a:lnTo>
                  <a:lnTo>
                    <a:pt x="0" y="3672839"/>
                  </a:lnTo>
                  <a:lnTo>
                    <a:pt x="0" y="144779"/>
                  </a:lnTo>
                  <a:lnTo>
                    <a:pt x="7290" y="99291"/>
                  </a:lnTo>
                  <a:lnTo>
                    <a:pt x="27602" y="59582"/>
                  </a:lnTo>
                  <a:lnTo>
                    <a:pt x="58594" y="28139"/>
                  </a:lnTo>
                  <a:lnTo>
                    <a:pt x="97926" y="7449"/>
                  </a:lnTo>
                  <a:lnTo>
                    <a:pt x="143256" y="0"/>
                  </a:lnTo>
                  <a:lnTo>
                    <a:pt x="719327" y="0"/>
                  </a:lnTo>
                  <a:lnTo>
                    <a:pt x="764816" y="7449"/>
                  </a:lnTo>
                  <a:lnTo>
                    <a:pt x="804525" y="28139"/>
                  </a:lnTo>
                  <a:lnTo>
                    <a:pt x="835968" y="59582"/>
                  </a:lnTo>
                  <a:lnTo>
                    <a:pt x="856658" y="99291"/>
                  </a:lnTo>
                  <a:lnTo>
                    <a:pt x="864108" y="144779"/>
                  </a:lnTo>
                  <a:lnTo>
                    <a:pt x="864108" y="3672839"/>
                  </a:lnTo>
                  <a:lnTo>
                    <a:pt x="856658" y="3718328"/>
                  </a:lnTo>
                  <a:lnTo>
                    <a:pt x="835968" y="3758037"/>
                  </a:lnTo>
                  <a:lnTo>
                    <a:pt x="804525" y="3789480"/>
                  </a:lnTo>
                  <a:lnTo>
                    <a:pt x="764816" y="3810170"/>
                  </a:lnTo>
                  <a:lnTo>
                    <a:pt x="719327" y="381762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5379" y="2039111"/>
              <a:ext cx="890269" cy="3842385"/>
            </a:xfrm>
            <a:custGeom>
              <a:avLst/>
              <a:gdLst/>
              <a:ahLst/>
              <a:cxnLst/>
              <a:rect l="l" t="t" r="r" b="b"/>
              <a:pathLst>
                <a:path w="890270" h="3842385">
                  <a:moveTo>
                    <a:pt x="734568" y="3842004"/>
                  </a:moveTo>
                  <a:lnTo>
                    <a:pt x="141732" y="3842004"/>
                  </a:lnTo>
                  <a:lnTo>
                    <a:pt x="111252" y="3835908"/>
                  </a:lnTo>
                  <a:lnTo>
                    <a:pt x="70104" y="3816096"/>
                  </a:lnTo>
                  <a:lnTo>
                    <a:pt x="36576" y="3785616"/>
                  </a:lnTo>
                  <a:lnTo>
                    <a:pt x="13716" y="3747516"/>
                  </a:lnTo>
                  <a:lnTo>
                    <a:pt x="1524" y="3701796"/>
                  </a:lnTo>
                  <a:lnTo>
                    <a:pt x="0" y="3686556"/>
                  </a:lnTo>
                  <a:lnTo>
                    <a:pt x="0" y="156972"/>
                  </a:lnTo>
                  <a:lnTo>
                    <a:pt x="12192" y="96012"/>
                  </a:lnTo>
                  <a:lnTo>
                    <a:pt x="36576" y="57912"/>
                  </a:lnTo>
                  <a:lnTo>
                    <a:pt x="68580" y="27432"/>
                  </a:lnTo>
                  <a:lnTo>
                    <a:pt x="109728" y="7620"/>
                  </a:lnTo>
                  <a:lnTo>
                    <a:pt x="156972" y="0"/>
                  </a:lnTo>
                  <a:lnTo>
                    <a:pt x="733044" y="0"/>
                  </a:lnTo>
                  <a:lnTo>
                    <a:pt x="763524" y="3048"/>
                  </a:lnTo>
                  <a:lnTo>
                    <a:pt x="794004" y="12192"/>
                  </a:lnTo>
                  <a:lnTo>
                    <a:pt x="807720" y="18288"/>
                  </a:lnTo>
                  <a:lnTo>
                    <a:pt x="819912" y="25908"/>
                  </a:lnTo>
                  <a:lnTo>
                    <a:pt x="144780" y="25908"/>
                  </a:lnTo>
                  <a:lnTo>
                    <a:pt x="131064" y="27432"/>
                  </a:lnTo>
                  <a:lnTo>
                    <a:pt x="118872" y="32004"/>
                  </a:lnTo>
                  <a:lnTo>
                    <a:pt x="106680" y="35052"/>
                  </a:lnTo>
                  <a:lnTo>
                    <a:pt x="94488" y="41148"/>
                  </a:lnTo>
                  <a:lnTo>
                    <a:pt x="64008" y="64008"/>
                  </a:lnTo>
                  <a:lnTo>
                    <a:pt x="42672" y="94488"/>
                  </a:lnTo>
                  <a:lnTo>
                    <a:pt x="36576" y="105156"/>
                  </a:lnTo>
                  <a:lnTo>
                    <a:pt x="32004" y="117348"/>
                  </a:lnTo>
                  <a:lnTo>
                    <a:pt x="28956" y="129540"/>
                  </a:lnTo>
                  <a:lnTo>
                    <a:pt x="25908" y="143256"/>
                  </a:lnTo>
                  <a:lnTo>
                    <a:pt x="25908" y="3698748"/>
                  </a:lnTo>
                  <a:lnTo>
                    <a:pt x="41148" y="3747516"/>
                  </a:lnTo>
                  <a:lnTo>
                    <a:pt x="64008" y="3777996"/>
                  </a:lnTo>
                  <a:lnTo>
                    <a:pt x="73152" y="3785616"/>
                  </a:lnTo>
                  <a:lnTo>
                    <a:pt x="83820" y="3794760"/>
                  </a:lnTo>
                  <a:lnTo>
                    <a:pt x="94488" y="3800856"/>
                  </a:lnTo>
                  <a:lnTo>
                    <a:pt x="105156" y="3805428"/>
                  </a:lnTo>
                  <a:lnTo>
                    <a:pt x="129540" y="3814572"/>
                  </a:lnTo>
                  <a:lnTo>
                    <a:pt x="143256" y="3816096"/>
                  </a:lnTo>
                  <a:lnTo>
                    <a:pt x="818997" y="3816096"/>
                  </a:lnTo>
                  <a:lnTo>
                    <a:pt x="809244" y="3822191"/>
                  </a:lnTo>
                  <a:lnTo>
                    <a:pt x="795527" y="3829812"/>
                  </a:lnTo>
                  <a:lnTo>
                    <a:pt x="765048" y="3838956"/>
                  </a:lnTo>
                  <a:lnTo>
                    <a:pt x="734568" y="3842004"/>
                  </a:lnTo>
                  <a:close/>
                </a:path>
                <a:path w="890270" h="3842385">
                  <a:moveTo>
                    <a:pt x="818997" y="3816096"/>
                  </a:moveTo>
                  <a:lnTo>
                    <a:pt x="746760" y="3816096"/>
                  </a:lnTo>
                  <a:lnTo>
                    <a:pt x="758952" y="3814572"/>
                  </a:lnTo>
                  <a:lnTo>
                    <a:pt x="771144" y="3811524"/>
                  </a:lnTo>
                  <a:lnTo>
                    <a:pt x="806196" y="3794760"/>
                  </a:lnTo>
                  <a:lnTo>
                    <a:pt x="841248" y="3759708"/>
                  </a:lnTo>
                  <a:lnTo>
                    <a:pt x="858012" y="3724656"/>
                  </a:lnTo>
                  <a:lnTo>
                    <a:pt x="864108" y="3698748"/>
                  </a:lnTo>
                  <a:lnTo>
                    <a:pt x="864108" y="144780"/>
                  </a:lnTo>
                  <a:lnTo>
                    <a:pt x="854964" y="106680"/>
                  </a:lnTo>
                  <a:lnTo>
                    <a:pt x="835152" y="73152"/>
                  </a:lnTo>
                  <a:lnTo>
                    <a:pt x="797052" y="41148"/>
                  </a:lnTo>
                  <a:lnTo>
                    <a:pt x="760475" y="28956"/>
                  </a:lnTo>
                  <a:lnTo>
                    <a:pt x="746760" y="25908"/>
                  </a:lnTo>
                  <a:lnTo>
                    <a:pt x="819912" y="25908"/>
                  </a:lnTo>
                  <a:lnTo>
                    <a:pt x="853440" y="56388"/>
                  </a:lnTo>
                  <a:lnTo>
                    <a:pt x="877824" y="96012"/>
                  </a:lnTo>
                  <a:lnTo>
                    <a:pt x="888492" y="140208"/>
                  </a:lnTo>
                  <a:lnTo>
                    <a:pt x="890016" y="156972"/>
                  </a:lnTo>
                  <a:lnTo>
                    <a:pt x="890016" y="3685032"/>
                  </a:lnTo>
                  <a:lnTo>
                    <a:pt x="888492" y="3700272"/>
                  </a:lnTo>
                  <a:lnTo>
                    <a:pt x="886968" y="3717036"/>
                  </a:lnTo>
                  <a:lnTo>
                    <a:pt x="882396" y="3730752"/>
                  </a:lnTo>
                  <a:lnTo>
                    <a:pt x="877824" y="3745991"/>
                  </a:lnTo>
                  <a:lnTo>
                    <a:pt x="871727" y="3759708"/>
                  </a:lnTo>
                  <a:lnTo>
                    <a:pt x="844296" y="3796283"/>
                  </a:lnTo>
                  <a:lnTo>
                    <a:pt x="821436" y="3814572"/>
                  </a:lnTo>
                  <a:lnTo>
                    <a:pt x="818997" y="381609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80135" y="2311423"/>
            <a:ext cx="225425" cy="3265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 algn="just">
              <a:lnSpc>
                <a:spcPct val="118100"/>
              </a:lnSpc>
              <a:spcBef>
                <a:spcPts val="10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  N  F  O  R  M  A  Ç  Ã  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19059" y="3101339"/>
            <a:ext cx="2072639" cy="1699260"/>
            <a:chOff x="7719059" y="3101339"/>
            <a:chExt cx="2072639" cy="1699260"/>
          </a:xfrm>
        </p:grpSpPr>
        <p:sp>
          <p:nvSpPr>
            <p:cNvPr id="17" name="object 17"/>
            <p:cNvSpPr/>
            <p:nvPr/>
          </p:nvSpPr>
          <p:spPr>
            <a:xfrm>
              <a:off x="7731251" y="3113531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5344" y="504444"/>
                  </a:lnTo>
                  <a:lnTo>
                    <a:pt x="52077" y="497776"/>
                  </a:lnTo>
                  <a:lnTo>
                    <a:pt x="24955" y="479679"/>
                  </a:lnTo>
                  <a:lnTo>
                    <a:pt x="6691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91" y="51435"/>
                  </a:lnTo>
                  <a:lnTo>
                    <a:pt x="24955" y="24765"/>
                  </a:lnTo>
                  <a:lnTo>
                    <a:pt x="52077" y="6667"/>
                  </a:lnTo>
                  <a:lnTo>
                    <a:pt x="85344" y="0"/>
                  </a:lnTo>
                  <a:lnTo>
                    <a:pt x="1943100" y="0"/>
                  </a:lnTo>
                  <a:lnTo>
                    <a:pt x="1976127" y="6667"/>
                  </a:lnTo>
                  <a:lnTo>
                    <a:pt x="2002726" y="24765"/>
                  </a:lnTo>
                  <a:lnTo>
                    <a:pt x="2020466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466" y="453009"/>
                  </a:lnTo>
                  <a:lnTo>
                    <a:pt x="2002726" y="479679"/>
                  </a:lnTo>
                  <a:lnTo>
                    <a:pt x="1976127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19059" y="3101339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4">
                  <a:moveTo>
                    <a:pt x="1965960" y="528828"/>
                  </a:moveTo>
                  <a:lnTo>
                    <a:pt x="88392" y="528828"/>
                  </a:lnTo>
                  <a:lnTo>
                    <a:pt x="77724" y="527304"/>
                  </a:lnTo>
                  <a:lnTo>
                    <a:pt x="42672" y="512064"/>
                  </a:lnTo>
                  <a:lnTo>
                    <a:pt x="7620" y="470916"/>
                  </a:lnTo>
                  <a:lnTo>
                    <a:pt x="1524" y="441960"/>
                  </a:lnTo>
                  <a:lnTo>
                    <a:pt x="0" y="432816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21336" y="35052"/>
                  </a:lnTo>
                  <a:lnTo>
                    <a:pt x="42672" y="16764"/>
                  </a:lnTo>
                  <a:lnTo>
                    <a:pt x="50292" y="10668"/>
                  </a:lnTo>
                  <a:lnTo>
                    <a:pt x="59436" y="7620"/>
                  </a:lnTo>
                  <a:lnTo>
                    <a:pt x="67056" y="4572"/>
                  </a:lnTo>
                  <a:lnTo>
                    <a:pt x="76200" y="1524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2008632" y="15240"/>
                  </a:lnTo>
                  <a:lnTo>
                    <a:pt x="2020062" y="24384"/>
                  </a:lnTo>
                  <a:lnTo>
                    <a:pt x="89916" y="24384"/>
                  </a:lnTo>
                  <a:lnTo>
                    <a:pt x="83820" y="25908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30480" y="458724"/>
                  </a:lnTo>
                  <a:lnTo>
                    <a:pt x="33528" y="464820"/>
                  </a:lnTo>
                  <a:lnTo>
                    <a:pt x="38100" y="470916"/>
                  </a:lnTo>
                  <a:lnTo>
                    <a:pt x="41148" y="477012"/>
                  </a:lnTo>
                  <a:lnTo>
                    <a:pt x="45720" y="481584"/>
                  </a:lnTo>
                  <a:lnTo>
                    <a:pt x="51816" y="486156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4676" y="499872"/>
                  </a:lnTo>
                  <a:lnTo>
                    <a:pt x="82296" y="501396"/>
                  </a:lnTo>
                  <a:lnTo>
                    <a:pt x="88392" y="502920"/>
                  </a:lnTo>
                  <a:lnTo>
                    <a:pt x="2020824" y="502920"/>
                  </a:lnTo>
                  <a:lnTo>
                    <a:pt x="2017776" y="505968"/>
                  </a:lnTo>
                  <a:lnTo>
                    <a:pt x="2010155" y="512064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2954" h="528954">
                  <a:moveTo>
                    <a:pt x="2020824" y="502920"/>
                  </a:moveTo>
                  <a:lnTo>
                    <a:pt x="1962912" y="502920"/>
                  </a:lnTo>
                  <a:lnTo>
                    <a:pt x="1969008" y="501396"/>
                  </a:lnTo>
                  <a:lnTo>
                    <a:pt x="1976628" y="499872"/>
                  </a:lnTo>
                  <a:lnTo>
                    <a:pt x="1982724" y="498348"/>
                  </a:lnTo>
                  <a:lnTo>
                    <a:pt x="2014728" y="472440"/>
                  </a:lnTo>
                  <a:lnTo>
                    <a:pt x="2025396" y="446532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3872" y="74676"/>
                  </a:lnTo>
                  <a:lnTo>
                    <a:pt x="2020824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5720"/>
                  </a:lnTo>
                  <a:lnTo>
                    <a:pt x="2001012" y="41148"/>
                  </a:lnTo>
                  <a:lnTo>
                    <a:pt x="1996440" y="36576"/>
                  </a:lnTo>
                  <a:lnTo>
                    <a:pt x="1984248" y="30480"/>
                  </a:lnTo>
                  <a:lnTo>
                    <a:pt x="1976628" y="27432"/>
                  </a:lnTo>
                  <a:lnTo>
                    <a:pt x="1970532" y="25908"/>
                  </a:lnTo>
                  <a:lnTo>
                    <a:pt x="1962912" y="25908"/>
                  </a:lnTo>
                  <a:lnTo>
                    <a:pt x="1955292" y="24384"/>
                  </a:lnTo>
                  <a:lnTo>
                    <a:pt x="2020062" y="24384"/>
                  </a:lnTo>
                  <a:lnTo>
                    <a:pt x="2023872" y="27432"/>
                  </a:lnTo>
                  <a:lnTo>
                    <a:pt x="2029968" y="33528"/>
                  </a:lnTo>
                  <a:lnTo>
                    <a:pt x="2036064" y="41148"/>
                  </a:lnTo>
                  <a:lnTo>
                    <a:pt x="2040636" y="48768"/>
                  </a:lnTo>
                  <a:lnTo>
                    <a:pt x="2043684" y="57912"/>
                  </a:lnTo>
                  <a:lnTo>
                    <a:pt x="2048255" y="67056"/>
                  </a:lnTo>
                  <a:lnTo>
                    <a:pt x="2051304" y="85344"/>
                  </a:lnTo>
                  <a:lnTo>
                    <a:pt x="2052828" y="96012"/>
                  </a:lnTo>
                  <a:lnTo>
                    <a:pt x="2052828" y="432816"/>
                  </a:lnTo>
                  <a:lnTo>
                    <a:pt x="2048255" y="460248"/>
                  </a:lnTo>
                  <a:lnTo>
                    <a:pt x="2045208" y="469392"/>
                  </a:lnTo>
                  <a:lnTo>
                    <a:pt x="2040636" y="477012"/>
                  </a:lnTo>
                  <a:lnTo>
                    <a:pt x="2036064" y="486156"/>
                  </a:lnTo>
                  <a:lnTo>
                    <a:pt x="2029968" y="493775"/>
                  </a:lnTo>
                  <a:lnTo>
                    <a:pt x="2020824" y="50292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31251" y="3721607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5344" y="504444"/>
                  </a:lnTo>
                  <a:lnTo>
                    <a:pt x="52077" y="497990"/>
                  </a:lnTo>
                  <a:lnTo>
                    <a:pt x="24955" y="480250"/>
                  </a:lnTo>
                  <a:lnTo>
                    <a:pt x="6691" y="453651"/>
                  </a:lnTo>
                  <a:lnTo>
                    <a:pt x="0" y="420624"/>
                  </a:lnTo>
                  <a:lnTo>
                    <a:pt x="0" y="85344"/>
                  </a:lnTo>
                  <a:lnTo>
                    <a:pt x="6691" y="52077"/>
                  </a:lnTo>
                  <a:lnTo>
                    <a:pt x="24955" y="24955"/>
                  </a:lnTo>
                  <a:lnTo>
                    <a:pt x="52077" y="6691"/>
                  </a:lnTo>
                  <a:lnTo>
                    <a:pt x="85344" y="0"/>
                  </a:lnTo>
                  <a:lnTo>
                    <a:pt x="1943100" y="0"/>
                  </a:lnTo>
                  <a:lnTo>
                    <a:pt x="1976127" y="6691"/>
                  </a:lnTo>
                  <a:lnTo>
                    <a:pt x="2002726" y="24955"/>
                  </a:lnTo>
                  <a:lnTo>
                    <a:pt x="2020466" y="52077"/>
                  </a:lnTo>
                  <a:lnTo>
                    <a:pt x="2026920" y="85344"/>
                  </a:lnTo>
                  <a:lnTo>
                    <a:pt x="2026920" y="420624"/>
                  </a:lnTo>
                  <a:lnTo>
                    <a:pt x="2020466" y="453651"/>
                  </a:lnTo>
                  <a:lnTo>
                    <a:pt x="2002726" y="480250"/>
                  </a:lnTo>
                  <a:lnTo>
                    <a:pt x="1976127" y="497990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19059" y="3709415"/>
              <a:ext cx="2052955" cy="530860"/>
            </a:xfrm>
            <a:custGeom>
              <a:avLst/>
              <a:gdLst/>
              <a:ahLst/>
              <a:cxnLst/>
              <a:rect l="l" t="t" r="r" b="b"/>
              <a:pathLst>
                <a:path w="2052954" h="530860">
                  <a:moveTo>
                    <a:pt x="1956816" y="530352"/>
                  </a:moveTo>
                  <a:lnTo>
                    <a:pt x="97536" y="530352"/>
                  </a:lnTo>
                  <a:lnTo>
                    <a:pt x="88392" y="528828"/>
                  </a:lnTo>
                  <a:lnTo>
                    <a:pt x="77724" y="527304"/>
                  </a:lnTo>
                  <a:lnTo>
                    <a:pt x="68580" y="525780"/>
                  </a:lnTo>
                  <a:lnTo>
                    <a:pt x="59436" y="522732"/>
                  </a:lnTo>
                  <a:lnTo>
                    <a:pt x="51816" y="518160"/>
                  </a:lnTo>
                  <a:lnTo>
                    <a:pt x="42672" y="513588"/>
                  </a:lnTo>
                  <a:lnTo>
                    <a:pt x="36576" y="507492"/>
                  </a:lnTo>
                  <a:lnTo>
                    <a:pt x="28956" y="501396"/>
                  </a:lnTo>
                  <a:lnTo>
                    <a:pt x="22860" y="495299"/>
                  </a:lnTo>
                  <a:lnTo>
                    <a:pt x="4572" y="461772"/>
                  </a:lnTo>
                  <a:lnTo>
                    <a:pt x="0" y="434340"/>
                  </a:lnTo>
                  <a:lnTo>
                    <a:pt x="0" y="88392"/>
                  </a:lnTo>
                  <a:lnTo>
                    <a:pt x="1524" y="77724"/>
                  </a:lnTo>
                  <a:lnTo>
                    <a:pt x="7620" y="59436"/>
                  </a:lnTo>
                  <a:lnTo>
                    <a:pt x="12192" y="51816"/>
                  </a:lnTo>
                  <a:lnTo>
                    <a:pt x="16764" y="42672"/>
                  </a:lnTo>
                  <a:lnTo>
                    <a:pt x="50292" y="12192"/>
                  </a:lnTo>
                  <a:lnTo>
                    <a:pt x="86868" y="1524"/>
                  </a:lnTo>
                  <a:lnTo>
                    <a:pt x="96012" y="0"/>
                  </a:lnTo>
                  <a:lnTo>
                    <a:pt x="1964436" y="0"/>
                  </a:lnTo>
                  <a:lnTo>
                    <a:pt x="1975104" y="1524"/>
                  </a:lnTo>
                  <a:lnTo>
                    <a:pt x="2016251" y="21336"/>
                  </a:lnTo>
                  <a:lnTo>
                    <a:pt x="2021967" y="25908"/>
                  </a:lnTo>
                  <a:lnTo>
                    <a:pt x="89916" y="25908"/>
                  </a:lnTo>
                  <a:lnTo>
                    <a:pt x="83820" y="27432"/>
                  </a:lnTo>
                  <a:lnTo>
                    <a:pt x="76200" y="28956"/>
                  </a:lnTo>
                  <a:lnTo>
                    <a:pt x="70104" y="30480"/>
                  </a:lnTo>
                  <a:lnTo>
                    <a:pt x="64008" y="33528"/>
                  </a:lnTo>
                  <a:lnTo>
                    <a:pt x="57912" y="38100"/>
                  </a:lnTo>
                  <a:lnTo>
                    <a:pt x="51816" y="41148"/>
                  </a:lnTo>
                  <a:lnTo>
                    <a:pt x="42672" y="50292"/>
                  </a:lnTo>
                  <a:lnTo>
                    <a:pt x="38100" y="56388"/>
                  </a:lnTo>
                  <a:lnTo>
                    <a:pt x="28956" y="74676"/>
                  </a:lnTo>
                  <a:lnTo>
                    <a:pt x="27432" y="82296"/>
                  </a:lnTo>
                  <a:lnTo>
                    <a:pt x="25908" y="88392"/>
                  </a:lnTo>
                  <a:lnTo>
                    <a:pt x="25908" y="440436"/>
                  </a:lnTo>
                  <a:lnTo>
                    <a:pt x="27432" y="446532"/>
                  </a:lnTo>
                  <a:lnTo>
                    <a:pt x="28956" y="454152"/>
                  </a:lnTo>
                  <a:lnTo>
                    <a:pt x="30480" y="460248"/>
                  </a:lnTo>
                  <a:lnTo>
                    <a:pt x="33528" y="466344"/>
                  </a:lnTo>
                  <a:lnTo>
                    <a:pt x="38100" y="472440"/>
                  </a:lnTo>
                  <a:lnTo>
                    <a:pt x="41148" y="478536"/>
                  </a:lnTo>
                  <a:lnTo>
                    <a:pt x="45720" y="483108"/>
                  </a:lnTo>
                  <a:lnTo>
                    <a:pt x="51816" y="487680"/>
                  </a:lnTo>
                  <a:lnTo>
                    <a:pt x="56388" y="492252"/>
                  </a:lnTo>
                  <a:lnTo>
                    <a:pt x="74676" y="501396"/>
                  </a:lnTo>
                  <a:lnTo>
                    <a:pt x="82296" y="502920"/>
                  </a:lnTo>
                  <a:lnTo>
                    <a:pt x="88392" y="504444"/>
                  </a:lnTo>
                  <a:lnTo>
                    <a:pt x="2020824" y="504444"/>
                  </a:lnTo>
                  <a:lnTo>
                    <a:pt x="2017776" y="507492"/>
                  </a:lnTo>
                  <a:lnTo>
                    <a:pt x="2010155" y="513588"/>
                  </a:lnTo>
                  <a:lnTo>
                    <a:pt x="2002536" y="518160"/>
                  </a:lnTo>
                  <a:lnTo>
                    <a:pt x="1993392" y="521208"/>
                  </a:lnTo>
                  <a:lnTo>
                    <a:pt x="1984248" y="525780"/>
                  </a:lnTo>
                  <a:lnTo>
                    <a:pt x="1956816" y="530352"/>
                  </a:lnTo>
                  <a:close/>
                </a:path>
                <a:path w="2052954" h="530860">
                  <a:moveTo>
                    <a:pt x="2020824" y="504444"/>
                  </a:moveTo>
                  <a:lnTo>
                    <a:pt x="1962912" y="504444"/>
                  </a:lnTo>
                  <a:lnTo>
                    <a:pt x="1969008" y="502920"/>
                  </a:lnTo>
                  <a:lnTo>
                    <a:pt x="1976628" y="501396"/>
                  </a:lnTo>
                  <a:lnTo>
                    <a:pt x="1994916" y="492252"/>
                  </a:lnTo>
                  <a:lnTo>
                    <a:pt x="2001012" y="487680"/>
                  </a:lnTo>
                  <a:lnTo>
                    <a:pt x="2005584" y="484632"/>
                  </a:lnTo>
                  <a:lnTo>
                    <a:pt x="2010155" y="478536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5396" y="83820"/>
                  </a:lnTo>
                  <a:lnTo>
                    <a:pt x="2023872" y="76200"/>
                  </a:lnTo>
                  <a:lnTo>
                    <a:pt x="2020824" y="70104"/>
                  </a:lnTo>
                  <a:lnTo>
                    <a:pt x="2019300" y="64008"/>
                  </a:lnTo>
                  <a:lnTo>
                    <a:pt x="2014728" y="57912"/>
                  </a:lnTo>
                  <a:lnTo>
                    <a:pt x="2011680" y="51816"/>
                  </a:lnTo>
                  <a:lnTo>
                    <a:pt x="2007108" y="47244"/>
                  </a:lnTo>
                  <a:lnTo>
                    <a:pt x="2001012" y="42672"/>
                  </a:lnTo>
                  <a:lnTo>
                    <a:pt x="1996440" y="38100"/>
                  </a:lnTo>
                  <a:lnTo>
                    <a:pt x="1984248" y="32004"/>
                  </a:lnTo>
                  <a:lnTo>
                    <a:pt x="1976628" y="28956"/>
                  </a:lnTo>
                  <a:lnTo>
                    <a:pt x="1970532" y="27432"/>
                  </a:lnTo>
                  <a:lnTo>
                    <a:pt x="1962912" y="25908"/>
                  </a:lnTo>
                  <a:lnTo>
                    <a:pt x="2021967" y="25908"/>
                  </a:lnTo>
                  <a:lnTo>
                    <a:pt x="2023872" y="27432"/>
                  </a:lnTo>
                  <a:lnTo>
                    <a:pt x="2036064" y="42672"/>
                  </a:lnTo>
                  <a:lnTo>
                    <a:pt x="2040636" y="50292"/>
                  </a:lnTo>
                  <a:lnTo>
                    <a:pt x="2043684" y="59436"/>
                  </a:lnTo>
                  <a:lnTo>
                    <a:pt x="2048255" y="67056"/>
                  </a:lnTo>
                  <a:lnTo>
                    <a:pt x="2049780" y="76200"/>
                  </a:lnTo>
                  <a:lnTo>
                    <a:pt x="2051304" y="86868"/>
                  </a:lnTo>
                  <a:lnTo>
                    <a:pt x="2052828" y="96012"/>
                  </a:lnTo>
                  <a:lnTo>
                    <a:pt x="2052828" y="432816"/>
                  </a:lnTo>
                  <a:lnTo>
                    <a:pt x="2049780" y="451104"/>
                  </a:lnTo>
                  <a:lnTo>
                    <a:pt x="2048255" y="461772"/>
                  </a:lnTo>
                  <a:lnTo>
                    <a:pt x="2045208" y="469392"/>
                  </a:lnTo>
                  <a:lnTo>
                    <a:pt x="2040636" y="478536"/>
                  </a:lnTo>
                  <a:lnTo>
                    <a:pt x="2036064" y="486156"/>
                  </a:lnTo>
                  <a:lnTo>
                    <a:pt x="2023872" y="501396"/>
                  </a:lnTo>
                  <a:lnTo>
                    <a:pt x="2020824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52587" y="4283963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3820" y="504444"/>
                  </a:lnTo>
                  <a:lnTo>
                    <a:pt x="51435" y="497776"/>
                  </a:lnTo>
                  <a:lnTo>
                    <a:pt x="24765" y="479679"/>
                  </a:lnTo>
                  <a:lnTo>
                    <a:pt x="6667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67" y="51435"/>
                  </a:lnTo>
                  <a:lnTo>
                    <a:pt x="24765" y="24765"/>
                  </a:lnTo>
                  <a:lnTo>
                    <a:pt x="51435" y="6667"/>
                  </a:lnTo>
                  <a:lnTo>
                    <a:pt x="83820" y="0"/>
                  </a:lnTo>
                  <a:lnTo>
                    <a:pt x="1943100" y="0"/>
                  </a:lnTo>
                  <a:lnTo>
                    <a:pt x="1975485" y="6667"/>
                  </a:lnTo>
                  <a:lnTo>
                    <a:pt x="2002155" y="24765"/>
                  </a:lnTo>
                  <a:lnTo>
                    <a:pt x="2020252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52" y="453009"/>
                  </a:lnTo>
                  <a:lnTo>
                    <a:pt x="2002155" y="479679"/>
                  </a:lnTo>
                  <a:lnTo>
                    <a:pt x="1975485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40395" y="4271772"/>
              <a:ext cx="2051685" cy="528955"/>
            </a:xfrm>
            <a:custGeom>
              <a:avLst/>
              <a:gdLst/>
              <a:ahLst/>
              <a:cxnLst/>
              <a:rect l="l" t="t" r="r" b="b"/>
              <a:pathLst>
                <a:path w="2051684" h="528954">
                  <a:moveTo>
                    <a:pt x="1965960" y="528828"/>
                  </a:moveTo>
                  <a:lnTo>
                    <a:pt x="86868" y="528828"/>
                  </a:lnTo>
                  <a:lnTo>
                    <a:pt x="68580" y="525780"/>
                  </a:lnTo>
                  <a:lnTo>
                    <a:pt x="59436" y="521208"/>
                  </a:lnTo>
                  <a:lnTo>
                    <a:pt x="51816" y="518160"/>
                  </a:lnTo>
                  <a:lnTo>
                    <a:pt x="42672" y="513588"/>
                  </a:lnTo>
                  <a:lnTo>
                    <a:pt x="35052" y="507492"/>
                  </a:lnTo>
                  <a:lnTo>
                    <a:pt x="28956" y="501396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2192" y="480060"/>
                  </a:lnTo>
                  <a:lnTo>
                    <a:pt x="7620" y="470916"/>
                  </a:lnTo>
                  <a:lnTo>
                    <a:pt x="1524" y="452628"/>
                  </a:lnTo>
                  <a:lnTo>
                    <a:pt x="0" y="443484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10668" y="50292"/>
                  </a:lnTo>
                  <a:lnTo>
                    <a:pt x="16764" y="42672"/>
                  </a:lnTo>
                  <a:lnTo>
                    <a:pt x="21336" y="35052"/>
                  </a:lnTo>
                  <a:lnTo>
                    <a:pt x="57912" y="7620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1973580" y="1524"/>
                  </a:lnTo>
                  <a:lnTo>
                    <a:pt x="2001012" y="10668"/>
                  </a:lnTo>
                  <a:lnTo>
                    <a:pt x="2008632" y="16764"/>
                  </a:lnTo>
                  <a:lnTo>
                    <a:pt x="2016251" y="21336"/>
                  </a:lnTo>
                  <a:lnTo>
                    <a:pt x="2021967" y="25908"/>
                  </a:lnTo>
                  <a:lnTo>
                    <a:pt x="82296" y="25908"/>
                  </a:lnTo>
                  <a:lnTo>
                    <a:pt x="76200" y="28956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0480" y="460248"/>
                  </a:lnTo>
                  <a:lnTo>
                    <a:pt x="36576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0292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4676" y="499872"/>
                  </a:lnTo>
                  <a:lnTo>
                    <a:pt x="82296" y="502920"/>
                  </a:lnTo>
                  <a:lnTo>
                    <a:pt x="88392" y="502920"/>
                  </a:lnTo>
                  <a:lnTo>
                    <a:pt x="96012" y="504444"/>
                  </a:lnTo>
                  <a:lnTo>
                    <a:pt x="2020214" y="504444"/>
                  </a:lnTo>
                  <a:lnTo>
                    <a:pt x="2017776" y="507492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1684" h="528954">
                  <a:moveTo>
                    <a:pt x="2020214" y="504444"/>
                  </a:moveTo>
                  <a:lnTo>
                    <a:pt x="1955292" y="504444"/>
                  </a:lnTo>
                  <a:lnTo>
                    <a:pt x="1961388" y="502920"/>
                  </a:lnTo>
                  <a:lnTo>
                    <a:pt x="1969008" y="502920"/>
                  </a:lnTo>
                  <a:lnTo>
                    <a:pt x="1976628" y="501396"/>
                  </a:lnTo>
                  <a:lnTo>
                    <a:pt x="1994916" y="492251"/>
                  </a:lnTo>
                  <a:lnTo>
                    <a:pt x="1999488" y="487680"/>
                  </a:lnTo>
                  <a:lnTo>
                    <a:pt x="2005584" y="483108"/>
                  </a:lnTo>
                  <a:lnTo>
                    <a:pt x="2025396" y="448056"/>
                  </a:lnTo>
                  <a:lnTo>
                    <a:pt x="2025396" y="440436"/>
                  </a:lnTo>
                  <a:lnTo>
                    <a:pt x="2026920" y="43281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0824" y="70104"/>
                  </a:lnTo>
                  <a:lnTo>
                    <a:pt x="2017776" y="62484"/>
                  </a:lnTo>
                  <a:lnTo>
                    <a:pt x="2014728" y="56388"/>
                  </a:lnTo>
                  <a:lnTo>
                    <a:pt x="2005584" y="47244"/>
                  </a:lnTo>
                  <a:lnTo>
                    <a:pt x="2001012" y="41148"/>
                  </a:lnTo>
                  <a:lnTo>
                    <a:pt x="1994916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6628" y="28956"/>
                  </a:lnTo>
                  <a:lnTo>
                    <a:pt x="1970532" y="27432"/>
                  </a:lnTo>
                  <a:lnTo>
                    <a:pt x="1962912" y="25908"/>
                  </a:lnTo>
                  <a:lnTo>
                    <a:pt x="2021967" y="25908"/>
                  </a:lnTo>
                  <a:lnTo>
                    <a:pt x="2023872" y="27432"/>
                  </a:lnTo>
                  <a:lnTo>
                    <a:pt x="2029968" y="35052"/>
                  </a:lnTo>
                  <a:lnTo>
                    <a:pt x="2034540" y="42672"/>
                  </a:lnTo>
                  <a:lnTo>
                    <a:pt x="2040636" y="50292"/>
                  </a:lnTo>
                  <a:lnTo>
                    <a:pt x="2043684" y="57912"/>
                  </a:lnTo>
                  <a:lnTo>
                    <a:pt x="2049780" y="76200"/>
                  </a:lnTo>
                  <a:lnTo>
                    <a:pt x="2051304" y="85344"/>
                  </a:lnTo>
                  <a:lnTo>
                    <a:pt x="2051304" y="441960"/>
                  </a:lnTo>
                  <a:lnTo>
                    <a:pt x="2036064" y="486156"/>
                  </a:lnTo>
                  <a:lnTo>
                    <a:pt x="2023872" y="499872"/>
                  </a:lnTo>
                  <a:lnTo>
                    <a:pt x="2020214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71535" y="3062676"/>
            <a:ext cx="1547495" cy="160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Especificação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Requisitos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4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Especificação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Projetos</a:t>
            </a:r>
            <a:endParaRPr sz="1800">
              <a:latin typeface="Calibri"/>
              <a:cs typeface="Calibri"/>
            </a:endParaRPr>
          </a:p>
          <a:p>
            <a:pPr marL="41275" algn="ctr">
              <a:lnSpc>
                <a:spcPct val="100000"/>
              </a:lnSpc>
              <a:spcBef>
                <a:spcPts val="119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Fonte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740396" y="4852416"/>
            <a:ext cx="2051685" cy="528955"/>
            <a:chOff x="7740396" y="4852416"/>
            <a:chExt cx="2051685" cy="528955"/>
          </a:xfrm>
        </p:grpSpPr>
        <p:sp>
          <p:nvSpPr>
            <p:cNvPr id="25" name="object 25"/>
            <p:cNvSpPr/>
            <p:nvPr/>
          </p:nvSpPr>
          <p:spPr>
            <a:xfrm>
              <a:off x="7752588" y="4864608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3820" y="504444"/>
                  </a:lnTo>
                  <a:lnTo>
                    <a:pt x="51435" y="497776"/>
                  </a:lnTo>
                  <a:lnTo>
                    <a:pt x="24765" y="479679"/>
                  </a:lnTo>
                  <a:lnTo>
                    <a:pt x="6667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67" y="51435"/>
                  </a:lnTo>
                  <a:lnTo>
                    <a:pt x="24765" y="24765"/>
                  </a:lnTo>
                  <a:lnTo>
                    <a:pt x="51435" y="6667"/>
                  </a:lnTo>
                  <a:lnTo>
                    <a:pt x="83820" y="0"/>
                  </a:lnTo>
                  <a:lnTo>
                    <a:pt x="1943100" y="0"/>
                  </a:lnTo>
                  <a:lnTo>
                    <a:pt x="1975485" y="6667"/>
                  </a:lnTo>
                  <a:lnTo>
                    <a:pt x="2002155" y="24765"/>
                  </a:lnTo>
                  <a:lnTo>
                    <a:pt x="2020252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52" y="453009"/>
                  </a:lnTo>
                  <a:lnTo>
                    <a:pt x="2002155" y="479679"/>
                  </a:lnTo>
                  <a:lnTo>
                    <a:pt x="1975485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40396" y="4852416"/>
              <a:ext cx="2051685" cy="528955"/>
            </a:xfrm>
            <a:custGeom>
              <a:avLst/>
              <a:gdLst/>
              <a:ahLst/>
              <a:cxnLst/>
              <a:rect l="l" t="t" r="r" b="b"/>
              <a:pathLst>
                <a:path w="2051684" h="528954">
                  <a:moveTo>
                    <a:pt x="1965960" y="528828"/>
                  </a:moveTo>
                  <a:lnTo>
                    <a:pt x="86868" y="528828"/>
                  </a:lnTo>
                  <a:lnTo>
                    <a:pt x="77724" y="527304"/>
                  </a:lnTo>
                  <a:lnTo>
                    <a:pt x="35052" y="507492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2192" y="478536"/>
                  </a:lnTo>
                  <a:lnTo>
                    <a:pt x="7620" y="470916"/>
                  </a:lnTo>
                  <a:lnTo>
                    <a:pt x="1524" y="452628"/>
                  </a:lnTo>
                  <a:lnTo>
                    <a:pt x="0" y="443484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10668" y="50292"/>
                  </a:lnTo>
                  <a:lnTo>
                    <a:pt x="16764" y="42672"/>
                  </a:lnTo>
                  <a:lnTo>
                    <a:pt x="21336" y="35052"/>
                  </a:lnTo>
                  <a:lnTo>
                    <a:pt x="57912" y="7620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1973580" y="1524"/>
                  </a:lnTo>
                  <a:lnTo>
                    <a:pt x="2001012" y="10668"/>
                  </a:lnTo>
                  <a:lnTo>
                    <a:pt x="2008632" y="15240"/>
                  </a:lnTo>
                  <a:lnTo>
                    <a:pt x="2020062" y="24384"/>
                  </a:lnTo>
                  <a:lnTo>
                    <a:pt x="97536" y="24384"/>
                  </a:lnTo>
                  <a:lnTo>
                    <a:pt x="89916" y="25908"/>
                  </a:lnTo>
                  <a:lnTo>
                    <a:pt x="82296" y="25908"/>
                  </a:lnTo>
                  <a:lnTo>
                    <a:pt x="76200" y="27432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0480" y="460248"/>
                  </a:lnTo>
                  <a:lnTo>
                    <a:pt x="36576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0292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4676" y="499872"/>
                  </a:lnTo>
                  <a:lnTo>
                    <a:pt x="82296" y="502920"/>
                  </a:lnTo>
                  <a:lnTo>
                    <a:pt x="88392" y="502920"/>
                  </a:lnTo>
                  <a:lnTo>
                    <a:pt x="96012" y="504444"/>
                  </a:lnTo>
                  <a:lnTo>
                    <a:pt x="2020214" y="504444"/>
                  </a:lnTo>
                  <a:lnTo>
                    <a:pt x="2017776" y="507492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1684" h="528954">
                  <a:moveTo>
                    <a:pt x="2020214" y="504444"/>
                  </a:moveTo>
                  <a:lnTo>
                    <a:pt x="1955292" y="504444"/>
                  </a:lnTo>
                  <a:lnTo>
                    <a:pt x="1961388" y="502920"/>
                  </a:lnTo>
                  <a:lnTo>
                    <a:pt x="1969008" y="502920"/>
                  </a:lnTo>
                  <a:lnTo>
                    <a:pt x="1976628" y="501396"/>
                  </a:lnTo>
                  <a:lnTo>
                    <a:pt x="1994916" y="492251"/>
                  </a:lnTo>
                  <a:lnTo>
                    <a:pt x="1999488" y="487680"/>
                  </a:lnTo>
                  <a:lnTo>
                    <a:pt x="2005584" y="483108"/>
                  </a:lnTo>
                  <a:lnTo>
                    <a:pt x="2010155" y="478536"/>
                  </a:lnTo>
                  <a:lnTo>
                    <a:pt x="2014728" y="472440"/>
                  </a:lnTo>
                  <a:lnTo>
                    <a:pt x="2023872" y="454151"/>
                  </a:lnTo>
                  <a:lnTo>
                    <a:pt x="2025396" y="448056"/>
                  </a:lnTo>
                  <a:lnTo>
                    <a:pt x="2025396" y="440436"/>
                  </a:lnTo>
                  <a:lnTo>
                    <a:pt x="2026920" y="43281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0824" y="68580"/>
                  </a:lnTo>
                  <a:lnTo>
                    <a:pt x="2014728" y="56388"/>
                  </a:lnTo>
                  <a:lnTo>
                    <a:pt x="2010155" y="51816"/>
                  </a:lnTo>
                  <a:lnTo>
                    <a:pt x="2005584" y="45720"/>
                  </a:lnTo>
                  <a:lnTo>
                    <a:pt x="2001012" y="41148"/>
                  </a:lnTo>
                  <a:lnTo>
                    <a:pt x="1994916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6628" y="28956"/>
                  </a:lnTo>
                  <a:lnTo>
                    <a:pt x="1970532" y="27432"/>
                  </a:lnTo>
                  <a:lnTo>
                    <a:pt x="1955292" y="24384"/>
                  </a:lnTo>
                  <a:lnTo>
                    <a:pt x="2020062" y="24384"/>
                  </a:lnTo>
                  <a:lnTo>
                    <a:pt x="2023872" y="27432"/>
                  </a:lnTo>
                  <a:lnTo>
                    <a:pt x="2029968" y="35052"/>
                  </a:lnTo>
                  <a:lnTo>
                    <a:pt x="2034540" y="42672"/>
                  </a:lnTo>
                  <a:lnTo>
                    <a:pt x="2040636" y="50292"/>
                  </a:lnTo>
                  <a:lnTo>
                    <a:pt x="2043684" y="57912"/>
                  </a:lnTo>
                  <a:lnTo>
                    <a:pt x="2049780" y="76200"/>
                  </a:lnTo>
                  <a:lnTo>
                    <a:pt x="2051304" y="85344"/>
                  </a:lnTo>
                  <a:lnTo>
                    <a:pt x="2051304" y="441960"/>
                  </a:lnTo>
                  <a:lnTo>
                    <a:pt x="2036064" y="486156"/>
                  </a:lnTo>
                  <a:lnTo>
                    <a:pt x="2023872" y="499872"/>
                  </a:lnTo>
                  <a:lnTo>
                    <a:pt x="2020214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78273" y="4950966"/>
            <a:ext cx="137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Casos de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Teste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37347" y="5433059"/>
            <a:ext cx="2052955" cy="528955"/>
            <a:chOff x="7737347" y="5433059"/>
            <a:chExt cx="2052955" cy="528955"/>
          </a:xfrm>
        </p:grpSpPr>
        <p:sp>
          <p:nvSpPr>
            <p:cNvPr id="29" name="object 29"/>
            <p:cNvSpPr/>
            <p:nvPr/>
          </p:nvSpPr>
          <p:spPr>
            <a:xfrm>
              <a:off x="7751063" y="5445251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1575" y="504444"/>
                  </a:moveTo>
                  <a:lnTo>
                    <a:pt x="83820" y="504444"/>
                  </a:lnTo>
                  <a:lnTo>
                    <a:pt x="50792" y="497776"/>
                  </a:lnTo>
                  <a:lnTo>
                    <a:pt x="24193" y="479679"/>
                  </a:lnTo>
                  <a:lnTo>
                    <a:pt x="6453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453" y="51435"/>
                  </a:lnTo>
                  <a:lnTo>
                    <a:pt x="24193" y="24765"/>
                  </a:lnTo>
                  <a:lnTo>
                    <a:pt x="50792" y="6667"/>
                  </a:lnTo>
                  <a:lnTo>
                    <a:pt x="83820" y="0"/>
                  </a:lnTo>
                  <a:lnTo>
                    <a:pt x="1941575" y="0"/>
                  </a:lnTo>
                  <a:lnTo>
                    <a:pt x="1974842" y="6667"/>
                  </a:lnTo>
                  <a:lnTo>
                    <a:pt x="2001964" y="24765"/>
                  </a:lnTo>
                  <a:lnTo>
                    <a:pt x="2020228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28" y="453009"/>
                  </a:lnTo>
                  <a:lnTo>
                    <a:pt x="2001964" y="479679"/>
                  </a:lnTo>
                  <a:lnTo>
                    <a:pt x="1974842" y="497776"/>
                  </a:lnTo>
                  <a:lnTo>
                    <a:pt x="1941575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37347" y="5433059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4">
                  <a:moveTo>
                    <a:pt x="1965960" y="528828"/>
                  </a:moveTo>
                  <a:lnTo>
                    <a:pt x="88392" y="528828"/>
                  </a:lnTo>
                  <a:lnTo>
                    <a:pt x="79248" y="527304"/>
                  </a:lnTo>
                  <a:lnTo>
                    <a:pt x="68580" y="524256"/>
                  </a:lnTo>
                  <a:lnTo>
                    <a:pt x="60960" y="521208"/>
                  </a:lnTo>
                  <a:lnTo>
                    <a:pt x="51816" y="518160"/>
                  </a:lnTo>
                  <a:lnTo>
                    <a:pt x="18288" y="487680"/>
                  </a:lnTo>
                  <a:lnTo>
                    <a:pt x="9144" y="470916"/>
                  </a:lnTo>
                  <a:lnTo>
                    <a:pt x="4572" y="461772"/>
                  </a:lnTo>
                  <a:lnTo>
                    <a:pt x="1524" y="443484"/>
                  </a:lnTo>
                  <a:lnTo>
                    <a:pt x="0" y="432816"/>
                  </a:lnTo>
                  <a:lnTo>
                    <a:pt x="0" y="96012"/>
                  </a:lnTo>
                  <a:lnTo>
                    <a:pt x="12192" y="50292"/>
                  </a:lnTo>
                  <a:lnTo>
                    <a:pt x="28956" y="28956"/>
                  </a:lnTo>
                  <a:lnTo>
                    <a:pt x="35052" y="21336"/>
                  </a:lnTo>
                  <a:lnTo>
                    <a:pt x="50292" y="12192"/>
                  </a:lnTo>
                  <a:lnTo>
                    <a:pt x="59436" y="7620"/>
                  </a:lnTo>
                  <a:lnTo>
                    <a:pt x="77724" y="1524"/>
                  </a:lnTo>
                  <a:lnTo>
                    <a:pt x="86868" y="0"/>
                  </a:lnTo>
                  <a:lnTo>
                    <a:pt x="1965960" y="0"/>
                  </a:lnTo>
                  <a:lnTo>
                    <a:pt x="2010155" y="15240"/>
                  </a:lnTo>
                  <a:lnTo>
                    <a:pt x="2016251" y="21336"/>
                  </a:lnTo>
                  <a:lnTo>
                    <a:pt x="2020062" y="24384"/>
                  </a:lnTo>
                  <a:lnTo>
                    <a:pt x="97536" y="24384"/>
                  </a:lnTo>
                  <a:lnTo>
                    <a:pt x="89916" y="25908"/>
                  </a:lnTo>
                  <a:lnTo>
                    <a:pt x="83820" y="25908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2004" y="460248"/>
                  </a:lnTo>
                  <a:lnTo>
                    <a:pt x="33528" y="466344"/>
                  </a:lnTo>
                  <a:lnTo>
                    <a:pt x="38100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1816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6200" y="499872"/>
                  </a:lnTo>
                  <a:lnTo>
                    <a:pt x="82296" y="501396"/>
                  </a:lnTo>
                  <a:lnTo>
                    <a:pt x="89916" y="502920"/>
                  </a:lnTo>
                  <a:lnTo>
                    <a:pt x="2019681" y="504444"/>
                  </a:lnTo>
                  <a:lnTo>
                    <a:pt x="2010155" y="512064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85772" y="524256"/>
                  </a:lnTo>
                  <a:lnTo>
                    <a:pt x="1976628" y="527304"/>
                  </a:lnTo>
                  <a:lnTo>
                    <a:pt x="1965960" y="528828"/>
                  </a:lnTo>
                  <a:close/>
                </a:path>
                <a:path w="2052954" h="528954">
                  <a:moveTo>
                    <a:pt x="2019681" y="504444"/>
                  </a:moveTo>
                  <a:lnTo>
                    <a:pt x="1955292" y="504444"/>
                  </a:lnTo>
                  <a:lnTo>
                    <a:pt x="1962912" y="502920"/>
                  </a:lnTo>
                  <a:lnTo>
                    <a:pt x="1969008" y="502920"/>
                  </a:lnTo>
                  <a:lnTo>
                    <a:pt x="1976628" y="499872"/>
                  </a:lnTo>
                  <a:lnTo>
                    <a:pt x="2010155" y="478536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2348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5720"/>
                  </a:lnTo>
                  <a:lnTo>
                    <a:pt x="2002536" y="41148"/>
                  </a:lnTo>
                  <a:lnTo>
                    <a:pt x="1996440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8151" y="28956"/>
                  </a:lnTo>
                  <a:lnTo>
                    <a:pt x="1970532" y="25908"/>
                  </a:lnTo>
                  <a:lnTo>
                    <a:pt x="1964436" y="25908"/>
                  </a:lnTo>
                  <a:lnTo>
                    <a:pt x="1955292" y="24384"/>
                  </a:lnTo>
                  <a:lnTo>
                    <a:pt x="2020062" y="24384"/>
                  </a:lnTo>
                  <a:lnTo>
                    <a:pt x="2023872" y="27432"/>
                  </a:lnTo>
                  <a:lnTo>
                    <a:pt x="2029968" y="35052"/>
                  </a:lnTo>
                  <a:lnTo>
                    <a:pt x="2036064" y="41148"/>
                  </a:lnTo>
                  <a:lnTo>
                    <a:pt x="2040636" y="50292"/>
                  </a:lnTo>
                  <a:lnTo>
                    <a:pt x="2045208" y="57912"/>
                  </a:lnTo>
                  <a:lnTo>
                    <a:pt x="2048255" y="67056"/>
                  </a:lnTo>
                  <a:lnTo>
                    <a:pt x="2051304" y="85344"/>
                  </a:lnTo>
                  <a:lnTo>
                    <a:pt x="2052828" y="96012"/>
                  </a:lnTo>
                  <a:lnTo>
                    <a:pt x="2052828" y="441960"/>
                  </a:lnTo>
                  <a:lnTo>
                    <a:pt x="2040636" y="478536"/>
                  </a:lnTo>
                  <a:lnTo>
                    <a:pt x="2025396" y="499872"/>
                  </a:lnTo>
                  <a:lnTo>
                    <a:pt x="2019681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708392" y="1871472"/>
            <a:ext cx="2052955" cy="528955"/>
            <a:chOff x="7708392" y="1871472"/>
            <a:chExt cx="2052955" cy="528955"/>
          </a:xfrm>
        </p:grpSpPr>
        <p:sp>
          <p:nvSpPr>
            <p:cNvPr id="32" name="object 32"/>
            <p:cNvSpPr/>
            <p:nvPr/>
          </p:nvSpPr>
          <p:spPr>
            <a:xfrm>
              <a:off x="7722107" y="1883664"/>
              <a:ext cx="2025650" cy="504825"/>
            </a:xfrm>
            <a:custGeom>
              <a:avLst/>
              <a:gdLst/>
              <a:ahLst/>
              <a:cxnLst/>
              <a:rect l="l" t="t" r="r" b="b"/>
              <a:pathLst>
                <a:path w="2025650" h="504825">
                  <a:moveTo>
                    <a:pt x="1941575" y="504444"/>
                  </a:moveTo>
                  <a:lnTo>
                    <a:pt x="83820" y="504444"/>
                  </a:lnTo>
                  <a:lnTo>
                    <a:pt x="50792" y="497776"/>
                  </a:lnTo>
                  <a:lnTo>
                    <a:pt x="24193" y="479679"/>
                  </a:lnTo>
                  <a:lnTo>
                    <a:pt x="6453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453" y="51435"/>
                  </a:lnTo>
                  <a:lnTo>
                    <a:pt x="24193" y="24765"/>
                  </a:lnTo>
                  <a:lnTo>
                    <a:pt x="50792" y="6667"/>
                  </a:lnTo>
                  <a:lnTo>
                    <a:pt x="83820" y="0"/>
                  </a:lnTo>
                  <a:lnTo>
                    <a:pt x="1941575" y="0"/>
                  </a:lnTo>
                  <a:lnTo>
                    <a:pt x="1974603" y="6667"/>
                  </a:lnTo>
                  <a:lnTo>
                    <a:pt x="2001202" y="24765"/>
                  </a:lnTo>
                  <a:lnTo>
                    <a:pt x="2018942" y="51435"/>
                  </a:lnTo>
                  <a:lnTo>
                    <a:pt x="2025395" y="83820"/>
                  </a:lnTo>
                  <a:lnTo>
                    <a:pt x="2025395" y="420624"/>
                  </a:lnTo>
                  <a:lnTo>
                    <a:pt x="2018942" y="453009"/>
                  </a:lnTo>
                  <a:lnTo>
                    <a:pt x="2001202" y="479679"/>
                  </a:lnTo>
                  <a:lnTo>
                    <a:pt x="1974603" y="497776"/>
                  </a:lnTo>
                  <a:lnTo>
                    <a:pt x="1941575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08392" y="1871472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5">
                  <a:moveTo>
                    <a:pt x="1965960" y="528828"/>
                  </a:moveTo>
                  <a:lnTo>
                    <a:pt x="88392" y="528828"/>
                  </a:lnTo>
                  <a:lnTo>
                    <a:pt x="77724" y="527304"/>
                  </a:lnTo>
                  <a:lnTo>
                    <a:pt x="68580" y="525780"/>
                  </a:lnTo>
                  <a:lnTo>
                    <a:pt x="60960" y="521208"/>
                  </a:lnTo>
                  <a:lnTo>
                    <a:pt x="51816" y="518160"/>
                  </a:lnTo>
                  <a:lnTo>
                    <a:pt x="44196" y="513588"/>
                  </a:lnTo>
                  <a:lnTo>
                    <a:pt x="28956" y="501396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524" y="443484"/>
                  </a:lnTo>
                  <a:lnTo>
                    <a:pt x="0" y="432816"/>
                  </a:lnTo>
                  <a:lnTo>
                    <a:pt x="0" y="96012"/>
                  </a:lnTo>
                  <a:lnTo>
                    <a:pt x="12192" y="50292"/>
                  </a:lnTo>
                  <a:lnTo>
                    <a:pt x="42672" y="16764"/>
                  </a:lnTo>
                  <a:lnTo>
                    <a:pt x="77724" y="1524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2010155" y="16764"/>
                  </a:lnTo>
                  <a:lnTo>
                    <a:pt x="2021967" y="25908"/>
                  </a:lnTo>
                  <a:lnTo>
                    <a:pt x="83820" y="25908"/>
                  </a:lnTo>
                  <a:lnTo>
                    <a:pt x="76200" y="28956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2004" y="460248"/>
                  </a:lnTo>
                  <a:lnTo>
                    <a:pt x="33528" y="466344"/>
                  </a:lnTo>
                  <a:lnTo>
                    <a:pt x="38100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1816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6200" y="499872"/>
                  </a:lnTo>
                  <a:lnTo>
                    <a:pt x="82296" y="502920"/>
                  </a:lnTo>
                  <a:lnTo>
                    <a:pt x="89916" y="502920"/>
                  </a:lnTo>
                  <a:lnTo>
                    <a:pt x="97536" y="504444"/>
                  </a:lnTo>
                  <a:lnTo>
                    <a:pt x="2020824" y="504444"/>
                  </a:lnTo>
                  <a:lnTo>
                    <a:pt x="1985772" y="524256"/>
                  </a:lnTo>
                  <a:lnTo>
                    <a:pt x="1976628" y="527304"/>
                  </a:lnTo>
                  <a:lnTo>
                    <a:pt x="1965960" y="528828"/>
                  </a:lnTo>
                  <a:close/>
                </a:path>
                <a:path w="2052954" h="528955">
                  <a:moveTo>
                    <a:pt x="2020824" y="504444"/>
                  </a:moveTo>
                  <a:lnTo>
                    <a:pt x="1955292" y="504444"/>
                  </a:lnTo>
                  <a:lnTo>
                    <a:pt x="1962912" y="502920"/>
                  </a:lnTo>
                  <a:lnTo>
                    <a:pt x="1969008" y="502920"/>
                  </a:lnTo>
                  <a:lnTo>
                    <a:pt x="1976628" y="501396"/>
                  </a:lnTo>
                  <a:lnTo>
                    <a:pt x="2010155" y="478536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2348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7244"/>
                  </a:lnTo>
                  <a:lnTo>
                    <a:pt x="2002536" y="41148"/>
                  </a:lnTo>
                  <a:lnTo>
                    <a:pt x="1996440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8151" y="28956"/>
                  </a:lnTo>
                  <a:lnTo>
                    <a:pt x="1970532" y="27432"/>
                  </a:lnTo>
                  <a:lnTo>
                    <a:pt x="1964436" y="25908"/>
                  </a:lnTo>
                  <a:lnTo>
                    <a:pt x="2021967" y="25908"/>
                  </a:lnTo>
                  <a:lnTo>
                    <a:pt x="2023872" y="27432"/>
                  </a:lnTo>
                  <a:lnTo>
                    <a:pt x="2048255" y="67056"/>
                  </a:lnTo>
                  <a:lnTo>
                    <a:pt x="2052828" y="96012"/>
                  </a:lnTo>
                  <a:lnTo>
                    <a:pt x="2052828" y="441960"/>
                  </a:lnTo>
                  <a:lnTo>
                    <a:pt x="2051304" y="451104"/>
                  </a:lnTo>
                  <a:lnTo>
                    <a:pt x="2045208" y="469392"/>
                  </a:lnTo>
                  <a:lnTo>
                    <a:pt x="2040636" y="478536"/>
                  </a:lnTo>
                  <a:lnTo>
                    <a:pt x="2031492" y="493775"/>
                  </a:lnTo>
                  <a:lnTo>
                    <a:pt x="2020824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957792" y="1832838"/>
            <a:ext cx="1554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Especificação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Sistema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29728" y="2462784"/>
            <a:ext cx="2051685" cy="528955"/>
            <a:chOff x="7729728" y="2462784"/>
            <a:chExt cx="2051685" cy="528955"/>
          </a:xfrm>
        </p:grpSpPr>
        <p:sp>
          <p:nvSpPr>
            <p:cNvPr id="36" name="object 36"/>
            <p:cNvSpPr/>
            <p:nvPr/>
          </p:nvSpPr>
          <p:spPr>
            <a:xfrm>
              <a:off x="7741919" y="2474976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3820" y="504444"/>
                  </a:lnTo>
                  <a:lnTo>
                    <a:pt x="51435" y="497776"/>
                  </a:lnTo>
                  <a:lnTo>
                    <a:pt x="24765" y="479679"/>
                  </a:lnTo>
                  <a:lnTo>
                    <a:pt x="6667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67" y="51435"/>
                  </a:lnTo>
                  <a:lnTo>
                    <a:pt x="24765" y="24765"/>
                  </a:lnTo>
                  <a:lnTo>
                    <a:pt x="51435" y="6667"/>
                  </a:lnTo>
                  <a:lnTo>
                    <a:pt x="83820" y="0"/>
                  </a:lnTo>
                  <a:lnTo>
                    <a:pt x="1943100" y="0"/>
                  </a:lnTo>
                  <a:lnTo>
                    <a:pt x="1975485" y="6667"/>
                  </a:lnTo>
                  <a:lnTo>
                    <a:pt x="2002155" y="24765"/>
                  </a:lnTo>
                  <a:lnTo>
                    <a:pt x="2020252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52" y="453009"/>
                  </a:lnTo>
                  <a:lnTo>
                    <a:pt x="2002155" y="479679"/>
                  </a:lnTo>
                  <a:lnTo>
                    <a:pt x="1975485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29728" y="2462784"/>
              <a:ext cx="2051685" cy="528955"/>
            </a:xfrm>
            <a:custGeom>
              <a:avLst/>
              <a:gdLst/>
              <a:ahLst/>
              <a:cxnLst/>
              <a:rect l="l" t="t" r="r" b="b"/>
              <a:pathLst>
                <a:path w="2051684" h="528955">
                  <a:moveTo>
                    <a:pt x="1965960" y="528828"/>
                  </a:moveTo>
                  <a:lnTo>
                    <a:pt x="86868" y="528828"/>
                  </a:lnTo>
                  <a:lnTo>
                    <a:pt x="77724" y="527304"/>
                  </a:lnTo>
                  <a:lnTo>
                    <a:pt x="35052" y="507492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2192" y="478536"/>
                  </a:lnTo>
                  <a:lnTo>
                    <a:pt x="7620" y="470916"/>
                  </a:lnTo>
                  <a:lnTo>
                    <a:pt x="1524" y="452628"/>
                  </a:lnTo>
                  <a:lnTo>
                    <a:pt x="0" y="443484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10668" y="50292"/>
                  </a:lnTo>
                  <a:lnTo>
                    <a:pt x="16764" y="42672"/>
                  </a:lnTo>
                  <a:lnTo>
                    <a:pt x="21336" y="35052"/>
                  </a:lnTo>
                  <a:lnTo>
                    <a:pt x="35052" y="21336"/>
                  </a:lnTo>
                  <a:lnTo>
                    <a:pt x="57912" y="7620"/>
                  </a:lnTo>
                  <a:lnTo>
                    <a:pt x="76200" y="1524"/>
                  </a:lnTo>
                  <a:lnTo>
                    <a:pt x="85344" y="0"/>
                  </a:lnTo>
                  <a:lnTo>
                    <a:pt x="1964436" y="0"/>
                  </a:lnTo>
                  <a:lnTo>
                    <a:pt x="1982724" y="3048"/>
                  </a:lnTo>
                  <a:lnTo>
                    <a:pt x="1991868" y="7620"/>
                  </a:lnTo>
                  <a:lnTo>
                    <a:pt x="2001012" y="10668"/>
                  </a:lnTo>
                  <a:lnTo>
                    <a:pt x="2008632" y="15240"/>
                  </a:lnTo>
                  <a:lnTo>
                    <a:pt x="2016251" y="21336"/>
                  </a:lnTo>
                  <a:lnTo>
                    <a:pt x="2019299" y="24384"/>
                  </a:lnTo>
                  <a:lnTo>
                    <a:pt x="97536" y="24384"/>
                  </a:lnTo>
                  <a:lnTo>
                    <a:pt x="89916" y="25908"/>
                  </a:lnTo>
                  <a:lnTo>
                    <a:pt x="82296" y="25908"/>
                  </a:lnTo>
                  <a:lnTo>
                    <a:pt x="76200" y="27432"/>
                  </a:lnTo>
                  <a:lnTo>
                    <a:pt x="68580" y="30480"/>
                  </a:lnTo>
                  <a:lnTo>
                    <a:pt x="56388" y="36576"/>
                  </a:lnTo>
                  <a:lnTo>
                    <a:pt x="51816" y="41148"/>
                  </a:lnTo>
                  <a:lnTo>
                    <a:pt x="45720" y="45720"/>
                  </a:lnTo>
                  <a:lnTo>
                    <a:pt x="41148" y="50292"/>
                  </a:lnTo>
                  <a:lnTo>
                    <a:pt x="38100" y="56388"/>
                  </a:lnTo>
                  <a:lnTo>
                    <a:pt x="33528" y="62484"/>
                  </a:lnTo>
                  <a:lnTo>
                    <a:pt x="30480" y="68580"/>
                  </a:lnTo>
                  <a:lnTo>
                    <a:pt x="27432" y="80772"/>
                  </a:lnTo>
                  <a:lnTo>
                    <a:pt x="25908" y="88392"/>
                  </a:lnTo>
                  <a:lnTo>
                    <a:pt x="25908" y="446532"/>
                  </a:lnTo>
                  <a:lnTo>
                    <a:pt x="28956" y="452628"/>
                  </a:lnTo>
                  <a:lnTo>
                    <a:pt x="30480" y="460248"/>
                  </a:lnTo>
                  <a:lnTo>
                    <a:pt x="36576" y="472440"/>
                  </a:lnTo>
                  <a:lnTo>
                    <a:pt x="45720" y="481584"/>
                  </a:lnTo>
                  <a:lnTo>
                    <a:pt x="50292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80772" y="501396"/>
                  </a:lnTo>
                  <a:lnTo>
                    <a:pt x="88392" y="502920"/>
                  </a:lnTo>
                  <a:lnTo>
                    <a:pt x="2020824" y="502920"/>
                  </a:lnTo>
                  <a:lnTo>
                    <a:pt x="2017776" y="505968"/>
                  </a:lnTo>
                  <a:lnTo>
                    <a:pt x="2010155" y="512064"/>
                  </a:lnTo>
                  <a:lnTo>
                    <a:pt x="2001012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1684" h="528955">
                  <a:moveTo>
                    <a:pt x="2020824" y="502920"/>
                  </a:moveTo>
                  <a:lnTo>
                    <a:pt x="1969008" y="502920"/>
                  </a:lnTo>
                  <a:lnTo>
                    <a:pt x="1975104" y="499872"/>
                  </a:lnTo>
                  <a:lnTo>
                    <a:pt x="1982724" y="498348"/>
                  </a:lnTo>
                  <a:lnTo>
                    <a:pt x="1994916" y="492251"/>
                  </a:lnTo>
                  <a:lnTo>
                    <a:pt x="1999488" y="487680"/>
                  </a:lnTo>
                  <a:lnTo>
                    <a:pt x="2005584" y="483108"/>
                  </a:lnTo>
                  <a:lnTo>
                    <a:pt x="2010155" y="478536"/>
                  </a:lnTo>
                  <a:lnTo>
                    <a:pt x="2013204" y="472440"/>
                  </a:lnTo>
                  <a:lnTo>
                    <a:pt x="2017776" y="466344"/>
                  </a:lnTo>
                  <a:lnTo>
                    <a:pt x="2020824" y="460248"/>
                  </a:lnTo>
                  <a:lnTo>
                    <a:pt x="2022348" y="454151"/>
                  </a:lnTo>
                  <a:lnTo>
                    <a:pt x="2025396" y="448056"/>
                  </a:lnTo>
                  <a:lnTo>
                    <a:pt x="2025396" y="440436"/>
                  </a:lnTo>
                  <a:lnTo>
                    <a:pt x="2026920" y="432816"/>
                  </a:lnTo>
                  <a:lnTo>
                    <a:pt x="2026920" y="97536"/>
                  </a:lnTo>
                  <a:lnTo>
                    <a:pt x="2025396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0824" y="68580"/>
                  </a:lnTo>
                  <a:lnTo>
                    <a:pt x="2014728" y="56388"/>
                  </a:lnTo>
                  <a:lnTo>
                    <a:pt x="2010155" y="51816"/>
                  </a:lnTo>
                  <a:lnTo>
                    <a:pt x="2005584" y="45720"/>
                  </a:lnTo>
                  <a:lnTo>
                    <a:pt x="2001012" y="41148"/>
                  </a:lnTo>
                  <a:lnTo>
                    <a:pt x="1994916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6628" y="28956"/>
                  </a:lnTo>
                  <a:lnTo>
                    <a:pt x="1970532" y="25908"/>
                  </a:lnTo>
                  <a:lnTo>
                    <a:pt x="1962912" y="25908"/>
                  </a:lnTo>
                  <a:lnTo>
                    <a:pt x="1955292" y="24384"/>
                  </a:lnTo>
                  <a:lnTo>
                    <a:pt x="2019299" y="24384"/>
                  </a:lnTo>
                  <a:lnTo>
                    <a:pt x="2029968" y="35052"/>
                  </a:lnTo>
                  <a:lnTo>
                    <a:pt x="2034540" y="41148"/>
                  </a:lnTo>
                  <a:lnTo>
                    <a:pt x="2039112" y="50292"/>
                  </a:lnTo>
                  <a:lnTo>
                    <a:pt x="2043684" y="57912"/>
                  </a:lnTo>
                  <a:lnTo>
                    <a:pt x="2049780" y="76200"/>
                  </a:lnTo>
                  <a:lnTo>
                    <a:pt x="2051304" y="85344"/>
                  </a:lnTo>
                  <a:lnTo>
                    <a:pt x="2051304" y="441960"/>
                  </a:lnTo>
                  <a:lnTo>
                    <a:pt x="2036064" y="486156"/>
                  </a:lnTo>
                  <a:lnTo>
                    <a:pt x="2029968" y="493775"/>
                  </a:lnTo>
                  <a:lnTo>
                    <a:pt x="2020824" y="50292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974535" y="2561276"/>
            <a:ext cx="156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Plano 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Projeto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714488" y="6600443"/>
            <a:ext cx="2051685" cy="528955"/>
            <a:chOff x="7714488" y="6600443"/>
            <a:chExt cx="2051685" cy="528955"/>
          </a:xfrm>
        </p:grpSpPr>
        <p:sp>
          <p:nvSpPr>
            <p:cNvPr id="40" name="object 40"/>
            <p:cNvSpPr/>
            <p:nvPr/>
          </p:nvSpPr>
          <p:spPr>
            <a:xfrm>
              <a:off x="7726680" y="6612635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3820" y="504444"/>
                  </a:lnTo>
                  <a:lnTo>
                    <a:pt x="51435" y="497776"/>
                  </a:lnTo>
                  <a:lnTo>
                    <a:pt x="24765" y="479679"/>
                  </a:lnTo>
                  <a:lnTo>
                    <a:pt x="6667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67" y="51435"/>
                  </a:lnTo>
                  <a:lnTo>
                    <a:pt x="24765" y="24765"/>
                  </a:lnTo>
                  <a:lnTo>
                    <a:pt x="51435" y="6667"/>
                  </a:lnTo>
                  <a:lnTo>
                    <a:pt x="83820" y="0"/>
                  </a:lnTo>
                  <a:lnTo>
                    <a:pt x="1943100" y="0"/>
                  </a:lnTo>
                  <a:lnTo>
                    <a:pt x="1975485" y="6667"/>
                  </a:lnTo>
                  <a:lnTo>
                    <a:pt x="2002155" y="24765"/>
                  </a:lnTo>
                  <a:lnTo>
                    <a:pt x="2020252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52" y="453009"/>
                  </a:lnTo>
                  <a:lnTo>
                    <a:pt x="2002155" y="479679"/>
                  </a:lnTo>
                  <a:lnTo>
                    <a:pt x="1975485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14488" y="6600443"/>
              <a:ext cx="2051685" cy="528955"/>
            </a:xfrm>
            <a:custGeom>
              <a:avLst/>
              <a:gdLst/>
              <a:ahLst/>
              <a:cxnLst/>
              <a:rect l="l" t="t" r="r" b="b"/>
              <a:pathLst>
                <a:path w="2051684" h="528954">
                  <a:moveTo>
                    <a:pt x="1965960" y="528828"/>
                  </a:moveTo>
                  <a:lnTo>
                    <a:pt x="86868" y="528828"/>
                  </a:lnTo>
                  <a:lnTo>
                    <a:pt x="68580" y="525780"/>
                  </a:lnTo>
                  <a:lnTo>
                    <a:pt x="35052" y="507492"/>
                  </a:lnTo>
                  <a:lnTo>
                    <a:pt x="28956" y="501396"/>
                  </a:lnTo>
                  <a:lnTo>
                    <a:pt x="21336" y="495299"/>
                  </a:lnTo>
                  <a:lnTo>
                    <a:pt x="12192" y="480060"/>
                  </a:lnTo>
                  <a:lnTo>
                    <a:pt x="7620" y="470916"/>
                  </a:lnTo>
                  <a:lnTo>
                    <a:pt x="1524" y="452628"/>
                  </a:lnTo>
                  <a:lnTo>
                    <a:pt x="0" y="443484"/>
                  </a:lnTo>
                  <a:lnTo>
                    <a:pt x="0" y="86868"/>
                  </a:lnTo>
                  <a:lnTo>
                    <a:pt x="15240" y="42672"/>
                  </a:lnTo>
                  <a:lnTo>
                    <a:pt x="35052" y="22860"/>
                  </a:lnTo>
                  <a:lnTo>
                    <a:pt x="41148" y="16764"/>
                  </a:lnTo>
                  <a:lnTo>
                    <a:pt x="50292" y="12192"/>
                  </a:lnTo>
                  <a:lnTo>
                    <a:pt x="57912" y="7620"/>
                  </a:lnTo>
                  <a:lnTo>
                    <a:pt x="76200" y="1524"/>
                  </a:lnTo>
                  <a:lnTo>
                    <a:pt x="85344" y="0"/>
                  </a:lnTo>
                  <a:lnTo>
                    <a:pt x="1964436" y="0"/>
                  </a:lnTo>
                  <a:lnTo>
                    <a:pt x="1973580" y="1524"/>
                  </a:lnTo>
                  <a:lnTo>
                    <a:pt x="2001012" y="10668"/>
                  </a:lnTo>
                  <a:lnTo>
                    <a:pt x="2008632" y="16764"/>
                  </a:lnTo>
                  <a:lnTo>
                    <a:pt x="2016251" y="21336"/>
                  </a:lnTo>
                  <a:lnTo>
                    <a:pt x="2020823" y="25908"/>
                  </a:lnTo>
                  <a:lnTo>
                    <a:pt x="89916" y="25908"/>
                  </a:lnTo>
                  <a:lnTo>
                    <a:pt x="82296" y="27432"/>
                  </a:lnTo>
                  <a:lnTo>
                    <a:pt x="76200" y="28956"/>
                  </a:lnTo>
                  <a:lnTo>
                    <a:pt x="68580" y="30480"/>
                  </a:lnTo>
                  <a:lnTo>
                    <a:pt x="56388" y="36576"/>
                  </a:lnTo>
                  <a:lnTo>
                    <a:pt x="51816" y="41148"/>
                  </a:lnTo>
                  <a:lnTo>
                    <a:pt x="45720" y="45720"/>
                  </a:lnTo>
                  <a:lnTo>
                    <a:pt x="41148" y="50292"/>
                  </a:lnTo>
                  <a:lnTo>
                    <a:pt x="38100" y="56388"/>
                  </a:lnTo>
                  <a:lnTo>
                    <a:pt x="33528" y="62484"/>
                  </a:lnTo>
                  <a:lnTo>
                    <a:pt x="30480" y="68580"/>
                  </a:lnTo>
                  <a:lnTo>
                    <a:pt x="28956" y="74676"/>
                  </a:lnTo>
                  <a:lnTo>
                    <a:pt x="25908" y="82296"/>
                  </a:lnTo>
                  <a:lnTo>
                    <a:pt x="25908" y="88392"/>
                  </a:lnTo>
                  <a:lnTo>
                    <a:pt x="24384" y="96012"/>
                  </a:lnTo>
                  <a:lnTo>
                    <a:pt x="24384" y="431292"/>
                  </a:lnTo>
                  <a:lnTo>
                    <a:pt x="25908" y="438912"/>
                  </a:lnTo>
                  <a:lnTo>
                    <a:pt x="25908" y="446532"/>
                  </a:lnTo>
                  <a:lnTo>
                    <a:pt x="27432" y="454151"/>
                  </a:lnTo>
                  <a:lnTo>
                    <a:pt x="36576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0292" y="487680"/>
                  </a:lnTo>
                  <a:lnTo>
                    <a:pt x="56388" y="492251"/>
                  </a:lnTo>
                  <a:lnTo>
                    <a:pt x="74676" y="501396"/>
                  </a:lnTo>
                  <a:lnTo>
                    <a:pt x="80772" y="502920"/>
                  </a:lnTo>
                  <a:lnTo>
                    <a:pt x="88392" y="502920"/>
                  </a:lnTo>
                  <a:lnTo>
                    <a:pt x="96012" y="504444"/>
                  </a:lnTo>
                  <a:lnTo>
                    <a:pt x="2020062" y="504444"/>
                  </a:lnTo>
                  <a:lnTo>
                    <a:pt x="2016251" y="507492"/>
                  </a:lnTo>
                  <a:lnTo>
                    <a:pt x="2010155" y="512064"/>
                  </a:lnTo>
                  <a:lnTo>
                    <a:pt x="2001012" y="518160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1684" h="528954">
                  <a:moveTo>
                    <a:pt x="2020062" y="504444"/>
                  </a:moveTo>
                  <a:lnTo>
                    <a:pt x="1961388" y="504444"/>
                  </a:lnTo>
                  <a:lnTo>
                    <a:pt x="1969008" y="502920"/>
                  </a:lnTo>
                  <a:lnTo>
                    <a:pt x="1975104" y="501396"/>
                  </a:lnTo>
                  <a:lnTo>
                    <a:pt x="1982724" y="498348"/>
                  </a:lnTo>
                  <a:lnTo>
                    <a:pt x="1994916" y="492251"/>
                  </a:lnTo>
                  <a:lnTo>
                    <a:pt x="1999488" y="487680"/>
                  </a:lnTo>
                  <a:lnTo>
                    <a:pt x="2005584" y="483108"/>
                  </a:lnTo>
                  <a:lnTo>
                    <a:pt x="2010155" y="478536"/>
                  </a:lnTo>
                  <a:lnTo>
                    <a:pt x="2013204" y="472440"/>
                  </a:lnTo>
                  <a:lnTo>
                    <a:pt x="2017776" y="467868"/>
                  </a:lnTo>
                  <a:lnTo>
                    <a:pt x="2020824" y="461772"/>
                  </a:lnTo>
                  <a:lnTo>
                    <a:pt x="2022348" y="454151"/>
                  </a:lnTo>
                  <a:lnTo>
                    <a:pt x="2025396" y="448056"/>
                  </a:lnTo>
                  <a:lnTo>
                    <a:pt x="2025396" y="440436"/>
                  </a:lnTo>
                  <a:lnTo>
                    <a:pt x="2026920" y="432816"/>
                  </a:lnTo>
                  <a:lnTo>
                    <a:pt x="2026920" y="97536"/>
                  </a:lnTo>
                  <a:lnTo>
                    <a:pt x="2025396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01012" y="42672"/>
                  </a:lnTo>
                  <a:lnTo>
                    <a:pt x="1962912" y="25908"/>
                  </a:lnTo>
                  <a:lnTo>
                    <a:pt x="2020823" y="25908"/>
                  </a:lnTo>
                  <a:lnTo>
                    <a:pt x="2029968" y="35052"/>
                  </a:lnTo>
                  <a:lnTo>
                    <a:pt x="2043684" y="57912"/>
                  </a:lnTo>
                  <a:lnTo>
                    <a:pt x="2049780" y="76200"/>
                  </a:lnTo>
                  <a:lnTo>
                    <a:pt x="2051304" y="86868"/>
                  </a:lnTo>
                  <a:lnTo>
                    <a:pt x="2051304" y="441960"/>
                  </a:lnTo>
                  <a:lnTo>
                    <a:pt x="2049780" y="451104"/>
                  </a:lnTo>
                  <a:lnTo>
                    <a:pt x="2040636" y="478536"/>
                  </a:lnTo>
                  <a:lnTo>
                    <a:pt x="2036064" y="486156"/>
                  </a:lnTo>
                  <a:lnTo>
                    <a:pt x="2023872" y="501396"/>
                  </a:lnTo>
                  <a:lnTo>
                    <a:pt x="2020062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708392" y="6018275"/>
            <a:ext cx="2052955" cy="528955"/>
            <a:chOff x="7708392" y="6018275"/>
            <a:chExt cx="2052955" cy="528955"/>
          </a:xfrm>
        </p:grpSpPr>
        <p:sp>
          <p:nvSpPr>
            <p:cNvPr id="43" name="object 43"/>
            <p:cNvSpPr/>
            <p:nvPr/>
          </p:nvSpPr>
          <p:spPr>
            <a:xfrm>
              <a:off x="7722107" y="6030467"/>
              <a:ext cx="2025650" cy="504825"/>
            </a:xfrm>
            <a:custGeom>
              <a:avLst/>
              <a:gdLst/>
              <a:ahLst/>
              <a:cxnLst/>
              <a:rect l="l" t="t" r="r" b="b"/>
              <a:pathLst>
                <a:path w="2025650" h="504825">
                  <a:moveTo>
                    <a:pt x="1941575" y="504443"/>
                  </a:moveTo>
                  <a:lnTo>
                    <a:pt x="83820" y="504443"/>
                  </a:lnTo>
                  <a:lnTo>
                    <a:pt x="50792" y="497776"/>
                  </a:lnTo>
                  <a:lnTo>
                    <a:pt x="24193" y="479679"/>
                  </a:lnTo>
                  <a:lnTo>
                    <a:pt x="6453" y="453009"/>
                  </a:lnTo>
                  <a:lnTo>
                    <a:pt x="0" y="420624"/>
                  </a:lnTo>
                  <a:lnTo>
                    <a:pt x="0" y="83819"/>
                  </a:lnTo>
                  <a:lnTo>
                    <a:pt x="6453" y="51434"/>
                  </a:lnTo>
                  <a:lnTo>
                    <a:pt x="24193" y="24764"/>
                  </a:lnTo>
                  <a:lnTo>
                    <a:pt x="50792" y="6667"/>
                  </a:lnTo>
                  <a:lnTo>
                    <a:pt x="83820" y="0"/>
                  </a:lnTo>
                  <a:lnTo>
                    <a:pt x="1941575" y="0"/>
                  </a:lnTo>
                  <a:lnTo>
                    <a:pt x="1974603" y="6667"/>
                  </a:lnTo>
                  <a:lnTo>
                    <a:pt x="2001202" y="24764"/>
                  </a:lnTo>
                  <a:lnTo>
                    <a:pt x="2018942" y="51434"/>
                  </a:lnTo>
                  <a:lnTo>
                    <a:pt x="2025395" y="83819"/>
                  </a:lnTo>
                  <a:lnTo>
                    <a:pt x="2025395" y="420624"/>
                  </a:lnTo>
                  <a:lnTo>
                    <a:pt x="2018942" y="453009"/>
                  </a:lnTo>
                  <a:lnTo>
                    <a:pt x="2001202" y="479679"/>
                  </a:lnTo>
                  <a:lnTo>
                    <a:pt x="1974603" y="497776"/>
                  </a:lnTo>
                  <a:lnTo>
                    <a:pt x="1941575" y="504443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08392" y="6018275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4">
                  <a:moveTo>
                    <a:pt x="1965960" y="528828"/>
                  </a:moveTo>
                  <a:lnTo>
                    <a:pt x="88392" y="528828"/>
                  </a:lnTo>
                  <a:lnTo>
                    <a:pt x="77724" y="527304"/>
                  </a:lnTo>
                  <a:lnTo>
                    <a:pt x="68580" y="524256"/>
                  </a:lnTo>
                  <a:lnTo>
                    <a:pt x="60960" y="521208"/>
                  </a:lnTo>
                  <a:lnTo>
                    <a:pt x="51816" y="518160"/>
                  </a:lnTo>
                  <a:lnTo>
                    <a:pt x="44196" y="513588"/>
                  </a:lnTo>
                  <a:lnTo>
                    <a:pt x="28956" y="501396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2192" y="478536"/>
                  </a:lnTo>
                  <a:lnTo>
                    <a:pt x="7620" y="470916"/>
                  </a:lnTo>
                  <a:lnTo>
                    <a:pt x="4572" y="461772"/>
                  </a:lnTo>
                  <a:lnTo>
                    <a:pt x="1524" y="443484"/>
                  </a:lnTo>
                  <a:lnTo>
                    <a:pt x="0" y="432816"/>
                  </a:lnTo>
                  <a:lnTo>
                    <a:pt x="0" y="96012"/>
                  </a:lnTo>
                  <a:lnTo>
                    <a:pt x="12192" y="50292"/>
                  </a:lnTo>
                  <a:lnTo>
                    <a:pt x="28956" y="28956"/>
                  </a:lnTo>
                  <a:lnTo>
                    <a:pt x="35052" y="21336"/>
                  </a:lnTo>
                  <a:lnTo>
                    <a:pt x="50292" y="12192"/>
                  </a:lnTo>
                  <a:lnTo>
                    <a:pt x="59436" y="7620"/>
                  </a:lnTo>
                  <a:lnTo>
                    <a:pt x="77724" y="1524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2010155" y="15240"/>
                  </a:lnTo>
                  <a:lnTo>
                    <a:pt x="2016251" y="21336"/>
                  </a:lnTo>
                  <a:lnTo>
                    <a:pt x="2020062" y="24384"/>
                  </a:lnTo>
                  <a:lnTo>
                    <a:pt x="97536" y="24384"/>
                  </a:lnTo>
                  <a:lnTo>
                    <a:pt x="89916" y="25908"/>
                  </a:lnTo>
                  <a:lnTo>
                    <a:pt x="83820" y="25908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2004" y="460248"/>
                  </a:lnTo>
                  <a:lnTo>
                    <a:pt x="33528" y="466344"/>
                  </a:lnTo>
                  <a:lnTo>
                    <a:pt x="38100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1816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6200" y="499872"/>
                  </a:lnTo>
                  <a:lnTo>
                    <a:pt x="82296" y="501396"/>
                  </a:lnTo>
                  <a:lnTo>
                    <a:pt x="89916" y="502920"/>
                  </a:lnTo>
                  <a:lnTo>
                    <a:pt x="2019681" y="504444"/>
                  </a:lnTo>
                  <a:lnTo>
                    <a:pt x="2010155" y="512064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85772" y="524256"/>
                  </a:lnTo>
                  <a:lnTo>
                    <a:pt x="1976628" y="527304"/>
                  </a:lnTo>
                  <a:lnTo>
                    <a:pt x="1965960" y="528828"/>
                  </a:lnTo>
                  <a:close/>
                </a:path>
                <a:path w="2052954" h="528954">
                  <a:moveTo>
                    <a:pt x="2019681" y="504444"/>
                  </a:moveTo>
                  <a:lnTo>
                    <a:pt x="1955292" y="504444"/>
                  </a:lnTo>
                  <a:lnTo>
                    <a:pt x="1962912" y="502920"/>
                  </a:lnTo>
                  <a:lnTo>
                    <a:pt x="1969008" y="502920"/>
                  </a:lnTo>
                  <a:lnTo>
                    <a:pt x="1976628" y="499872"/>
                  </a:lnTo>
                  <a:lnTo>
                    <a:pt x="2010155" y="478536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2348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5720"/>
                  </a:lnTo>
                  <a:lnTo>
                    <a:pt x="2002536" y="41148"/>
                  </a:lnTo>
                  <a:lnTo>
                    <a:pt x="1996440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8151" y="28956"/>
                  </a:lnTo>
                  <a:lnTo>
                    <a:pt x="1970532" y="25908"/>
                  </a:lnTo>
                  <a:lnTo>
                    <a:pt x="1964436" y="25908"/>
                  </a:lnTo>
                  <a:lnTo>
                    <a:pt x="1955292" y="24384"/>
                  </a:lnTo>
                  <a:lnTo>
                    <a:pt x="2020062" y="24384"/>
                  </a:lnTo>
                  <a:lnTo>
                    <a:pt x="2023872" y="27432"/>
                  </a:lnTo>
                  <a:lnTo>
                    <a:pt x="2029968" y="35052"/>
                  </a:lnTo>
                  <a:lnTo>
                    <a:pt x="2036064" y="41148"/>
                  </a:lnTo>
                  <a:lnTo>
                    <a:pt x="2040636" y="50292"/>
                  </a:lnTo>
                  <a:lnTo>
                    <a:pt x="2045208" y="57912"/>
                  </a:lnTo>
                  <a:lnTo>
                    <a:pt x="2048255" y="67056"/>
                  </a:lnTo>
                  <a:lnTo>
                    <a:pt x="2051304" y="85344"/>
                  </a:lnTo>
                  <a:lnTo>
                    <a:pt x="2052828" y="96012"/>
                  </a:lnTo>
                  <a:lnTo>
                    <a:pt x="2052828" y="441960"/>
                  </a:lnTo>
                  <a:lnTo>
                    <a:pt x="2040636" y="478536"/>
                  </a:lnTo>
                  <a:lnTo>
                    <a:pt x="2025396" y="499872"/>
                  </a:lnTo>
                  <a:lnTo>
                    <a:pt x="2019681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845056" y="5531617"/>
            <a:ext cx="1790064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Plano 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Testes</a:t>
            </a:r>
            <a:endParaRPr sz="1800">
              <a:latin typeface="Calibri"/>
              <a:cs typeface="Calibri"/>
            </a:endParaRPr>
          </a:p>
          <a:p>
            <a:pPr marL="201295" marR="204470" algn="ctr">
              <a:lnSpc>
                <a:spcPct val="100000"/>
              </a:lnSpc>
              <a:spcBef>
                <a:spcPts val="13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Manutenção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Usuário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908547" y="2429255"/>
            <a:ext cx="1766570" cy="3668395"/>
            <a:chOff x="5908547" y="2429255"/>
            <a:chExt cx="1766570" cy="3668395"/>
          </a:xfrm>
        </p:grpSpPr>
        <p:sp>
          <p:nvSpPr>
            <p:cNvPr id="47" name="object 47"/>
            <p:cNvSpPr/>
            <p:nvPr/>
          </p:nvSpPr>
          <p:spPr>
            <a:xfrm>
              <a:off x="5920739" y="2484119"/>
              <a:ext cx="1739264" cy="3558540"/>
            </a:xfrm>
            <a:custGeom>
              <a:avLst/>
              <a:gdLst/>
              <a:ahLst/>
              <a:cxnLst/>
              <a:rect l="l" t="t" r="r" b="b"/>
              <a:pathLst>
                <a:path w="1739265" h="3558540">
                  <a:moveTo>
                    <a:pt x="870204" y="3558540"/>
                  </a:moveTo>
                  <a:lnTo>
                    <a:pt x="870204" y="2668524"/>
                  </a:lnTo>
                  <a:lnTo>
                    <a:pt x="0" y="2668524"/>
                  </a:lnTo>
                  <a:lnTo>
                    <a:pt x="0" y="890016"/>
                  </a:lnTo>
                  <a:lnTo>
                    <a:pt x="870204" y="890016"/>
                  </a:lnTo>
                  <a:lnTo>
                    <a:pt x="870204" y="0"/>
                  </a:lnTo>
                  <a:lnTo>
                    <a:pt x="1738883" y="1780032"/>
                  </a:lnTo>
                  <a:lnTo>
                    <a:pt x="870204" y="355854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08547" y="2429255"/>
              <a:ext cx="1766570" cy="3668395"/>
            </a:xfrm>
            <a:custGeom>
              <a:avLst/>
              <a:gdLst/>
              <a:ahLst/>
              <a:cxnLst/>
              <a:rect l="l" t="t" r="r" b="b"/>
              <a:pathLst>
                <a:path w="1766570" h="3668395">
                  <a:moveTo>
                    <a:pt x="870204" y="60960"/>
                  </a:moveTo>
                  <a:lnTo>
                    <a:pt x="870204" y="0"/>
                  </a:lnTo>
                  <a:lnTo>
                    <a:pt x="896998" y="54864"/>
                  </a:lnTo>
                  <a:lnTo>
                    <a:pt x="894588" y="54864"/>
                  </a:lnTo>
                  <a:lnTo>
                    <a:pt x="870204" y="60960"/>
                  </a:lnTo>
                  <a:close/>
                </a:path>
                <a:path w="1766570" h="3668395">
                  <a:moveTo>
                    <a:pt x="894588" y="110795"/>
                  </a:moveTo>
                  <a:lnTo>
                    <a:pt x="870204" y="60960"/>
                  </a:lnTo>
                  <a:lnTo>
                    <a:pt x="894588" y="54864"/>
                  </a:lnTo>
                  <a:lnTo>
                    <a:pt x="894588" y="110795"/>
                  </a:lnTo>
                  <a:close/>
                </a:path>
                <a:path w="1766570" h="3668395">
                  <a:moveTo>
                    <a:pt x="1737799" y="1834136"/>
                  </a:moveTo>
                  <a:lnTo>
                    <a:pt x="894588" y="110795"/>
                  </a:lnTo>
                  <a:lnTo>
                    <a:pt x="894588" y="54864"/>
                  </a:lnTo>
                  <a:lnTo>
                    <a:pt x="896998" y="54864"/>
                  </a:lnTo>
                  <a:lnTo>
                    <a:pt x="1763338" y="1828800"/>
                  </a:lnTo>
                  <a:lnTo>
                    <a:pt x="1740408" y="1828800"/>
                  </a:lnTo>
                  <a:lnTo>
                    <a:pt x="1737799" y="1834136"/>
                  </a:lnTo>
                  <a:close/>
                </a:path>
                <a:path w="1766570" h="3668395">
                  <a:moveTo>
                    <a:pt x="870204" y="944880"/>
                  </a:moveTo>
                  <a:lnTo>
                    <a:pt x="870204" y="60960"/>
                  </a:lnTo>
                  <a:lnTo>
                    <a:pt x="894588" y="110795"/>
                  </a:lnTo>
                  <a:lnTo>
                    <a:pt x="894588" y="931164"/>
                  </a:lnTo>
                  <a:lnTo>
                    <a:pt x="882396" y="931164"/>
                  </a:lnTo>
                  <a:lnTo>
                    <a:pt x="870204" y="944880"/>
                  </a:lnTo>
                  <a:close/>
                </a:path>
                <a:path w="1766570" h="3668395">
                  <a:moveTo>
                    <a:pt x="870204" y="2737104"/>
                  </a:moveTo>
                  <a:lnTo>
                    <a:pt x="0" y="2737104"/>
                  </a:lnTo>
                  <a:lnTo>
                    <a:pt x="0" y="931164"/>
                  </a:lnTo>
                  <a:lnTo>
                    <a:pt x="870204" y="931164"/>
                  </a:lnTo>
                  <a:lnTo>
                    <a:pt x="870204" y="944880"/>
                  </a:lnTo>
                  <a:lnTo>
                    <a:pt x="25908" y="944880"/>
                  </a:lnTo>
                  <a:lnTo>
                    <a:pt x="12192" y="957072"/>
                  </a:lnTo>
                  <a:lnTo>
                    <a:pt x="25908" y="957072"/>
                  </a:lnTo>
                  <a:lnTo>
                    <a:pt x="25908" y="2711196"/>
                  </a:lnTo>
                  <a:lnTo>
                    <a:pt x="12192" y="2711196"/>
                  </a:lnTo>
                  <a:lnTo>
                    <a:pt x="25908" y="2723388"/>
                  </a:lnTo>
                  <a:lnTo>
                    <a:pt x="870204" y="2723388"/>
                  </a:lnTo>
                  <a:lnTo>
                    <a:pt x="870204" y="2737104"/>
                  </a:lnTo>
                  <a:close/>
                </a:path>
                <a:path w="1766570" h="3668395">
                  <a:moveTo>
                    <a:pt x="894588" y="957072"/>
                  </a:moveTo>
                  <a:lnTo>
                    <a:pt x="25908" y="957072"/>
                  </a:lnTo>
                  <a:lnTo>
                    <a:pt x="25908" y="944880"/>
                  </a:lnTo>
                  <a:lnTo>
                    <a:pt x="870204" y="944880"/>
                  </a:lnTo>
                  <a:lnTo>
                    <a:pt x="882396" y="931164"/>
                  </a:lnTo>
                  <a:lnTo>
                    <a:pt x="894588" y="931164"/>
                  </a:lnTo>
                  <a:lnTo>
                    <a:pt x="894588" y="957072"/>
                  </a:lnTo>
                  <a:close/>
                </a:path>
                <a:path w="1766570" h="3668395">
                  <a:moveTo>
                    <a:pt x="25908" y="957072"/>
                  </a:moveTo>
                  <a:lnTo>
                    <a:pt x="12192" y="957072"/>
                  </a:lnTo>
                  <a:lnTo>
                    <a:pt x="25908" y="944880"/>
                  </a:lnTo>
                  <a:lnTo>
                    <a:pt x="25908" y="957072"/>
                  </a:lnTo>
                  <a:close/>
                </a:path>
                <a:path w="1766570" h="3668395">
                  <a:moveTo>
                    <a:pt x="1740408" y="1839468"/>
                  </a:moveTo>
                  <a:lnTo>
                    <a:pt x="1737799" y="1834136"/>
                  </a:lnTo>
                  <a:lnTo>
                    <a:pt x="1740408" y="1828800"/>
                  </a:lnTo>
                  <a:lnTo>
                    <a:pt x="1740408" y="1839468"/>
                  </a:lnTo>
                  <a:close/>
                </a:path>
                <a:path w="1766570" h="3668395">
                  <a:moveTo>
                    <a:pt x="1764081" y="1839468"/>
                  </a:moveTo>
                  <a:lnTo>
                    <a:pt x="1740408" y="1839468"/>
                  </a:lnTo>
                  <a:lnTo>
                    <a:pt x="1740408" y="1828800"/>
                  </a:lnTo>
                  <a:lnTo>
                    <a:pt x="1763338" y="1828800"/>
                  </a:lnTo>
                  <a:lnTo>
                    <a:pt x="1766316" y="1834896"/>
                  </a:lnTo>
                  <a:lnTo>
                    <a:pt x="1764081" y="1839468"/>
                  </a:lnTo>
                  <a:close/>
                </a:path>
                <a:path w="1766570" h="3668395">
                  <a:moveTo>
                    <a:pt x="897020" y="3613404"/>
                  </a:moveTo>
                  <a:lnTo>
                    <a:pt x="894588" y="3613404"/>
                  </a:lnTo>
                  <a:lnTo>
                    <a:pt x="894588" y="3558953"/>
                  </a:lnTo>
                  <a:lnTo>
                    <a:pt x="1737799" y="1834136"/>
                  </a:lnTo>
                  <a:lnTo>
                    <a:pt x="1740408" y="1839468"/>
                  </a:lnTo>
                  <a:lnTo>
                    <a:pt x="1764081" y="1839468"/>
                  </a:lnTo>
                  <a:lnTo>
                    <a:pt x="897020" y="3613404"/>
                  </a:lnTo>
                  <a:close/>
                </a:path>
                <a:path w="1766570" h="3668395">
                  <a:moveTo>
                    <a:pt x="25908" y="2723388"/>
                  </a:moveTo>
                  <a:lnTo>
                    <a:pt x="12192" y="2711196"/>
                  </a:lnTo>
                  <a:lnTo>
                    <a:pt x="25908" y="2711196"/>
                  </a:lnTo>
                  <a:lnTo>
                    <a:pt x="25908" y="2723388"/>
                  </a:lnTo>
                  <a:close/>
                </a:path>
                <a:path w="1766570" h="3668395">
                  <a:moveTo>
                    <a:pt x="894588" y="2737104"/>
                  </a:moveTo>
                  <a:lnTo>
                    <a:pt x="882396" y="2737104"/>
                  </a:lnTo>
                  <a:lnTo>
                    <a:pt x="870204" y="2723388"/>
                  </a:lnTo>
                  <a:lnTo>
                    <a:pt x="25908" y="2723388"/>
                  </a:lnTo>
                  <a:lnTo>
                    <a:pt x="25908" y="2711196"/>
                  </a:lnTo>
                  <a:lnTo>
                    <a:pt x="894588" y="2711196"/>
                  </a:lnTo>
                  <a:lnTo>
                    <a:pt x="894588" y="2737104"/>
                  </a:lnTo>
                  <a:close/>
                </a:path>
                <a:path w="1766570" h="3668395">
                  <a:moveTo>
                    <a:pt x="870204" y="3608832"/>
                  </a:moveTo>
                  <a:lnTo>
                    <a:pt x="870204" y="2723388"/>
                  </a:lnTo>
                  <a:lnTo>
                    <a:pt x="882396" y="2737104"/>
                  </a:lnTo>
                  <a:lnTo>
                    <a:pt x="894588" y="2737104"/>
                  </a:lnTo>
                  <a:lnTo>
                    <a:pt x="894588" y="3558953"/>
                  </a:lnTo>
                  <a:lnTo>
                    <a:pt x="870204" y="3608832"/>
                  </a:lnTo>
                  <a:close/>
                </a:path>
                <a:path w="1766570" h="3668395">
                  <a:moveTo>
                    <a:pt x="894588" y="3613404"/>
                  </a:moveTo>
                  <a:lnTo>
                    <a:pt x="870204" y="3608832"/>
                  </a:lnTo>
                  <a:lnTo>
                    <a:pt x="894588" y="3558953"/>
                  </a:lnTo>
                  <a:lnTo>
                    <a:pt x="894588" y="3613404"/>
                  </a:lnTo>
                  <a:close/>
                </a:path>
                <a:path w="1766570" h="3668395">
                  <a:moveTo>
                    <a:pt x="870204" y="3668267"/>
                  </a:moveTo>
                  <a:lnTo>
                    <a:pt x="870204" y="3608832"/>
                  </a:lnTo>
                  <a:lnTo>
                    <a:pt x="894588" y="3613404"/>
                  </a:lnTo>
                  <a:lnTo>
                    <a:pt x="897020" y="3613404"/>
                  </a:lnTo>
                  <a:lnTo>
                    <a:pt x="870204" y="3668267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013703" y="4120896"/>
            <a:ext cx="1118870" cy="28067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1946148"/>
            <a:ext cx="3034665" cy="3927475"/>
            <a:chOff x="876300" y="1946148"/>
            <a:chExt cx="3034665" cy="3927475"/>
          </a:xfrm>
        </p:grpSpPr>
        <p:sp>
          <p:nvSpPr>
            <p:cNvPr id="3" name="object 3"/>
            <p:cNvSpPr/>
            <p:nvPr/>
          </p:nvSpPr>
          <p:spPr>
            <a:xfrm>
              <a:off x="1100502" y="1950719"/>
              <a:ext cx="2411138" cy="88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6300" y="1946148"/>
              <a:ext cx="3034284" cy="3927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3280" y="717317"/>
            <a:ext cx="7783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Informações </a:t>
            </a:r>
            <a:r>
              <a:rPr spc="5" dirty="0"/>
              <a:t>do </a:t>
            </a:r>
            <a:r>
              <a:rPr spc="-15" dirty="0"/>
              <a:t>Processo de</a:t>
            </a:r>
            <a:r>
              <a:rPr spc="50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5720" y="2529352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1599" y="3334026"/>
            <a:ext cx="164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1046" y="5071404"/>
            <a:ext cx="120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63923" y="3433571"/>
            <a:ext cx="896619" cy="925194"/>
            <a:chOff x="3963923" y="3433571"/>
            <a:chExt cx="896619" cy="925194"/>
          </a:xfrm>
        </p:grpSpPr>
        <p:sp>
          <p:nvSpPr>
            <p:cNvPr id="10" name="object 10"/>
            <p:cNvSpPr/>
            <p:nvPr/>
          </p:nvSpPr>
          <p:spPr>
            <a:xfrm>
              <a:off x="3977639" y="3464051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1291" y="864108"/>
                  </a:moveTo>
                  <a:lnTo>
                    <a:pt x="431291" y="647700"/>
                  </a:lnTo>
                  <a:lnTo>
                    <a:pt x="0" y="647700"/>
                  </a:lnTo>
                  <a:lnTo>
                    <a:pt x="0" y="216408"/>
                  </a:lnTo>
                  <a:lnTo>
                    <a:pt x="431291" y="216408"/>
                  </a:lnTo>
                  <a:lnTo>
                    <a:pt x="431291" y="0"/>
                  </a:lnTo>
                  <a:lnTo>
                    <a:pt x="864108" y="432816"/>
                  </a:lnTo>
                  <a:lnTo>
                    <a:pt x="431291" y="8641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3923" y="3433571"/>
              <a:ext cx="896619" cy="925194"/>
            </a:xfrm>
            <a:custGeom>
              <a:avLst/>
              <a:gdLst/>
              <a:ahLst/>
              <a:cxnLst/>
              <a:rect l="l" t="t" r="r" b="b"/>
              <a:pathLst>
                <a:path w="896620" h="925195">
                  <a:moveTo>
                    <a:pt x="432816" y="246887"/>
                  </a:moveTo>
                  <a:lnTo>
                    <a:pt x="432816" y="0"/>
                  </a:lnTo>
                  <a:lnTo>
                    <a:pt x="463295" y="30479"/>
                  </a:lnTo>
                  <a:lnTo>
                    <a:pt x="458724" y="30479"/>
                  </a:lnTo>
                  <a:lnTo>
                    <a:pt x="435863" y="39623"/>
                  </a:lnTo>
                  <a:lnTo>
                    <a:pt x="458724" y="62484"/>
                  </a:lnTo>
                  <a:lnTo>
                    <a:pt x="458724" y="234695"/>
                  </a:lnTo>
                  <a:lnTo>
                    <a:pt x="445008" y="234695"/>
                  </a:lnTo>
                  <a:lnTo>
                    <a:pt x="432816" y="246887"/>
                  </a:lnTo>
                  <a:close/>
                </a:path>
                <a:path w="896620" h="925195">
                  <a:moveTo>
                    <a:pt x="458724" y="62484"/>
                  </a:moveTo>
                  <a:lnTo>
                    <a:pt x="435863" y="39623"/>
                  </a:lnTo>
                  <a:lnTo>
                    <a:pt x="458724" y="30479"/>
                  </a:lnTo>
                  <a:lnTo>
                    <a:pt x="458724" y="62484"/>
                  </a:lnTo>
                  <a:close/>
                </a:path>
                <a:path w="896620" h="925195">
                  <a:moveTo>
                    <a:pt x="859519" y="463279"/>
                  </a:moveTo>
                  <a:lnTo>
                    <a:pt x="458724" y="62484"/>
                  </a:lnTo>
                  <a:lnTo>
                    <a:pt x="458724" y="30479"/>
                  </a:lnTo>
                  <a:lnTo>
                    <a:pt x="463295" y="30479"/>
                  </a:lnTo>
                  <a:lnTo>
                    <a:pt x="886968" y="454152"/>
                  </a:lnTo>
                  <a:lnTo>
                    <a:pt x="868679" y="454152"/>
                  </a:lnTo>
                  <a:lnTo>
                    <a:pt x="859519" y="463279"/>
                  </a:lnTo>
                  <a:close/>
                </a:path>
                <a:path w="896620" h="925195">
                  <a:moveTo>
                    <a:pt x="432816" y="691896"/>
                  </a:moveTo>
                  <a:lnTo>
                    <a:pt x="0" y="691896"/>
                  </a:lnTo>
                  <a:lnTo>
                    <a:pt x="0" y="234695"/>
                  </a:lnTo>
                  <a:lnTo>
                    <a:pt x="432816" y="234695"/>
                  </a:lnTo>
                  <a:lnTo>
                    <a:pt x="432816" y="246887"/>
                  </a:lnTo>
                  <a:lnTo>
                    <a:pt x="25908" y="246887"/>
                  </a:lnTo>
                  <a:lnTo>
                    <a:pt x="13716" y="259079"/>
                  </a:lnTo>
                  <a:lnTo>
                    <a:pt x="25908" y="259079"/>
                  </a:lnTo>
                  <a:lnTo>
                    <a:pt x="25908" y="665988"/>
                  </a:lnTo>
                  <a:lnTo>
                    <a:pt x="13716" y="665988"/>
                  </a:lnTo>
                  <a:lnTo>
                    <a:pt x="25908" y="678180"/>
                  </a:lnTo>
                  <a:lnTo>
                    <a:pt x="432816" y="678180"/>
                  </a:lnTo>
                  <a:lnTo>
                    <a:pt x="432816" y="691896"/>
                  </a:lnTo>
                  <a:close/>
                </a:path>
                <a:path w="896620" h="925195">
                  <a:moveTo>
                    <a:pt x="458724" y="259079"/>
                  </a:moveTo>
                  <a:lnTo>
                    <a:pt x="25908" y="259079"/>
                  </a:lnTo>
                  <a:lnTo>
                    <a:pt x="25908" y="246887"/>
                  </a:lnTo>
                  <a:lnTo>
                    <a:pt x="432816" y="246887"/>
                  </a:lnTo>
                  <a:lnTo>
                    <a:pt x="445008" y="234695"/>
                  </a:lnTo>
                  <a:lnTo>
                    <a:pt x="458724" y="234695"/>
                  </a:lnTo>
                  <a:lnTo>
                    <a:pt x="458724" y="259079"/>
                  </a:lnTo>
                  <a:close/>
                </a:path>
                <a:path w="896620" h="925195">
                  <a:moveTo>
                    <a:pt x="25908" y="259079"/>
                  </a:moveTo>
                  <a:lnTo>
                    <a:pt x="13716" y="259079"/>
                  </a:lnTo>
                  <a:lnTo>
                    <a:pt x="25908" y="246887"/>
                  </a:lnTo>
                  <a:lnTo>
                    <a:pt x="25908" y="259079"/>
                  </a:lnTo>
                  <a:close/>
                </a:path>
                <a:path w="896620" h="925195">
                  <a:moveTo>
                    <a:pt x="868679" y="472439"/>
                  </a:moveTo>
                  <a:lnTo>
                    <a:pt x="859519" y="463279"/>
                  </a:lnTo>
                  <a:lnTo>
                    <a:pt x="868679" y="454152"/>
                  </a:lnTo>
                  <a:lnTo>
                    <a:pt x="868679" y="472439"/>
                  </a:lnTo>
                  <a:close/>
                </a:path>
                <a:path w="896620" h="925195">
                  <a:moveTo>
                    <a:pt x="886937" y="472439"/>
                  </a:moveTo>
                  <a:lnTo>
                    <a:pt x="868679" y="472439"/>
                  </a:lnTo>
                  <a:lnTo>
                    <a:pt x="868679" y="454152"/>
                  </a:lnTo>
                  <a:lnTo>
                    <a:pt x="886968" y="454152"/>
                  </a:lnTo>
                  <a:lnTo>
                    <a:pt x="896112" y="463296"/>
                  </a:lnTo>
                  <a:lnTo>
                    <a:pt x="886937" y="472439"/>
                  </a:lnTo>
                  <a:close/>
                </a:path>
                <a:path w="896620" h="925195">
                  <a:moveTo>
                    <a:pt x="463396" y="894588"/>
                  </a:moveTo>
                  <a:lnTo>
                    <a:pt x="458724" y="894588"/>
                  </a:lnTo>
                  <a:lnTo>
                    <a:pt x="458724" y="862664"/>
                  </a:lnTo>
                  <a:lnTo>
                    <a:pt x="859519" y="463279"/>
                  </a:lnTo>
                  <a:lnTo>
                    <a:pt x="868679" y="472439"/>
                  </a:lnTo>
                  <a:lnTo>
                    <a:pt x="886937" y="472439"/>
                  </a:lnTo>
                  <a:lnTo>
                    <a:pt x="463396" y="894588"/>
                  </a:lnTo>
                  <a:close/>
                </a:path>
                <a:path w="896620" h="925195">
                  <a:moveTo>
                    <a:pt x="25908" y="678180"/>
                  </a:moveTo>
                  <a:lnTo>
                    <a:pt x="13716" y="665988"/>
                  </a:lnTo>
                  <a:lnTo>
                    <a:pt x="25908" y="665988"/>
                  </a:lnTo>
                  <a:lnTo>
                    <a:pt x="25908" y="678180"/>
                  </a:lnTo>
                  <a:close/>
                </a:path>
                <a:path w="896620" h="925195">
                  <a:moveTo>
                    <a:pt x="458724" y="691896"/>
                  </a:moveTo>
                  <a:lnTo>
                    <a:pt x="445008" y="691896"/>
                  </a:lnTo>
                  <a:lnTo>
                    <a:pt x="432816" y="678180"/>
                  </a:lnTo>
                  <a:lnTo>
                    <a:pt x="25908" y="678180"/>
                  </a:lnTo>
                  <a:lnTo>
                    <a:pt x="25908" y="665988"/>
                  </a:lnTo>
                  <a:lnTo>
                    <a:pt x="458724" y="665988"/>
                  </a:lnTo>
                  <a:lnTo>
                    <a:pt x="458724" y="691896"/>
                  </a:lnTo>
                  <a:close/>
                </a:path>
                <a:path w="896620" h="925195">
                  <a:moveTo>
                    <a:pt x="432816" y="925068"/>
                  </a:moveTo>
                  <a:lnTo>
                    <a:pt x="432816" y="678180"/>
                  </a:lnTo>
                  <a:lnTo>
                    <a:pt x="445008" y="691896"/>
                  </a:lnTo>
                  <a:lnTo>
                    <a:pt x="458724" y="691896"/>
                  </a:lnTo>
                  <a:lnTo>
                    <a:pt x="458724" y="862664"/>
                  </a:lnTo>
                  <a:lnTo>
                    <a:pt x="435863" y="885444"/>
                  </a:lnTo>
                  <a:lnTo>
                    <a:pt x="458724" y="894588"/>
                  </a:lnTo>
                  <a:lnTo>
                    <a:pt x="463396" y="894588"/>
                  </a:lnTo>
                  <a:lnTo>
                    <a:pt x="432816" y="925068"/>
                  </a:lnTo>
                  <a:close/>
                </a:path>
                <a:path w="896620" h="925195">
                  <a:moveTo>
                    <a:pt x="458724" y="894588"/>
                  </a:moveTo>
                  <a:lnTo>
                    <a:pt x="435863" y="885444"/>
                  </a:lnTo>
                  <a:lnTo>
                    <a:pt x="458724" y="862664"/>
                  </a:lnTo>
                  <a:lnTo>
                    <a:pt x="458724" y="89458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45379" y="2039111"/>
            <a:ext cx="890269" cy="3842385"/>
            <a:chOff x="4945379" y="2039111"/>
            <a:chExt cx="890269" cy="3842385"/>
          </a:xfrm>
        </p:grpSpPr>
        <p:sp>
          <p:nvSpPr>
            <p:cNvPr id="13" name="object 13"/>
            <p:cNvSpPr/>
            <p:nvPr/>
          </p:nvSpPr>
          <p:spPr>
            <a:xfrm>
              <a:off x="4959095" y="2051303"/>
              <a:ext cx="864235" cy="3817620"/>
            </a:xfrm>
            <a:custGeom>
              <a:avLst/>
              <a:gdLst/>
              <a:ahLst/>
              <a:cxnLst/>
              <a:rect l="l" t="t" r="r" b="b"/>
              <a:pathLst>
                <a:path w="864235" h="3817620">
                  <a:moveTo>
                    <a:pt x="719327" y="3817620"/>
                  </a:moveTo>
                  <a:lnTo>
                    <a:pt x="143256" y="3817620"/>
                  </a:lnTo>
                  <a:lnTo>
                    <a:pt x="97926" y="3810170"/>
                  </a:lnTo>
                  <a:lnTo>
                    <a:pt x="58594" y="3789480"/>
                  </a:lnTo>
                  <a:lnTo>
                    <a:pt x="27602" y="3758037"/>
                  </a:lnTo>
                  <a:lnTo>
                    <a:pt x="7290" y="3718328"/>
                  </a:lnTo>
                  <a:lnTo>
                    <a:pt x="0" y="3672839"/>
                  </a:lnTo>
                  <a:lnTo>
                    <a:pt x="0" y="144779"/>
                  </a:lnTo>
                  <a:lnTo>
                    <a:pt x="7290" y="99291"/>
                  </a:lnTo>
                  <a:lnTo>
                    <a:pt x="27602" y="59582"/>
                  </a:lnTo>
                  <a:lnTo>
                    <a:pt x="58594" y="28139"/>
                  </a:lnTo>
                  <a:lnTo>
                    <a:pt x="97926" y="7449"/>
                  </a:lnTo>
                  <a:lnTo>
                    <a:pt x="143256" y="0"/>
                  </a:lnTo>
                  <a:lnTo>
                    <a:pt x="719327" y="0"/>
                  </a:lnTo>
                  <a:lnTo>
                    <a:pt x="764816" y="7449"/>
                  </a:lnTo>
                  <a:lnTo>
                    <a:pt x="804525" y="28139"/>
                  </a:lnTo>
                  <a:lnTo>
                    <a:pt x="835968" y="59582"/>
                  </a:lnTo>
                  <a:lnTo>
                    <a:pt x="856658" y="99291"/>
                  </a:lnTo>
                  <a:lnTo>
                    <a:pt x="864108" y="144779"/>
                  </a:lnTo>
                  <a:lnTo>
                    <a:pt x="864108" y="3672839"/>
                  </a:lnTo>
                  <a:lnTo>
                    <a:pt x="856658" y="3718328"/>
                  </a:lnTo>
                  <a:lnTo>
                    <a:pt x="835968" y="3758037"/>
                  </a:lnTo>
                  <a:lnTo>
                    <a:pt x="804525" y="3789480"/>
                  </a:lnTo>
                  <a:lnTo>
                    <a:pt x="764816" y="3810170"/>
                  </a:lnTo>
                  <a:lnTo>
                    <a:pt x="719327" y="381762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5379" y="2039111"/>
              <a:ext cx="890269" cy="3842385"/>
            </a:xfrm>
            <a:custGeom>
              <a:avLst/>
              <a:gdLst/>
              <a:ahLst/>
              <a:cxnLst/>
              <a:rect l="l" t="t" r="r" b="b"/>
              <a:pathLst>
                <a:path w="890270" h="3842385">
                  <a:moveTo>
                    <a:pt x="734568" y="3842004"/>
                  </a:moveTo>
                  <a:lnTo>
                    <a:pt x="141732" y="3842004"/>
                  </a:lnTo>
                  <a:lnTo>
                    <a:pt x="111252" y="3835908"/>
                  </a:lnTo>
                  <a:lnTo>
                    <a:pt x="70104" y="3816096"/>
                  </a:lnTo>
                  <a:lnTo>
                    <a:pt x="36576" y="3785616"/>
                  </a:lnTo>
                  <a:lnTo>
                    <a:pt x="13716" y="3747516"/>
                  </a:lnTo>
                  <a:lnTo>
                    <a:pt x="1524" y="3701796"/>
                  </a:lnTo>
                  <a:lnTo>
                    <a:pt x="0" y="3686556"/>
                  </a:lnTo>
                  <a:lnTo>
                    <a:pt x="0" y="156972"/>
                  </a:lnTo>
                  <a:lnTo>
                    <a:pt x="12192" y="96012"/>
                  </a:lnTo>
                  <a:lnTo>
                    <a:pt x="36576" y="57912"/>
                  </a:lnTo>
                  <a:lnTo>
                    <a:pt x="68580" y="27432"/>
                  </a:lnTo>
                  <a:lnTo>
                    <a:pt x="109728" y="7620"/>
                  </a:lnTo>
                  <a:lnTo>
                    <a:pt x="156972" y="0"/>
                  </a:lnTo>
                  <a:lnTo>
                    <a:pt x="733044" y="0"/>
                  </a:lnTo>
                  <a:lnTo>
                    <a:pt x="763524" y="3048"/>
                  </a:lnTo>
                  <a:lnTo>
                    <a:pt x="794004" y="12192"/>
                  </a:lnTo>
                  <a:lnTo>
                    <a:pt x="807720" y="18288"/>
                  </a:lnTo>
                  <a:lnTo>
                    <a:pt x="819912" y="25908"/>
                  </a:lnTo>
                  <a:lnTo>
                    <a:pt x="144780" y="25908"/>
                  </a:lnTo>
                  <a:lnTo>
                    <a:pt x="131064" y="27432"/>
                  </a:lnTo>
                  <a:lnTo>
                    <a:pt x="118872" y="32004"/>
                  </a:lnTo>
                  <a:lnTo>
                    <a:pt x="106680" y="35052"/>
                  </a:lnTo>
                  <a:lnTo>
                    <a:pt x="94488" y="41148"/>
                  </a:lnTo>
                  <a:lnTo>
                    <a:pt x="64008" y="64008"/>
                  </a:lnTo>
                  <a:lnTo>
                    <a:pt x="42672" y="94488"/>
                  </a:lnTo>
                  <a:lnTo>
                    <a:pt x="36576" y="105156"/>
                  </a:lnTo>
                  <a:lnTo>
                    <a:pt x="32004" y="117348"/>
                  </a:lnTo>
                  <a:lnTo>
                    <a:pt x="28956" y="129540"/>
                  </a:lnTo>
                  <a:lnTo>
                    <a:pt x="25908" y="143256"/>
                  </a:lnTo>
                  <a:lnTo>
                    <a:pt x="25908" y="3698748"/>
                  </a:lnTo>
                  <a:lnTo>
                    <a:pt x="41148" y="3747516"/>
                  </a:lnTo>
                  <a:lnTo>
                    <a:pt x="64008" y="3777996"/>
                  </a:lnTo>
                  <a:lnTo>
                    <a:pt x="73152" y="3785616"/>
                  </a:lnTo>
                  <a:lnTo>
                    <a:pt x="83820" y="3794760"/>
                  </a:lnTo>
                  <a:lnTo>
                    <a:pt x="94488" y="3800856"/>
                  </a:lnTo>
                  <a:lnTo>
                    <a:pt x="105156" y="3805428"/>
                  </a:lnTo>
                  <a:lnTo>
                    <a:pt x="129540" y="3814572"/>
                  </a:lnTo>
                  <a:lnTo>
                    <a:pt x="143256" y="3816096"/>
                  </a:lnTo>
                  <a:lnTo>
                    <a:pt x="818997" y="3816096"/>
                  </a:lnTo>
                  <a:lnTo>
                    <a:pt x="809244" y="3822191"/>
                  </a:lnTo>
                  <a:lnTo>
                    <a:pt x="795527" y="3829812"/>
                  </a:lnTo>
                  <a:lnTo>
                    <a:pt x="765048" y="3838956"/>
                  </a:lnTo>
                  <a:lnTo>
                    <a:pt x="734568" y="3842004"/>
                  </a:lnTo>
                  <a:close/>
                </a:path>
                <a:path w="890270" h="3842385">
                  <a:moveTo>
                    <a:pt x="818997" y="3816096"/>
                  </a:moveTo>
                  <a:lnTo>
                    <a:pt x="746760" y="3816096"/>
                  </a:lnTo>
                  <a:lnTo>
                    <a:pt x="758952" y="3814572"/>
                  </a:lnTo>
                  <a:lnTo>
                    <a:pt x="771144" y="3811524"/>
                  </a:lnTo>
                  <a:lnTo>
                    <a:pt x="806196" y="3794760"/>
                  </a:lnTo>
                  <a:lnTo>
                    <a:pt x="841248" y="3759708"/>
                  </a:lnTo>
                  <a:lnTo>
                    <a:pt x="858012" y="3724656"/>
                  </a:lnTo>
                  <a:lnTo>
                    <a:pt x="864108" y="3698748"/>
                  </a:lnTo>
                  <a:lnTo>
                    <a:pt x="864108" y="144780"/>
                  </a:lnTo>
                  <a:lnTo>
                    <a:pt x="854964" y="106680"/>
                  </a:lnTo>
                  <a:lnTo>
                    <a:pt x="835152" y="73152"/>
                  </a:lnTo>
                  <a:lnTo>
                    <a:pt x="797052" y="41148"/>
                  </a:lnTo>
                  <a:lnTo>
                    <a:pt x="760475" y="28956"/>
                  </a:lnTo>
                  <a:lnTo>
                    <a:pt x="746760" y="25908"/>
                  </a:lnTo>
                  <a:lnTo>
                    <a:pt x="819912" y="25908"/>
                  </a:lnTo>
                  <a:lnTo>
                    <a:pt x="853440" y="56388"/>
                  </a:lnTo>
                  <a:lnTo>
                    <a:pt x="877824" y="96012"/>
                  </a:lnTo>
                  <a:lnTo>
                    <a:pt x="888492" y="140208"/>
                  </a:lnTo>
                  <a:lnTo>
                    <a:pt x="890016" y="156972"/>
                  </a:lnTo>
                  <a:lnTo>
                    <a:pt x="890016" y="3685032"/>
                  </a:lnTo>
                  <a:lnTo>
                    <a:pt x="888492" y="3700272"/>
                  </a:lnTo>
                  <a:lnTo>
                    <a:pt x="886968" y="3717036"/>
                  </a:lnTo>
                  <a:lnTo>
                    <a:pt x="882396" y="3730752"/>
                  </a:lnTo>
                  <a:lnTo>
                    <a:pt x="877824" y="3745991"/>
                  </a:lnTo>
                  <a:lnTo>
                    <a:pt x="871727" y="3759708"/>
                  </a:lnTo>
                  <a:lnTo>
                    <a:pt x="844296" y="3796283"/>
                  </a:lnTo>
                  <a:lnTo>
                    <a:pt x="821436" y="3814572"/>
                  </a:lnTo>
                  <a:lnTo>
                    <a:pt x="818997" y="381609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03017" y="2311423"/>
            <a:ext cx="180340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" algn="just">
              <a:lnSpc>
                <a:spcPct val="1182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  N  F  O  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80135" y="3932939"/>
            <a:ext cx="225425" cy="996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545" marR="5080" indent="-30480" algn="just">
              <a:lnSpc>
                <a:spcPct val="117800"/>
              </a:lnSpc>
              <a:spcBef>
                <a:spcPts val="11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  A  Ç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3017" y="4908281"/>
            <a:ext cx="18034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">
              <a:lnSpc>
                <a:spcPct val="1172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Ã  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19059" y="3101339"/>
            <a:ext cx="2052955" cy="1138555"/>
            <a:chOff x="7719059" y="3101339"/>
            <a:chExt cx="2052955" cy="1138555"/>
          </a:xfrm>
        </p:grpSpPr>
        <p:sp>
          <p:nvSpPr>
            <p:cNvPr id="19" name="object 19"/>
            <p:cNvSpPr/>
            <p:nvPr/>
          </p:nvSpPr>
          <p:spPr>
            <a:xfrm>
              <a:off x="7731251" y="3113531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5344" y="504444"/>
                  </a:lnTo>
                  <a:lnTo>
                    <a:pt x="52077" y="497776"/>
                  </a:lnTo>
                  <a:lnTo>
                    <a:pt x="24955" y="479679"/>
                  </a:lnTo>
                  <a:lnTo>
                    <a:pt x="6691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91" y="51435"/>
                  </a:lnTo>
                  <a:lnTo>
                    <a:pt x="24955" y="24765"/>
                  </a:lnTo>
                  <a:lnTo>
                    <a:pt x="52077" y="6667"/>
                  </a:lnTo>
                  <a:lnTo>
                    <a:pt x="85344" y="0"/>
                  </a:lnTo>
                  <a:lnTo>
                    <a:pt x="1943100" y="0"/>
                  </a:lnTo>
                  <a:lnTo>
                    <a:pt x="1976127" y="6667"/>
                  </a:lnTo>
                  <a:lnTo>
                    <a:pt x="2002726" y="24765"/>
                  </a:lnTo>
                  <a:lnTo>
                    <a:pt x="2020466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466" y="453009"/>
                  </a:lnTo>
                  <a:lnTo>
                    <a:pt x="2002726" y="479679"/>
                  </a:lnTo>
                  <a:lnTo>
                    <a:pt x="1976127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19059" y="3101339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4">
                  <a:moveTo>
                    <a:pt x="1965960" y="528828"/>
                  </a:moveTo>
                  <a:lnTo>
                    <a:pt x="88392" y="528828"/>
                  </a:lnTo>
                  <a:lnTo>
                    <a:pt x="77724" y="527304"/>
                  </a:lnTo>
                  <a:lnTo>
                    <a:pt x="42672" y="512064"/>
                  </a:lnTo>
                  <a:lnTo>
                    <a:pt x="7620" y="470916"/>
                  </a:lnTo>
                  <a:lnTo>
                    <a:pt x="1524" y="441960"/>
                  </a:lnTo>
                  <a:lnTo>
                    <a:pt x="0" y="432816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21336" y="35052"/>
                  </a:lnTo>
                  <a:lnTo>
                    <a:pt x="42672" y="16764"/>
                  </a:lnTo>
                  <a:lnTo>
                    <a:pt x="50292" y="10668"/>
                  </a:lnTo>
                  <a:lnTo>
                    <a:pt x="59436" y="7620"/>
                  </a:lnTo>
                  <a:lnTo>
                    <a:pt x="67056" y="4572"/>
                  </a:lnTo>
                  <a:lnTo>
                    <a:pt x="76200" y="1524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2008632" y="15240"/>
                  </a:lnTo>
                  <a:lnTo>
                    <a:pt x="2020062" y="24384"/>
                  </a:lnTo>
                  <a:lnTo>
                    <a:pt x="89916" y="24384"/>
                  </a:lnTo>
                  <a:lnTo>
                    <a:pt x="83820" y="25908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30480" y="458724"/>
                  </a:lnTo>
                  <a:lnTo>
                    <a:pt x="33528" y="464820"/>
                  </a:lnTo>
                  <a:lnTo>
                    <a:pt x="38100" y="470916"/>
                  </a:lnTo>
                  <a:lnTo>
                    <a:pt x="41148" y="477012"/>
                  </a:lnTo>
                  <a:lnTo>
                    <a:pt x="45720" y="481584"/>
                  </a:lnTo>
                  <a:lnTo>
                    <a:pt x="51816" y="486156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4676" y="499872"/>
                  </a:lnTo>
                  <a:lnTo>
                    <a:pt x="82296" y="501396"/>
                  </a:lnTo>
                  <a:lnTo>
                    <a:pt x="88392" y="502920"/>
                  </a:lnTo>
                  <a:lnTo>
                    <a:pt x="2020824" y="502920"/>
                  </a:lnTo>
                  <a:lnTo>
                    <a:pt x="2017776" y="505968"/>
                  </a:lnTo>
                  <a:lnTo>
                    <a:pt x="2010155" y="512064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2954" h="528954">
                  <a:moveTo>
                    <a:pt x="2020824" y="502920"/>
                  </a:moveTo>
                  <a:lnTo>
                    <a:pt x="1962912" y="502920"/>
                  </a:lnTo>
                  <a:lnTo>
                    <a:pt x="1969008" y="501396"/>
                  </a:lnTo>
                  <a:lnTo>
                    <a:pt x="1976628" y="499872"/>
                  </a:lnTo>
                  <a:lnTo>
                    <a:pt x="1982724" y="498348"/>
                  </a:lnTo>
                  <a:lnTo>
                    <a:pt x="2014728" y="472440"/>
                  </a:lnTo>
                  <a:lnTo>
                    <a:pt x="2025396" y="446532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3872" y="74676"/>
                  </a:lnTo>
                  <a:lnTo>
                    <a:pt x="2020824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5720"/>
                  </a:lnTo>
                  <a:lnTo>
                    <a:pt x="2001012" y="41148"/>
                  </a:lnTo>
                  <a:lnTo>
                    <a:pt x="1996440" y="36576"/>
                  </a:lnTo>
                  <a:lnTo>
                    <a:pt x="1984248" y="30480"/>
                  </a:lnTo>
                  <a:lnTo>
                    <a:pt x="1976628" y="27432"/>
                  </a:lnTo>
                  <a:lnTo>
                    <a:pt x="1970532" y="25908"/>
                  </a:lnTo>
                  <a:lnTo>
                    <a:pt x="1962912" y="25908"/>
                  </a:lnTo>
                  <a:lnTo>
                    <a:pt x="1955292" y="24384"/>
                  </a:lnTo>
                  <a:lnTo>
                    <a:pt x="2020062" y="24384"/>
                  </a:lnTo>
                  <a:lnTo>
                    <a:pt x="2023872" y="27432"/>
                  </a:lnTo>
                  <a:lnTo>
                    <a:pt x="2029968" y="33528"/>
                  </a:lnTo>
                  <a:lnTo>
                    <a:pt x="2036064" y="41148"/>
                  </a:lnTo>
                  <a:lnTo>
                    <a:pt x="2040636" y="48768"/>
                  </a:lnTo>
                  <a:lnTo>
                    <a:pt x="2043684" y="57912"/>
                  </a:lnTo>
                  <a:lnTo>
                    <a:pt x="2048255" y="67056"/>
                  </a:lnTo>
                  <a:lnTo>
                    <a:pt x="2051304" y="85344"/>
                  </a:lnTo>
                  <a:lnTo>
                    <a:pt x="2052828" y="96012"/>
                  </a:lnTo>
                  <a:lnTo>
                    <a:pt x="2052828" y="432816"/>
                  </a:lnTo>
                  <a:lnTo>
                    <a:pt x="2048255" y="460248"/>
                  </a:lnTo>
                  <a:lnTo>
                    <a:pt x="2045208" y="469392"/>
                  </a:lnTo>
                  <a:lnTo>
                    <a:pt x="2040636" y="477012"/>
                  </a:lnTo>
                  <a:lnTo>
                    <a:pt x="2036064" y="486156"/>
                  </a:lnTo>
                  <a:lnTo>
                    <a:pt x="2029968" y="493775"/>
                  </a:lnTo>
                  <a:lnTo>
                    <a:pt x="2020824" y="50292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31251" y="3721607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5344" y="504444"/>
                  </a:lnTo>
                  <a:lnTo>
                    <a:pt x="52077" y="497990"/>
                  </a:lnTo>
                  <a:lnTo>
                    <a:pt x="24955" y="480250"/>
                  </a:lnTo>
                  <a:lnTo>
                    <a:pt x="6691" y="453651"/>
                  </a:lnTo>
                  <a:lnTo>
                    <a:pt x="0" y="420624"/>
                  </a:lnTo>
                  <a:lnTo>
                    <a:pt x="0" y="85344"/>
                  </a:lnTo>
                  <a:lnTo>
                    <a:pt x="6691" y="52077"/>
                  </a:lnTo>
                  <a:lnTo>
                    <a:pt x="24955" y="24955"/>
                  </a:lnTo>
                  <a:lnTo>
                    <a:pt x="52077" y="6691"/>
                  </a:lnTo>
                  <a:lnTo>
                    <a:pt x="85344" y="0"/>
                  </a:lnTo>
                  <a:lnTo>
                    <a:pt x="1943100" y="0"/>
                  </a:lnTo>
                  <a:lnTo>
                    <a:pt x="1976127" y="6691"/>
                  </a:lnTo>
                  <a:lnTo>
                    <a:pt x="2002726" y="24955"/>
                  </a:lnTo>
                  <a:lnTo>
                    <a:pt x="2020466" y="52077"/>
                  </a:lnTo>
                  <a:lnTo>
                    <a:pt x="2026920" y="85344"/>
                  </a:lnTo>
                  <a:lnTo>
                    <a:pt x="2026920" y="420624"/>
                  </a:lnTo>
                  <a:lnTo>
                    <a:pt x="2020466" y="453651"/>
                  </a:lnTo>
                  <a:lnTo>
                    <a:pt x="2002726" y="480250"/>
                  </a:lnTo>
                  <a:lnTo>
                    <a:pt x="1976127" y="497990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19059" y="3709415"/>
              <a:ext cx="2052955" cy="530860"/>
            </a:xfrm>
            <a:custGeom>
              <a:avLst/>
              <a:gdLst/>
              <a:ahLst/>
              <a:cxnLst/>
              <a:rect l="l" t="t" r="r" b="b"/>
              <a:pathLst>
                <a:path w="2052954" h="530860">
                  <a:moveTo>
                    <a:pt x="1956816" y="530352"/>
                  </a:moveTo>
                  <a:lnTo>
                    <a:pt x="97536" y="530352"/>
                  </a:lnTo>
                  <a:lnTo>
                    <a:pt x="88392" y="528828"/>
                  </a:lnTo>
                  <a:lnTo>
                    <a:pt x="77724" y="527304"/>
                  </a:lnTo>
                  <a:lnTo>
                    <a:pt x="68580" y="525780"/>
                  </a:lnTo>
                  <a:lnTo>
                    <a:pt x="59436" y="522732"/>
                  </a:lnTo>
                  <a:lnTo>
                    <a:pt x="51816" y="518160"/>
                  </a:lnTo>
                  <a:lnTo>
                    <a:pt x="42672" y="513588"/>
                  </a:lnTo>
                  <a:lnTo>
                    <a:pt x="36576" y="507492"/>
                  </a:lnTo>
                  <a:lnTo>
                    <a:pt x="28956" y="501396"/>
                  </a:lnTo>
                  <a:lnTo>
                    <a:pt x="22860" y="495299"/>
                  </a:lnTo>
                  <a:lnTo>
                    <a:pt x="4572" y="461772"/>
                  </a:lnTo>
                  <a:lnTo>
                    <a:pt x="0" y="434340"/>
                  </a:lnTo>
                  <a:lnTo>
                    <a:pt x="0" y="88392"/>
                  </a:lnTo>
                  <a:lnTo>
                    <a:pt x="1524" y="77724"/>
                  </a:lnTo>
                  <a:lnTo>
                    <a:pt x="7620" y="59436"/>
                  </a:lnTo>
                  <a:lnTo>
                    <a:pt x="12192" y="51816"/>
                  </a:lnTo>
                  <a:lnTo>
                    <a:pt x="16764" y="42672"/>
                  </a:lnTo>
                  <a:lnTo>
                    <a:pt x="50292" y="12192"/>
                  </a:lnTo>
                  <a:lnTo>
                    <a:pt x="86868" y="1524"/>
                  </a:lnTo>
                  <a:lnTo>
                    <a:pt x="96012" y="0"/>
                  </a:lnTo>
                  <a:lnTo>
                    <a:pt x="1964436" y="0"/>
                  </a:lnTo>
                  <a:lnTo>
                    <a:pt x="1975104" y="1524"/>
                  </a:lnTo>
                  <a:lnTo>
                    <a:pt x="2016251" y="21336"/>
                  </a:lnTo>
                  <a:lnTo>
                    <a:pt x="2021967" y="25908"/>
                  </a:lnTo>
                  <a:lnTo>
                    <a:pt x="89916" y="25908"/>
                  </a:lnTo>
                  <a:lnTo>
                    <a:pt x="83820" y="27432"/>
                  </a:lnTo>
                  <a:lnTo>
                    <a:pt x="76200" y="28956"/>
                  </a:lnTo>
                  <a:lnTo>
                    <a:pt x="70104" y="30480"/>
                  </a:lnTo>
                  <a:lnTo>
                    <a:pt x="64008" y="33528"/>
                  </a:lnTo>
                  <a:lnTo>
                    <a:pt x="57912" y="38100"/>
                  </a:lnTo>
                  <a:lnTo>
                    <a:pt x="51816" y="41148"/>
                  </a:lnTo>
                  <a:lnTo>
                    <a:pt x="42672" y="50292"/>
                  </a:lnTo>
                  <a:lnTo>
                    <a:pt x="38100" y="56388"/>
                  </a:lnTo>
                  <a:lnTo>
                    <a:pt x="28956" y="74676"/>
                  </a:lnTo>
                  <a:lnTo>
                    <a:pt x="27432" y="82296"/>
                  </a:lnTo>
                  <a:lnTo>
                    <a:pt x="25908" y="88392"/>
                  </a:lnTo>
                  <a:lnTo>
                    <a:pt x="25908" y="440436"/>
                  </a:lnTo>
                  <a:lnTo>
                    <a:pt x="27432" y="446532"/>
                  </a:lnTo>
                  <a:lnTo>
                    <a:pt x="28956" y="454152"/>
                  </a:lnTo>
                  <a:lnTo>
                    <a:pt x="30480" y="460248"/>
                  </a:lnTo>
                  <a:lnTo>
                    <a:pt x="33528" y="466344"/>
                  </a:lnTo>
                  <a:lnTo>
                    <a:pt x="38100" y="472440"/>
                  </a:lnTo>
                  <a:lnTo>
                    <a:pt x="41148" y="478536"/>
                  </a:lnTo>
                  <a:lnTo>
                    <a:pt x="45720" y="483108"/>
                  </a:lnTo>
                  <a:lnTo>
                    <a:pt x="51816" y="487680"/>
                  </a:lnTo>
                  <a:lnTo>
                    <a:pt x="56388" y="492252"/>
                  </a:lnTo>
                  <a:lnTo>
                    <a:pt x="74676" y="501396"/>
                  </a:lnTo>
                  <a:lnTo>
                    <a:pt x="82296" y="502920"/>
                  </a:lnTo>
                  <a:lnTo>
                    <a:pt x="88392" y="504444"/>
                  </a:lnTo>
                  <a:lnTo>
                    <a:pt x="2020824" y="504444"/>
                  </a:lnTo>
                  <a:lnTo>
                    <a:pt x="2017776" y="507492"/>
                  </a:lnTo>
                  <a:lnTo>
                    <a:pt x="2010155" y="513588"/>
                  </a:lnTo>
                  <a:lnTo>
                    <a:pt x="2002536" y="518160"/>
                  </a:lnTo>
                  <a:lnTo>
                    <a:pt x="1993392" y="521208"/>
                  </a:lnTo>
                  <a:lnTo>
                    <a:pt x="1984248" y="525780"/>
                  </a:lnTo>
                  <a:lnTo>
                    <a:pt x="1956816" y="530352"/>
                  </a:lnTo>
                  <a:close/>
                </a:path>
                <a:path w="2052954" h="530860">
                  <a:moveTo>
                    <a:pt x="2020824" y="504444"/>
                  </a:moveTo>
                  <a:lnTo>
                    <a:pt x="1962912" y="504444"/>
                  </a:lnTo>
                  <a:lnTo>
                    <a:pt x="1969008" y="502920"/>
                  </a:lnTo>
                  <a:lnTo>
                    <a:pt x="1976628" y="501396"/>
                  </a:lnTo>
                  <a:lnTo>
                    <a:pt x="1994916" y="492252"/>
                  </a:lnTo>
                  <a:lnTo>
                    <a:pt x="2001012" y="487680"/>
                  </a:lnTo>
                  <a:lnTo>
                    <a:pt x="2005584" y="484632"/>
                  </a:lnTo>
                  <a:lnTo>
                    <a:pt x="2010155" y="478536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5396" y="83820"/>
                  </a:lnTo>
                  <a:lnTo>
                    <a:pt x="2023872" y="76200"/>
                  </a:lnTo>
                  <a:lnTo>
                    <a:pt x="2020824" y="70104"/>
                  </a:lnTo>
                  <a:lnTo>
                    <a:pt x="2019300" y="64008"/>
                  </a:lnTo>
                  <a:lnTo>
                    <a:pt x="2014728" y="57912"/>
                  </a:lnTo>
                  <a:lnTo>
                    <a:pt x="2011680" y="51816"/>
                  </a:lnTo>
                  <a:lnTo>
                    <a:pt x="2007108" y="47244"/>
                  </a:lnTo>
                  <a:lnTo>
                    <a:pt x="2001012" y="42672"/>
                  </a:lnTo>
                  <a:lnTo>
                    <a:pt x="1996440" y="38100"/>
                  </a:lnTo>
                  <a:lnTo>
                    <a:pt x="1984248" y="32004"/>
                  </a:lnTo>
                  <a:lnTo>
                    <a:pt x="1976628" y="28956"/>
                  </a:lnTo>
                  <a:lnTo>
                    <a:pt x="1970532" y="27432"/>
                  </a:lnTo>
                  <a:lnTo>
                    <a:pt x="1962912" y="25908"/>
                  </a:lnTo>
                  <a:lnTo>
                    <a:pt x="2021967" y="25908"/>
                  </a:lnTo>
                  <a:lnTo>
                    <a:pt x="2023872" y="27432"/>
                  </a:lnTo>
                  <a:lnTo>
                    <a:pt x="2036064" y="42672"/>
                  </a:lnTo>
                  <a:lnTo>
                    <a:pt x="2040636" y="50292"/>
                  </a:lnTo>
                  <a:lnTo>
                    <a:pt x="2043684" y="59436"/>
                  </a:lnTo>
                  <a:lnTo>
                    <a:pt x="2048255" y="67056"/>
                  </a:lnTo>
                  <a:lnTo>
                    <a:pt x="2049780" y="76200"/>
                  </a:lnTo>
                  <a:lnTo>
                    <a:pt x="2051304" y="86868"/>
                  </a:lnTo>
                  <a:lnTo>
                    <a:pt x="2052828" y="96012"/>
                  </a:lnTo>
                  <a:lnTo>
                    <a:pt x="2052828" y="432816"/>
                  </a:lnTo>
                  <a:lnTo>
                    <a:pt x="2049780" y="451104"/>
                  </a:lnTo>
                  <a:lnTo>
                    <a:pt x="2048255" y="461772"/>
                  </a:lnTo>
                  <a:lnTo>
                    <a:pt x="2045208" y="469392"/>
                  </a:lnTo>
                  <a:lnTo>
                    <a:pt x="2040636" y="478536"/>
                  </a:lnTo>
                  <a:lnTo>
                    <a:pt x="2036064" y="486156"/>
                  </a:lnTo>
                  <a:lnTo>
                    <a:pt x="2023872" y="501396"/>
                  </a:lnTo>
                  <a:lnTo>
                    <a:pt x="2020824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71535" y="3062676"/>
            <a:ext cx="1547495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Especificação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Requisitos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Especificação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740396" y="4271771"/>
            <a:ext cx="2051685" cy="528955"/>
            <a:chOff x="7740396" y="4271771"/>
            <a:chExt cx="2051685" cy="528955"/>
          </a:xfrm>
        </p:grpSpPr>
        <p:sp>
          <p:nvSpPr>
            <p:cNvPr id="25" name="object 25"/>
            <p:cNvSpPr/>
            <p:nvPr/>
          </p:nvSpPr>
          <p:spPr>
            <a:xfrm>
              <a:off x="7752588" y="4283963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3820" y="504444"/>
                  </a:lnTo>
                  <a:lnTo>
                    <a:pt x="51435" y="497776"/>
                  </a:lnTo>
                  <a:lnTo>
                    <a:pt x="24765" y="479679"/>
                  </a:lnTo>
                  <a:lnTo>
                    <a:pt x="6667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67" y="51435"/>
                  </a:lnTo>
                  <a:lnTo>
                    <a:pt x="24765" y="24765"/>
                  </a:lnTo>
                  <a:lnTo>
                    <a:pt x="51435" y="6667"/>
                  </a:lnTo>
                  <a:lnTo>
                    <a:pt x="83820" y="0"/>
                  </a:lnTo>
                  <a:lnTo>
                    <a:pt x="1943100" y="0"/>
                  </a:lnTo>
                  <a:lnTo>
                    <a:pt x="1975485" y="6667"/>
                  </a:lnTo>
                  <a:lnTo>
                    <a:pt x="2002155" y="24765"/>
                  </a:lnTo>
                  <a:lnTo>
                    <a:pt x="2020252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52" y="453009"/>
                  </a:lnTo>
                  <a:lnTo>
                    <a:pt x="2002155" y="479679"/>
                  </a:lnTo>
                  <a:lnTo>
                    <a:pt x="1975485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40396" y="4271771"/>
              <a:ext cx="2051685" cy="528955"/>
            </a:xfrm>
            <a:custGeom>
              <a:avLst/>
              <a:gdLst/>
              <a:ahLst/>
              <a:cxnLst/>
              <a:rect l="l" t="t" r="r" b="b"/>
              <a:pathLst>
                <a:path w="2051684" h="528954">
                  <a:moveTo>
                    <a:pt x="1965960" y="528828"/>
                  </a:moveTo>
                  <a:lnTo>
                    <a:pt x="86868" y="528828"/>
                  </a:lnTo>
                  <a:lnTo>
                    <a:pt x="68580" y="525780"/>
                  </a:lnTo>
                  <a:lnTo>
                    <a:pt x="59436" y="521208"/>
                  </a:lnTo>
                  <a:lnTo>
                    <a:pt x="51816" y="518160"/>
                  </a:lnTo>
                  <a:lnTo>
                    <a:pt x="42672" y="513588"/>
                  </a:lnTo>
                  <a:lnTo>
                    <a:pt x="35052" y="507492"/>
                  </a:lnTo>
                  <a:lnTo>
                    <a:pt x="28956" y="501396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2192" y="480060"/>
                  </a:lnTo>
                  <a:lnTo>
                    <a:pt x="7620" y="470916"/>
                  </a:lnTo>
                  <a:lnTo>
                    <a:pt x="1524" y="452628"/>
                  </a:lnTo>
                  <a:lnTo>
                    <a:pt x="0" y="443484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10668" y="50292"/>
                  </a:lnTo>
                  <a:lnTo>
                    <a:pt x="16764" y="42672"/>
                  </a:lnTo>
                  <a:lnTo>
                    <a:pt x="21336" y="35052"/>
                  </a:lnTo>
                  <a:lnTo>
                    <a:pt x="57912" y="7620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1973580" y="1524"/>
                  </a:lnTo>
                  <a:lnTo>
                    <a:pt x="2001012" y="10668"/>
                  </a:lnTo>
                  <a:lnTo>
                    <a:pt x="2008632" y="16764"/>
                  </a:lnTo>
                  <a:lnTo>
                    <a:pt x="2016251" y="21336"/>
                  </a:lnTo>
                  <a:lnTo>
                    <a:pt x="2021967" y="25908"/>
                  </a:lnTo>
                  <a:lnTo>
                    <a:pt x="82296" y="25908"/>
                  </a:lnTo>
                  <a:lnTo>
                    <a:pt x="76200" y="28956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0480" y="460248"/>
                  </a:lnTo>
                  <a:lnTo>
                    <a:pt x="36576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0292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4676" y="499872"/>
                  </a:lnTo>
                  <a:lnTo>
                    <a:pt x="82296" y="502920"/>
                  </a:lnTo>
                  <a:lnTo>
                    <a:pt x="88392" y="502920"/>
                  </a:lnTo>
                  <a:lnTo>
                    <a:pt x="96012" y="504444"/>
                  </a:lnTo>
                  <a:lnTo>
                    <a:pt x="2020214" y="504444"/>
                  </a:lnTo>
                  <a:lnTo>
                    <a:pt x="2017776" y="507492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1684" h="528954">
                  <a:moveTo>
                    <a:pt x="2020214" y="504444"/>
                  </a:moveTo>
                  <a:lnTo>
                    <a:pt x="1955292" y="504444"/>
                  </a:lnTo>
                  <a:lnTo>
                    <a:pt x="1961388" y="502920"/>
                  </a:lnTo>
                  <a:lnTo>
                    <a:pt x="1969008" y="502920"/>
                  </a:lnTo>
                  <a:lnTo>
                    <a:pt x="1976628" y="501396"/>
                  </a:lnTo>
                  <a:lnTo>
                    <a:pt x="1994916" y="492251"/>
                  </a:lnTo>
                  <a:lnTo>
                    <a:pt x="1999488" y="487680"/>
                  </a:lnTo>
                  <a:lnTo>
                    <a:pt x="2005584" y="483108"/>
                  </a:lnTo>
                  <a:lnTo>
                    <a:pt x="2025396" y="448056"/>
                  </a:lnTo>
                  <a:lnTo>
                    <a:pt x="2025396" y="440436"/>
                  </a:lnTo>
                  <a:lnTo>
                    <a:pt x="2026920" y="43281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0824" y="70104"/>
                  </a:lnTo>
                  <a:lnTo>
                    <a:pt x="2017776" y="62484"/>
                  </a:lnTo>
                  <a:lnTo>
                    <a:pt x="2014728" y="56388"/>
                  </a:lnTo>
                  <a:lnTo>
                    <a:pt x="2005584" y="47244"/>
                  </a:lnTo>
                  <a:lnTo>
                    <a:pt x="2001012" y="41148"/>
                  </a:lnTo>
                  <a:lnTo>
                    <a:pt x="1994916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6628" y="28956"/>
                  </a:lnTo>
                  <a:lnTo>
                    <a:pt x="1970532" y="27432"/>
                  </a:lnTo>
                  <a:lnTo>
                    <a:pt x="1962912" y="25908"/>
                  </a:lnTo>
                  <a:lnTo>
                    <a:pt x="2021967" y="25908"/>
                  </a:lnTo>
                  <a:lnTo>
                    <a:pt x="2023872" y="27432"/>
                  </a:lnTo>
                  <a:lnTo>
                    <a:pt x="2029968" y="35052"/>
                  </a:lnTo>
                  <a:lnTo>
                    <a:pt x="2034540" y="42672"/>
                  </a:lnTo>
                  <a:lnTo>
                    <a:pt x="2040636" y="50292"/>
                  </a:lnTo>
                  <a:lnTo>
                    <a:pt x="2043684" y="57912"/>
                  </a:lnTo>
                  <a:lnTo>
                    <a:pt x="2049780" y="76200"/>
                  </a:lnTo>
                  <a:lnTo>
                    <a:pt x="2051304" y="85344"/>
                  </a:lnTo>
                  <a:lnTo>
                    <a:pt x="2051304" y="441960"/>
                  </a:lnTo>
                  <a:lnTo>
                    <a:pt x="2036064" y="486156"/>
                  </a:lnTo>
                  <a:lnTo>
                    <a:pt x="2023872" y="499872"/>
                  </a:lnTo>
                  <a:lnTo>
                    <a:pt x="2020214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142176" y="3794305"/>
            <a:ext cx="124841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7010">
              <a:lnSpc>
                <a:spcPct val="155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Projetos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Fonte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40396" y="4852416"/>
            <a:ext cx="2051685" cy="528955"/>
            <a:chOff x="7740396" y="4852416"/>
            <a:chExt cx="2051685" cy="528955"/>
          </a:xfrm>
        </p:grpSpPr>
        <p:sp>
          <p:nvSpPr>
            <p:cNvPr id="29" name="object 29"/>
            <p:cNvSpPr/>
            <p:nvPr/>
          </p:nvSpPr>
          <p:spPr>
            <a:xfrm>
              <a:off x="7752588" y="4864608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3820" y="504444"/>
                  </a:lnTo>
                  <a:lnTo>
                    <a:pt x="51435" y="497776"/>
                  </a:lnTo>
                  <a:lnTo>
                    <a:pt x="24765" y="479679"/>
                  </a:lnTo>
                  <a:lnTo>
                    <a:pt x="6667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67" y="51435"/>
                  </a:lnTo>
                  <a:lnTo>
                    <a:pt x="24765" y="24765"/>
                  </a:lnTo>
                  <a:lnTo>
                    <a:pt x="51435" y="6667"/>
                  </a:lnTo>
                  <a:lnTo>
                    <a:pt x="83820" y="0"/>
                  </a:lnTo>
                  <a:lnTo>
                    <a:pt x="1943100" y="0"/>
                  </a:lnTo>
                  <a:lnTo>
                    <a:pt x="1975485" y="6667"/>
                  </a:lnTo>
                  <a:lnTo>
                    <a:pt x="2002155" y="24765"/>
                  </a:lnTo>
                  <a:lnTo>
                    <a:pt x="2020252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52" y="453009"/>
                  </a:lnTo>
                  <a:lnTo>
                    <a:pt x="2002155" y="479679"/>
                  </a:lnTo>
                  <a:lnTo>
                    <a:pt x="1975485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40396" y="4852416"/>
              <a:ext cx="2051685" cy="528955"/>
            </a:xfrm>
            <a:custGeom>
              <a:avLst/>
              <a:gdLst/>
              <a:ahLst/>
              <a:cxnLst/>
              <a:rect l="l" t="t" r="r" b="b"/>
              <a:pathLst>
                <a:path w="2051684" h="528954">
                  <a:moveTo>
                    <a:pt x="1965960" y="528828"/>
                  </a:moveTo>
                  <a:lnTo>
                    <a:pt x="86868" y="528828"/>
                  </a:lnTo>
                  <a:lnTo>
                    <a:pt x="77724" y="527304"/>
                  </a:lnTo>
                  <a:lnTo>
                    <a:pt x="35052" y="507492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2192" y="478536"/>
                  </a:lnTo>
                  <a:lnTo>
                    <a:pt x="7620" y="470916"/>
                  </a:lnTo>
                  <a:lnTo>
                    <a:pt x="1524" y="452628"/>
                  </a:lnTo>
                  <a:lnTo>
                    <a:pt x="0" y="443484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10668" y="50292"/>
                  </a:lnTo>
                  <a:lnTo>
                    <a:pt x="16764" y="42672"/>
                  </a:lnTo>
                  <a:lnTo>
                    <a:pt x="21336" y="35052"/>
                  </a:lnTo>
                  <a:lnTo>
                    <a:pt x="57912" y="7620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1973580" y="1524"/>
                  </a:lnTo>
                  <a:lnTo>
                    <a:pt x="2001012" y="10668"/>
                  </a:lnTo>
                  <a:lnTo>
                    <a:pt x="2008632" y="15240"/>
                  </a:lnTo>
                  <a:lnTo>
                    <a:pt x="2020062" y="24384"/>
                  </a:lnTo>
                  <a:lnTo>
                    <a:pt x="97536" y="24384"/>
                  </a:lnTo>
                  <a:lnTo>
                    <a:pt x="89916" y="25908"/>
                  </a:lnTo>
                  <a:lnTo>
                    <a:pt x="82296" y="25908"/>
                  </a:lnTo>
                  <a:lnTo>
                    <a:pt x="76200" y="27432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0480" y="460248"/>
                  </a:lnTo>
                  <a:lnTo>
                    <a:pt x="36576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0292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4676" y="499872"/>
                  </a:lnTo>
                  <a:lnTo>
                    <a:pt x="82296" y="502920"/>
                  </a:lnTo>
                  <a:lnTo>
                    <a:pt x="88392" y="502920"/>
                  </a:lnTo>
                  <a:lnTo>
                    <a:pt x="96012" y="504444"/>
                  </a:lnTo>
                  <a:lnTo>
                    <a:pt x="2020214" y="504444"/>
                  </a:lnTo>
                  <a:lnTo>
                    <a:pt x="2017776" y="507492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1684" h="528954">
                  <a:moveTo>
                    <a:pt x="2020214" y="504444"/>
                  </a:moveTo>
                  <a:lnTo>
                    <a:pt x="1955292" y="504444"/>
                  </a:lnTo>
                  <a:lnTo>
                    <a:pt x="1961388" y="502920"/>
                  </a:lnTo>
                  <a:lnTo>
                    <a:pt x="1969008" y="502920"/>
                  </a:lnTo>
                  <a:lnTo>
                    <a:pt x="1976628" y="501396"/>
                  </a:lnTo>
                  <a:lnTo>
                    <a:pt x="1994916" y="492251"/>
                  </a:lnTo>
                  <a:lnTo>
                    <a:pt x="1999488" y="487680"/>
                  </a:lnTo>
                  <a:lnTo>
                    <a:pt x="2005584" y="483108"/>
                  </a:lnTo>
                  <a:lnTo>
                    <a:pt x="2010155" y="478536"/>
                  </a:lnTo>
                  <a:lnTo>
                    <a:pt x="2014728" y="472440"/>
                  </a:lnTo>
                  <a:lnTo>
                    <a:pt x="2023872" y="454151"/>
                  </a:lnTo>
                  <a:lnTo>
                    <a:pt x="2025396" y="448056"/>
                  </a:lnTo>
                  <a:lnTo>
                    <a:pt x="2025396" y="440436"/>
                  </a:lnTo>
                  <a:lnTo>
                    <a:pt x="2026920" y="43281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0824" y="68580"/>
                  </a:lnTo>
                  <a:lnTo>
                    <a:pt x="2014728" y="56388"/>
                  </a:lnTo>
                  <a:lnTo>
                    <a:pt x="2010155" y="51816"/>
                  </a:lnTo>
                  <a:lnTo>
                    <a:pt x="2005584" y="45720"/>
                  </a:lnTo>
                  <a:lnTo>
                    <a:pt x="2001012" y="41148"/>
                  </a:lnTo>
                  <a:lnTo>
                    <a:pt x="1994916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6628" y="28956"/>
                  </a:lnTo>
                  <a:lnTo>
                    <a:pt x="1970532" y="27432"/>
                  </a:lnTo>
                  <a:lnTo>
                    <a:pt x="1955292" y="24384"/>
                  </a:lnTo>
                  <a:lnTo>
                    <a:pt x="2020062" y="24384"/>
                  </a:lnTo>
                  <a:lnTo>
                    <a:pt x="2023872" y="27432"/>
                  </a:lnTo>
                  <a:lnTo>
                    <a:pt x="2029968" y="35052"/>
                  </a:lnTo>
                  <a:lnTo>
                    <a:pt x="2034540" y="42672"/>
                  </a:lnTo>
                  <a:lnTo>
                    <a:pt x="2040636" y="50292"/>
                  </a:lnTo>
                  <a:lnTo>
                    <a:pt x="2043684" y="57912"/>
                  </a:lnTo>
                  <a:lnTo>
                    <a:pt x="2049780" y="76200"/>
                  </a:lnTo>
                  <a:lnTo>
                    <a:pt x="2051304" y="85344"/>
                  </a:lnTo>
                  <a:lnTo>
                    <a:pt x="2051304" y="441960"/>
                  </a:lnTo>
                  <a:lnTo>
                    <a:pt x="2036064" y="486156"/>
                  </a:lnTo>
                  <a:lnTo>
                    <a:pt x="2023872" y="499872"/>
                  </a:lnTo>
                  <a:lnTo>
                    <a:pt x="2020214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078273" y="4950966"/>
            <a:ext cx="137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Casos de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Teste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708392" y="1871472"/>
            <a:ext cx="2082164" cy="4090670"/>
            <a:chOff x="7708392" y="1871472"/>
            <a:chExt cx="2082164" cy="4090670"/>
          </a:xfrm>
        </p:grpSpPr>
        <p:sp>
          <p:nvSpPr>
            <p:cNvPr id="33" name="object 33"/>
            <p:cNvSpPr/>
            <p:nvPr/>
          </p:nvSpPr>
          <p:spPr>
            <a:xfrm>
              <a:off x="7722107" y="1883664"/>
              <a:ext cx="2025650" cy="504825"/>
            </a:xfrm>
            <a:custGeom>
              <a:avLst/>
              <a:gdLst/>
              <a:ahLst/>
              <a:cxnLst/>
              <a:rect l="l" t="t" r="r" b="b"/>
              <a:pathLst>
                <a:path w="2025650" h="504825">
                  <a:moveTo>
                    <a:pt x="1941575" y="504444"/>
                  </a:moveTo>
                  <a:lnTo>
                    <a:pt x="83820" y="504444"/>
                  </a:lnTo>
                  <a:lnTo>
                    <a:pt x="50792" y="497776"/>
                  </a:lnTo>
                  <a:lnTo>
                    <a:pt x="24193" y="479679"/>
                  </a:lnTo>
                  <a:lnTo>
                    <a:pt x="6453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453" y="51435"/>
                  </a:lnTo>
                  <a:lnTo>
                    <a:pt x="24193" y="24765"/>
                  </a:lnTo>
                  <a:lnTo>
                    <a:pt x="50792" y="6667"/>
                  </a:lnTo>
                  <a:lnTo>
                    <a:pt x="83820" y="0"/>
                  </a:lnTo>
                  <a:lnTo>
                    <a:pt x="1941575" y="0"/>
                  </a:lnTo>
                  <a:lnTo>
                    <a:pt x="1974603" y="6667"/>
                  </a:lnTo>
                  <a:lnTo>
                    <a:pt x="2001202" y="24765"/>
                  </a:lnTo>
                  <a:lnTo>
                    <a:pt x="2018942" y="51435"/>
                  </a:lnTo>
                  <a:lnTo>
                    <a:pt x="2025395" y="83820"/>
                  </a:lnTo>
                  <a:lnTo>
                    <a:pt x="2025395" y="420624"/>
                  </a:lnTo>
                  <a:lnTo>
                    <a:pt x="2018942" y="453009"/>
                  </a:lnTo>
                  <a:lnTo>
                    <a:pt x="2001202" y="479679"/>
                  </a:lnTo>
                  <a:lnTo>
                    <a:pt x="1974603" y="497776"/>
                  </a:lnTo>
                  <a:lnTo>
                    <a:pt x="1941575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08392" y="1871472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5">
                  <a:moveTo>
                    <a:pt x="1965960" y="528828"/>
                  </a:moveTo>
                  <a:lnTo>
                    <a:pt x="88392" y="528828"/>
                  </a:lnTo>
                  <a:lnTo>
                    <a:pt x="77724" y="527304"/>
                  </a:lnTo>
                  <a:lnTo>
                    <a:pt x="68580" y="525780"/>
                  </a:lnTo>
                  <a:lnTo>
                    <a:pt x="60960" y="521208"/>
                  </a:lnTo>
                  <a:lnTo>
                    <a:pt x="51816" y="518160"/>
                  </a:lnTo>
                  <a:lnTo>
                    <a:pt x="44196" y="513588"/>
                  </a:lnTo>
                  <a:lnTo>
                    <a:pt x="28956" y="501396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524" y="443484"/>
                  </a:lnTo>
                  <a:lnTo>
                    <a:pt x="0" y="432816"/>
                  </a:lnTo>
                  <a:lnTo>
                    <a:pt x="0" y="96012"/>
                  </a:lnTo>
                  <a:lnTo>
                    <a:pt x="12192" y="50292"/>
                  </a:lnTo>
                  <a:lnTo>
                    <a:pt x="42672" y="16764"/>
                  </a:lnTo>
                  <a:lnTo>
                    <a:pt x="77724" y="1524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2010155" y="16764"/>
                  </a:lnTo>
                  <a:lnTo>
                    <a:pt x="2021967" y="25908"/>
                  </a:lnTo>
                  <a:lnTo>
                    <a:pt x="83820" y="25908"/>
                  </a:lnTo>
                  <a:lnTo>
                    <a:pt x="76200" y="28956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2004" y="460248"/>
                  </a:lnTo>
                  <a:lnTo>
                    <a:pt x="33528" y="466344"/>
                  </a:lnTo>
                  <a:lnTo>
                    <a:pt x="38100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1816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6200" y="499872"/>
                  </a:lnTo>
                  <a:lnTo>
                    <a:pt x="82296" y="502920"/>
                  </a:lnTo>
                  <a:lnTo>
                    <a:pt x="89916" y="502920"/>
                  </a:lnTo>
                  <a:lnTo>
                    <a:pt x="97536" y="504444"/>
                  </a:lnTo>
                  <a:lnTo>
                    <a:pt x="2020824" y="504444"/>
                  </a:lnTo>
                  <a:lnTo>
                    <a:pt x="1985772" y="524256"/>
                  </a:lnTo>
                  <a:lnTo>
                    <a:pt x="1976628" y="527304"/>
                  </a:lnTo>
                  <a:lnTo>
                    <a:pt x="1965960" y="528828"/>
                  </a:lnTo>
                  <a:close/>
                </a:path>
                <a:path w="2052954" h="528955">
                  <a:moveTo>
                    <a:pt x="2020824" y="504444"/>
                  </a:moveTo>
                  <a:lnTo>
                    <a:pt x="1955292" y="504444"/>
                  </a:lnTo>
                  <a:lnTo>
                    <a:pt x="1962912" y="502920"/>
                  </a:lnTo>
                  <a:lnTo>
                    <a:pt x="1969008" y="502920"/>
                  </a:lnTo>
                  <a:lnTo>
                    <a:pt x="1976628" y="501396"/>
                  </a:lnTo>
                  <a:lnTo>
                    <a:pt x="2010155" y="478536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2348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7244"/>
                  </a:lnTo>
                  <a:lnTo>
                    <a:pt x="2002536" y="41148"/>
                  </a:lnTo>
                  <a:lnTo>
                    <a:pt x="1996440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8151" y="28956"/>
                  </a:lnTo>
                  <a:lnTo>
                    <a:pt x="1970532" y="27432"/>
                  </a:lnTo>
                  <a:lnTo>
                    <a:pt x="1964436" y="25908"/>
                  </a:lnTo>
                  <a:lnTo>
                    <a:pt x="2021967" y="25908"/>
                  </a:lnTo>
                  <a:lnTo>
                    <a:pt x="2023872" y="27432"/>
                  </a:lnTo>
                  <a:lnTo>
                    <a:pt x="2048255" y="67056"/>
                  </a:lnTo>
                  <a:lnTo>
                    <a:pt x="2052828" y="96012"/>
                  </a:lnTo>
                  <a:lnTo>
                    <a:pt x="2052828" y="441960"/>
                  </a:lnTo>
                  <a:lnTo>
                    <a:pt x="2051304" y="451104"/>
                  </a:lnTo>
                  <a:lnTo>
                    <a:pt x="2045208" y="469392"/>
                  </a:lnTo>
                  <a:lnTo>
                    <a:pt x="2040636" y="478536"/>
                  </a:lnTo>
                  <a:lnTo>
                    <a:pt x="2031492" y="493775"/>
                  </a:lnTo>
                  <a:lnTo>
                    <a:pt x="2020824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51064" y="5445251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1575" y="504444"/>
                  </a:moveTo>
                  <a:lnTo>
                    <a:pt x="83820" y="504444"/>
                  </a:lnTo>
                  <a:lnTo>
                    <a:pt x="50792" y="497776"/>
                  </a:lnTo>
                  <a:lnTo>
                    <a:pt x="24193" y="479679"/>
                  </a:lnTo>
                  <a:lnTo>
                    <a:pt x="6453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453" y="51435"/>
                  </a:lnTo>
                  <a:lnTo>
                    <a:pt x="24193" y="24765"/>
                  </a:lnTo>
                  <a:lnTo>
                    <a:pt x="50792" y="6667"/>
                  </a:lnTo>
                  <a:lnTo>
                    <a:pt x="83820" y="0"/>
                  </a:lnTo>
                  <a:lnTo>
                    <a:pt x="1941575" y="0"/>
                  </a:lnTo>
                  <a:lnTo>
                    <a:pt x="1974842" y="6667"/>
                  </a:lnTo>
                  <a:lnTo>
                    <a:pt x="2001964" y="24765"/>
                  </a:lnTo>
                  <a:lnTo>
                    <a:pt x="2020228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28" y="453009"/>
                  </a:lnTo>
                  <a:lnTo>
                    <a:pt x="2001964" y="479679"/>
                  </a:lnTo>
                  <a:lnTo>
                    <a:pt x="1974842" y="497776"/>
                  </a:lnTo>
                  <a:lnTo>
                    <a:pt x="1941575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7348" y="5433059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4">
                  <a:moveTo>
                    <a:pt x="1965960" y="528828"/>
                  </a:moveTo>
                  <a:lnTo>
                    <a:pt x="88392" y="528828"/>
                  </a:lnTo>
                  <a:lnTo>
                    <a:pt x="79248" y="527304"/>
                  </a:lnTo>
                  <a:lnTo>
                    <a:pt x="68580" y="524256"/>
                  </a:lnTo>
                  <a:lnTo>
                    <a:pt x="60960" y="521208"/>
                  </a:lnTo>
                  <a:lnTo>
                    <a:pt x="51816" y="518160"/>
                  </a:lnTo>
                  <a:lnTo>
                    <a:pt x="18288" y="487680"/>
                  </a:lnTo>
                  <a:lnTo>
                    <a:pt x="9144" y="470916"/>
                  </a:lnTo>
                  <a:lnTo>
                    <a:pt x="4572" y="461772"/>
                  </a:lnTo>
                  <a:lnTo>
                    <a:pt x="1524" y="443484"/>
                  </a:lnTo>
                  <a:lnTo>
                    <a:pt x="0" y="432816"/>
                  </a:lnTo>
                  <a:lnTo>
                    <a:pt x="0" y="96012"/>
                  </a:lnTo>
                  <a:lnTo>
                    <a:pt x="12192" y="50292"/>
                  </a:lnTo>
                  <a:lnTo>
                    <a:pt x="28956" y="28956"/>
                  </a:lnTo>
                  <a:lnTo>
                    <a:pt x="35052" y="21336"/>
                  </a:lnTo>
                  <a:lnTo>
                    <a:pt x="50292" y="12192"/>
                  </a:lnTo>
                  <a:lnTo>
                    <a:pt x="59436" y="7620"/>
                  </a:lnTo>
                  <a:lnTo>
                    <a:pt x="77724" y="1524"/>
                  </a:lnTo>
                  <a:lnTo>
                    <a:pt x="86868" y="0"/>
                  </a:lnTo>
                  <a:lnTo>
                    <a:pt x="1965960" y="0"/>
                  </a:lnTo>
                  <a:lnTo>
                    <a:pt x="2010155" y="15240"/>
                  </a:lnTo>
                  <a:lnTo>
                    <a:pt x="2016251" y="21336"/>
                  </a:lnTo>
                  <a:lnTo>
                    <a:pt x="2020062" y="24384"/>
                  </a:lnTo>
                  <a:lnTo>
                    <a:pt x="97536" y="24384"/>
                  </a:lnTo>
                  <a:lnTo>
                    <a:pt x="89916" y="25908"/>
                  </a:lnTo>
                  <a:lnTo>
                    <a:pt x="83820" y="25908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2004" y="460248"/>
                  </a:lnTo>
                  <a:lnTo>
                    <a:pt x="33528" y="466344"/>
                  </a:lnTo>
                  <a:lnTo>
                    <a:pt x="38100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1816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6200" y="499872"/>
                  </a:lnTo>
                  <a:lnTo>
                    <a:pt x="82296" y="501396"/>
                  </a:lnTo>
                  <a:lnTo>
                    <a:pt x="89916" y="502920"/>
                  </a:lnTo>
                  <a:lnTo>
                    <a:pt x="2019681" y="504444"/>
                  </a:lnTo>
                  <a:lnTo>
                    <a:pt x="2010155" y="512064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85772" y="524256"/>
                  </a:lnTo>
                  <a:lnTo>
                    <a:pt x="1976628" y="527304"/>
                  </a:lnTo>
                  <a:lnTo>
                    <a:pt x="1965960" y="528828"/>
                  </a:lnTo>
                  <a:close/>
                </a:path>
                <a:path w="2052954" h="528954">
                  <a:moveTo>
                    <a:pt x="2019681" y="504444"/>
                  </a:moveTo>
                  <a:lnTo>
                    <a:pt x="1955292" y="504444"/>
                  </a:lnTo>
                  <a:lnTo>
                    <a:pt x="1962912" y="502920"/>
                  </a:lnTo>
                  <a:lnTo>
                    <a:pt x="1969008" y="502920"/>
                  </a:lnTo>
                  <a:lnTo>
                    <a:pt x="1976628" y="499872"/>
                  </a:lnTo>
                  <a:lnTo>
                    <a:pt x="2010155" y="478536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2348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5720"/>
                  </a:lnTo>
                  <a:lnTo>
                    <a:pt x="2002536" y="41148"/>
                  </a:lnTo>
                  <a:lnTo>
                    <a:pt x="1996440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8151" y="28956"/>
                  </a:lnTo>
                  <a:lnTo>
                    <a:pt x="1970532" y="25908"/>
                  </a:lnTo>
                  <a:lnTo>
                    <a:pt x="1964436" y="25908"/>
                  </a:lnTo>
                  <a:lnTo>
                    <a:pt x="1955292" y="24384"/>
                  </a:lnTo>
                  <a:lnTo>
                    <a:pt x="2020062" y="24384"/>
                  </a:lnTo>
                  <a:lnTo>
                    <a:pt x="2023872" y="27432"/>
                  </a:lnTo>
                  <a:lnTo>
                    <a:pt x="2029968" y="35052"/>
                  </a:lnTo>
                  <a:lnTo>
                    <a:pt x="2036064" y="41148"/>
                  </a:lnTo>
                  <a:lnTo>
                    <a:pt x="2040636" y="50292"/>
                  </a:lnTo>
                  <a:lnTo>
                    <a:pt x="2045208" y="57912"/>
                  </a:lnTo>
                  <a:lnTo>
                    <a:pt x="2048255" y="67056"/>
                  </a:lnTo>
                  <a:lnTo>
                    <a:pt x="2051304" y="85344"/>
                  </a:lnTo>
                  <a:lnTo>
                    <a:pt x="2052828" y="96012"/>
                  </a:lnTo>
                  <a:lnTo>
                    <a:pt x="2052828" y="441960"/>
                  </a:lnTo>
                  <a:lnTo>
                    <a:pt x="2040636" y="478536"/>
                  </a:lnTo>
                  <a:lnTo>
                    <a:pt x="2025396" y="499872"/>
                  </a:lnTo>
                  <a:lnTo>
                    <a:pt x="2019681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957792" y="1832838"/>
            <a:ext cx="1554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Especificação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Sistema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729728" y="2462784"/>
            <a:ext cx="2051685" cy="528955"/>
            <a:chOff x="7729728" y="2462784"/>
            <a:chExt cx="2051685" cy="528955"/>
          </a:xfrm>
        </p:grpSpPr>
        <p:sp>
          <p:nvSpPr>
            <p:cNvPr id="39" name="object 39"/>
            <p:cNvSpPr/>
            <p:nvPr/>
          </p:nvSpPr>
          <p:spPr>
            <a:xfrm>
              <a:off x="7741919" y="2474976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3820" y="504444"/>
                  </a:lnTo>
                  <a:lnTo>
                    <a:pt x="51435" y="497776"/>
                  </a:lnTo>
                  <a:lnTo>
                    <a:pt x="24765" y="479679"/>
                  </a:lnTo>
                  <a:lnTo>
                    <a:pt x="6667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67" y="51435"/>
                  </a:lnTo>
                  <a:lnTo>
                    <a:pt x="24765" y="24765"/>
                  </a:lnTo>
                  <a:lnTo>
                    <a:pt x="51435" y="6667"/>
                  </a:lnTo>
                  <a:lnTo>
                    <a:pt x="83820" y="0"/>
                  </a:lnTo>
                  <a:lnTo>
                    <a:pt x="1943100" y="0"/>
                  </a:lnTo>
                  <a:lnTo>
                    <a:pt x="1975485" y="6667"/>
                  </a:lnTo>
                  <a:lnTo>
                    <a:pt x="2002155" y="24765"/>
                  </a:lnTo>
                  <a:lnTo>
                    <a:pt x="2020252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52" y="453009"/>
                  </a:lnTo>
                  <a:lnTo>
                    <a:pt x="2002155" y="479679"/>
                  </a:lnTo>
                  <a:lnTo>
                    <a:pt x="1975485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29728" y="2462784"/>
              <a:ext cx="2051685" cy="528955"/>
            </a:xfrm>
            <a:custGeom>
              <a:avLst/>
              <a:gdLst/>
              <a:ahLst/>
              <a:cxnLst/>
              <a:rect l="l" t="t" r="r" b="b"/>
              <a:pathLst>
                <a:path w="2051684" h="528955">
                  <a:moveTo>
                    <a:pt x="1965960" y="528828"/>
                  </a:moveTo>
                  <a:lnTo>
                    <a:pt x="86868" y="528828"/>
                  </a:lnTo>
                  <a:lnTo>
                    <a:pt x="77724" y="527304"/>
                  </a:lnTo>
                  <a:lnTo>
                    <a:pt x="35052" y="507492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2192" y="478536"/>
                  </a:lnTo>
                  <a:lnTo>
                    <a:pt x="7620" y="470916"/>
                  </a:lnTo>
                  <a:lnTo>
                    <a:pt x="1524" y="452628"/>
                  </a:lnTo>
                  <a:lnTo>
                    <a:pt x="0" y="443484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10668" y="50292"/>
                  </a:lnTo>
                  <a:lnTo>
                    <a:pt x="16764" y="42672"/>
                  </a:lnTo>
                  <a:lnTo>
                    <a:pt x="21336" y="35052"/>
                  </a:lnTo>
                  <a:lnTo>
                    <a:pt x="35052" y="21336"/>
                  </a:lnTo>
                  <a:lnTo>
                    <a:pt x="57912" y="7620"/>
                  </a:lnTo>
                  <a:lnTo>
                    <a:pt x="76200" y="1524"/>
                  </a:lnTo>
                  <a:lnTo>
                    <a:pt x="85344" y="0"/>
                  </a:lnTo>
                  <a:lnTo>
                    <a:pt x="1964436" y="0"/>
                  </a:lnTo>
                  <a:lnTo>
                    <a:pt x="1982724" y="3048"/>
                  </a:lnTo>
                  <a:lnTo>
                    <a:pt x="1991868" y="7620"/>
                  </a:lnTo>
                  <a:lnTo>
                    <a:pt x="2001012" y="10668"/>
                  </a:lnTo>
                  <a:lnTo>
                    <a:pt x="2008632" y="15240"/>
                  </a:lnTo>
                  <a:lnTo>
                    <a:pt x="2016251" y="21336"/>
                  </a:lnTo>
                  <a:lnTo>
                    <a:pt x="2019299" y="24384"/>
                  </a:lnTo>
                  <a:lnTo>
                    <a:pt x="97536" y="24384"/>
                  </a:lnTo>
                  <a:lnTo>
                    <a:pt x="89916" y="25908"/>
                  </a:lnTo>
                  <a:lnTo>
                    <a:pt x="82296" y="25908"/>
                  </a:lnTo>
                  <a:lnTo>
                    <a:pt x="76200" y="27432"/>
                  </a:lnTo>
                  <a:lnTo>
                    <a:pt x="68580" y="30480"/>
                  </a:lnTo>
                  <a:lnTo>
                    <a:pt x="56388" y="36576"/>
                  </a:lnTo>
                  <a:lnTo>
                    <a:pt x="51816" y="41148"/>
                  </a:lnTo>
                  <a:lnTo>
                    <a:pt x="45720" y="45720"/>
                  </a:lnTo>
                  <a:lnTo>
                    <a:pt x="41148" y="50292"/>
                  </a:lnTo>
                  <a:lnTo>
                    <a:pt x="38100" y="56388"/>
                  </a:lnTo>
                  <a:lnTo>
                    <a:pt x="33528" y="62484"/>
                  </a:lnTo>
                  <a:lnTo>
                    <a:pt x="30480" y="68580"/>
                  </a:lnTo>
                  <a:lnTo>
                    <a:pt x="27432" y="80772"/>
                  </a:lnTo>
                  <a:lnTo>
                    <a:pt x="25908" y="88392"/>
                  </a:lnTo>
                  <a:lnTo>
                    <a:pt x="25908" y="446532"/>
                  </a:lnTo>
                  <a:lnTo>
                    <a:pt x="28956" y="452628"/>
                  </a:lnTo>
                  <a:lnTo>
                    <a:pt x="30480" y="460248"/>
                  </a:lnTo>
                  <a:lnTo>
                    <a:pt x="36576" y="472440"/>
                  </a:lnTo>
                  <a:lnTo>
                    <a:pt x="45720" y="481584"/>
                  </a:lnTo>
                  <a:lnTo>
                    <a:pt x="50292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80772" y="501396"/>
                  </a:lnTo>
                  <a:lnTo>
                    <a:pt x="88392" y="502920"/>
                  </a:lnTo>
                  <a:lnTo>
                    <a:pt x="2020824" y="502920"/>
                  </a:lnTo>
                  <a:lnTo>
                    <a:pt x="2017776" y="505968"/>
                  </a:lnTo>
                  <a:lnTo>
                    <a:pt x="2010155" y="512064"/>
                  </a:lnTo>
                  <a:lnTo>
                    <a:pt x="2001012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1684" h="528955">
                  <a:moveTo>
                    <a:pt x="2020824" y="502920"/>
                  </a:moveTo>
                  <a:lnTo>
                    <a:pt x="1969008" y="502920"/>
                  </a:lnTo>
                  <a:lnTo>
                    <a:pt x="1975104" y="499872"/>
                  </a:lnTo>
                  <a:lnTo>
                    <a:pt x="1982724" y="498348"/>
                  </a:lnTo>
                  <a:lnTo>
                    <a:pt x="1994916" y="492251"/>
                  </a:lnTo>
                  <a:lnTo>
                    <a:pt x="1999488" y="487680"/>
                  </a:lnTo>
                  <a:lnTo>
                    <a:pt x="2005584" y="483108"/>
                  </a:lnTo>
                  <a:lnTo>
                    <a:pt x="2010155" y="478536"/>
                  </a:lnTo>
                  <a:lnTo>
                    <a:pt x="2013204" y="472440"/>
                  </a:lnTo>
                  <a:lnTo>
                    <a:pt x="2017776" y="466344"/>
                  </a:lnTo>
                  <a:lnTo>
                    <a:pt x="2020824" y="460248"/>
                  </a:lnTo>
                  <a:lnTo>
                    <a:pt x="2022348" y="454151"/>
                  </a:lnTo>
                  <a:lnTo>
                    <a:pt x="2025396" y="448056"/>
                  </a:lnTo>
                  <a:lnTo>
                    <a:pt x="2025396" y="440436"/>
                  </a:lnTo>
                  <a:lnTo>
                    <a:pt x="2026920" y="432816"/>
                  </a:lnTo>
                  <a:lnTo>
                    <a:pt x="2026920" y="97536"/>
                  </a:lnTo>
                  <a:lnTo>
                    <a:pt x="2025396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0824" y="68580"/>
                  </a:lnTo>
                  <a:lnTo>
                    <a:pt x="2014728" y="56388"/>
                  </a:lnTo>
                  <a:lnTo>
                    <a:pt x="2010155" y="51816"/>
                  </a:lnTo>
                  <a:lnTo>
                    <a:pt x="2005584" y="45720"/>
                  </a:lnTo>
                  <a:lnTo>
                    <a:pt x="2001012" y="41148"/>
                  </a:lnTo>
                  <a:lnTo>
                    <a:pt x="1994916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6628" y="28956"/>
                  </a:lnTo>
                  <a:lnTo>
                    <a:pt x="1970532" y="25908"/>
                  </a:lnTo>
                  <a:lnTo>
                    <a:pt x="1962912" y="25908"/>
                  </a:lnTo>
                  <a:lnTo>
                    <a:pt x="1955292" y="24384"/>
                  </a:lnTo>
                  <a:lnTo>
                    <a:pt x="2019299" y="24384"/>
                  </a:lnTo>
                  <a:lnTo>
                    <a:pt x="2029968" y="35052"/>
                  </a:lnTo>
                  <a:lnTo>
                    <a:pt x="2034540" y="41148"/>
                  </a:lnTo>
                  <a:lnTo>
                    <a:pt x="2039112" y="50292"/>
                  </a:lnTo>
                  <a:lnTo>
                    <a:pt x="2043684" y="57912"/>
                  </a:lnTo>
                  <a:lnTo>
                    <a:pt x="2049780" y="76200"/>
                  </a:lnTo>
                  <a:lnTo>
                    <a:pt x="2051304" y="85344"/>
                  </a:lnTo>
                  <a:lnTo>
                    <a:pt x="2051304" y="441960"/>
                  </a:lnTo>
                  <a:lnTo>
                    <a:pt x="2036064" y="486156"/>
                  </a:lnTo>
                  <a:lnTo>
                    <a:pt x="2029968" y="493775"/>
                  </a:lnTo>
                  <a:lnTo>
                    <a:pt x="2020824" y="50292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974535" y="2561276"/>
            <a:ext cx="156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Plano 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Projeto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714488" y="6600443"/>
            <a:ext cx="2051685" cy="528955"/>
            <a:chOff x="7714488" y="6600443"/>
            <a:chExt cx="2051685" cy="528955"/>
          </a:xfrm>
        </p:grpSpPr>
        <p:sp>
          <p:nvSpPr>
            <p:cNvPr id="43" name="object 43"/>
            <p:cNvSpPr/>
            <p:nvPr/>
          </p:nvSpPr>
          <p:spPr>
            <a:xfrm>
              <a:off x="7726680" y="6612635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3820" y="504444"/>
                  </a:lnTo>
                  <a:lnTo>
                    <a:pt x="51435" y="497776"/>
                  </a:lnTo>
                  <a:lnTo>
                    <a:pt x="24765" y="479679"/>
                  </a:lnTo>
                  <a:lnTo>
                    <a:pt x="6667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67" y="51435"/>
                  </a:lnTo>
                  <a:lnTo>
                    <a:pt x="24765" y="24765"/>
                  </a:lnTo>
                  <a:lnTo>
                    <a:pt x="51435" y="6667"/>
                  </a:lnTo>
                  <a:lnTo>
                    <a:pt x="83820" y="0"/>
                  </a:lnTo>
                  <a:lnTo>
                    <a:pt x="1943100" y="0"/>
                  </a:lnTo>
                  <a:lnTo>
                    <a:pt x="1975485" y="6667"/>
                  </a:lnTo>
                  <a:lnTo>
                    <a:pt x="2002155" y="24765"/>
                  </a:lnTo>
                  <a:lnTo>
                    <a:pt x="2020252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52" y="453009"/>
                  </a:lnTo>
                  <a:lnTo>
                    <a:pt x="2002155" y="479679"/>
                  </a:lnTo>
                  <a:lnTo>
                    <a:pt x="1975485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14488" y="6600443"/>
              <a:ext cx="2051685" cy="528955"/>
            </a:xfrm>
            <a:custGeom>
              <a:avLst/>
              <a:gdLst/>
              <a:ahLst/>
              <a:cxnLst/>
              <a:rect l="l" t="t" r="r" b="b"/>
              <a:pathLst>
                <a:path w="2051684" h="528954">
                  <a:moveTo>
                    <a:pt x="1965960" y="528828"/>
                  </a:moveTo>
                  <a:lnTo>
                    <a:pt x="86868" y="528828"/>
                  </a:lnTo>
                  <a:lnTo>
                    <a:pt x="68580" y="525780"/>
                  </a:lnTo>
                  <a:lnTo>
                    <a:pt x="35052" y="507492"/>
                  </a:lnTo>
                  <a:lnTo>
                    <a:pt x="28956" y="501396"/>
                  </a:lnTo>
                  <a:lnTo>
                    <a:pt x="21336" y="495299"/>
                  </a:lnTo>
                  <a:lnTo>
                    <a:pt x="12192" y="480060"/>
                  </a:lnTo>
                  <a:lnTo>
                    <a:pt x="7620" y="470916"/>
                  </a:lnTo>
                  <a:lnTo>
                    <a:pt x="1524" y="452628"/>
                  </a:lnTo>
                  <a:lnTo>
                    <a:pt x="0" y="443484"/>
                  </a:lnTo>
                  <a:lnTo>
                    <a:pt x="0" y="86868"/>
                  </a:lnTo>
                  <a:lnTo>
                    <a:pt x="15240" y="42672"/>
                  </a:lnTo>
                  <a:lnTo>
                    <a:pt x="35052" y="22860"/>
                  </a:lnTo>
                  <a:lnTo>
                    <a:pt x="41148" y="16764"/>
                  </a:lnTo>
                  <a:lnTo>
                    <a:pt x="50292" y="12192"/>
                  </a:lnTo>
                  <a:lnTo>
                    <a:pt x="57912" y="7620"/>
                  </a:lnTo>
                  <a:lnTo>
                    <a:pt x="76200" y="1524"/>
                  </a:lnTo>
                  <a:lnTo>
                    <a:pt x="85344" y="0"/>
                  </a:lnTo>
                  <a:lnTo>
                    <a:pt x="1964436" y="0"/>
                  </a:lnTo>
                  <a:lnTo>
                    <a:pt x="1973580" y="1524"/>
                  </a:lnTo>
                  <a:lnTo>
                    <a:pt x="2001012" y="10668"/>
                  </a:lnTo>
                  <a:lnTo>
                    <a:pt x="2008632" y="16764"/>
                  </a:lnTo>
                  <a:lnTo>
                    <a:pt x="2016251" y="21336"/>
                  </a:lnTo>
                  <a:lnTo>
                    <a:pt x="2020823" y="25908"/>
                  </a:lnTo>
                  <a:lnTo>
                    <a:pt x="89916" y="25908"/>
                  </a:lnTo>
                  <a:lnTo>
                    <a:pt x="82296" y="27432"/>
                  </a:lnTo>
                  <a:lnTo>
                    <a:pt x="76200" y="28956"/>
                  </a:lnTo>
                  <a:lnTo>
                    <a:pt x="68580" y="30480"/>
                  </a:lnTo>
                  <a:lnTo>
                    <a:pt x="56388" y="36576"/>
                  </a:lnTo>
                  <a:lnTo>
                    <a:pt x="51816" y="41148"/>
                  </a:lnTo>
                  <a:lnTo>
                    <a:pt x="45720" y="45720"/>
                  </a:lnTo>
                  <a:lnTo>
                    <a:pt x="41148" y="50292"/>
                  </a:lnTo>
                  <a:lnTo>
                    <a:pt x="38100" y="56388"/>
                  </a:lnTo>
                  <a:lnTo>
                    <a:pt x="33528" y="62484"/>
                  </a:lnTo>
                  <a:lnTo>
                    <a:pt x="30480" y="68580"/>
                  </a:lnTo>
                  <a:lnTo>
                    <a:pt x="28956" y="74676"/>
                  </a:lnTo>
                  <a:lnTo>
                    <a:pt x="25908" y="82296"/>
                  </a:lnTo>
                  <a:lnTo>
                    <a:pt x="25908" y="88392"/>
                  </a:lnTo>
                  <a:lnTo>
                    <a:pt x="24384" y="96012"/>
                  </a:lnTo>
                  <a:lnTo>
                    <a:pt x="24384" y="431292"/>
                  </a:lnTo>
                  <a:lnTo>
                    <a:pt x="25908" y="438912"/>
                  </a:lnTo>
                  <a:lnTo>
                    <a:pt x="25908" y="446532"/>
                  </a:lnTo>
                  <a:lnTo>
                    <a:pt x="27432" y="454151"/>
                  </a:lnTo>
                  <a:lnTo>
                    <a:pt x="36576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0292" y="487680"/>
                  </a:lnTo>
                  <a:lnTo>
                    <a:pt x="56388" y="492251"/>
                  </a:lnTo>
                  <a:lnTo>
                    <a:pt x="74676" y="501396"/>
                  </a:lnTo>
                  <a:lnTo>
                    <a:pt x="80772" y="502920"/>
                  </a:lnTo>
                  <a:lnTo>
                    <a:pt x="88392" y="502920"/>
                  </a:lnTo>
                  <a:lnTo>
                    <a:pt x="96012" y="504444"/>
                  </a:lnTo>
                  <a:lnTo>
                    <a:pt x="2020062" y="504444"/>
                  </a:lnTo>
                  <a:lnTo>
                    <a:pt x="2016251" y="507492"/>
                  </a:lnTo>
                  <a:lnTo>
                    <a:pt x="2010155" y="512064"/>
                  </a:lnTo>
                  <a:lnTo>
                    <a:pt x="2001012" y="518160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1684" h="528954">
                  <a:moveTo>
                    <a:pt x="2020062" y="504444"/>
                  </a:moveTo>
                  <a:lnTo>
                    <a:pt x="1961388" y="504444"/>
                  </a:lnTo>
                  <a:lnTo>
                    <a:pt x="1969008" y="502920"/>
                  </a:lnTo>
                  <a:lnTo>
                    <a:pt x="1975104" y="501396"/>
                  </a:lnTo>
                  <a:lnTo>
                    <a:pt x="1982724" y="498348"/>
                  </a:lnTo>
                  <a:lnTo>
                    <a:pt x="1994916" y="492251"/>
                  </a:lnTo>
                  <a:lnTo>
                    <a:pt x="1999488" y="487680"/>
                  </a:lnTo>
                  <a:lnTo>
                    <a:pt x="2005584" y="483108"/>
                  </a:lnTo>
                  <a:lnTo>
                    <a:pt x="2010155" y="478536"/>
                  </a:lnTo>
                  <a:lnTo>
                    <a:pt x="2013204" y="472440"/>
                  </a:lnTo>
                  <a:lnTo>
                    <a:pt x="2017776" y="467868"/>
                  </a:lnTo>
                  <a:lnTo>
                    <a:pt x="2020824" y="461772"/>
                  </a:lnTo>
                  <a:lnTo>
                    <a:pt x="2022348" y="454151"/>
                  </a:lnTo>
                  <a:lnTo>
                    <a:pt x="2025396" y="448056"/>
                  </a:lnTo>
                  <a:lnTo>
                    <a:pt x="2025396" y="440436"/>
                  </a:lnTo>
                  <a:lnTo>
                    <a:pt x="2026920" y="432816"/>
                  </a:lnTo>
                  <a:lnTo>
                    <a:pt x="2026920" y="97536"/>
                  </a:lnTo>
                  <a:lnTo>
                    <a:pt x="2025396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01012" y="42672"/>
                  </a:lnTo>
                  <a:lnTo>
                    <a:pt x="1962912" y="25908"/>
                  </a:lnTo>
                  <a:lnTo>
                    <a:pt x="2020823" y="25908"/>
                  </a:lnTo>
                  <a:lnTo>
                    <a:pt x="2029968" y="35052"/>
                  </a:lnTo>
                  <a:lnTo>
                    <a:pt x="2043684" y="57912"/>
                  </a:lnTo>
                  <a:lnTo>
                    <a:pt x="2049780" y="76200"/>
                  </a:lnTo>
                  <a:lnTo>
                    <a:pt x="2051304" y="86868"/>
                  </a:lnTo>
                  <a:lnTo>
                    <a:pt x="2051304" y="441960"/>
                  </a:lnTo>
                  <a:lnTo>
                    <a:pt x="2049780" y="451104"/>
                  </a:lnTo>
                  <a:lnTo>
                    <a:pt x="2040636" y="478536"/>
                  </a:lnTo>
                  <a:lnTo>
                    <a:pt x="2036064" y="486156"/>
                  </a:lnTo>
                  <a:lnTo>
                    <a:pt x="2023872" y="501396"/>
                  </a:lnTo>
                  <a:lnTo>
                    <a:pt x="2020062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708392" y="6018275"/>
            <a:ext cx="2052955" cy="528955"/>
            <a:chOff x="7708392" y="6018275"/>
            <a:chExt cx="2052955" cy="528955"/>
          </a:xfrm>
        </p:grpSpPr>
        <p:sp>
          <p:nvSpPr>
            <p:cNvPr id="46" name="object 46"/>
            <p:cNvSpPr/>
            <p:nvPr/>
          </p:nvSpPr>
          <p:spPr>
            <a:xfrm>
              <a:off x="7722107" y="6030467"/>
              <a:ext cx="2025650" cy="504825"/>
            </a:xfrm>
            <a:custGeom>
              <a:avLst/>
              <a:gdLst/>
              <a:ahLst/>
              <a:cxnLst/>
              <a:rect l="l" t="t" r="r" b="b"/>
              <a:pathLst>
                <a:path w="2025650" h="504825">
                  <a:moveTo>
                    <a:pt x="1941575" y="504443"/>
                  </a:moveTo>
                  <a:lnTo>
                    <a:pt x="83820" y="504443"/>
                  </a:lnTo>
                  <a:lnTo>
                    <a:pt x="50792" y="497776"/>
                  </a:lnTo>
                  <a:lnTo>
                    <a:pt x="24193" y="479679"/>
                  </a:lnTo>
                  <a:lnTo>
                    <a:pt x="6453" y="453009"/>
                  </a:lnTo>
                  <a:lnTo>
                    <a:pt x="0" y="420624"/>
                  </a:lnTo>
                  <a:lnTo>
                    <a:pt x="0" y="83819"/>
                  </a:lnTo>
                  <a:lnTo>
                    <a:pt x="6453" y="51434"/>
                  </a:lnTo>
                  <a:lnTo>
                    <a:pt x="24193" y="24764"/>
                  </a:lnTo>
                  <a:lnTo>
                    <a:pt x="50792" y="6667"/>
                  </a:lnTo>
                  <a:lnTo>
                    <a:pt x="83820" y="0"/>
                  </a:lnTo>
                  <a:lnTo>
                    <a:pt x="1941575" y="0"/>
                  </a:lnTo>
                  <a:lnTo>
                    <a:pt x="1974603" y="6667"/>
                  </a:lnTo>
                  <a:lnTo>
                    <a:pt x="2001202" y="24764"/>
                  </a:lnTo>
                  <a:lnTo>
                    <a:pt x="2018942" y="51434"/>
                  </a:lnTo>
                  <a:lnTo>
                    <a:pt x="2025395" y="83819"/>
                  </a:lnTo>
                  <a:lnTo>
                    <a:pt x="2025395" y="420624"/>
                  </a:lnTo>
                  <a:lnTo>
                    <a:pt x="2018942" y="453009"/>
                  </a:lnTo>
                  <a:lnTo>
                    <a:pt x="2001202" y="479679"/>
                  </a:lnTo>
                  <a:lnTo>
                    <a:pt x="1974603" y="497776"/>
                  </a:lnTo>
                  <a:lnTo>
                    <a:pt x="1941575" y="504443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08392" y="6018275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4">
                  <a:moveTo>
                    <a:pt x="1965960" y="528828"/>
                  </a:moveTo>
                  <a:lnTo>
                    <a:pt x="88392" y="528828"/>
                  </a:lnTo>
                  <a:lnTo>
                    <a:pt x="77724" y="527304"/>
                  </a:lnTo>
                  <a:lnTo>
                    <a:pt x="68580" y="524256"/>
                  </a:lnTo>
                  <a:lnTo>
                    <a:pt x="60960" y="521208"/>
                  </a:lnTo>
                  <a:lnTo>
                    <a:pt x="51816" y="518160"/>
                  </a:lnTo>
                  <a:lnTo>
                    <a:pt x="44196" y="513588"/>
                  </a:lnTo>
                  <a:lnTo>
                    <a:pt x="28956" y="501396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2192" y="478536"/>
                  </a:lnTo>
                  <a:lnTo>
                    <a:pt x="7620" y="470916"/>
                  </a:lnTo>
                  <a:lnTo>
                    <a:pt x="4572" y="461772"/>
                  </a:lnTo>
                  <a:lnTo>
                    <a:pt x="1524" y="443484"/>
                  </a:lnTo>
                  <a:lnTo>
                    <a:pt x="0" y="432816"/>
                  </a:lnTo>
                  <a:lnTo>
                    <a:pt x="0" y="96012"/>
                  </a:lnTo>
                  <a:lnTo>
                    <a:pt x="12192" y="50292"/>
                  </a:lnTo>
                  <a:lnTo>
                    <a:pt x="28956" y="28956"/>
                  </a:lnTo>
                  <a:lnTo>
                    <a:pt x="35052" y="21336"/>
                  </a:lnTo>
                  <a:lnTo>
                    <a:pt x="50292" y="12192"/>
                  </a:lnTo>
                  <a:lnTo>
                    <a:pt x="59436" y="7620"/>
                  </a:lnTo>
                  <a:lnTo>
                    <a:pt x="77724" y="1524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2010155" y="15240"/>
                  </a:lnTo>
                  <a:lnTo>
                    <a:pt x="2016251" y="21336"/>
                  </a:lnTo>
                  <a:lnTo>
                    <a:pt x="2020062" y="24384"/>
                  </a:lnTo>
                  <a:lnTo>
                    <a:pt x="97536" y="24384"/>
                  </a:lnTo>
                  <a:lnTo>
                    <a:pt x="89916" y="25908"/>
                  </a:lnTo>
                  <a:lnTo>
                    <a:pt x="83820" y="25908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2004" y="460248"/>
                  </a:lnTo>
                  <a:lnTo>
                    <a:pt x="33528" y="466344"/>
                  </a:lnTo>
                  <a:lnTo>
                    <a:pt x="38100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1816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6200" y="499872"/>
                  </a:lnTo>
                  <a:lnTo>
                    <a:pt x="82296" y="501396"/>
                  </a:lnTo>
                  <a:lnTo>
                    <a:pt x="89916" y="502920"/>
                  </a:lnTo>
                  <a:lnTo>
                    <a:pt x="2019681" y="504444"/>
                  </a:lnTo>
                  <a:lnTo>
                    <a:pt x="2010155" y="512064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85772" y="524256"/>
                  </a:lnTo>
                  <a:lnTo>
                    <a:pt x="1976628" y="527304"/>
                  </a:lnTo>
                  <a:lnTo>
                    <a:pt x="1965960" y="528828"/>
                  </a:lnTo>
                  <a:close/>
                </a:path>
                <a:path w="2052954" h="528954">
                  <a:moveTo>
                    <a:pt x="2019681" y="504444"/>
                  </a:moveTo>
                  <a:lnTo>
                    <a:pt x="1955292" y="504444"/>
                  </a:lnTo>
                  <a:lnTo>
                    <a:pt x="1962912" y="502920"/>
                  </a:lnTo>
                  <a:lnTo>
                    <a:pt x="1969008" y="502920"/>
                  </a:lnTo>
                  <a:lnTo>
                    <a:pt x="1976628" y="499872"/>
                  </a:lnTo>
                  <a:lnTo>
                    <a:pt x="2010155" y="478536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2348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5720"/>
                  </a:lnTo>
                  <a:lnTo>
                    <a:pt x="2002536" y="41148"/>
                  </a:lnTo>
                  <a:lnTo>
                    <a:pt x="1996440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8151" y="28956"/>
                  </a:lnTo>
                  <a:lnTo>
                    <a:pt x="1970532" y="25908"/>
                  </a:lnTo>
                  <a:lnTo>
                    <a:pt x="1964436" y="25908"/>
                  </a:lnTo>
                  <a:lnTo>
                    <a:pt x="1955292" y="24384"/>
                  </a:lnTo>
                  <a:lnTo>
                    <a:pt x="2020062" y="24384"/>
                  </a:lnTo>
                  <a:lnTo>
                    <a:pt x="2023872" y="27432"/>
                  </a:lnTo>
                  <a:lnTo>
                    <a:pt x="2029968" y="35052"/>
                  </a:lnTo>
                  <a:lnTo>
                    <a:pt x="2036064" y="41148"/>
                  </a:lnTo>
                  <a:lnTo>
                    <a:pt x="2040636" y="50292"/>
                  </a:lnTo>
                  <a:lnTo>
                    <a:pt x="2045208" y="57912"/>
                  </a:lnTo>
                  <a:lnTo>
                    <a:pt x="2048255" y="67056"/>
                  </a:lnTo>
                  <a:lnTo>
                    <a:pt x="2051304" y="85344"/>
                  </a:lnTo>
                  <a:lnTo>
                    <a:pt x="2052828" y="96012"/>
                  </a:lnTo>
                  <a:lnTo>
                    <a:pt x="2052828" y="441960"/>
                  </a:lnTo>
                  <a:lnTo>
                    <a:pt x="2040636" y="478536"/>
                  </a:lnTo>
                  <a:lnTo>
                    <a:pt x="2025396" y="499872"/>
                  </a:lnTo>
                  <a:lnTo>
                    <a:pt x="2019681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845056" y="5531617"/>
            <a:ext cx="1790064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Plano de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Testes</a:t>
            </a:r>
            <a:endParaRPr sz="1800">
              <a:latin typeface="Calibri"/>
              <a:cs typeface="Calibri"/>
            </a:endParaRPr>
          </a:p>
          <a:p>
            <a:pPr marL="201295" marR="204470" algn="ctr">
              <a:lnSpc>
                <a:spcPct val="100000"/>
              </a:lnSpc>
              <a:spcBef>
                <a:spcPts val="13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Manutenção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Usuário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908547" y="2429255"/>
            <a:ext cx="1766570" cy="3668395"/>
            <a:chOff x="5908547" y="2429255"/>
            <a:chExt cx="1766570" cy="3668395"/>
          </a:xfrm>
        </p:grpSpPr>
        <p:sp>
          <p:nvSpPr>
            <p:cNvPr id="50" name="object 50"/>
            <p:cNvSpPr/>
            <p:nvPr/>
          </p:nvSpPr>
          <p:spPr>
            <a:xfrm>
              <a:off x="5920739" y="2484119"/>
              <a:ext cx="1739264" cy="3558540"/>
            </a:xfrm>
            <a:custGeom>
              <a:avLst/>
              <a:gdLst/>
              <a:ahLst/>
              <a:cxnLst/>
              <a:rect l="l" t="t" r="r" b="b"/>
              <a:pathLst>
                <a:path w="1739265" h="3558540">
                  <a:moveTo>
                    <a:pt x="870204" y="3558540"/>
                  </a:moveTo>
                  <a:lnTo>
                    <a:pt x="870204" y="2668524"/>
                  </a:lnTo>
                  <a:lnTo>
                    <a:pt x="0" y="2668524"/>
                  </a:lnTo>
                  <a:lnTo>
                    <a:pt x="0" y="890016"/>
                  </a:lnTo>
                  <a:lnTo>
                    <a:pt x="870204" y="890016"/>
                  </a:lnTo>
                  <a:lnTo>
                    <a:pt x="870204" y="0"/>
                  </a:lnTo>
                  <a:lnTo>
                    <a:pt x="1738883" y="1780032"/>
                  </a:lnTo>
                  <a:lnTo>
                    <a:pt x="870204" y="355854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08547" y="2429255"/>
              <a:ext cx="1766570" cy="3668395"/>
            </a:xfrm>
            <a:custGeom>
              <a:avLst/>
              <a:gdLst/>
              <a:ahLst/>
              <a:cxnLst/>
              <a:rect l="l" t="t" r="r" b="b"/>
              <a:pathLst>
                <a:path w="1766570" h="3668395">
                  <a:moveTo>
                    <a:pt x="870204" y="60960"/>
                  </a:moveTo>
                  <a:lnTo>
                    <a:pt x="870204" y="0"/>
                  </a:lnTo>
                  <a:lnTo>
                    <a:pt x="896998" y="54864"/>
                  </a:lnTo>
                  <a:lnTo>
                    <a:pt x="894588" y="54864"/>
                  </a:lnTo>
                  <a:lnTo>
                    <a:pt x="870204" y="60960"/>
                  </a:lnTo>
                  <a:close/>
                </a:path>
                <a:path w="1766570" h="3668395">
                  <a:moveTo>
                    <a:pt x="894588" y="110795"/>
                  </a:moveTo>
                  <a:lnTo>
                    <a:pt x="870204" y="60960"/>
                  </a:lnTo>
                  <a:lnTo>
                    <a:pt x="894588" y="54864"/>
                  </a:lnTo>
                  <a:lnTo>
                    <a:pt x="894588" y="110795"/>
                  </a:lnTo>
                  <a:close/>
                </a:path>
                <a:path w="1766570" h="3668395">
                  <a:moveTo>
                    <a:pt x="1737799" y="1834136"/>
                  </a:moveTo>
                  <a:lnTo>
                    <a:pt x="894588" y="110795"/>
                  </a:lnTo>
                  <a:lnTo>
                    <a:pt x="894588" y="54864"/>
                  </a:lnTo>
                  <a:lnTo>
                    <a:pt x="896998" y="54864"/>
                  </a:lnTo>
                  <a:lnTo>
                    <a:pt x="1763338" y="1828800"/>
                  </a:lnTo>
                  <a:lnTo>
                    <a:pt x="1740408" y="1828800"/>
                  </a:lnTo>
                  <a:lnTo>
                    <a:pt x="1737799" y="1834136"/>
                  </a:lnTo>
                  <a:close/>
                </a:path>
                <a:path w="1766570" h="3668395">
                  <a:moveTo>
                    <a:pt x="870204" y="944880"/>
                  </a:moveTo>
                  <a:lnTo>
                    <a:pt x="870204" y="60960"/>
                  </a:lnTo>
                  <a:lnTo>
                    <a:pt x="894588" y="110795"/>
                  </a:lnTo>
                  <a:lnTo>
                    <a:pt x="894588" y="931164"/>
                  </a:lnTo>
                  <a:lnTo>
                    <a:pt x="882396" y="931164"/>
                  </a:lnTo>
                  <a:lnTo>
                    <a:pt x="870204" y="944880"/>
                  </a:lnTo>
                  <a:close/>
                </a:path>
                <a:path w="1766570" h="3668395">
                  <a:moveTo>
                    <a:pt x="870204" y="2737104"/>
                  </a:moveTo>
                  <a:lnTo>
                    <a:pt x="0" y="2737104"/>
                  </a:lnTo>
                  <a:lnTo>
                    <a:pt x="0" y="931164"/>
                  </a:lnTo>
                  <a:lnTo>
                    <a:pt x="870204" y="931164"/>
                  </a:lnTo>
                  <a:lnTo>
                    <a:pt x="870204" y="944880"/>
                  </a:lnTo>
                  <a:lnTo>
                    <a:pt x="25908" y="944880"/>
                  </a:lnTo>
                  <a:lnTo>
                    <a:pt x="12192" y="957072"/>
                  </a:lnTo>
                  <a:lnTo>
                    <a:pt x="25908" y="957072"/>
                  </a:lnTo>
                  <a:lnTo>
                    <a:pt x="25908" y="2711196"/>
                  </a:lnTo>
                  <a:lnTo>
                    <a:pt x="12192" y="2711196"/>
                  </a:lnTo>
                  <a:lnTo>
                    <a:pt x="25908" y="2723388"/>
                  </a:lnTo>
                  <a:lnTo>
                    <a:pt x="870204" y="2723388"/>
                  </a:lnTo>
                  <a:lnTo>
                    <a:pt x="870204" y="2737104"/>
                  </a:lnTo>
                  <a:close/>
                </a:path>
                <a:path w="1766570" h="3668395">
                  <a:moveTo>
                    <a:pt x="894588" y="957072"/>
                  </a:moveTo>
                  <a:lnTo>
                    <a:pt x="25908" y="957072"/>
                  </a:lnTo>
                  <a:lnTo>
                    <a:pt x="25908" y="944880"/>
                  </a:lnTo>
                  <a:lnTo>
                    <a:pt x="870204" y="944880"/>
                  </a:lnTo>
                  <a:lnTo>
                    <a:pt x="882396" y="931164"/>
                  </a:lnTo>
                  <a:lnTo>
                    <a:pt x="894588" y="931164"/>
                  </a:lnTo>
                  <a:lnTo>
                    <a:pt x="894588" y="957072"/>
                  </a:lnTo>
                  <a:close/>
                </a:path>
                <a:path w="1766570" h="3668395">
                  <a:moveTo>
                    <a:pt x="25908" y="957072"/>
                  </a:moveTo>
                  <a:lnTo>
                    <a:pt x="12192" y="957072"/>
                  </a:lnTo>
                  <a:lnTo>
                    <a:pt x="25908" y="944880"/>
                  </a:lnTo>
                  <a:lnTo>
                    <a:pt x="25908" y="957072"/>
                  </a:lnTo>
                  <a:close/>
                </a:path>
                <a:path w="1766570" h="3668395">
                  <a:moveTo>
                    <a:pt x="1740408" y="1839468"/>
                  </a:moveTo>
                  <a:lnTo>
                    <a:pt x="1737799" y="1834136"/>
                  </a:lnTo>
                  <a:lnTo>
                    <a:pt x="1740408" y="1828800"/>
                  </a:lnTo>
                  <a:lnTo>
                    <a:pt x="1740408" y="1839468"/>
                  </a:lnTo>
                  <a:close/>
                </a:path>
                <a:path w="1766570" h="3668395">
                  <a:moveTo>
                    <a:pt x="1764081" y="1839468"/>
                  </a:moveTo>
                  <a:lnTo>
                    <a:pt x="1740408" y="1839468"/>
                  </a:lnTo>
                  <a:lnTo>
                    <a:pt x="1740408" y="1828800"/>
                  </a:lnTo>
                  <a:lnTo>
                    <a:pt x="1763338" y="1828800"/>
                  </a:lnTo>
                  <a:lnTo>
                    <a:pt x="1766316" y="1834896"/>
                  </a:lnTo>
                  <a:lnTo>
                    <a:pt x="1764081" y="1839468"/>
                  </a:lnTo>
                  <a:close/>
                </a:path>
                <a:path w="1766570" h="3668395">
                  <a:moveTo>
                    <a:pt x="897020" y="3613404"/>
                  </a:moveTo>
                  <a:lnTo>
                    <a:pt x="894588" y="3613404"/>
                  </a:lnTo>
                  <a:lnTo>
                    <a:pt x="894588" y="3558953"/>
                  </a:lnTo>
                  <a:lnTo>
                    <a:pt x="1737799" y="1834136"/>
                  </a:lnTo>
                  <a:lnTo>
                    <a:pt x="1740408" y="1839468"/>
                  </a:lnTo>
                  <a:lnTo>
                    <a:pt x="1764081" y="1839468"/>
                  </a:lnTo>
                  <a:lnTo>
                    <a:pt x="897020" y="3613404"/>
                  </a:lnTo>
                  <a:close/>
                </a:path>
                <a:path w="1766570" h="3668395">
                  <a:moveTo>
                    <a:pt x="25908" y="2723388"/>
                  </a:moveTo>
                  <a:lnTo>
                    <a:pt x="12192" y="2711196"/>
                  </a:lnTo>
                  <a:lnTo>
                    <a:pt x="25908" y="2711196"/>
                  </a:lnTo>
                  <a:lnTo>
                    <a:pt x="25908" y="2723388"/>
                  </a:lnTo>
                  <a:close/>
                </a:path>
                <a:path w="1766570" h="3668395">
                  <a:moveTo>
                    <a:pt x="894588" y="2737104"/>
                  </a:moveTo>
                  <a:lnTo>
                    <a:pt x="882396" y="2737104"/>
                  </a:lnTo>
                  <a:lnTo>
                    <a:pt x="870204" y="2723388"/>
                  </a:lnTo>
                  <a:lnTo>
                    <a:pt x="25908" y="2723388"/>
                  </a:lnTo>
                  <a:lnTo>
                    <a:pt x="25908" y="2711196"/>
                  </a:lnTo>
                  <a:lnTo>
                    <a:pt x="894588" y="2711196"/>
                  </a:lnTo>
                  <a:lnTo>
                    <a:pt x="894588" y="2737104"/>
                  </a:lnTo>
                  <a:close/>
                </a:path>
                <a:path w="1766570" h="3668395">
                  <a:moveTo>
                    <a:pt x="870204" y="3608832"/>
                  </a:moveTo>
                  <a:lnTo>
                    <a:pt x="870204" y="2723388"/>
                  </a:lnTo>
                  <a:lnTo>
                    <a:pt x="882396" y="2737104"/>
                  </a:lnTo>
                  <a:lnTo>
                    <a:pt x="894588" y="2737104"/>
                  </a:lnTo>
                  <a:lnTo>
                    <a:pt x="894588" y="3558953"/>
                  </a:lnTo>
                  <a:lnTo>
                    <a:pt x="870204" y="3608832"/>
                  </a:lnTo>
                  <a:close/>
                </a:path>
                <a:path w="1766570" h="3668395">
                  <a:moveTo>
                    <a:pt x="894588" y="3613404"/>
                  </a:moveTo>
                  <a:lnTo>
                    <a:pt x="870204" y="3608832"/>
                  </a:lnTo>
                  <a:lnTo>
                    <a:pt x="894588" y="3558953"/>
                  </a:lnTo>
                  <a:lnTo>
                    <a:pt x="894588" y="3613404"/>
                  </a:lnTo>
                  <a:close/>
                </a:path>
                <a:path w="1766570" h="3668395">
                  <a:moveTo>
                    <a:pt x="870204" y="3668267"/>
                  </a:moveTo>
                  <a:lnTo>
                    <a:pt x="870204" y="3608832"/>
                  </a:lnTo>
                  <a:lnTo>
                    <a:pt x="894588" y="3613404"/>
                  </a:lnTo>
                  <a:lnTo>
                    <a:pt x="897020" y="3613404"/>
                  </a:lnTo>
                  <a:lnTo>
                    <a:pt x="870204" y="3668267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13703" y="4120896"/>
              <a:ext cx="1118870" cy="280670"/>
            </a:xfrm>
            <a:custGeom>
              <a:avLst/>
              <a:gdLst/>
              <a:ahLst/>
              <a:cxnLst/>
              <a:rect l="l" t="t" r="r" b="b"/>
              <a:pathLst>
                <a:path w="1118870" h="280670">
                  <a:moveTo>
                    <a:pt x="1118616" y="280415"/>
                  </a:moveTo>
                  <a:lnTo>
                    <a:pt x="0" y="280415"/>
                  </a:lnTo>
                  <a:lnTo>
                    <a:pt x="0" y="0"/>
                  </a:lnTo>
                  <a:lnTo>
                    <a:pt x="1118616" y="0"/>
                  </a:lnTo>
                  <a:lnTo>
                    <a:pt x="1118616" y="28041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000982" y="4097513"/>
            <a:ext cx="114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MUDANÇAS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071615" y="2670047"/>
            <a:ext cx="3484245" cy="3161030"/>
            <a:chOff x="6071615" y="2670047"/>
            <a:chExt cx="3484245" cy="3161030"/>
          </a:xfrm>
        </p:grpSpPr>
        <p:sp>
          <p:nvSpPr>
            <p:cNvPr id="55" name="object 55"/>
            <p:cNvSpPr/>
            <p:nvPr/>
          </p:nvSpPr>
          <p:spPr>
            <a:xfrm>
              <a:off x="6120383" y="2711195"/>
              <a:ext cx="3385185" cy="3077210"/>
            </a:xfrm>
            <a:custGeom>
              <a:avLst/>
              <a:gdLst/>
              <a:ahLst/>
              <a:cxnLst/>
              <a:rect l="l" t="t" r="r" b="b"/>
              <a:pathLst>
                <a:path w="3385184" h="3077210">
                  <a:moveTo>
                    <a:pt x="1693163" y="3076956"/>
                  </a:moveTo>
                  <a:lnTo>
                    <a:pt x="1568195" y="2686812"/>
                  </a:lnTo>
                  <a:lnTo>
                    <a:pt x="1362455" y="3048000"/>
                  </a:lnTo>
                  <a:lnTo>
                    <a:pt x="1324355" y="2642616"/>
                  </a:lnTo>
                  <a:lnTo>
                    <a:pt x="1045464" y="2959608"/>
                  </a:lnTo>
                  <a:lnTo>
                    <a:pt x="1094231" y="2555748"/>
                  </a:lnTo>
                  <a:lnTo>
                    <a:pt x="752856" y="2817876"/>
                  </a:lnTo>
                  <a:lnTo>
                    <a:pt x="886968" y="2430780"/>
                  </a:lnTo>
                  <a:lnTo>
                    <a:pt x="496823" y="2625852"/>
                  </a:lnTo>
                  <a:lnTo>
                    <a:pt x="711708" y="2270760"/>
                  </a:lnTo>
                  <a:lnTo>
                    <a:pt x="286512" y="2394204"/>
                  </a:lnTo>
                  <a:lnTo>
                    <a:pt x="573024" y="2083308"/>
                  </a:lnTo>
                  <a:lnTo>
                    <a:pt x="129539" y="2127504"/>
                  </a:lnTo>
                  <a:lnTo>
                    <a:pt x="478536" y="1872996"/>
                  </a:lnTo>
                  <a:lnTo>
                    <a:pt x="33528" y="1839468"/>
                  </a:lnTo>
                  <a:lnTo>
                    <a:pt x="429767" y="1652016"/>
                  </a:lnTo>
                  <a:lnTo>
                    <a:pt x="0" y="1539240"/>
                  </a:lnTo>
                  <a:lnTo>
                    <a:pt x="429767" y="1424940"/>
                  </a:lnTo>
                  <a:lnTo>
                    <a:pt x="33528" y="1239012"/>
                  </a:lnTo>
                  <a:lnTo>
                    <a:pt x="478536" y="1203960"/>
                  </a:lnTo>
                  <a:lnTo>
                    <a:pt x="129539" y="949452"/>
                  </a:lnTo>
                  <a:lnTo>
                    <a:pt x="573024" y="995172"/>
                  </a:lnTo>
                  <a:lnTo>
                    <a:pt x="286512" y="684276"/>
                  </a:lnTo>
                  <a:lnTo>
                    <a:pt x="711708" y="806196"/>
                  </a:lnTo>
                  <a:lnTo>
                    <a:pt x="496823" y="451104"/>
                  </a:lnTo>
                  <a:lnTo>
                    <a:pt x="886968" y="646176"/>
                  </a:lnTo>
                  <a:lnTo>
                    <a:pt x="752856" y="259080"/>
                  </a:lnTo>
                  <a:lnTo>
                    <a:pt x="1094231" y="521208"/>
                  </a:lnTo>
                  <a:lnTo>
                    <a:pt x="1045464" y="117348"/>
                  </a:lnTo>
                  <a:lnTo>
                    <a:pt x="1324355" y="434340"/>
                  </a:lnTo>
                  <a:lnTo>
                    <a:pt x="1362455" y="30480"/>
                  </a:lnTo>
                  <a:lnTo>
                    <a:pt x="1568195" y="390144"/>
                  </a:lnTo>
                  <a:lnTo>
                    <a:pt x="1693163" y="0"/>
                  </a:lnTo>
                  <a:lnTo>
                    <a:pt x="1816608" y="390144"/>
                  </a:lnTo>
                  <a:lnTo>
                    <a:pt x="2022348" y="30480"/>
                  </a:lnTo>
                  <a:lnTo>
                    <a:pt x="2061971" y="434340"/>
                  </a:lnTo>
                  <a:lnTo>
                    <a:pt x="2340863" y="117348"/>
                  </a:lnTo>
                  <a:lnTo>
                    <a:pt x="2290571" y="521208"/>
                  </a:lnTo>
                  <a:lnTo>
                    <a:pt x="2633472" y="259080"/>
                  </a:lnTo>
                  <a:lnTo>
                    <a:pt x="2497835" y="646176"/>
                  </a:lnTo>
                  <a:lnTo>
                    <a:pt x="2889503" y="451104"/>
                  </a:lnTo>
                  <a:lnTo>
                    <a:pt x="2674619" y="806196"/>
                  </a:lnTo>
                  <a:lnTo>
                    <a:pt x="3099816" y="684276"/>
                  </a:lnTo>
                  <a:lnTo>
                    <a:pt x="2811780" y="995172"/>
                  </a:lnTo>
                  <a:lnTo>
                    <a:pt x="3256788" y="949452"/>
                  </a:lnTo>
                  <a:lnTo>
                    <a:pt x="2907791" y="1203960"/>
                  </a:lnTo>
                  <a:lnTo>
                    <a:pt x="3352800" y="1239012"/>
                  </a:lnTo>
                  <a:lnTo>
                    <a:pt x="2956559" y="1424940"/>
                  </a:lnTo>
                  <a:lnTo>
                    <a:pt x="3384803" y="1539240"/>
                  </a:lnTo>
                  <a:lnTo>
                    <a:pt x="2956559" y="1652016"/>
                  </a:lnTo>
                  <a:lnTo>
                    <a:pt x="3352800" y="1839468"/>
                  </a:lnTo>
                  <a:lnTo>
                    <a:pt x="2907791" y="1872996"/>
                  </a:lnTo>
                  <a:lnTo>
                    <a:pt x="3256788" y="2127504"/>
                  </a:lnTo>
                  <a:lnTo>
                    <a:pt x="2811780" y="2083308"/>
                  </a:lnTo>
                  <a:lnTo>
                    <a:pt x="3099816" y="2394204"/>
                  </a:lnTo>
                  <a:lnTo>
                    <a:pt x="2674619" y="2270760"/>
                  </a:lnTo>
                  <a:lnTo>
                    <a:pt x="2889503" y="2625852"/>
                  </a:lnTo>
                  <a:lnTo>
                    <a:pt x="2497835" y="2430780"/>
                  </a:lnTo>
                  <a:lnTo>
                    <a:pt x="2633472" y="2817876"/>
                  </a:lnTo>
                  <a:lnTo>
                    <a:pt x="2290571" y="2555748"/>
                  </a:lnTo>
                  <a:lnTo>
                    <a:pt x="2340863" y="2959608"/>
                  </a:lnTo>
                  <a:lnTo>
                    <a:pt x="2061971" y="2642616"/>
                  </a:lnTo>
                  <a:lnTo>
                    <a:pt x="2022348" y="3048000"/>
                  </a:lnTo>
                  <a:lnTo>
                    <a:pt x="1816608" y="2686812"/>
                  </a:lnTo>
                  <a:lnTo>
                    <a:pt x="1693163" y="3076956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71615" y="2670047"/>
              <a:ext cx="3484245" cy="3161030"/>
            </a:xfrm>
            <a:custGeom>
              <a:avLst/>
              <a:gdLst/>
              <a:ahLst/>
              <a:cxnLst/>
              <a:rect l="l" t="t" r="r" b="b"/>
              <a:pathLst>
                <a:path w="3484245" h="3161029">
                  <a:moveTo>
                    <a:pt x="1631269" y="428244"/>
                  </a:moveTo>
                  <a:lnTo>
                    <a:pt x="1604772" y="428244"/>
                  </a:lnTo>
                  <a:lnTo>
                    <a:pt x="1627632" y="425196"/>
                  </a:lnTo>
                  <a:lnTo>
                    <a:pt x="1613608" y="400654"/>
                  </a:lnTo>
                  <a:lnTo>
                    <a:pt x="1741932" y="0"/>
                  </a:lnTo>
                  <a:lnTo>
                    <a:pt x="1756412" y="45720"/>
                  </a:lnTo>
                  <a:lnTo>
                    <a:pt x="1729740" y="45720"/>
                  </a:lnTo>
                  <a:lnTo>
                    <a:pt x="1741862" y="83898"/>
                  </a:lnTo>
                  <a:lnTo>
                    <a:pt x="1631269" y="428244"/>
                  </a:lnTo>
                  <a:close/>
                </a:path>
                <a:path w="3484245" h="3161029">
                  <a:moveTo>
                    <a:pt x="1386711" y="473963"/>
                  </a:moveTo>
                  <a:lnTo>
                    <a:pt x="1360932" y="473963"/>
                  </a:lnTo>
                  <a:lnTo>
                    <a:pt x="1382267" y="467867"/>
                  </a:lnTo>
                  <a:lnTo>
                    <a:pt x="1363483" y="446466"/>
                  </a:lnTo>
                  <a:lnTo>
                    <a:pt x="1402080" y="30479"/>
                  </a:lnTo>
                  <a:lnTo>
                    <a:pt x="1425593" y="71628"/>
                  </a:lnTo>
                  <a:lnTo>
                    <a:pt x="1423416" y="71628"/>
                  </a:lnTo>
                  <a:lnTo>
                    <a:pt x="1400555" y="77724"/>
                  </a:lnTo>
                  <a:lnTo>
                    <a:pt x="1419778" y="111497"/>
                  </a:lnTo>
                  <a:lnTo>
                    <a:pt x="1386711" y="473963"/>
                  </a:lnTo>
                  <a:close/>
                </a:path>
                <a:path w="3484245" h="3161029">
                  <a:moveTo>
                    <a:pt x="1882417" y="428244"/>
                  </a:moveTo>
                  <a:lnTo>
                    <a:pt x="1877568" y="428244"/>
                  </a:lnTo>
                  <a:lnTo>
                    <a:pt x="1868794" y="400544"/>
                  </a:lnTo>
                  <a:lnTo>
                    <a:pt x="2080260" y="30479"/>
                  </a:lnTo>
                  <a:lnTo>
                    <a:pt x="2084219" y="71628"/>
                  </a:lnTo>
                  <a:lnTo>
                    <a:pt x="2058924" y="71628"/>
                  </a:lnTo>
                  <a:lnTo>
                    <a:pt x="2062878" y="113369"/>
                  </a:lnTo>
                  <a:lnTo>
                    <a:pt x="1882417" y="428244"/>
                  </a:lnTo>
                  <a:close/>
                </a:path>
                <a:path w="3484245" h="3161029">
                  <a:moveTo>
                    <a:pt x="1741862" y="83898"/>
                  </a:moveTo>
                  <a:lnTo>
                    <a:pt x="1729740" y="45720"/>
                  </a:lnTo>
                  <a:lnTo>
                    <a:pt x="1754124" y="45720"/>
                  </a:lnTo>
                  <a:lnTo>
                    <a:pt x="1741862" y="83898"/>
                  </a:lnTo>
                  <a:close/>
                </a:path>
                <a:path w="3484245" h="3161029">
                  <a:moveTo>
                    <a:pt x="1862328" y="463296"/>
                  </a:moveTo>
                  <a:lnTo>
                    <a:pt x="1741862" y="83898"/>
                  </a:lnTo>
                  <a:lnTo>
                    <a:pt x="1754124" y="45720"/>
                  </a:lnTo>
                  <a:lnTo>
                    <a:pt x="1756412" y="45720"/>
                  </a:lnTo>
                  <a:lnTo>
                    <a:pt x="1868794" y="400544"/>
                  </a:lnTo>
                  <a:lnTo>
                    <a:pt x="1854708" y="425196"/>
                  </a:lnTo>
                  <a:lnTo>
                    <a:pt x="1877568" y="428244"/>
                  </a:lnTo>
                  <a:lnTo>
                    <a:pt x="1882417" y="428244"/>
                  </a:lnTo>
                  <a:lnTo>
                    <a:pt x="1862328" y="463296"/>
                  </a:lnTo>
                  <a:close/>
                </a:path>
                <a:path w="3484245" h="3161029">
                  <a:moveTo>
                    <a:pt x="1419778" y="111497"/>
                  </a:moveTo>
                  <a:lnTo>
                    <a:pt x="1400555" y="77724"/>
                  </a:lnTo>
                  <a:lnTo>
                    <a:pt x="1423416" y="71628"/>
                  </a:lnTo>
                  <a:lnTo>
                    <a:pt x="1419778" y="111497"/>
                  </a:lnTo>
                  <a:close/>
                </a:path>
                <a:path w="3484245" h="3161029">
                  <a:moveTo>
                    <a:pt x="1620012" y="463296"/>
                  </a:moveTo>
                  <a:lnTo>
                    <a:pt x="1419778" y="111497"/>
                  </a:lnTo>
                  <a:lnTo>
                    <a:pt x="1423416" y="71628"/>
                  </a:lnTo>
                  <a:lnTo>
                    <a:pt x="1425593" y="71628"/>
                  </a:lnTo>
                  <a:lnTo>
                    <a:pt x="1613608" y="400654"/>
                  </a:lnTo>
                  <a:lnTo>
                    <a:pt x="1604772" y="428244"/>
                  </a:lnTo>
                  <a:lnTo>
                    <a:pt x="1631269" y="428244"/>
                  </a:lnTo>
                  <a:lnTo>
                    <a:pt x="1620012" y="463296"/>
                  </a:lnTo>
                  <a:close/>
                </a:path>
                <a:path w="3484245" h="3161029">
                  <a:moveTo>
                    <a:pt x="2062878" y="113369"/>
                  </a:moveTo>
                  <a:lnTo>
                    <a:pt x="2058924" y="71628"/>
                  </a:lnTo>
                  <a:lnTo>
                    <a:pt x="2083308" y="77724"/>
                  </a:lnTo>
                  <a:lnTo>
                    <a:pt x="2062878" y="113369"/>
                  </a:lnTo>
                  <a:close/>
                </a:path>
                <a:path w="3484245" h="3161029">
                  <a:moveTo>
                    <a:pt x="2100072" y="505967"/>
                  </a:moveTo>
                  <a:lnTo>
                    <a:pt x="2062878" y="113369"/>
                  </a:lnTo>
                  <a:lnTo>
                    <a:pt x="2083308" y="77724"/>
                  </a:lnTo>
                  <a:lnTo>
                    <a:pt x="2058924" y="71628"/>
                  </a:lnTo>
                  <a:lnTo>
                    <a:pt x="2084219" y="71628"/>
                  </a:lnTo>
                  <a:lnTo>
                    <a:pt x="2120145" y="444998"/>
                  </a:lnTo>
                  <a:lnTo>
                    <a:pt x="2100072" y="467867"/>
                  </a:lnTo>
                  <a:lnTo>
                    <a:pt x="2122932" y="473963"/>
                  </a:lnTo>
                  <a:lnTo>
                    <a:pt x="2128327" y="473963"/>
                  </a:lnTo>
                  <a:lnTo>
                    <a:pt x="2100072" y="505967"/>
                  </a:lnTo>
                  <a:close/>
                </a:path>
                <a:path w="3484245" h="3161029">
                  <a:moveTo>
                    <a:pt x="1156395" y="563879"/>
                  </a:moveTo>
                  <a:lnTo>
                    <a:pt x="1130808" y="563879"/>
                  </a:lnTo>
                  <a:lnTo>
                    <a:pt x="1150620" y="551687"/>
                  </a:lnTo>
                  <a:lnTo>
                    <a:pt x="1127087" y="533703"/>
                  </a:lnTo>
                  <a:lnTo>
                    <a:pt x="1075944" y="118871"/>
                  </a:lnTo>
                  <a:lnTo>
                    <a:pt x="1109385" y="156971"/>
                  </a:lnTo>
                  <a:lnTo>
                    <a:pt x="1106424" y="156971"/>
                  </a:lnTo>
                  <a:lnTo>
                    <a:pt x="1085088" y="167639"/>
                  </a:lnTo>
                  <a:lnTo>
                    <a:pt x="1111393" y="197434"/>
                  </a:lnTo>
                  <a:lnTo>
                    <a:pt x="1156395" y="563879"/>
                  </a:lnTo>
                  <a:close/>
                </a:path>
                <a:path w="3484245" h="3161029">
                  <a:moveTo>
                    <a:pt x="2128327" y="473963"/>
                  </a:moveTo>
                  <a:lnTo>
                    <a:pt x="2122932" y="473963"/>
                  </a:lnTo>
                  <a:lnTo>
                    <a:pt x="2120145" y="444998"/>
                  </a:lnTo>
                  <a:lnTo>
                    <a:pt x="2406396" y="118871"/>
                  </a:lnTo>
                  <a:lnTo>
                    <a:pt x="2401829" y="156971"/>
                  </a:lnTo>
                  <a:lnTo>
                    <a:pt x="2375916" y="156971"/>
                  </a:lnTo>
                  <a:lnTo>
                    <a:pt x="2370873" y="199244"/>
                  </a:lnTo>
                  <a:lnTo>
                    <a:pt x="2128327" y="473963"/>
                  </a:lnTo>
                  <a:close/>
                </a:path>
                <a:path w="3484245" h="3161029">
                  <a:moveTo>
                    <a:pt x="1111393" y="197434"/>
                  </a:moveTo>
                  <a:lnTo>
                    <a:pt x="1085088" y="167639"/>
                  </a:lnTo>
                  <a:lnTo>
                    <a:pt x="1106424" y="156971"/>
                  </a:lnTo>
                  <a:lnTo>
                    <a:pt x="1111393" y="197434"/>
                  </a:lnTo>
                  <a:close/>
                </a:path>
                <a:path w="3484245" h="3161029">
                  <a:moveTo>
                    <a:pt x="1383792" y="505967"/>
                  </a:moveTo>
                  <a:lnTo>
                    <a:pt x="1111393" y="197434"/>
                  </a:lnTo>
                  <a:lnTo>
                    <a:pt x="1106424" y="156971"/>
                  </a:lnTo>
                  <a:lnTo>
                    <a:pt x="1109385" y="156971"/>
                  </a:lnTo>
                  <a:lnTo>
                    <a:pt x="1363483" y="446466"/>
                  </a:lnTo>
                  <a:lnTo>
                    <a:pt x="1360932" y="473963"/>
                  </a:lnTo>
                  <a:lnTo>
                    <a:pt x="1386711" y="473963"/>
                  </a:lnTo>
                  <a:lnTo>
                    <a:pt x="1383792" y="505967"/>
                  </a:lnTo>
                  <a:close/>
                </a:path>
                <a:path w="3484245" h="3161029">
                  <a:moveTo>
                    <a:pt x="2370873" y="199244"/>
                  </a:moveTo>
                  <a:lnTo>
                    <a:pt x="2375916" y="156971"/>
                  </a:lnTo>
                  <a:lnTo>
                    <a:pt x="2398776" y="167639"/>
                  </a:lnTo>
                  <a:lnTo>
                    <a:pt x="2370873" y="199244"/>
                  </a:lnTo>
                  <a:close/>
                </a:path>
                <a:path w="3484245" h="3161029">
                  <a:moveTo>
                    <a:pt x="2324100" y="591312"/>
                  </a:moveTo>
                  <a:lnTo>
                    <a:pt x="2370873" y="199244"/>
                  </a:lnTo>
                  <a:lnTo>
                    <a:pt x="2398776" y="167639"/>
                  </a:lnTo>
                  <a:lnTo>
                    <a:pt x="2375916" y="156971"/>
                  </a:lnTo>
                  <a:lnTo>
                    <a:pt x="2401829" y="156971"/>
                  </a:lnTo>
                  <a:lnTo>
                    <a:pt x="2356806" y="532594"/>
                  </a:lnTo>
                  <a:lnTo>
                    <a:pt x="2331720" y="551687"/>
                  </a:lnTo>
                  <a:lnTo>
                    <a:pt x="2353056" y="563879"/>
                  </a:lnTo>
                  <a:lnTo>
                    <a:pt x="2359880" y="563879"/>
                  </a:lnTo>
                  <a:lnTo>
                    <a:pt x="2324100" y="591312"/>
                  </a:lnTo>
                  <a:close/>
                </a:path>
                <a:path w="3484245" h="3161029">
                  <a:moveTo>
                    <a:pt x="951171" y="691896"/>
                  </a:moveTo>
                  <a:lnTo>
                    <a:pt x="925068" y="691896"/>
                  </a:lnTo>
                  <a:lnTo>
                    <a:pt x="941831" y="676656"/>
                  </a:lnTo>
                  <a:lnTo>
                    <a:pt x="915046" y="663263"/>
                  </a:lnTo>
                  <a:lnTo>
                    <a:pt x="775716" y="265175"/>
                  </a:lnTo>
                  <a:lnTo>
                    <a:pt x="817593" y="297179"/>
                  </a:lnTo>
                  <a:lnTo>
                    <a:pt x="813816" y="297179"/>
                  </a:lnTo>
                  <a:lnTo>
                    <a:pt x="794004" y="310895"/>
                  </a:lnTo>
                  <a:lnTo>
                    <a:pt x="827534" y="336602"/>
                  </a:lnTo>
                  <a:lnTo>
                    <a:pt x="951171" y="691896"/>
                  </a:lnTo>
                  <a:close/>
                </a:path>
                <a:path w="3484245" h="3161029">
                  <a:moveTo>
                    <a:pt x="2359880" y="563879"/>
                  </a:moveTo>
                  <a:lnTo>
                    <a:pt x="2353056" y="563879"/>
                  </a:lnTo>
                  <a:lnTo>
                    <a:pt x="2356806" y="532594"/>
                  </a:lnTo>
                  <a:lnTo>
                    <a:pt x="2708148" y="265175"/>
                  </a:lnTo>
                  <a:lnTo>
                    <a:pt x="2696946" y="297179"/>
                  </a:lnTo>
                  <a:lnTo>
                    <a:pt x="2670048" y="297179"/>
                  </a:lnTo>
                  <a:lnTo>
                    <a:pt x="2656131" y="336754"/>
                  </a:lnTo>
                  <a:lnTo>
                    <a:pt x="2359880" y="563879"/>
                  </a:lnTo>
                  <a:close/>
                </a:path>
                <a:path w="3484245" h="3161029">
                  <a:moveTo>
                    <a:pt x="827534" y="336602"/>
                  </a:moveTo>
                  <a:lnTo>
                    <a:pt x="794004" y="310895"/>
                  </a:lnTo>
                  <a:lnTo>
                    <a:pt x="813816" y="297179"/>
                  </a:lnTo>
                  <a:lnTo>
                    <a:pt x="827534" y="336602"/>
                  </a:lnTo>
                  <a:close/>
                </a:path>
                <a:path w="3484245" h="3161029">
                  <a:moveTo>
                    <a:pt x="1159764" y="591312"/>
                  </a:moveTo>
                  <a:lnTo>
                    <a:pt x="827534" y="336602"/>
                  </a:lnTo>
                  <a:lnTo>
                    <a:pt x="813816" y="297179"/>
                  </a:lnTo>
                  <a:lnTo>
                    <a:pt x="817593" y="297179"/>
                  </a:lnTo>
                  <a:lnTo>
                    <a:pt x="1127087" y="533703"/>
                  </a:lnTo>
                  <a:lnTo>
                    <a:pt x="1130808" y="563879"/>
                  </a:lnTo>
                  <a:lnTo>
                    <a:pt x="1156395" y="563879"/>
                  </a:lnTo>
                  <a:lnTo>
                    <a:pt x="1159764" y="591312"/>
                  </a:lnTo>
                  <a:close/>
                </a:path>
                <a:path w="3484245" h="3161029">
                  <a:moveTo>
                    <a:pt x="2656131" y="336754"/>
                  </a:moveTo>
                  <a:lnTo>
                    <a:pt x="2670048" y="297179"/>
                  </a:lnTo>
                  <a:lnTo>
                    <a:pt x="2689860" y="310895"/>
                  </a:lnTo>
                  <a:lnTo>
                    <a:pt x="2656131" y="336754"/>
                  </a:lnTo>
                  <a:close/>
                </a:path>
                <a:path w="3484245" h="3161029">
                  <a:moveTo>
                    <a:pt x="2523743" y="713231"/>
                  </a:moveTo>
                  <a:lnTo>
                    <a:pt x="2656131" y="336754"/>
                  </a:lnTo>
                  <a:lnTo>
                    <a:pt x="2689860" y="310895"/>
                  </a:lnTo>
                  <a:lnTo>
                    <a:pt x="2670048" y="297179"/>
                  </a:lnTo>
                  <a:lnTo>
                    <a:pt x="2696946" y="297179"/>
                  </a:lnTo>
                  <a:lnTo>
                    <a:pt x="2569119" y="662400"/>
                  </a:lnTo>
                  <a:lnTo>
                    <a:pt x="2540508" y="676656"/>
                  </a:lnTo>
                  <a:lnTo>
                    <a:pt x="2558796" y="691896"/>
                  </a:lnTo>
                  <a:lnTo>
                    <a:pt x="2566415" y="691896"/>
                  </a:lnTo>
                  <a:lnTo>
                    <a:pt x="2523743" y="713231"/>
                  </a:lnTo>
                  <a:close/>
                </a:path>
                <a:path w="3484245" h="3161029">
                  <a:moveTo>
                    <a:pt x="1877568" y="428244"/>
                  </a:moveTo>
                  <a:lnTo>
                    <a:pt x="1854708" y="425196"/>
                  </a:lnTo>
                  <a:lnTo>
                    <a:pt x="1868794" y="400544"/>
                  </a:lnTo>
                  <a:lnTo>
                    <a:pt x="1877568" y="428244"/>
                  </a:lnTo>
                  <a:close/>
                </a:path>
                <a:path w="3484245" h="3161029">
                  <a:moveTo>
                    <a:pt x="1604772" y="428244"/>
                  </a:moveTo>
                  <a:lnTo>
                    <a:pt x="1613608" y="400654"/>
                  </a:lnTo>
                  <a:lnTo>
                    <a:pt x="1627632" y="425196"/>
                  </a:lnTo>
                  <a:lnTo>
                    <a:pt x="1604772" y="428244"/>
                  </a:lnTo>
                  <a:close/>
                </a:path>
                <a:path w="3484245" h="3161029">
                  <a:moveTo>
                    <a:pt x="2122932" y="473963"/>
                  </a:moveTo>
                  <a:lnTo>
                    <a:pt x="2100072" y="467867"/>
                  </a:lnTo>
                  <a:lnTo>
                    <a:pt x="2120145" y="444998"/>
                  </a:lnTo>
                  <a:lnTo>
                    <a:pt x="2122932" y="473963"/>
                  </a:lnTo>
                  <a:close/>
                </a:path>
                <a:path w="3484245" h="3161029">
                  <a:moveTo>
                    <a:pt x="1360932" y="473963"/>
                  </a:moveTo>
                  <a:lnTo>
                    <a:pt x="1363483" y="446466"/>
                  </a:lnTo>
                  <a:lnTo>
                    <a:pt x="1382267" y="467867"/>
                  </a:lnTo>
                  <a:lnTo>
                    <a:pt x="1360932" y="473963"/>
                  </a:lnTo>
                  <a:close/>
                </a:path>
                <a:path w="3484245" h="3161029">
                  <a:moveTo>
                    <a:pt x="779601" y="854963"/>
                  </a:moveTo>
                  <a:lnTo>
                    <a:pt x="749808" y="854963"/>
                  </a:lnTo>
                  <a:lnTo>
                    <a:pt x="763524" y="835152"/>
                  </a:lnTo>
                  <a:lnTo>
                    <a:pt x="732462" y="826277"/>
                  </a:lnTo>
                  <a:lnTo>
                    <a:pt x="512063" y="461771"/>
                  </a:lnTo>
                  <a:lnTo>
                    <a:pt x="560832" y="486156"/>
                  </a:lnTo>
                  <a:lnTo>
                    <a:pt x="556260" y="486156"/>
                  </a:lnTo>
                  <a:lnTo>
                    <a:pt x="539496" y="502919"/>
                  </a:lnTo>
                  <a:lnTo>
                    <a:pt x="578163" y="522325"/>
                  </a:lnTo>
                  <a:lnTo>
                    <a:pt x="779601" y="854963"/>
                  </a:lnTo>
                  <a:close/>
                </a:path>
                <a:path w="3484245" h="3161029">
                  <a:moveTo>
                    <a:pt x="2566415" y="691896"/>
                  </a:moveTo>
                  <a:lnTo>
                    <a:pt x="2558796" y="691896"/>
                  </a:lnTo>
                  <a:lnTo>
                    <a:pt x="2569119" y="662400"/>
                  </a:lnTo>
                  <a:lnTo>
                    <a:pt x="2971800" y="461771"/>
                  </a:lnTo>
                  <a:lnTo>
                    <a:pt x="2957056" y="486156"/>
                  </a:lnTo>
                  <a:lnTo>
                    <a:pt x="2927603" y="486156"/>
                  </a:lnTo>
                  <a:lnTo>
                    <a:pt x="2905556" y="522325"/>
                  </a:lnTo>
                  <a:lnTo>
                    <a:pt x="2566415" y="691896"/>
                  </a:lnTo>
                  <a:close/>
                </a:path>
                <a:path w="3484245" h="3161029">
                  <a:moveTo>
                    <a:pt x="578162" y="522323"/>
                  </a:moveTo>
                  <a:lnTo>
                    <a:pt x="539496" y="502919"/>
                  </a:lnTo>
                  <a:lnTo>
                    <a:pt x="556260" y="486156"/>
                  </a:lnTo>
                  <a:lnTo>
                    <a:pt x="578162" y="522323"/>
                  </a:lnTo>
                  <a:close/>
                </a:path>
                <a:path w="3484245" h="3161029">
                  <a:moveTo>
                    <a:pt x="958596" y="713231"/>
                  </a:moveTo>
                  <a:lnTo>
                    <a:pt x="578162" y="522323"/>
                  </a:lnTo>
                  <a:lnTo>
                    <a:pt x="556260" y="486156"/>
                  </a:lnTo>
                  <a:lnTo>
                    <a:pt x="560832" y="486156"/>
                  </a:lnTo>
                  <a:lnTo>
                    <a:pt x="915046" y="663263"/>
                  </a:lnTo>
                  <a:lnTo>
                    <a:pt x="925068" y="691896"/>
                  </a:lnTo>
                  <a:lnTo>
                    <a:pt x="951171" y="691896"/>
                  </a:lnTo>
                  <a:lnTo>
                    <a:pt x="958596" y="713231"/>
                  </a:lnTo>
                  <a:close/>
                </a:path>
                <a:path w="3484245" h="3161029">
                  <a:moveTo>
                    <a:pt x="2905556" y="522325"/>
                  </a:moveTo>
                  <a:lnTo>
                    <a:pt x="2927603" y="486156"/>
                  </a:lnTo>
                  <a:lnTo>
                    <a:pt x="2944368" y="502919"/>
                  </a:lnTo>
                  <a:lnTo>
                    <a:pt x="2905556" y="522325"/>
                  </a:lnTo>
                  <a:close/>
                </a:path>
                <a:path w="3484245" h="3161029">
                  <a:moveTo>
                    <a:pt x="2694432" y="868679"/>
                  </a:moveTo>
                  <a:lnTo>
                    <a:pt x="2905561" y="522323"/>
                  </a:lnTo>
                  <a:lnTo>
                    <a:pt x="2944368" y="502919"/>
                  </a:lnTo>
                  <a:lnTo>
                    <a:pt x="2927603" y="486156"/>
                  </a:lnTo>
                  <a:lnTo>
                    <a:pt x="2957056" y="486156"/>
                  </a:lnTo>
                  <a:lnTo>
                    <a:pt x="2751719" y="825750"/>
                  </a:lnTo>
                  <a:lnTo>
                    <a:pt x="2718816" y="835152"/>
                  </a:lnTo>
                  <a:lnTo>
                    <a:pt x="2734056" y="854963"/>
                  </a:lnTo>
                  <a:lnTo>
                    <a:pt x="2742278" y="854963"/>
                  </a:lnTo>
                  <a:lnTo>
                    <a:pt x="2694432" y="868679"/>
                  </a:lnTo>
                  <a:close/>
                </a:path>
                <a:path w="3484245" h="3161029">
                  <a:moveTo>
                    <a:pt x="2353056" y="563879"/>
                  </a:moveTo>
                  <a:lnTo>
                    <a:pt x="2331720" y="551687"/>
                  </a:lnTo>
                  <a:lnTo>
                    <a:pt x="2356806" y="532594"/>
                  </a:lnTo>
                  <a:lnTo>
                    <a:pt x="2353056" y="563879"/>
                  </a:lnTo>
                  <a:close/>
                </a:path>
                <a:path w="3484245" h="3161029">
                  <a:moveTo>
                    <a:pt x="1130808" y="563879"/>
                  </a:moveTo>
                  <a:lnTo>
                    <a:pt x="1127087" y="533703"/>
                  </a:lnTo>
                  <a:lnTo>
                    <a:pt x="1150620" y="551687"/>
                  </a:lnTo>
                  <a:lnTo>
                    <a:pt x="1130808" y="563879"/>
                  </a:lnTo>
                  <a:close/>
                </a:path>
                <a:path w="3484245" h="3161029">
                  <a:moveTo>
                    <a:pt x="2558796" y="691896"/>
                  </a:moveTo>
                  <a:lnTo>
                    <a:pt x="2540508" y="676656"/>
                  </a:lnTo>
                  <a:lnTo>
                    <a:pt x="2569119" y="662400"/>
                  </a:lnTo>
                  <a:lnTo>
                    <a:pt x="2558796" y="691896"/>
                  </a:lnTo>
                  <a:close/>
                </a:path>
                <a:path w="3484245" h="3161029">
                  <a:moveTo>
                    <a:pt x="925068" y="691896"/>
                  </a:moveTo>
                  <a:lnTo>
                    <a:pt x="915046" y="663263"/>
                  </a:lnTo>
                  <a:lnTo>
                    <a:pt x="941831" y="676656"/>
                  </a:lnTo>
                  <a:lnTo>
                    <a:pt x="925068" y="691896"/>
                  </a:lnTo>
                  <a:close/>
                </a:path>
                <a:path w="3484245" h="3161029">
                  <a:moveTo>
                    <a:pt x="646764" y="1043940"/>
                  </a:moveTo>
                  <a:lnTo>
                    <a:pt x="612648" y="1043940"/>
                  </a:lnTo>
                  <a:lnTo>
                    <a:pt x="623316" y="1024127"/>
                  </a:lnTo>
                  <a:lnTo>
                    <a:pt x="591186" y="1020835"/>
                  </a:lnTo>
                  <a:lnTo>
                    <a:pt x="294131" y="701040"/>
                  </a:lnTo>
                  <a:lnTo>
                    <a:pt x="347471" y="716279"/>
                  </a:lnTo>
                  <a:lnTo>
                    <a:pt x="344424" y="716279"/>
                  </a:lnTo>
                  <a:lnTo>
                    <a:pt x="330708" y="737615"/>
                  </a:lnTo>
                  <a:lnTo>
                    <a:pt x="376124" y="750635"/>
                  </a:lnTo>
                  <a:lnTo>
                    <a:pt x="646764" y="1043940"/>
                  </a:lnTo>
                  <a:close/>
                </a:path>
                <a:path w="3484245" h="3161029">
                  <a:moveTo>
                    <a:pt x="2742278" y="854963"/>
                  </a:moveTo>
                  <a:lnTo>
                    <a:pt x="2734056" y="854963"/>
                  </a:lnTo>
                  <a:lnTo>
                    <a:pt x="2751719" y="825750"/>
                  </a:lnTo>
                  <a:lnTo>
                    <a:pt x="3188208" y="701040"/>
                  </a:lnTo>
                  <a:lnTo>
                    <a:pt x="3174051" y="716279"/>
                  </a:lnTo>
                  <a:lnTo>
                    <a:pt x="3139440" y="716279"/>
                  </a:lnTo>
                  <a:lnTo>
                    <a:pt x="3108078" y="750101"/>
                  </a:lnTo>
                  <a:lnTo>
                    <a:pt x="2742278" y="854963"/>
                  </a:lnTo>
                  <a:close/>
                </a:path>
                <a:path w="3484245" h="3161029">
                  <a:moveTo>
                    <a:pt x="376124" y="750635"/>
                  </a:moveTo>
                  <a:lnTo>
                    <a:pt x="330708" y="737615"/>
                  </a:lnTo>
                  <a:lnTo>
                    <a:pt x="344424" y="716279"/>
                  </a:lnTo>
                  <a:lnTo>
                    <a:pt x="376124" y="750635"/>
                  </a:lnTo>
                  <a:close/>
                </a:path>
                <a:path w="3484245" h="3161029">
                  <a:moveTo>
                    <a:pt x="787908" y="868679"/>
                  </a:moveTo>
                  <a:lnTo>
                    <a:pt x="376124" y="750635"/>
                  </a:lnTo>
                  <a:lnTo>
                    <a:pt x="344424" y="716279"/>
                  </a:lnTo>
                  <a:lnTo>
                    <a:pt x="347471" y="716279"/>
                  </a:lnTo>
                  <a:lnTo>
                    <a:pt x="732462" y="826277"/>
                  </a:lnTo>
                  <a:lnTo>
                    <a:pt x="749808" y="854963"/>
                  </a:lnTo>
                  <a:lnTo>
                    <a:pt x="779601" y="854963"/>
                  </a:lnTo>
                  <a:lnTo>
                    <a:pt x="787908" y="868679"/>
                  </a:lnTo>
                  <a:close/>
                </a:path>
                <a:path w="3484245" h="3161029">
                  <a:moveTo>
                    <a:pt x="3108078" y="750101"/>
                  </a:moveTo>
                  <a:lnTo>
                    <a:pt x="3139440" y="716279"/>
                  </a:lnTo>
                  <a:lnTo>
                    <a:pt x="3151632" y="737615"/>
                  </a:lnTo>
                  <a:lnTo>
                    <a:pt x="3108078" y="750101"/>
                  </a:lnTo>
                  <a:close/>
                </a:path>
                <a:path w="3484245" h="3161029">
                  <a:moveTo>
                    <a:pt x="2828543" y="1051560"/>
                  </a:moveTo>
                  <a:lnTo>
                    <a:pt x="3108078" y="750101"/>
                  </a:lnTo>
                  <a:lnTo>
                    <a:pt x="3151632" y="737615"/>
                  </a:lnTo>
                  <a:lnTo>
                    <a:pt x="3139440" y="716279"/>
                  </a:lnTo>
                  <a:lnTo>
                    <a:pt x="3174051" y="716279"/>
                  </a:lnTo>
                  <a:lnTo>
                    <a:pt x="2891153" y="1020835"/>
                  </a:lnTo>
                  <a:lnTo>
                    <a:pt x="2859024" y="1024127"/>
                  </a:lnTo>
                  <a:lnTo>
                    <a:pt x="2869692" y="1043940"/>
                  </a:lnTo>
                  <a:lnTo>
                    <a:pt x="2905481" y="1043940"/>
                  </a:lnTo>
                  <a:lnTo>
                    <a:pt x="2828543" y="1051560"/>
                  </a:lnTo>
                  <a:close/>
                </a:path>
                <a:path w="3484245" h="3161029">
                  <a:moveTo>
                    <a:pt x="2734056" y="854963"/>
                  </a:moveTo>
                  <a:lnTo>
                    <a:pt x="2718816" y="835152"/>
                  </a:lnTo>
                  <a:lnTo>
                    <a:pt x="2751719" y="825750"/>
                  </a:lnTo>
                  <a:lnTo>
                    <a:pt x="2734056" y="854963"/>
                  </a:lnTo>
                  <a:close/>
                </a:path>
                <a:path w="3484245" h="3161029">
                  <a:moveTo>
                    <a:pt x="749808" y="854963"/>
                  </a:moveTo>
                  <a:lnTo>
                    <a:pt x="732462" y="826277"/>
                  </a:lnTo>
                  <a:lnTo>
                    <a:pt x="763524" y="835152"/>
                  </a:lnTo>
                  <a:lnTo>
                    <a:pt x="749808" y="854963"/>
                  </a:lnTo>
                  <a:close/>
                </a:path>
                <a:path w="3484245" h="3161029">
                  <a:moveTo>
                    <a:pt x="491898" y="1235538"/>
                  </a:moveTo>
                  <a:lnTo>
                    <a:pt x="132588" y="973836"/>
                  </a:lnTo>
                  <a:lnTo>
                    <a:pt x="206940" y="981456"/>
                  </a:lnTo>
                  <a:lnTo>
                    <a:pt x="185928" y="981456"/>
                  </a:lnTo>
                  <a:lnTo>
                    <a:pt x="176783" y="1004316"/>
                  </a:lnTo>
                  <a:lnTo>
                    <a:pt x="223913" y="1008983"/>
                  </a:lnTo>
                  <a:lnTo>
                    <a:pt x="532914" y="1232916"/>
                  </a:lnTo>
                  <a:lnTo>
                    <a:pt x="525780" y="1232916"/>
                  </a:lnTo>
                  <a:lnTo>
                    <a:pt x="491898" y="1235538"/>
                  </a:lnTo>
                  <a:close/>
                </a:path>
                <a:path w="3484245" h="3161029">
                  <a:moveTo>
                    <a:pt x="2905481" y="1043940"/>
                  </a:moveTo>
                  <a:lnTo>
                    <a:pt x="2869692" y="1043940"/>
                  </a:lnTo>
                  <a:lnTo>
                    <a:pt x="2891153" y="1020835"/>
                  </a:lnTo>
                  <a:lnTo>
                    <a:pt x="3349752" y="973836"/>
                  </a:lnTo>
                  <a:lnTo>
                    <a:pt x="3339331" y="981456"/>
                  </a:lnTo>
                  <a:lnTo>
                    <a:pt x="3297936" y="981456"/>
                  </a:lnTo>
                  <a:lnTo>
                    <a:pt x="3260192" y="1008808"/>
                  </a:lnTo>
                  <a:lnTo>
                    <a:pt x="2905481" y="1043940"/>
                  </a:lnTo>
                  <a:close/>
                </a:path>
                <a:path w="3484245" h="3161029">
                  <a:moveTo>
                    <a:pt x="223913" y="1008983"/>
                  </a:moveTo>
                  <a:lnTo>
                    <a:pt x="176783" y="1004316"/>
                  </a:lnTo>
                  <a:lnTo>
                    <a:pt x="185928" y="981456"/>
                  </a:lnTo>
                  <a:lnTo>
                    <a:pt x="223913" y="1008983"/>
                  </a:lnTo>
                  <a:close/>
                </a:path>
                <a:path w="3484245" h="3161029">
                  <a:moveTo>
                    <a:pt x="653796" y="1051560"/>
                  </a:moveTo>
                  <a:lnTo>
                    <a:pt x="223913" y="1008983"/>
                  </a:lnTo>
                  <a:lnTo>
                    <a:pt x="185928" y="981456"/>
                  </a:lnTo>
                  <a:lnTo>
                    <a:pt x="206940" y="981456"/>
                  </a:lnTo>
                  <a:lnTo>
                    <a:pt x="591186" y="1020835"/>
                  </a:lnTo>
                  <a:lnTo>
                    <a:pt x="612648" y="1043940"/>
                  </a:lnTo>
                  <a:lnTo>
                    <a:pt x="646764" y="1043940"/>
                  </a:lnTo>
                  <a:lnTo>
                    <a:pt x="653796" y="1051560"/>
                  </a:lnTo>
                  <a:close/>
                </a:path>
                <a:path w="3484245" h="3161029">
                  <a:moveTo>
                    <a:pt x="3260192" y="1008808"/>
                  </a:moveTo>
                  <a:lnTo>
                    <a:pt x="3297936" y="981456"/>
                  </a:lnTo>
                  <a:lnTo>
                    <a:pt x="3305556" y="1004316"/>
                  </a:lnTo>
                  <a:lnTo>
                    <a:pt x="3260192" y="1008808"/>
                  </a:lnTo>
                  <a:close/>
                </a:path>
                <a:path w="3484245" h="3161029">
                  <a:moveTo>
                    <a:pt x="3352030" y="1288529"/>
                  </a:moveTo>
                  <a:lnTo>
                    <a:pt x="2921508" y="1254251"/>
                  </a:lnTo>
                  <a:lnTo>
                    <a:pt x="3260192" y="1008808"/>
                  </a:lnTo>
                  <a:lnTo>
                    <a:pt x="3305556" y="1004316"/>
                  </a:lnTo>
                  <a:lnTo>
                    <a:pt x="3297936" y="981456"/>
                  </a:lnTo>
                  <a:lnTo>
                    <a:pt x="3339331" y="981456"/>
                  </a:lnTo>
                  <a:lnTo>
                    <a:pt x="2995442" y="1232916"/>
                  </a:lnTo>
                  <a:lnTo>
                    <a:pt x="2956560" y="1232916"/>
                  </a:lnTo>
                  <a:lnTo>
                    <a:pt x="2964180" y="1255775"/>
                  </a:lnTo>
                  <a:lnTo>
                    <a:pt x="3252825" y="1255775"/>
                  </a:lnTo>
                  <a:lnTo>
                    <a:pt x="3410834" y="1267968"/>
                  </a:lnTo>
                  <a:lnTo>
                    <a:pt x="3395472" y="1267968"/>
                  </a:lnTo>
                  <a:lnTo>
                    <a:pt x="3352030" y="1288529"/>
                  </a:lnTo>
                  <a:close/>
                </a:path>
                <a:path w="3484245" h="3161029">
                  <a:moveTo>
                    <a:pt x="612648" y="1043940"/>
                  </a:moveTo>
                  <a:lnTo>
                    <a:pt x="591186" y="1020835"/>
                  </a:lnTo>
                  <a:lnTo>
                    <a:pt x="623316" y="1024127"/>
                  </a:lnTo>
                  <a:lnTo>
                    <a:pt x="612648" y="1043940"/>
                  </a:lnTo>
                  <a:close/>
                </a:path>
                <a:path w="3484245" h="3161029">
                  <a:moveTo>
                    <a:pt x="2869692" y="1043940"/>
                  </a:moveTo>
                  <a:lnTo>
                    <a:pt x="2859024" y="1024127"/>
                  </a:lnTo>
                  <a:lnTo>
                    <a:pt x="2891153" y="1020835"/>
                  </a:lnTo>
                  <a:lnTo>
                    <a:pt x="2869692" y="1043940"/>
                  </a:lnTo>
                  <a:close/>
                </a:path>
                <a:path w="3484245" h="3161029">
                  <a:moveTo>
                    <a:pt x="519684" y="1255775"/>
                  </a:moveTo>
                  <a:lnTo>
                    <a:pt x="491898" y="1235538"/>
                  </a:lnTo>
                  <a:lnTo>
                    <a:pt x="525780" y="1232916"/>
                  </a:lnTo>
                  <a:lnTo>
                    <a:pt x="519684" y="1255775"/>
                  </a:lnTo>
                  <a:close/>
                </a:path>
                <a:path w="3484245" h="3161029">
                  <a:moveTo>
                    <a:pt x="543153" y="1255775"/>
                  </a:moveTo>
                  <a:lnTo>
                    <a:pt x="519684" y="1255775"/>
                  </a:lnTo>
                  <a:lnTo>
                    <a:pt x="525780" y="1232916"/>
                  </a:lnTo>
                  <a:lnTo>
                    <a:pt x="532914" y="1232916"/>
                  </a:lnTo>
                  <a:lnTo>
                    <a:pt x="562356" y="1254251"/>
                  </a:lnTo>
                  <a:lnTo>
                    <a:pt x="543153" y="1255775"/>
                  </a:lnTo>
                  <a:close/>
                </a:path>
                <a:path w="3484245" h="3161029">
                  <a:moveTo>
                    <a:pt x="2964180" y="1255775"/>
                  </a:moveTo>
                  <a:lnTo>
                    <a:pt x="2956560" y="1232916"/>
                  </a:lnTo>
                  <a:lnTo>
                    <a:pt x="2991731" y="1235629"/>
                  </a:lnTo>
                  <a:lnTo>
                    <a:pt x="2964180" y="1255775"/>
                  </a:lnTo>
                  <a:close/>
                </a:path>
                <a:path w="3484245" h="3161029">
                  <a:moveTo>
                    <a:pt x="2991731" y="1235629"/>
                  </a:moveTo>
                  <a:lnTo>
                    <a:pt x="2956560" y="1232916"/>
                  </a:lnTo>
                  <a:lnTo>
                    <a:pt x="2995442" y="1232916"/>
                  </a:lnTo>
                  <a:lnTo>
                    <a:pt x="2991731" y="1235629"/>
                  </a:lnTo>
                  <a:close/>
                </a:path>
                <a:path w="3484245" h="3161029">
                  <a:moveTo>
                    <a:pt x="440508" y="1463201"/>
                  </a:moveTo>
                  <a:lnTo>
                    <a:pt x="33528" y="1271016"/>
                  </a:lnTo>
                  <a:lnTo>
                    <a:pt x="491898" y="1235538"/>
                  </a:lnTo>
                  <a:lnTo>
                    <a:pt x="519684" y="1255775"/>
                  </a:lnTo>
                  <a:lnTo>
                    <a:pt x="543153" y="1255775"/>
                  </a:lnTo>
                  <a:lnTo>
                    <a:pt x="389534" y="1267968"/>
                  </a:lnTo>
                  <a:lnTo>
                    <a:pt x="86868" y="1267968"/>
                  </a:lnTo>
                  <a:lnTo>
                    <a:pt x="82296" y="1292352"/>
                  </a:lnTo>
                  <a:lnTo>
                    <a:pt x="138386" y="1292352"/>
                  </a:lnTo>
                  <a:lnTo>
                    <a:pt x="479693" y="1453896"/>
                  </a:lnTo>
                  <a:lnTo>
                    <a:pt x="475487" y="1453896"/>
                  </a:lnTo>
                  <a:lnTo>
                    <a:pt x="440508" y="1463201"/>
                  </a:lnTo>
                  <a:close/>
                </a:path>
                <a:path w="3484245" h="3161029">
                  <a:moveTo>
                    <a:pt x="3252825" y="1255775"/>
                  </a:moveTo>
                  <a:lnTo>
                    <a:pt x="2964180" y="1255775"/>
                  </a:lnTo>
                  <a:lnTo>
                    <a:pt x="2991731" y="1235629"/>
                  </a:lnTo>
                  <a:lnTo>
                    <a:pt x="3252825" y="1255775"/>
                  </a:lnTo>
                  <a:close/>
                </a:path>
                <a:path w="3484245" h="3161029">
                  <a:moveTo>
                    <a:pt x="82296" y="1292352"/>
                  </a:moveTo>
                  <a:lnTo>
                    <a:pt x="86868" y="1267968"/>
                  </a:lnTo>
                  <a:lnTo>
                    <a:pt x="130331" y="1288539"/>
                  </a:lnTo>
                  <a:lnTo>
                    <a:pt x="82296" y="1292352"/>
                  </a:lnTo>
                  <a:close/>
                </a:path>
                <a:path w="3484245" h="3161029">
                  <a:moveTo>
                    <a:pt x="130331" y="1288539"/>
                  </a:moveTo>
                  <a:lnTo>
                    <a:pt x="86868" y="1267968"/>
                  </a:lnTo>
                  <a:lnTo>
                    <a:pt x="389534" y="1267968"/>
                  </a:lnTo>
                  <a:lnTo>
                    <a:pt x="130331" y="1288539"/>
                  </a:lnTo>
                  <a:close/>
                </a:path>
                <a:path w="3484245" h="3161029">
                  <a:moveTo>
                    <a:pt x="3400044" y="1292352"/>
                  </a:moveTo>
                  <a:lnTo>
                    <a:pt x="3352030" y="1288529"/>
                  </a:lnTo>
                  <a:lnTo>
                    <a:pt x="3395472" y="1267968"/>
                  </a:lnTo>
                  <a:lnTo>
                    <a:pt x="3400044" y="1292352"/>
                  </a:lnTo>
                  <a:close/>
                </a:path>
                <a:path w="3484245" h="3161029">
                  <a:moveTo>
                    <a:pt x="3404997" y="1292352"/>
                  </a:moveTo>
                  <a:lnTo>
                    <a:pt x="3400044" y="1292352"/>
                  </a:lnTo>
                  <a:lnTo>
                    <a:pt x="3395472" y="1267968"/>
                  </a:lnTo>
                  <a:lnTo>
                    <a:pt x="3410834" y="1267968"/>
                  </a:lnTo>
                  <a:lnTo>
                    <a:pt x="3450336" y="1271016"/>
                  </a:lnTo>
                  <a:lnTo>
                    <a:pt x="3404997" y="1292352"/>
                  </a:lnTo>
                  <a:close/>
                </a:path>
                <a:path w="3484245" h="3161029">
                  <a:moveTo>
                    <a:pt x="3384194" y="1580388"/>
                  </a:moveTo>
                  <a:lnTo>
                    <a:pt x="2967227" y="1470660"/>
                  </a:lnTo>
                  <a:lnTo>
                    <a:pt x="3352030" y="1288529"/>
                  </a:lnTo>
                  <a:lnTo>
                    <a:pt x="3400044" y="1292352"/>
                  </a:lnTo>
                  <a:lnTo>
                    <a:pt x="3404997" y="1292352"/>
                  </a:lnTo>
                  <a:lnTo>
                    <a:pt x="3061716" y="1453896"/>
                  </a:lnTo>
                  <a:lnTo>
                    <a:pt x="3008376" y="1453896"/>
                  </a:lnTo>
                  <a:lnTo>
                    <a:pt x="3009900" y="1478280"/>
                  </a:lnTo>
                  <a:lnTo>
                    <a:pt x="3100036" y="1478280"/>
                  </a:lnTo>
                  <a:lnTo>
                    <a:pt x="3438034" y="1568196"/>
                  </a:lnTo>
                  <a:lnTo>
                    <a:pt x="3430524" y="1568196"/>
                  </a:lnTo>
                  <a:lnTo>
                    <a:pt x="3384194" y="1580388"/>
                  </a:lnTo>
                  <a:close/>
                </a:path>
                <a:path w="3484245" h="3161029">
                  <a:moveTo>
                    <a:pt x="138386" y="1292352"/>
                  </a:moveTo>
                  <a:lnTo>
                    <a:pt x="82296" y="1292352"/>
                  </a:lnTo>
                  <a:lnTo>
                    <a:pt x="130331" y="1288539"/>
                  </a:lnTo>
                  <a:lnTo>
                    <a:pt x="138386" y="1292352"/>
                  </a:lnTo>
                  <a:close/>
                </a:path>
                <a:path w="3484245" h="3161029">
                  <a:moveTo>
                    <a:pt x="472439" y="1478280"/>
                  </a:moveTo>
                  <a:lnTo>
                    <a:pt x="440508" y="1463201"/>
                  </a:lnTo>
                  <a:lnTo>
                    <a:pt x="475487" y="1453896"/>
                  </a:lnTo>
                  <a:lnTo>
                    <a:pt x="472439" y="1478280"/>
                  </a:lnTo>
                  <a:close/>
                </a:path>
                <a:path w="3484245" h="3161029">
                  <a:moveTo>
                    <a:pt x="486251" y="1478280"/>
                  </a:moveTo>
                  <a:lnTo>
                    <a:pt x="472439" y="1478280"/>
                  </a:lnTo>
                  <a:lnTo>
                    <a:pt x="475487" y="1453896"/>
                  </a:lnTo>
                  <a:lnTo>
                    <a:pt x="479693" y="1453896"/>
                  </a:lnTo>
                  <a:lnTo>
                    <a:pt x="515112" y="1470660"/>
                  </a:lnTo>
                  <a:lnTo>
                    <a:pt x="486251" y="1478280"/>
                  </a:lnTo>
                  <a:close/>
                </a:path>
                <a:path w="3484245" h="3161029">
                  <a:moveTo>
                    <a:pt x="3009900" y="1478280"/>
                  </a:moveTo>
                  <a:lnTo>
                    <a:pt x="3008376" y="1453896"/>
                  </a:lnTo>
                  <a:lnTo>
                    <a:pt x="3042452" y="1462961"/>
                  </a:lnTo>
                  <a:lnTo>
                    <a:pt x="3009900" y="1478280"/>
                  </a:lnTo>
                  <a:close/>
                </a:path>
                <a:path w="3484245" h="3161029">
                  <a:moveTo>
                    <a:pt x="3042452" y="1462961"/>
                  </a:moveTo>
                  <a:lnTo>
                    <a:pt x="3008376" y="1453896"/>
                  </a:lnTo>
                  <a:lnTo>
                    <a:pt x="3061716" y="1453896"/>
                  </a:lnTo>
                  <a:lnTo>
                    <a:pt x="3042452" y="1462961"/>
                  </a:lnTo>
                  <a:close/>
                </a:path>
                <a:path w="3484245" h="3161029">
                  <a:moveTo>
                    <a:pt x="3100036" y="1478280"/>
                  </a:moveTo>
                  <a:lnTo>
                    <a:pt x="3009900" y="1478280"/>
                  </a:lnTo>
                  <a:lnTo>
                    <a:pt x="3042452" y="1462961"/>
                  </a:lnTo>
                  <a:lnTo>
                    <a:pt x="3100036" y="1478280"/>
                  </a:lnTo>
                  <a:close/>
                </a:path>
                <a:path w="3484245" h="3161029">
                  <a:moveTo>
                    <a:pt x="440356" y="1696122"/>
                  </a:moveTo>
                  <a:lnTo>
                    <a:pt x="0" y="1580388"/>
                  </a:lnTo>
                  <a:lnTo>
                    <a:pt x="440508" y="1463201"/>
                  </a:lnTo>
                  <a:lnTo>
                    <a:pt x="472439" y="1478280"/>
                  </a:lnTo>
                  <a:lnTo>
                    <a:pt x="486251" y="1478280"/>
                  </a:lnTo>
                  <a:lnTo>
                    <a:pt x="145694" y="1568196"/>
                  </a:lnTo>
                  <a:lnTo>
                    <a:pt x="53340" y="1568196"/>
                  </a:lnTo>
                  <a:lnTo>
                    <a:pt x="53340" y="1592580"/>
                  </a:lnTo>
                  <a:lnTo>
                    <a:pt x="145694" y="1592580"/>
                  </a:lnTo>
                  <a:lnTo>
                    <a:pt x="480479" y="1680972"/>
                  </a:lnTo>
                  <a:lnTo>
                    <a:pt x="472439" y="1680972"/>
                  </a:lnTo>
                  <a:lnTo>
                    <a:pt x="440356" y="1696122"/>
                  </a:lnTo>
                  <a:close/>
                </a:path>
                <a:path w="3484245" h="3161029">
                  <a:moveTo>
                    <a:pt x="53340" y="1592580"/>
                  </a:moveTo>
                  <a:lnTo>
                    <a:pt x="53340" y="1568196"/>
                  </a:lnTo>
                  <a:lnTo>
                    <a:pt x="99517" y="1580388"/>
                  </a:lnTo>
                  <a:lnTo>
                    <a:pt x="53340" y="1592580"/>
                  </a:lnTo>
                  <a:close/>
                </a:path>
                <a:path w="3484245" h="3161029">
                  <a:moveTo>
                    <a:pt x="99517" y="1580388"/>
                  </a:moveTo>
                  <a:lnTo>
                    <a:pt x="53340" y="1568196"/>
                  </a:lnTo>
                  <a:lnTo>
                    <a:pt x="145694" y="1568196"/>
                  </a:lnTo>
                  <a:lnTo>
                    <a:pt x="99517" y="1580388"/>
                  </a:lnTo>
                  <a:close/>
                </a:path>
                <a:path w="3484245" h="3161029">
                  <a:moveTo>
                    <a:pt x="3430524" y="1592580"/>
                  </a:moveTo>
                  <a:lnTo>
                    <a:pt x="3384194" y="1580388"/>
                  </a:lnTo>
                  <a:lnTo>
                    <a:pt x="3430524" y="1568196"/>
                  </a:lnTo>
                  <a:lnTo>
                    <a:pt x="3430524" y="1592580"/>
                  </a:lnTo>
                  <a:close/>
                </a:path>
                <a:path w="3484245" h="3161029">
                  <a:moveTo>
                    <a:pt x="3437475" y="1592580"/>
                  </a:moveTo>
                  <a:lnTo>
                    <a:pt x="3430524" y="1592580"/>
                  </a:lnTo>
                  <a:lnTo>
                    <a:pt x="3430524" y="1568196"/>
                  </a:lnTo>
                  <a:lnTo>
                    <a:pt x="3438034" y="1568196"/>
                  </a:lnTo>
                  <a:lnTo>
                    <a:pt x="3483864" y="1580388"/>
                  </a:lnTo>
                  <a:lnTo>
                    <a:pt x="3437475" y="1592580"/>
                  </a:lnTo>
                  <a:close/>
                </a:path>
                <a:path w="3484245" h="3161029">
                  <a:moveTo>
                    <a:pt x="145694" y="1592580"/>
                  </a:moveTo>
                  <a:lnTo>
                    <a:pt x="53340" y="1592580"/>
                  </a:lnTo>
                  <a:lnTo>
                    <a:pt x="99517" y="1580388"/>
                  </a:lnTo>
                  <a:lnTo>
                    <a:pt x="145694" y="1592580"/>
                  </a:lnTo>
                  <a:close/>
                </a:path>
                <a:path w="3484245" h="3161029">
                  <a:moveTo>
                    <a:pt x="3351749" y="1870745"/>
                  </a:moveTo>
                  <a:lnTo>
                    <a:pt x="2967227" y="1690116"/>
                  </a:lnTo>
                  <a:lnTo>
                    <a:pt x="3384194" y="1580388"/>
                  </a:lnTo>
                  <a:lnTo>
                    <a:pt x="3430524" y="1592580"/>
                  </a:lnTo>
                  <a:lnTo>
                    <a:pt x="3437475" y="1592580"/>
                  </a:lnTo>
                  <a:lnTo>
                    <a:pt x="3101154" y="1680972"/>
                  </a:lnTo>
                  <a:lnTo>
                    <a:pt x="3009900" y="1680972"/>
                  </a:lnTo>
                  <a:lnTo>
                    <a:pt x="3008376" y="1705356"/>
                  </a:lnTo>
                  <a:lnTo>
                    <a:pt x="3061716" y="1705356"/>
                  </a:lnTo>
                  <a:lnTo>
                    <a:pt x="3404997" y="1866900"/>
                  </a:lnTo>
                  <a:lnTo>
                    <a:pt x="3400044" y="1866900"/>
                  </a:lnTo>
                  <a:lnTo>
                    <a:pt x="3351749" y="1870745"/>
                  </a:lnTo>
                  <a:close/>
                </a:path>
                <a:path w="3484245" h="3161029">
                  <a:moveTo>
                    <a:pt x="475487" y="1705356"/>
                  </a:moveTo>
                  <a:lnTo>
                    <a:pt x="440356" y="1696122"/>
                  </a:lnTo>
                  <a:lnTo>
                    <a:pt x="472439" y="1680972"/>
                  </a:lnTo>
                  <a:lnTo>
                    <a:pt x="475487" y="1705356"/>
                  </a:lnTo>
                  <a:close/>
                </a:path>
                <a:path w="3484245" h="3161029">
                  <a:moveTo>
                    <a:pt x="482669" y="1705356"/>
                  </a:moveTo>
                  <a:lnTo>
                    <a:pt x="475487" y="1705356"/>
                  </a:lnTo>
                  <a:lnTo>
                    <a:pt x="472439" y="1680972"/>
                  </a:lnTo>
                  <a:lnTo>
                    <a:pt x="480479" y="1680972"/>
                  </a:lnTo>
                  <a:lnTo>
                    <a:pt x="515112" y="1690116"/>
                  </a:lnTo>
                  <a:lnTo>
                    <a:pt x="482669" y="1705356"/>
                  </a:lnTo>
                  <a:close/>
                </a:path>
                <a:path w="3484245" h="3161029">
                  <a:moveTo>
                    <a:pt x="3008376" y="1705356"/>
                  </a:moveTo>
                  <a:lnTo>
                    <a:pt x="3009900" y="1680972"/>
                  </a:lnTo>
                  <a:lnTo>
                    <a:pt x="3042601" y="1696360"/>
                  </a:lnTo>
                  <a:lnTo>
                    <a:pt x="3008376" y="1705356"/>
                  </a:lnTo>
                  <a:close/>
                </a:path>
                <a:path w="3484245" h="3161029">
                  <a:moveTo>
                    <a:pt x="3042601" y="1696360"/>
                  </a:moveTo>
                  <a:lnTo>
                    <a:pt x="3009900" y="1680972"/>
                  </a:lnTo>
                  <a:lnTo>
                    <a:pt x="3101154" y="1680972"/>
                  </a:lnTo>
                  <a:lnTo>
                    <a:pt x="3042601" y="1696360"/>
                  </a:lnTo>
                  <a:close/>
                </a:path>
                <a:path w="3484245" h="3161029">
                  <a:moveTo>
                    <a:pt x="491892" y="1925132"/>
                  </a:moveTo>
                  <a:lnTo>
                    <a:pt x="33528" y="1888236"/>
                  </a:lnTo>
                  <a:lnTo>
                    <a:pt x="440356" y="1696122"/>
                  </a:lnTo>
                  <a:lnTo>
                    <a:pt x="475487" y="1705356"/>
                  </a:lnTo>
                  <a:lnTo>
                    <a:pt x="482669" y="1705356"/>
                  </a:lnTo>
                  <a:lnTo>
                    <a:pt x="138776" y="1866900"/>
                  </a:lnTo>
                  <a:lnTo>
                    <a:pt x="82296" y="1866900"/>
                  </a:lnTo>
                  <a:lnTo>
                    <a:pt x="86868" y="1891284"/>
                  </a:lnTo>
                  <a:lnTo>
                    <a:pt x="389534" y="1891284"/>
                  </a:lnTo>
                  <a:lnTo>
                    <a:pt x="562356" y="1905000"/>
                  </a:lnTo>
                  <a:lnTo>
                    <a:pt x="519684" y="1905000"/>
                  </a:lnTo>
                  <a:lnTo>
                    <a:pt x="491892" y="1925132"/>
                  </a:lnTo>
                  <a:close/>
                </a:path>
                <a:path w="3484245" h="3161029">
                  <a:moveTo>
                    <a:pt x="3061716" y="1705356"/>
                  </a:moveTo>
                  <a:lnTo>
                    <a:pt x="3008376" y="1705356"/>
                  </a:lnTo>
                  <a:lnTo>
                    <a:pt x="3042601" y="1696360"/>
                  </a:lnTo>
                  <a:lnTo>
                    <a:pt x="3061716" y="1705356"/>
                  </a:lnTo>
                  <a:close/>
                </a:path>
                <a:path w="3484245" h="3161029">
                  <a:moveTo>
                    <a:pt x="86868" y="1891284"/>
                  </a:moveTo>
                  <a:lnTo>
                    <a:pt x="82296" y="1866900"/>
                  </a:lnTo>
                  <a:lnTo>
                    <a:pt x="130613" y="1870734"/>
                  </a:lnTo>
                  <a:lnTo>
                    <a:pt x="86868" y="1891284"/>
                  </a:lnTo>
                  <a:close/>
                </a:path>
                <a:path w="3484245" h="3161029">
                  <a:moveTo>
                    <a:pt x="130613" y="1870734"/>
                  </a:moveTo>
                  <a:lnTo>
                    <a:pt x="82296" y="1866900"/>
                  </a:lnTo>
                  <a:lnTo>
                    <a:pt x="138776" y="1866900"/>
                  </a:lnTo>
                  <a:lnTo>
                    <a:pt x="130613" y="1870734"/>
                  </a:lnTo>
                  <a:close/>
                </a:path>
                <a:path w="3484245" h="3161029">
                  <a:moveTo>
                    <a:pt x="3395472" y="1891284"/>
                  </a:moveTo>
                  <a:lnTo>
                    <a:pt x="3351749" y="1870745"/>
                  </a:lnTo>
                  <a:lnTo>
                    <a:pt x="3400044" y="1866900"/>
                  </a:lnTo>
                  <a:lnTo>
                    <a:pt x="3395472" y="1891284"/>
                  </a:lnTo>
                  <a:close/>
                </a:path>
                <a:path w="3484245" h="3161029">
                  <a:moveTo>
                    <a:pt x="3412353" y="1891284"/>
                  </a:moveTo>
                  <a:lnTo>
                    <a:pt x="3395472" y="1891284"/>
                  </a:lnTo>
                  <a:lnTo>
                    <a:pt x="3400044" y="1866900"/>
                  </a:lnTo>
                  <a:lnTo>
                    <a:pt x="3404997" y="1866900"/>
                  </a:lnTo>
                  <a:lnTo>
                    <a:pt x="3450336" y="1888236"/>
                  </a:lnTo>
                  <a:lnTo>
                    <a:pt x="3412353" y="1891284"/>
                  </a:lnTo>
                  <a:close/>
                </a:path>
                <a:path w="3484245" h="3161029">
                  <a:moveTo>
                    <a:pt x="389534" y="1891284"/>
                  </a:moveTo>
                  <a:lnTo>
                    <a:pt x="86868" y="1891284"/>
                  </a:lnTo>
                  <a:lnTo>
                    <a:pt x="130613" y="1870734"/>
                  </a:lnTo>
                  <a:lnTo>
                    <a:pt x="389534" y="1891284"/>
                  </a:lnTo>
                  <a:close/>
                </a:path>
                <a:path w="3484245" h="3161029">
                  <a:moveTo>
                    <a:pt x="3341370" y="2179320"/>
                  </a:moveTo>
                  <a:lnTo>
                    <a:pt x="3297936" y="2179320"/>
                  </a:lnTo>
                  <a:lnTo>
                    <a:pt x="3305556" y="2156460"/>
                  </a:lnTo>
                  <a:lnTo>
                    <a:pt x="3260204" y="2151823"/>
                  </a:lnTo>
                  <a:lnTo>
                    <a:pt x="2921508" y="1905000"/>
                  </a:lnTo>
                  <a:lnTo>
                    <a:pt x="3351749" y="1870745"/>
                  </a:lnTo>
                  <a:lnTo>
                    <a:pt x="3395472" y="1891284"/>
                  </a:lnTo>
                  <a:lnTo>
                    <a:pt x="3412353" y="1891284"/>
                  </a:lnTo>
                  <a:lnTo>
                    <a:pt x="3241430" y="1905000"/>
                  </a:lnTo>
                  <a:lnTo>
                    <a:pt x="2964180" y="1905000"/>
                  </a:lnTo>
                  <a:lnTo>
                    <a:pt x="2956560" y="1927860"/>
                  </a:lnTo>
                  <a:lnTo>
                    <a:pt x="2995612" y="1927860"/>
                  </a:lnTo>
                  <a:lnTo>
                    <a:pt x="3341370" y="2179320"/>
                  </a:lnTo>
                  <a:close/>
                </a:path>
                <a:path w="3484245" h="3161029">
                  <a:moveTo>
                    <a:pt x="525780" y="1927860"/>
                  </a:moveTo>
                  <a:lnTo>
                    <a:pt x="491892" y="1925132"/>
                  </a:lnTo>
                  <a:lnTo>
                    <a:pt x="519684" y="1905000"/>
                  </a:lnTo>
                  <a:lnTo>
                    <a:pt x="525780" y="1927860"/>
                  </a:lnTo>
                  <a:close/>
                </a:path>
                <a:path w="3484245" h="3161029">
                  <a:moveTo>
                    <a:pt x="530987" y="1927860"/>
                  </a:moveTo>
                  <a:lnTo>
                    <a:pt x="525780" y="1927860"/>
                  </a:lnTo>
                  <a:lnTo>
                    <a:pt x="519684" y="1905000"/>
                  </a:lnTo>
                  <a:lnTo>
                    <a:pt x="562356" y="1905000"/>
                  </a:lnTo>
                  <a:lnTo>
                    <a:pt x="530987" y="1927860"/>
                  </a:lnTo>
                  <a:close/>
                </a:path>
                <a:path w="3484245" h="3161029">
                  <a:moveTo>
                    <a:pt x="2956560" y="1927860"/>
                  </a:moveTo>
                  <a:lnTo>
                    <a:pt x="2964180" y="1905000"/>
                  </a:lnTo>
                  <a:lnTo>
                    <a:pt x="2991731" y="1925037"/>
                  </a:lnTo>
                  <a:lnTo>
                    <a:pt x="2956560" y="1927860"/>
                  </a:lnTo>
                  <a:close/>
                </a:path>
                <a:path w="3484245" h="3161029">
                  <a:moveTo>
                    <a:pt x="2991731" y="1925037"/>
                  </a:moveTo>
                  <a:lnTo>
                    <a:pt x="2964180" y="1905000"/>
                  </a:lnTo>
                  <a:lnTo>
                    <a:pt x="3241430" y="1905000"/>
                  </a:lnTo>
                  <a:lnTo>
                    <a:pt x="2991731" y="1925037"/>
                  </a:lnTo>
                  <a:close/>
                </a:path>
                <a:path w="3484245" h="3161029">
                  <a:moveTo>
                    <a:pt x="2995612" y="1927860"/>
                  </a:moveTo>
                  <a:lnTo>
                    <a:pt x="2956560" y="1927860"/>
                  </a:lnTo>
                  <a:lnTo>
                    <a:pt x="2991731" y="1925037"/>
                  </a:lnTo>
                  <a:lnTo>
                    <a:pt x="2995612" y="1927860"/>
                  </a:lnTo>
                  <a:close/>
                </a:path>
                <a:path w="3484245" h="3161029">
                  <a:moveTo>
                    <a:pt x="132588" y="2185416"/>
                  </a:moveTo>
                  <a:lnTo>
                    <a:pt x="491892" y="1925132"/>
                  </a:lnTo>
                  <a:lnTo>
                    <a:pt x="525780" y="1927860"/>
                  </a:lnTo>
                  <a:lnTo>
                    <a:pt x="530987" y="1927860"/>
                  </a:lnTo>
                  <a:lnTo>
                    <a:pt x="223908" y="2151642"/>
                  </a:lnTo>
                  <a:lnTo>
                    <a:pt x="176783" y="2156460"/>
                  </a:lnTo>
                  <a:lnTo>
                    <a:pt x="185928" y="2179320"/>
                  </a:lnTo>
                  <a:lnTo>
                    <a:pt x="193928" y="2179320"/>
                  </a:lnTo>
                  <a:lnTo>
                    <a:pt x="132588" y="2185416"/>
                  </a:lnTo>
                  <a:close/>
                </a:path>
                <a:path w="3484245" h="3161029">
                  <a:moveTo>
                    <a:pt x="193928" y="2179320"/>
                  </a:moveTo>
                  <a:lnTo>
                    <a:pt x="185928" y="2179320"/>
                  </a:lnTo>
                  <a:lnTo>
                    <a:pt x="223908" y="2151642"/>
                  </a:lnTo>
                  <a:lnTo>
                    <a:pt x="653796" y="2107692"/>
                  </a:lnTo>
                  <a:lnTo>
                    <a:pt x="646764" y="2115312"/>
                  </a:lnTo>
                  <a:lnTo>
                    <a:pt x="612648" y="2115312"/>
                  </a:lnTo>
                  <a:lnTo>
                    <a:pt x="589840" y="2139974"/>
                  </a:lnTo>
                  <a:lnTo>
                    <a:pt x="193928" y="2179320"/>
                  </a:lnTo>
                  <a:close/>
                </a:path>
                <a:path w="3484245" h="3161029">
                  <a:moveTo>
                    <a:pt x="3172705" y="2442972"/>
                  </a:moveTo>
                  <a:lnTo>
                    <a:pt x="3139440" y="2442972"/>
                  </a:lnTo>
                  <a:lnTo>
                    <a:pt x="3151632" y="2421636"/>
                  </a:lnTo>
                  <a:lnTo>
                    <a:pt x="3108078" y="2409150"/>
                  </a:lnTo>
                  <a:lnTo>
                    <a:pt x="2828543" y="2107692"/>
                  </a:lnTo>
                  <a:lnTo>
                    <a:pt x="2903077" y="2115312"/>
                  </a:lnTo>
                  <a:lnTo>
                    <a:pt x="2869692" y="2115312"/>
                  </a:lnTo>
                  <a:lnTo>
                    <a:pt x="2859024" y="2136648"/>
                  </a:lnTo>
                  <a:lnTo>
                    <a:pt x="2892499" y="2139974"/>
                  </a:lnTo>
                  <a:lnTo>
                    <a:pt x="3172705" y="2442972"/>
                  </a:lnTo>
                  <a:close/>
                </a:path>
                <a:path w="3484245" h="3161029">
                  <a:moveTo>
                    <a:pt x="589840" y="2139974"/>
                  </a:moveTo>
                  <a:lnTo>
                    <a:pt x="612648" y="2115312"/>
                  </a:lnTo>
                  <a:lnTo>
                    <a:pt x="623316" y="2136648"/>
                  </a:lnTo>
                  <a:lnTo>
                    <a:pt x="589840" y="2139974"/>
                  </a:lnTo>
                  <a:close/>
                </a:path>
                <a:path w="3484245" h="3161029">
                  <a:moveTo>
                    <a:pt x="294131" y="2459736"/>
                  </a:moveTo>
                  <a:lnTo>
                    <a:pt x="589840" y="2139974"/>
                  </a:lnTo>
                  <a:lnTo>
                    <a:pt x="623316" y="2136648"/>
                  </a:lnTo>
                  <a:lnTo>
                    <a:pt x="612648" y="2115312"/>
                  </a:lnTo>
                  <a:lnTo>
                    <a:pt x="646764" y="2115312"/>
                  </a:lnTo>
                  <a:lnTo>
                    <a:pt x="376124" y="2408616"/>
                  </a:lnTo>
                  <a:lnTo>
                    <a:pt x="330708" y="2421636"/>
                  </a:lnTo>
                  <a:lnTo>
                    <a:pt x="344424" y="2442972"/>
                  </a:lnTo>
                  <a:lnTo>
                    <a:pt x="352146" y="2442972"/>
                  </a:lnTo>
                  <a:lnTo>
                    <a:pt x="294131" y="2459736"/>
                  </a:lnTo>
                  <a:close/>
                </a:path>
                <a:path w="3484245" h="3161029">
                  <a:moveTo>
                    <a:pt x="2892499" y="2139974"/>
                  </a:moveTo>
                  <a:lnTo>
                    <a:pt x="2859024" y="2136648"/>
                  </a:lnTo>
                  <a:lnTo>
                    <a:pt x="2869692" y="2115312"/>
                  </a:lnTo>
                  <a:lnTo>
                    <a:pt x="2892499" y="2139974"/>
                  </a:lnTo>
                  <a:close/>
                </a:path>
                <a:path w="3484245" h="3161029">
                  <a:moveTo>
                    <a:pt x="3349752" y="2185416"/>
                  </a:moveTo>
                  <a:lnTo>
                    <a:pt x="2892499" y="2139974"/>
                  </a:lnTo>
                  <a:lnTo>
                    <a:pt x="2869692" y="2115312"/>
                  </a:lnTo>
                  <a:lnTo>
                    <a:pt x="2903077" y="2115312"/>
                  </a:lnTo>
                  <a:lnTo>
                    <a:pt x="3260204" y="2151823"/>
                  </a:lnTo>
                  <a:lnTo>
                    <a:pt x="3297936" y="2179320"/>
                  </a:lnTo>
                  <a:lnTo>
                    <a:pt x="3341370" y="2179320"/>
                  </a:lnTo>
                  <a:lnTo>
                    <a:pt x="3349752" y="2185416"/>
                  </a:lnTo>
                  <a:close/>
                </a:path>
                <a:path w="3484245" h="3161029">
                  <a:moveTo>
                    <a:pt x="185928" y="2179320"/>
                  </a:moveTo>
                  <a:lnTo>
                    <a:pt x="176783" y="2156460"/>
                  </a:lnTo>
                  <a:lnTo>
                    <a:pt x="223908" y="2151642"/>
                  </a:lnTo>
                  <a:lnTo>
                    <a:pt x="185928" y="2179320"/>
                  </a:lnTo>
                  <a:close/>
                </a:path>
                <a:path w="3484245" h="3161029">
                  <a:moveTo>
                    <a:pt x="3297936" y="2179320"/>
                  </a:moveTo>
                  <a:lnTo>
                    <a:pt x="3260204" y="2151823"/>
                  </a:lnTo>
                  <a:lnTo>
                    <a:pt x="3305556" y="2156460"/>
                  </a:lnTo>
                  <a:lnTo>
                    <a:pt x="3297936" y="2179320"/>
                  </a:lnTo>
                  <a:close/>
                </a:path>
                <a:path w="3484245" h="3161029">
                  <a:moveTo>
                    <a:pt x="352146" y="2442972"/>
                  </a:moveTo>
                  <a:lnTo>
                    <a:pt x="344424" y="2442972"/>
                  </a:lnTo>
                  <a:lnTo>
                    <a:pt x="376124" y="2408616"/>
                  </a:lnTo>
                  <a:lnTo>
                    <a:pt x="787908" y="2290572"/>
                  </a:lnTo>
                  <a:lnTo>
                    <a:pt x="778715" y="2305812"/>
                  </a:lnTo>
                  <a:lnTo>
                    <a:pt x="749808" y="2305812"/>
                  </a:lnTo>
                  <a:lnTo>
                    <a:pt x="733505" y="2332774"/>
                  </a:lnTo>
                  <a:lnTo>
                    <a:pt x="352146" y="2442972"/>
                  </a:lnTo>
                  <a:close/>
                </a:path>
                <a:path w="3484245" h="3161029">
                  <a:moveTo>
                    <a:pt x="2957056" y="2674620"/>
                  </a:moveTo>
                  <a:lnTo>
                    <a:pt x="2927603" y="2674620"/>
                  </a:lnTo>
                  <a:lnTo>
                    <a:pt x="2944368" y="2656332"/>
                  </a:lnTo>
                  <a:lnTo>
                    <a:pt x="2904353" y="2636324"/>
                  </a:lnTo>
                  <a:lnTo>
                    <a:pt x="2694432" y="2290572"/>
                  </a:lnTo>
                  <a:lnTo>
                    <a:pt x="2747595" y="2305812"/>
                  </a:lnTo>
                  <a:lnTo>
                    <a:pt x="2734056" y="2305812"/>
                  </a:lnTo>
                  <a:lnTo>
                    <a:pt x="2718816" y="2324100"/>
                  </a:lnTo>
                  <a:lnTo>
                    <a:pt x="2750681" y="2333307"/>
                  </a:lnTo>
                  <a:lnTo>
                    <a:pt x="2957056" y="2674620"/>
                  </a:lnTo>
                  <a:close/>
                </a:path>
                <a:path w="3484245" h="3161029">
                  <a:moveTo>
                    <a:pt x="733505" y="2332774"/>
                  </a:moveTo>
                  <a:lnTo>
                    <a:pt x="749808" y="2305812"/>
                  </a:lnTo>
                  <a:lnTo>
                    <a:pt x="763524" y="2324100"/>
                  </a:lnTo>
                  <a:lnTo>
                    <a:pt x="733505" y="2332774"/>
                  </a:lnTo>
                  <a:close/>
                </a:path>
                <a:path w="3484245" h="3161029">
                  <a:moveTo>
                    <a:pt x="512063" y="2699004"/>
                  </a:moveTo>
                  <a:lnTo>
                    <a:pt x="733505" y="2332774"/>
                  </a:lnTo>
                  <a:lnTo>
                    <a:pt x="763524" y="2324100"/>
                  </a:lnTo>
                  <a:lnTo>
                    <a:pt x="749808" y="2305812"/>
                  </a:lnTo>
                  <a:lnTo>
                    <a:pt x="778715" y="2305812"/>
                  </a:lnTo>
                  <a:lnTo>
                    <a:pt x="579355" y="2636329"/>
                  </a:lnTo>
                  <a:lnTo>
                    <a:pt x="539496" y="2656332"/>
                  </a:lnTo>
                  <a:lnTo>
                    <a:pt x="556260" y="2674620"/>
                  </a:lnTo>
                  <a:lnTo>
                    <a:pt x="560488" y="2674620"/>
                  </a:lnTo>
                  <a:lnTo>
                    <a:pt x="512063" y="2699004"/>
                  </a:lnTo>
                  <a:close/>
                </a:path>
                <a:path w="3484245" h="3161029">
                  <a:moveTo>
                    <a:pt x="2750681" y="2333307"/>
                  </a:moveTo>
                  <a:lnTo>
                    <a:pt x="2718816" y="2324100"/>
                  </a:lnTo>
                  <a:lnTo>
                    <a:pt x="2734056" y="2305812"/>
                  </a:lnTo>
                  <a:lnTo>
                    <a:pt x="2750681" y="2333307"/>
                  </a:lnTo>
                  <a:close/>
                </a:path>
                <a:path w="3484245" h="3161029">
                  <a:moveTo>
                    <a:pt x="3188208" y="2459736"/>
                  </a:moveTo>
                  <a:lnTo>
                    <a:pt x="2750681" y="2333307"/>
                  </a:lnTo>
                  <a:lnTo>
                    <a:pt x="2734056" y="2305812"/>
                  </a:lnTo>
                  <a:lnTo>
                    <a:pt x="2747595" y="2305812"/>
                  </a:lnTo>
                  <a:lnTo>
                    <a:pt x="3108078" y="2409150"/>
                  </a:lnTo>
                  <a:lnTo>
                    <a:pt x="3139440" y="2442972"/>
                  </a:lnTo>
                  <a:lnTo>
                    <a:pt x="3172705" y="2442972"/>
                  </a:lnTo>
                  <a:lnTo>
                    <a:pt x="3188208" y="2459736"/>
                  </a:lnTo>
                  <a:close/>
                </a:path>
                <a:path w="3484245" h="3161029">
                  <a:moveTo>
                    <a:pt x="344424" y="2442972"/>
                  </a:moveTo>
                  <a:lnTo>
                    <a:pt x="330708" y="2421636"/>
                  </a:lnTo>
                  <a:lnTo>
                    <a:pt x="376124" y="2408616"/>
                  </a:lnTo>
                  <a:lnTo>
                    <a:pt x="344424" y="2442972"/>
                  </a:lnTo>
                  <a:close/>
                </a:path>
                <a:path w="3484245" h="3161029">
                  <a:moveTo>
                    <a:pt x="3139440" y="2442972"/>
                  </a:moveTo>
                  <a:lnTo>
                    <a:pt x="3108078" y="2409150"/>
                  </a:lnTo>
                  <a:lnTo>
                    <a:pt x="3151632" y="2421636"/>
                  </a:lnTo>
                  <a:lnTo>
                    <a:pt x="3139440" y="2442972"/>
                  </a:lnTo>
                  <a:close/>
                </a:path>
                <a:path w="3484245" h="3161029">
                  <a:moveTo>
                    <a:pt x="560488" y="2674620"/>
                  </a:moveTo>
                  <a:lnTo>
                    <a:pt x="556260" y="2674620"/>
                  </a:lnTo>
                  <a:lnTo>
                    <a:pt x="579365" y="2636324"/>
                  </a:lnTo>
                  <a:lnTo>
                    <a:pt x="958596" y="2446020"/>
                  </a:lnTo>
                  <a:lnTo>
                    <a:pt x="951198" y="2467356"/>
                  </a:lnTo>
                  <a:lnTo>
                    <a:pt x="925068" y="2467356"/>
                  </a:lnTo>
                  <a:lnTo>
                    <a:pt x="915049" y="2496082"/>
                  </a:lnTo>
                  <a:lnTo>
                    <a:pt x="560488" y="2674620"/>
                  </a:lnTo>
                  <a:close/>
                </a:path>
                <a:path w="3484245" h="3161029">
                  <a:moveTo>
                    <a:pt x="2696986" y="2863596"/>
                  </a:moveTo>
                  <a:lnTo>
                    <a:pt x="2670048" y="2863596"/>
                  </a:lnTo>
                  <a:lnTo>
                    <a:pt x="2689860" y="2848356"/>
                  </a:lnTo>
                  <a:lnTo>
                    <a:pt x="2655539" y="2822186"/>
                  </a:lnTo>
                  <a:lnTo>
                    <a:pt x="2523743" y="2446020"/>
                  </a:lnTo>
                  <a:lnTo>
                    <a:pt x="2566416" y="2467356"/>
                  </a:lnTo>
                  <a:lnTo>
                    <a:pt x="2558796" y="2467356"/>
                  </a:lnTo>
                  <a:lnTo>
                    <a:pt x="2540508" y="2482596"/>
                  </a:lnTo>
                  <a:lnTo>
                    <a:pt x="2569117" y="2496951"/>
                  </a:lnTo>
                  <a:lnTo>
                    <a:pt x="2696986" y="2863596"/>
                  </a:lnTo>
                  <a:close/>
                </a:path>
                <a:path w="3484245" h="3161029">
                  <a:moveTo>
                    <a:pt x="915049" y="2496082"/>
                  </a:moveTo>
                  <a:lnTo>
                    <a:pt x="925068" y="2467356"/>
                  </a:lnTo>
                  <a:lnTo>
                    <a:pt x="941831" y="2482596"/>
                  </a:lnTo>
                  <a:lnTo>
                    <a:pt x="915049" y="2496082"/>
                  </a:lnTo>
                  <a:close/>
                </a:path>
                <a:path w="3484245" h="3161029">
                  <a:moveTo>
                    <a:pt x="775716" y="2895600"/>
                  </a:moveTo>
                  <a:lnTo>
                    <a:pt x="915049" y="2496082"/>
                  </a:lnTo>
                  <a:lnTo>
                    <a:pt x="941831" y="2482596"/>
                  </a:lnTo>
                  <a:lnTo>
                    <a:pt x="925068" y="2467356"/>
                  </a:lnTo>
                  <a:lnTo>
                    <a:pt x="951198" y="2467356"/>
                  </a:lnTo>
                  <a:lnTo>
                    <a:pt x="828118" y="2822343"/>
                  </a:lnTo>
                  <a:lnTo>
                    <a:pt x="794004" y="2848356"/>
                  </a:lnTo>
                  <a:lnTo>
                    <a:pt x="813816" y="2863596"/>
                  </a:lnTo>
                  <a:lnTo>
                    <a:pt x="817372" y="2863596"/>
                  </a:lnTo>
                  <a:lnTo>
                    <a:pt x="775716" y="2895600"/>
                  </a:lnTo>
                  <a:close/>
                </a:path>
                <a:path w="3484245" h="3161029">
                  <a:moveTo>
                    <a:pt x="2569117" y="2496951"/>
                  </a:moveTo>
                  <a:lnTo>
                    <a:pt x="2540508" y="2482596"/>
                  </a:lnTo>
                  <a:lnTo>
                    <a:pt x="2558796" y="2467356"/>
                  </a:lnTo>
                  <a:lnTo>
                    <a:pt x="2569117" y="2496951"/>
                  </a:lnTo>
                  <a:close/>
                </a:path>
                <a:path w="3484245" h="3161029">
                  <a:moveTo>
                    <a:pt x="2971800" y="2699004"/>
                  </a:moveTo>
                  <a:lnTo>
                    <a:pt x="2569117" y="2496951"/>
                  </a:lnTo>
                  <a:lnTo>
                    <a:pt x="2558796" y="2467356"/>
                  </a:lnTo>
                  <a:lnTo>
                    <a:pt x="2566416" y="2467356"/>
                  </a:lnTo>
                  <a:lnTo>
                    <a:pt x="2904356" y="2636329"/>
                  </a:lnTo>
                  <a:lnTo>
                    <a:pt x="2927603" y="2674620"/>
                  </a:lnTo>
                  <a:lnTo>
                    <a:pt x="2957056" y="2674620"/>
                  </a:lnTo>
                  <a:lnTo>
                    <a:pt x="2971800" y="2699004"/>
                  </a:lnTo>
                  <a:close/>
                </a:path>
                <a:path w="3484245" h="3161029">
                  <a:moveTo>
                    <a:pt x="817372" y="2863596"/>
                  </a:moveTo>
                  <a:lnTo>
                    <a:pt x="813816" y="2863596"/>
                  </a:lnTo>
                  <a:lnTo>
                    <a:pt x="828118" y="2822343"/>
                  </a:lnTo>
                  <a:lnTo>
                    <a:pt x="1159764" y="2569464"/>
                  </a:lnTo>
                  <a:lnTo>
                    <a:pt x="1156571" y="2595372"/>
                  </a:lnTo>
                  <a:lnTo>
                    <a:pt x="1130808" y="2595372"/>
                  </a:lnTo>
                  <a:lnTo>
                    <a:pt x="1127074" y="2625653"/>
                  </a:lnTo>
                  <a:lnTo>
                    <a:pt x="817372" y="2863596"/>
                  </a:lnTo>
                  <a:close/>
                </a:path>
                <a:path w="3484245" h="3161029">
                  <a:moveTo>
                    <a:pt x="2401829" y="3002280"/>
                  </a:moveTo>
                  <a:lnTo>
                    <a:pt x="2375916" y="3002280"/>
                  </a:lnTo>
                  <a:lnTo>
                    <a:pt x="2398776" y="2993136"/>
                  </a:lnTo>
                  <a:lnTo>
                    <a:pt x="2371044" y="2961583"/>
                  </a:lnTo>
                  <a:lnTo>
                    <a:pt x="2324100" y="2569464"/>
                  </a:lnTo>
                  <a:lnTo>
                    <a:pt x="2358077" y="2595372"/>
                  </a:lnTo>
                  <a:lnTo>
                    <a:pt x="2353056" y="2595372"/>
                  </a:lnTo>
                  <a:lnTo>
                    <a:pt x="2331720" y="2607564"/>
                  </a:lnTo>
                  <a:lnTo>
                    <a:pt x="2356819" y="2626769"/>
                  </a:lnTo>
                  <a:lnTo>
                    <a:pt x="2401829" y="3002280"/>
                  </a:lnTo>
                  <a:close/>
                </a:path>
                <a:path w="3484245" h="3161029">
                  <a:moveTo>
                    <a:pt x="1127074" y="2625653"/>
                  </a:moveTo>
                  <a:lnTo>
                    <a:pt x="1130808" y="2595372"/>
                  </a:lnTo>
                  <a:lnTo>
                    <a:pt x="1150620" y="2607564"/>
                  </a:lnTo>
                  <a:lnTo>
                    <a:pt x="1127074" y="2625653"/>
                  </a:lnTo>
                  <a:close/>
                </a:path>
                <a:path w="3484245" h="3161029">
                  <a:moveTo>
                    <a:pt x="1075944" y="3040380"/>
                  </a:moveTo>
                  <a:lnTo>
                    <a:pt x="1127074" y="2625653"/>
                  </a:lnTo>
                  <a:lnTo>
                    <a:pt x="1150620" y="2607564"/>
                  </a:lnTo>
                  <a:lnTo>
                    <a:pt x="1130808" y="2595372"/>
                  </a:lnTo>
                  <a:lnTo>
                    <a:pt x="1156571" y="2595372"/>
                  </a:lnTo>
                  <a:lnTo>
                    <a:pt x="1111214" y="2963410"/>
                  </a:lnTo>
                  <a:lnTo>
                    <a:pt x="1085088" y="2993136"/>
                  </a:lnTo>
                  <a:lnTo>
                    <a:pt x="1106424" y="3002280"/>
                  </a:lnTo>
                  <a:lnTo>
                    <a:pt x="1109532" y="3002280"/>
                  </a:lnTo>
                  <a:lnTo>
                    <a:pt x="1075944" y="3040380"/>
                  </a:lnTo>
                  <a:close/>
                </a:path>
                <a:path w="3484245" h="3161029">
                  <a:moveTo>
                    <a:pt x="2356819" y="2626769"/>
                  </a:moveTo>
                  <a:lnTo>
                    <a:pt x="2331720" y="2607564"/>
                  </a:lnTo>
                  <a:lnTo>
                    <a:pt x="2353056" y="2595372"/>
                  </a:lnTo>
                  <a:lnTo>
                    <a:pt x="2356819" y="2626769"/>
                  </a:lnTo>
                  <a:close/>
                </a:path>
                <a:path w="3484245" h="3161029">
                  <a:moveTo>
                    <a:pt x="2708148" y="2895600"/>
                  </a:moveTo>
                  <a:lnTo>
                    <a:pt x="2356819" y="2626769"/>
                  </a:lnTo>
                  <a:lnTo>
                    <a:pt x="2353056" y="2595372"/>
                  </a:lnTo>
                  <a:lnTo>
                    <a:pt x="2358077" y="2595372"/>
                  </a:lnTo>
                  <a:lnTo>
                    <a:pt x="2655539" y="2822186"/>
                  </a:lnTo>
                  <a:lnTo>
                    <a:pt x="2670048" y="2863596"/>
                  </a:lnTo>
                  <a:lnTo>
                    <a:pt x="2696986" y="2863596"/>
                  </a:lnTo>
                  <a:lnTo>
                    <a:pt x="2708148" y="2895600"/>
                  </a:lnTo>
                  <a:close/>
                </a:path>
                <a:path w="3484245" h="3161029">
                  <a:moveTo>
                    <a:pt x="2927603" y="2674620"/>
                  </a:moveTo>
                  <a:lnTo>
                    <a:pt x="2904353" y="2636324"/>
                  </a:lnTo>
                  <a:lnTo>
                    <a:pt x="2944368" y="2656332"/>
                  </a:lnTo>
                  <a:lnTo>
                    <a:pt x="2927603" y="2674620"/>
                  </a:lnTo>
                  <a:close/>
                </a:path>
                <a:path w="3484245" h="3161029">
                  <a:moveTo>
                    <a:pt x="556260" y="2674620"/>
                  </a:moveTo>
                  <a:lnTo>
                    <a:pt x="539496" y="2656332"/>
                  </a:lnTo>
                  <a:lnTo>
                    <a:pt x="579355" y="2636329"/>
                  </a:lnTo>
                  <a:lnTo>
                    <a:pt x="556260" y="2674620"/>
                  </a:lnTo>
                  <a:close/>
                </a:path>
                <a:path w="3484245" h="3161029">
                  <a:moveTo>
                    <a:pt x="1109532" y="3002280"/>
                  </a:moveTo>
                  <a:lnTo>
                    <a:pt x="1106424" y="3002280"/>
                  </a:lnTo>
                  <a:lnTo>
                    <a:pt x="1111214" y="2963410"/>
                  </a:lnTo>
                  <a:lnTo>
                    <a:pt x="1383792" y="2653284"/>
                  </a:lnTo>
                  <a:lnTo>
                    <a:pt x="1386711" y="2685288"/>
                  </a:lnTo>
                  <a:lnTo>
                    <a:pt x="1360932" y="2685288"/>
                  </a:lnTo>
                  <a:lnTo>
                    <a:pt x="1363595" y="2714089"/>
                  </a:lnTo>
                  <a:lnTo>
                    <a:pt x="1109532" y="3002280"/>
                  </a:lnTo>
                  <a:close/>
                </a:path>
                <a:path w="3484245" h="3161029">
                  <a:moveTo>
                    <a:pt x="2084351" y="3087624"/>
                  </a:moveTo>
                  <a:lnTo>
                    <a:pt x="2058924" y="3087624"/>
                  </a:lnTo>
                  <a:lnTo>
                    <a:pt x="2083308" y="3083052"/>
                  </a:lnTo>
                  <a:lnTo>
                    <a:pt x="2062766" y="3047068"/>
                  </a:lnTo>
                  <a:lnTo>
                    <a:pt x="2100072" y="2653284"/>
                  </a:lnTo>
                  <a:lnTo>
                    <a:pt x="2128201" y="2685288"/>
                  </a:lnTo>
                  <a:lnTo>
                    <a:pt x="2122932" y="2685288"/>
                  </a:lnTo>
                  <a:lnTo>
                    <a:pt x="2100072" y="2692908"/>
                  </a:lnTo>
                  <a:lnTo>
                    <a:pt x="2120030" y="2715547"/>
                  </a:lnTo>
                  <a:lnTo>
                    <a:pt x="2084351" y="3087624"/>
                  </a:lnTo>
                  <a:close/>
                </a:path>
                <a:path w="3484245" h="3161029">
                  <a:moveTo>
                    <a:pt x="1363595" y="2714089"/>
                  </a:moveTo>
                  <a:lnTo>
                    <a:pt x="1360932" y="2685288"/>
                  </a:lnTo>
                  <a:lnTo>
                    <a:pt x="1382267" y="2692908"/>
                  </a:lnTo>
                  <a:lnTo>
                    <a:pt x="1363595" y="2714089"/>
                  </a:lnTo>
                  <a:close/>
                </a:path>
                <a:path w="3484245" h="3161029">
                  <a:moveTo>
                    <a:pt x="1402080" y="3130296"/>
                  </a:moveTo>
                  <a:lnTo>
                    <a:pt x="1363595" y="2714089"/>
                  </a:lnTo>
                  <a:lnTo>
                    <a:pt x="1382267" y="2692908"/>
                  </a:lnTo>
                  <a:lnTo>
                    <a:pt x="1360932" y="2685288"/>
                  </a:lnTo>
                  <a:lnTo>
                    <a:pt x="1386711" y="2685288"/>
                  </a:lnTo>
                  <a:lnTo>
                    <a:pt x="1419888" y="3048952"/>
                  </a:lnTo>
                  <a:lnTo>
                    <a:pt x="1400555" y="3083052"/>
                  </a:lnTo>
                  <a:lnTo>
                    <a:pt x="1423416" y="3087624"/>
                  </a:lnTo>
                  <a:lnTo>
                    <a:pt x="1426370" y="3087624"/>
                  </a:lnTo>
                  <a:lnTo>
                    <a:pt x="1402080" y="3130296"/>
                  </a:lnTo>
                  <a:close/>
                </a:path>
                <a:path w="3484245" h="3161029">
                  <a:moveTo>
                    <a:pt x="2120030" y="2715547"/>
                  </a:moveTo>
                  <a:lnTo>
                    <a:pt x="2100072" y="2692908"/>
                  </a:lnTo>
                  <a:lnTo>
                    <a:pt x="2122932" y="2685288"/>
                  </a:lnTo>
                  <a:lnTo>
                    <a:pt x="2120030" y="2715547"/>
                  </a:lnTo>
                  <a:close/>
                </a:path>
                <a:path w="3484245" h="3161029">
                  <a:moveTo>
                    <a:pt x="2406396" y="3040380"/>
                  </a:moveTo>
                  <a:lnTo>
                    <a:pt x="2120030" y="2715547"/>
                  </a:lnTo>
                  <a:lnTo>
                    <a:pt x="2122932" y="2685288"/>
                  </a:lnTo>
                  <a:lnTo>
                    <a:pt x="2128201" y="2685288"/>
                  </a:lnTo>
                  <a:lnTo>
                    <a:pt x="2371044" y="2961583"/>
                  </a:lnTo>
                  <a:lnTo>
                    <a:pt x="2375916" y="3002280"/>
                  </a:lnTo>
                  <a:lnTo>
                    <a:pt x="2401829" y="3002280"/>
                  </a:lnTo>
                  <a:lnTo>
                    <a:pt x="2406396" y="3040380"/>
                  </a:lnTo>
                  <a:close/>
                </a:path>
                <a:path w="3484245" h="3161029">
                  <a:moveTo>
                    <a:pt x="1426370" y="3087624"/>
                  </a:moveTo>
                  <a:lnTo>
                    <a:pt x="1423416" y="3087624"/>
                  </a:lnTo>
                  <a:lnTo>
                    <a:pt x="1419888" y="3048952"/>
                  </a:lnTo>
                  <a:lnTo>
                    <a:pt x="1620012" y="2695956"/>
                  </a:lnTo>
                  <a:lnTo>
                    <a:pt x="1631716" y="2732532"/>
                  </a:lnTo>
                  <a:lnTo>
                    <a:pt x="1604772" y="2732532"/>
                  </a:lnTo>
                  <a:lnTo>
                    <a:pt x="1613315" y="2759206"/>
                  </a:lnTo>
                  <a:lnTo>
                    <a:pt x="1426370" y="3087624"/>
                  </a:lnTo>
                  <a:close/>
                </a:path>
                <a:path w="3484245" h="3161029">
                  <a:moveTo>
                    <a:pt x="1756412" y="3115056"/>
                  </a:moveTo>
                  <a:lnTo>
                    <a:pt x="1754124" y="3115056"/>
                  </a:lnTo>
                  <a:lnTo>
                    <a:pt x="1741862" y="3076738"/>
                  </a:lnTo>
                  <a:lnTo>
                    <a:pt x="1862328" y="2695956"/>
                  </a:lnTo>
                  <a:lnTo>
                    <a:pt x="1883208" y="2732532"/>
                  </a:lnTo>
                  <a:lnTo>
                    <a:pt x="1877568" y="2732532"/>
                  </a:lnTo>
                  <a:lnTo>
                    <a:pt x="1854708" y="2734056"/>
                  </a:lnTo>
                  <a:lnTo>
                    <a:pt x="1869085" y="2759313"/>
                  </a:lnTo>
                  <a:lnTo>
                    <a:pt x="1756412" y="3115056"/>
                  </a:lnTo>
                  <a:close/>
                </a:path>
                <a:path w="3484245" h="3161029">
                  <a:moveTo>
                    <a:pt x="1613315" y="2759206"/>
                  </a:moveTo>
                  <a:lnTo>
                    <a:pt x="1604772" y="2732532"/>
                  </a:lnTo>
                  <a:lnTo>
                    <a:pt x="1627632" y="2734056"/>
                  </a:lnTo>
                  <a:lnTo>
                    <a:pt x="1613315" y="2759206"/>
                  </a:lnTo>
                  <a:close/>
                </a:path>
                <a:path w="3484245" h="3161029">
                  <a:moveTo>
                    <a:pt x="1741932" y="3160776"/>
                  </a:moveTo>
                  <a:lnTo>
                    <a:pt x="1613315" y="2759206"/>
                  </a:lnTo>
                  <a:lnTo>
                    <a:pt x="1627632" y="2734056"/>
                  </a:lnTo>
                  <a:lnTo>
                    <a:pt x="1604772" y="2732532"/>
                  </a:lnTo>
                  <a:lnTo>
                    <a:pt x="1631716" y="2732532"/>
                  </a:lnTo>
                  <a:lnTo>
                    <a:pt x="1741862" y="3076738"/>
                  </a:lnTo>
                  <a:lnTo>
                    <a:pt x="1729740" y="3115056"/>
                  </a:lnTo>
                  <a:lnTo>
                    <a:pt x="1756412" y="3115056"/>
                  </a:lnTo>
                  <a:lnTo>
                    <a:pt x="1741932" y="3160776"/>
                  </a:lnTo>
                  <a:close/>
                </a:path>
                <a:path w="3484245" h="3161029">
                  <a:moveTo>
                    <a:pt x="1869085" y="2759313"/>
                  </a:moveTo>
                  <a:lnTo>
                    <a:pt x="1854708" y="2734056"/>
                  </a:lnTo>
                  <a:lnTo>
                    <a:pt x="1877568" y="2732532"/>
                  </a:lnTo>
                  <a:lnTo>
                    <a:pt x="1869085" y="2759313"/>
                  </a:lnTo>
                  <a:close/>
                </a:path>
                <a:path w="3484245" h="3161029">
                  <a:moveTo>
                    <a:pt x="2080260" y="3130296"/>
                  </a:moveTo>
                  <a:lnTo>
                    <a:pt x="1869085" y="2759313"/>
                  </a:lnTo>
                  <a:lnTo>
                    <a:pt x="1877568" y="2732532"/>
                  </a:lnTo>
                  <a:lnTo>
                    <a:pt x="1883208" y="2732532"/>
                  </a:lnTo>
                  <a:lnTo>
                    <a:pt x="2062766" y="3047068"/>
                  </a:lnTo>
                  <a:lnTo>
                    <a:pt x="2058924" y="3087624"/>
                  </a:lnTo>
                  <a:lnTo>
                    <a:pt x="2084351" y="3087624"/>
                  </a:lnTo>
                  <a:lnTo>
                    <a:pt x="2080260" y="3130296"/>
                  </a:lnTo>
                  <a:close/>
                </a:path>
                <a:path w="3484245" h="3161029">
                  <a:moveTo>
                    <a:pt x="2670048" y="2863596"/>
                  </a:moveTo>
                  <a:lnTo>
                    <a:pt x="2655539" y="2822186"/>
                  </a:lnTo>
                  <a:lnTo>
                    <a:pt x="2689860" y="2848356"/>
                  </a:lnTo>
                  <a:lnTo>
                    <a:pt x="2670048" y="2863596"/>
                  </a:lnTo>
                  <a:close/>
                </a:path>
                <a:path w="3484245" h="3161029">
                  <a:moveTo>
                    <a:pt x="813816" y="2863596"/>
                  </a:moveTo>
                  <a:lnTo>
                    <a:pt x="794004" y="2848356"/>
                  </a:lnTo>
                  <a:lnTo>
                    <a:pt x="828118" y="2822343"/>
                  </a:lnTo>
                  <a:lnTo>
                    <a:pt x="813816" y="2863596"/>
                  </a:lnTo>
                  <a:close/>
                </a:path>
                <a:path w="3484245" h="3161029">
                  <a:moveTo>
                    <a:pt x="2375916" y="3002280"/>
                  </a:moveTo>
                  <a:lnTo>
                    <a:pt x="2371044" y="2961583"/>
                  </a:lnTo>
                  <a:lnTo>
                    <a:pt x="2398776" y="2993136"/>
                  </a:lnTo>
                  <a:lnTo>
                    <a:pt x="2375916" y="3002280"/>
                  </a:lnTo>
                  <a:close/>
                </a:path>
                <a:path w="3484245" h="3161029">
                  <a:moveTo>
                    <a:pt x="1106424" y="3002280"/>
                  </a:moveTo>
                  <a:lnTo>
                    <a:pt x="1085088" y="2993136"/>
                  </a:lnTo>
                  <a:lnTo>
                    <a:pt x="1111214" y="2963410"/>
                  </a:lnTo>
                  <a:lnTo>
                    <a:pt x="1106424" y="3002280"/>
                  </a:lnTo>
                  <a:close/>
                </a:path>
                <a:path w="3484245" h="3161029">
                  <a:moveTo>
                    <a:pt x="2058924" y="3087624"/>
                  </a:moveTo>
                  <a:lnTo>
                    <a:pt x="2062766" y="3047068"/>
                  </a:lnTo>
                  <a:lnTo>
                    <a:pt x="2083308" y="3083052"/>
                  </a:lnTo>
                  <a:lnTo>
                    <a:pt x="2058924" y="3087624"/>
                  </a:lnTo>
                  <a:close/>
                </a:path>
                <a:path w="3484245" h="3161029">
                  <a:moveTo>
                    <a:pt x="1423416" y="3087624"/>
                  </a:moveTo>
                  <a:lnTo>
                    <a:pt x="1400555" y="3083052"/>
                  </a:lnTo>
                  <a:lnTo>
                    <a:pt x="1419888" y="3048952"/>
                  </a:lnTo>
                  <a:lnTo>
                    <a:pt x="1423416" y="3087624"/>
                  </a:lnTo>
                  <a:close/>
                </a:path>
                <a:path w="3484245" h="3161029">
                  <a:moveTo>
                    <a:pt x="1754124" y="3115056"/>
                  </a:moveTo>
                  <a:lnTo>
                    <a:pt x="1729740" y="3115056"/>
                  </a:lnTo>
                  <a:lnTo>
                    <a:pt x="1741862" y="3076738"/>
                  </a:lnTo>
                  <a:lnTo>
                    <a:pt x="1754124" y="3115056"/>
                  </a:lnTo>
                  <a:close/>
                </a:path>
              </a:pathLst>
            </a:custGeom>
            <a:solidFill>
              <a:srgbClr val="8C3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547795" y="4083784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4785" marR="5080" indent="-271272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Gerenciamento </a:t>
            </a:r>
            <a:r>
              <a:rPr spc="5" dirty="0"/>
              <a:t>da </a:t>
            </a:r>
            <a:r>
              <a:rPr spc="-15" dirty="0"/>
              <a:t>Configuração </a:t>
            </a:r>
            <a:r>
              <a:rPr spc="5" dirty="0"/>
              <a:t>de  </a:t>
            </a:r>
            <a:r>
              <a:rPr spc="-1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407275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arte </a:t>
            </a:r>
            <a:r>
              <a:rPr sz="3200" spc="-10" dirty="0">
                <a:latin typeface="Calibri"/>
                <a:cs typeface="Calibri"/>
              </a:rPr>
              <a:t>de coordenar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desenvolvimento </a:t>
            </a:r>
            <a:r>
              <a:rPr sz="3200" spc="5" dirty="0">
                <a:latin typeface="Calibri"/>
                <a:cs typeface="Calibri"/>
              </a:rPr>
              <a:t>de  </a:t>
            </a:r>
            <a:r>
              <a:rPr sz="3200" spc="-15" dirty="0">
                <a:latin typeface="Calibri"/>
                <a:cs typeface="Calibri"/>
              </a:rPr>
              <a:t>software para </a:t>
            </a:r>
            <a:r>
              <a:rPr sz="3200" spc="-10" dirty="0">
                <a:latin typeface="Calibri"/>
                <a:cs typeface="Calibri"/>
              </a:rPr>
              <a:t>minimizar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confusão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355600" marR="104775" indent="-343535">
              <a:lnSpc>
                <a:spcPct val="100000"/>
              </a:lnSpc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10" dirty="0">
                <a:latin typeface="Calibri"/>
                <a:cs typeface="Calibri"/>
              </a:rPr>
              <a:t>um </a:t>
            </a:r>
            <a:r>
              <a:rPr sz="3200" spc="-20" dirty="0">
                <a:latin typeface="Calibri"/>
                <a:cs typeface="Calibri"/>
              </a:rPr>
              <a:t>importante </a:t>
            </a:r>
            <a:r>
              <a:rPr sz="3200" spc="-10" dirty="0">
                <a:latin typeface="Calibri"/>
                <a:cs typeface="Calibri"/>
              </a:rPr>
              <a:t>elemento da </a:t>
            </a:r>
            <a:r>
              <a:rPr sz="3200" b="1" spc="-20" dirty="0">
                <a:latin typeface="Calibri"/>
                <a:cs typeface="Calibri"/>
              </a:rPr>
              <a:t>garantia </a:t>
            </a:r>
            <a:r>
              <a:rPr sz="3200" b="1" spc="-15" dirty="0">
                <a:latin typeface="Calibri"/>
                <a:cs typeface="Calibri"/>
              </a:rPr>
              <a:t>da  </a:t>
            </a:r>
            <a:r>
              <a:rPr sz="3200" b="1" dirty="0">
                <a:latin typeface="Calibri"/>
                <a:cs typeface="Calibri"/>
              </a:rPr>
              <a:t>qualidade </a:t>
            </a:r>
            <a:r>
              <a:rPr sz="3200" b="1" spc="5" dirty="0">
                <a:latin typeface="Calibri"/>
                <a:cs typeface="Calibri"/>
              </a:rPr>
              <a:t>de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software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1946148"/>
            <a:ext cx="3034665" cy="3927475"/>
            <a:chOff x="876300" y="1946148"/>
            <a:chExt cx="3034665" cy="3927475"/>
          </a:xfrm>
        </p:grpSpPr>
        <p:sp>
          <p:nvSpPr>
            <p:cNvPr id="3" name="object 3"/>
            <p:cNvSpPr/>
            <p:nvPr/>
          </p:nvSpPr>
          <p:spPr>
            <a:xfrm>
              <a:off x="1100502" y="1950719"/>
              <a:ext cx="2411138" cy="88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6300" y="1946148"/>
              <a:ext cx="3034284" cy="3927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6637" y="682337"/>
            <a:ext cx="7815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Itens </a:t>
            </a:r>
            <a:r>
              <a:rPr sz="4400" spc="-15" dirty="0"/>
              <a:t>de Configuração de</a:t>
            </a:r>
            <a:r>
              <a:rPr sz="4400" spc="50" dirty="0"/>
              <a:t> </a:t>
            </a:r>
            <a:r>
              <a:rPr sz="4400" spc="-15" dirty="0"/>
              <a:t>Software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855720" y="2529352"/>
            <a:ext cx="1044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1599" y="3334026"/>
            <a:ext cx="164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1046" y="5071404"/>
            <a:ext cx="120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63923" y="3433571"/>
            <a:ext cx="896619" cy="925194"/>
            <a:chOff x="3963923" y="3433571"/>
            <a:chExt cx="896619" cy="925194"/>
          </a:xfrm>
        </p:grpSpPr>
        <p:sp>
          <p:nvSpPr>
            <p:cNvPr id="10" name="object 10"/>
            <p:cNvSpPr/>
            <p:nvPr/>
          </p:nvSpPr>
          <p:spPr>
            <a:xfrm>
              <a:off x="3977639" y="3464051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1291" y="864108"/>
                  </a:moveTo>
                  <a:lnTo>
                    <a:pt x="431291" y="647700"/>
                  </a:lnTo>
                  <a:lnTo>
                    <a:pt x="0" y="647700"/>
                  </a:lnTo>
                  <a:lnTo>
                    <a:pt x="0" y="216408"/>
                  </a:lnTo>
                  <a:lnTo>
                    <a:pt x="431291" y="216408"/>
                  </a:lnTo>
                  <a:lnTo>
                    <a:pt x="431291" y="0"/>
                  </a:lnTo>
                  <a:lnTo>
                    <a:pt x="864108" y="432816"/>
                  </a:lnTo>
                  <a:lnTo>
                    <a:pt x="431291" y="8641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3923" y="3433571"/>
              <a:ext cx="896619" cy="925194"/>
            </a:xfrm>
            <a:custGeom>
              <a:avLst/>
              <a:gdLst/>
              <a:ahLst/>
              <a:cxnLst/>
              <a:rect l="l" t="t" r="r" b="b"/>
              <a:pathLst>
                <a:path w="896620" h="925195">
                  <a:moveTo>
                    <a:pt x="432816" y="246887"/>
                  </a:moveTo>
                  <a:lnTo>
                    <a:pt x="432816" y="0"/>
                  </a:lnTo>
                  <a:lnTo>
                    <a:pt x="463295" y="30479"/>
                  </a:lnTo>
                  <a:lnTo>
                    <a:pt x="458724" y="30479"/>
                  </a:lnTo>
                  <a:lnTo>
                    <a:pt x="435863" y="39623"/>
                  </a:lnTo>
                  <a:lnTo>
                    <a:pt x="458724" y="62484"/>
                  </a:lnTo>
                  <a:lnTo>
                    <a:pt x="458724" y="234695"/>
                  </a:lnTo>
                  <a:lnTo>
                    <a:pt x="445008" y="234695"/>
                  </a:lnTo>
                  <a:lnTo>
                    <a:pt x="432816" y="246887"/>
                  </a:lnTo>
                  <a:close/>
                </a:path>
                <a:path w="896620" h="925195">
                  <a:moveTo>
                    <a:pt x="458724" y="62484"/>
                  </a:moveTo>
                  <a:lnTo>
                    <a:pt x="435863" y="39623"/>
                  </a:lnTo>
                  <a:lnTo>
                    <a:pt x="458724" y="30479"/>
                  </a:lnTo>
                  <a:lnTo>
                    <a:pt x="458724" y="62484"/>
                  </a:lnTo>
                  <a:close/>
                </a:path>
                <a:path w="896620" h="925195">
                  <a:moveTo>
                    <a:pt x="859519" y="463279"/>
                  </a:moveTo>
                  <a:lnTo>
                    <a:pt x="458724" y="62484"/>
                  </a:lnTo>
                  <a:lnTo>
                    <a:pt x="458724" y="30479"/>
                  </a:lnTo>
                  <a:lnTo>
                    <a:pt x="463295" y="30479"/>
                  </a:lnTo>
                  <a:lnTo>
                    <a:pt x="886968" y="454152"/>
                  </a:lnTo>
                  <a:lnTo>
                    <a:pt x="868679" y="454152"/>
                  </a:lnTo>
                  <a:lnTo>
                    <a:pt x="859519" y="463279"/>
                  </a:lnTo>
                  <a:close/>
                </a:path>
                <a:path w="896620" h="925195">
                  <a:moveTo>
                    <a:pt x="432816" y="691896"/>
                  </a:moveTo>
                  <a:lnTo>
                    <a:pt x="0" y="691896"/>
                  </a:lnTo>
                  <a:lnTo>
                    <a:pt x="0" y="234695"/>
                  </a:lnTo>
                  <a:lnTo>
                    <a:pt x="432816" y="234695"/>
                  </a:lnTo>
                  <a:lnTo>
                    <a:pt x="432816" y="246887"/>
                  </a:lnTo>
                  <a:lnTo>
                    <a:pt x="25908" y="246887"/>
                  </a:lnTo>
                  <a:lnTo>
                    <a:pt x="13716" y="259079"/>
                  </a:lnTo>
                  <a:lnTo>
                    <a:pt x="25908" y="259079"/>
                  </a:lnTo>
                  <a:lnTo>
                    <a:pt x="25908" y="665988"/>
                  </a:lnTo>
                  <a:lnTo>
                    <a:pt x="13716" y="665988"/>
                  </a:lnTo>
                  <a:lnTo>
                    <a:pt x="25908" y="678180"/>
                  </a:lnTo>
                  <a:lnTo>
                    <a:pt x="432816" y="678180"/>
                  </a:lnTo>
                  <a:lnTo>
                    <a:pt x="432816" y="691896"/>
                  </a:lnTo>
                  <a:close/>
                </a:path>
                <a:path w="896620" h="925195">
                  <a:moveTo>
                    <a:pt x="458724" y="259079"/>
                  </a:moveTo>
                  <a:lnTo>
                    <a:pt x="25908" y="259079"/>
                  </a:lnTo>
                  <a:lnTo>
                    <a:pt x="25908" y="246887"/>
                  </a:lnTo>
                  <a:lnTo>
                    <a:pt x="432816" y="246887"/>
                  </a:lnTo>
                  <a:lnTo>
                    <a:pt x="445008" y="234695"/>
                  </a:lnTo>
                  <a:lnTo>
                    <a:pt x="458724" y="234695"/>
                  </a:lnTo>
                  <a:lnTo>
                    <a:pt x="458724" y="259079"/>
                  </a:lnTo>
                  <a:close/>
                </a:path>
                <a:path w="896620" h="925195">
                  <a:moveTo>
                    <a:pt x="25908" y="259079"/>
                  </a:moveTo>
                  <a:lnTo>
                    <a:pt x="13716" y="259079"/>
                  </a:lnTo>
                  <a:lnTo>
                    <a:pt x="25908" y="246887"/>
                  </a:lnTo>
                  <a:lnTo>
                    <a:pt x="25908" y="259079"/>
                  </a:lnTo>
                  <a:close/>
                </a:path>
                <a:path w="896620" h="925195">
                  <a:moveTo>
                    <a:pt x="868679" y="472439"/>
                  </a:moveTo>
                  <a:lnTo>
                    <a:pt x="859519" y="463279"/>
                  </a:lnTo>
                  <a:lnTo>
                    <a:pt x="868679" y="454152"/>
                  </a:lnTo>
                  <a:lnTo>
                    <a:pt x="868679" y="472439"/>
                  </a:lnTo>
                  <a:close/>
                </a:path>
                <a:path w="896620" h="925195">
                  <a:moveTo>
                    <a:pt x="886937" y="472439"/>
                  </a:moveTo>
                  <a:lnTo>
                    <a:pt x="868679" y="472439"/>
                  </a:lnTo>
                  <a:lnTo>
                    <a:pt x="868679" y="454152"/>
                  </a:lnTo>
                  <a:lnTo>
                    <a:pt x="886968" y="454152"/>
                  </a:lnTo>
                  <a:lnTo>
                    <a:pt x="896112" y="463296"/>
                  </a:lnTo>
                  <a:lnTo>
                    <a:pt x="886937" y="472439"/>
                  </a:lnTo>
                  <a:close/>
                </a:path>
                <a:path w="896620" h="925195">
                  <a:moveTo>
                    <a:pt x="463396" y="894588"/>
                  </a:moveTo>
                  <a:lnTo>
                    <a:pt x="458724" y="894588"/>
                  </a:lnTo>
                  <a:lnTo>
                    <a:pt x="458724" y="862664"/>
                  </a:lnTo>
                  <a:lnTo>
                    <a:pt x="859519" y="463279"/>
                  </a:lnTo>
                  <a:lnTo>
                    <a:pt x="868679" y="472439"/>
                  </a:lnTo>
                  <a:lnTo>
                    <a:pt x="886937" y="472439"/>
                  </a:lnTo>
                  <a:lnTo>
                    <a:pt x="463396" y="894588"/>
                  </a:lnTo>
                  <a:close/>
                </a:path>
                <a:path w="896620" h="925195">
                  <a:moveTo>
                    <a:pt x="25908" y="678180"/>
                  </a:moveTo>
                  <a:lnTo>
                    <a:pt x="13716" y="665988"/>
                  </a:lnTo>
                  <a:lnTo>
                    <a:pt x="25908" y="665988"/>
                  </a:lnTo>
                  <a:lnTo>
                    <a:pt x="25908" y="678180"/>
                  </a:lnTo>
                  <a:close/>
                </a:path>
                <a:path w="896620" h="925195">
                  <a:moveTo>
                    <a:pt x="458724" y="691896"/>
                  </a:moveTo>
                  <a:lnTo>
                    <a:pt x="445008" y="691896"/>
                  </a:lnTo>
                  <a:lnTo>
                    <a:pt x="432816" y="678180"/>
                  </a:lnTo>
                  <a:lnTo>
                    <a:pt x="25908" y="678180"/>
                  </a:lnTo>
                  <a:lnTo>
                    <a:pt x="25908" y="665988"/>
                  </a:lnTo>
                  <a:lnTo>
                    <a:pt x="458724" y="665988"/>
                  </a:lnTo>
                  <a:lnTo>
                    <a:pt x="458724" y="691896"/>
                  </a:lnTo>
                  <a:close/>
                </a:path>
                <a:path w="896620" h="925195">
                  <a:moveTo>
                    <a:pt x="432816" y="925068"/>
                  </a:moveTo>
                  <a:lnTo>
                    <a:pt x="432816" y="678180"/>
                  </a:lnTo>
                  <a:lnTo>
                    <a:pt x="445008" y="691896"/>
                  </a:lnTo>
                  <a:lnTo>
                    <a:pt x="458724" y="691896"/>
                  </a:lnTo>
                  <a:lnTo>
                    <a:pt x="458724" y="862664"/>
                  </a:lnTo>
                  <a:lnTo>
                    <a:pt x="435863" y="885444"/>
                  </a:lnTo>
                  <a:lnTo>
                    <a:pt x="458724" y="894588"/>
                  </a:lnTo>
                  <a:lnTo>
                    <a:pt x="463396" y="894588"/>
                  </a:lnTo>
                  <a:lnTo>
                    <a:pt x="432816" y="925068"/>
                  </a:lnTo>
                  <a:close/>
                </a:path>
                <a:path w="896620" h="925195">
                  <a:moveTo>
                    <a:pt x="458724" y="894588"/>
                  </a:moveTo>
                  <a:lnTo>
                    <a:pt x="435863" y="885444"/>
                  </a:lnTo>
                  <a:lnTo>
                    <a:pt x="458724" y="862664"/>
                  </a:lnTo>
                  <a:lnTo>
                    <a:pt x="458724" y="89458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945379" y="2039111"/>
            <a:ext cx="4846320" cy="5090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0135" y="2311423"/>
            <a:ext cx="225425" cy="3265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 algn="just">
              <a:lnSpc>
                <a:spcPct val="118100"/>
              </a:lnSpc>
              <a:spcBef>
                <a:spcPts val="10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  N  F  O  R  M  A  Ç  Ã  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19059" y="3101339"/>
            <a:ext cx="2052955" cy="528955"/>
            <a:chOff x="7719059" y="3101339"/>
            <a:chExt cx="2052955" cy="528955"/>
          </a:xfrm>
        </p:grpSpPr>
        <p:sp>
          <p:nvSpPr>
            <p:cNvPr id="15" name="object 15"/>
            <p:cNvSpPr/>
            <p:nvPr/>
          </p:nvSpPr>
          <p:spPr>
            <a:xfrm>
              <a:off x="7731251" y="3113531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5344" y="504444"/>
                  </a:lnTo>
                  <a:lnTo>
                    <a:pt x="52077" y="497776"/>
                  </a:lnTo>
                  <a:lnTo>
                    <a:pt x="24955" y="479679"/>
                  </a:lnTo>
                  <a:lnTo>
                    <a:pt x="6691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91" y="51435"/>
                  </a:lnTo>
                  <a:lnTo>
                    <a:pt x="24955" y="24765"/>
                  </a:lnTo>
                  <a:lnTo>
                    <a:pt x="52077" y="6667"/>
                  </a:lnTo>
                  <a:lnTo>
                    <a:pt x="85344" y="0"/>
                  </a:lnTo>
                  <a:lnTo>
                    <a:pt x="1943100" y="0"/>
                  </a:lnTo>
                  <a:lnTo>
                    <a:pt x="1976127" y="6667"/>
                  </a:lnTo>
                  <a:lnTo>
                    <a:pt x="2002726" y="24765"/>
                  </a:lnTo>
                  <a:lnTo>
                    <a:pt x="2020466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466" y="453009"/>
                  </a:lnTo>
                  <a:lnTo>
                    <a:pt x="2002726" y="479679"/>
                  </a:lnTo>
                  <a:lnTo>
                    <a:pt x="1976127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19059" y="3101339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4">
                  <a:moveTo>
                    <a:pt x="1965960" y="528828"/>
                  </a:moveTo>
                  <a:lnTo>
                    <a:pt x="88392" y="528828"/>
                  </a:lnTo>
                  <a:lnTo>
                    <a:pt x="77724" y="527304"/>
                  </a:lnTo>
                  <a:lnTo>
                    <a:pt x="42672" y="512064"/>
                  </a:lnTo>
                  <a:lnTo>
                    <a:pt x="7620" y="470916"/>
                  </a:lnTo>
                  <a:lnTo>
                    <a:pt x="1524" y="441960"/>
                  </a:lnTo>
                  <a:lnTo>
                    <a:pt x="0" y="432816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21336" y="35052"/>
                  </a:lnTo>
                  <a:lnTo>
                    <a:pt x="42672" y="16764"/>
                  </a:lnTo>
                  <a:lnTo>
                    <a:pt x="50292" y="10668"/>
                  </a:lnTo>
                  <a:lnTo>
                    <a:pt x="59436" y="7620"/>
                  </a:lnTo>
                  <a:lnTo>
                    <a:pt x="67056" y="4572"/>
                  </a:lnTo>
                  <a:lnTo>
                    <a:pt x="76200" y="1524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2008632" y="15240"/>
                  </a:lnTo>
                  <a:lnTo>
                    <a:pt x="2020062" y="24384"/>
                  </a:lnTo>
                  <a:lnTo>
                    <a:pt x="89916" y="24384"/>
                  </a:lnTo>
                  <a:lnTo>
                    <a:pt x="83820" y="25908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30480" y="458724"/>
                  </a:lnTo>
                  <a:lnTo>
                    <a:pt x="33528" y="464820"/>
                  </a:lnTo>
                  <a:lnTo>
                    <a:pt x="38100" y="470916"/>
                  </a:lnTo>
                  <a:lnTo>
                    <a:pt x="41148" y="477012"/>
                  </a:lnTo>
                  <a:lnTo>
                    <a:pt x="45720" y="481584"/>
                  </a:lnTo>
                  <a:lnTo>
                    <a:pt x="51816" y="486156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4676" y="499872"/>
                  </a:lnTo>
                  <a:lnTo>
                    <a:pt x="82296" y="501396"/>
                  </a:lnTo>
                  <a:lnTo>
                    <a:pt x="88392" y="502920"/>
                  </a:lnTo>
                  <a:lnTo>
                    <a:pt x="2020824" y="502920"/>
                  </a:lnTo>
                  <a:lnTo>
                    <a:pt x="2017776" y="505968"/>
                  </a:lnTo>
                  <a:lnTo>
                    <a:pt x="2010155" y="512064"/>
                  </a:lnTo>
                  <a:lnTo>
                    <a:pt x="2002536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2954" h="528954">
                  <a:moveTo>
                    <a:pt x="2020824" y="502920"/>
                  </a:moveTo>
                  <a:lnTo>
                    <a:pt x="1962912" y="502920"/>
                  </a:lnTo>
                  <a:lnTo>
                    <a:pt x="1969008" y="501396"/>
                  </a:lnTo>
                  <a:lnTo>
                    <a:pt x="1976628" y="499872"/>
                  </a:lnTo>
                  <a:lnTo>
                    <a:pt x="1982724" y="498348"/>
                  </a:lnTo>
                  <a:lnTo>
                    <a:pt x="2014728" y="472440"/>
                  </a:lnTo>
                  <a:lnTo>
                    <a:pt x="2025396" y="446532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3872" y="74676"/>
                  </a:lnTo>
                  <a:lnTo>
                    <a:pt x="2020824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5720"/>
                  </a:lnTo>
                  <a:lnTo>
                    <a:pt x="2001012" y="41148"/>
                  </a:lnTo>
                  <a:lnTo>
                    <a:pt x="1996440" y="36576"/>
                  </a:lnTo>
                  <a:lnTo>
                    <a:pt x="1984248" y="30480"/>
                  </a:lnTo>
                  <a:lnTo>
                    <a:pt x="1976628" y="27432"/>
                  </a:lnTo>
                  <a:lnTo>
                    <a:pt x="1970532" y="25908"/>
                  </a:lnTo>
                  <a:lnTo>
                    <a:pt x="1962912" y="25908"/>
                  </a:lnTo>
                  <a:lnTo>
                    <a:pt x="1955292" y="24384"/>
                  </a:lnTo>
                  <a:lnTo>
                    <a:pt x="2020062" y="24384"/>
                  </a:lnTo>
                  <a:lnTo>
                    <a:pt x="2023872" y="27432"/>
                  </a:lnTo>
                  <a:lnTo>
                    <a:pt x="2029968" y="33528"/>
                  </a:lnTo>
                  <a:lnTo>
                    <a:pt x="2036064" y="41148"/>
                  </a:lnTo>
                  <a:lnTo>
                    <a:pt x="2040636" y="48768"/>
                  </a:lnTo>
                  <a:lnTo>
                    <a:pt x="2043684" y="57912"/>
                  </a:lnTo>
                  <a:lnTo>
                    <a:pt x="2048255" y="67056"/>
                  </a:lnTo>
                  <a:lnTo>
                    <a:pt x="2051304" y="85344"/>
                  </a:lnTo>
                  <a:lnTo>
                    <a:pt x="2052828" y="96012"/>
                  </a:lnTo>
                  <a:lnTo>
                    <a:pt x="2052828" y="432816"/>
                  </a:lnTo>
                  <a:lnTo>
                    <a:pt x="2048255" y="460248"/>
                  </a:lnTo>
                  <a:lnTo>
                    <a:pt x="2045208" y="469392"/>
                  </a:lnTo>
                  <a:lnTo>
                    <a:pt x="2040636" y="477012"/>
                  </a:lnTo>
                  <a:lnTo>
                    <a:pt x="2036064" y="486156"/>
                  </a:lnTo>
                  <a:lnTo>
                    <a:pt x="2029968" y="493775"/>
                  </a:lnTo>
                  <a:lnTo>
                    <a:pt x="2020824" y="50292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971535" y="3062676"/>
            <a:ext cx="1547495" cy="160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Especificação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Requisitos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4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Especificação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Projetos</a:t>
            </a:r>
            <a:endParaRPr sz="1800">
              <a:latin typeface="Calibri"/>
              <a:cs typeface="Calibri"/>
            </a:endParaRPr>
          </a:p>
          <a:p>
            <a:pPr marL="41275" algn="ctr">
              <a:lnSpc>
                <a:spcPct val="100000"/>
              </a:lnSpc>
              <a:spcBef>
                <a:spcPts val="119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Fonte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8273" y="4950966"/>
            <a:ext cx="137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Casos de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Teste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37044" y="5531617"/>
            <a:ext cx="145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Plano de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Testes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08392" y="1871472"/>
            <a:ext cx="2052955" cy="528955"/>
            <a:chOff x="7708392" y="1871472"/>
            <a:chExt cx="2052955" cy="528955"/>
          </a:xfrm>
        </p:grpSpPr>
        <p:sp>
          <p:nvSpPr>
            <p:cNvPr id="21" name="object 21"/>
            <p:cNvSpPr/>
            <p:nvPr/>
          </p:nvSpPr>
          <p:spPr>
            <a:xfrm>
              <a:off x="7722107" y="1883664"/>
              <a:ext cx="2025650" cy="504825"/>
            </a:xfrm>
            <a:custGeom>
              <a:avLst/>
              <a:gdLst/>
              <a:ahLst/>
              <a:cxnLst/>
              <a:rect l="l" t="t" r="r" b="b"/>
              <a:pathLst>
                <a:path w="2025650" h="504825">
                  <a:moveTo>
                    <a:pt x="1941575" y="504444"/>
                  </a:moveTo>
                  <a:lnTo>
                    <a:pt x="83820" y="504444"/>
                  </a:lnTo>
                  <a:lnTo>
                    <a:pt x="50792" y="497776"/>
                  </a:lnTo>
                  <a:lnTo>
                    <a:pt x="24193" y="479679"/>
                  </a:lnTo>
                  <a:lnTo>
                    <a:pt x="6453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453" y="51435"/>
                  </a:lnTo>
                  <a:lnTo>
                    <a:pt x="24193" y="24765"/>
                  </a:lnTo>
                  <a:lnTo>
                    <a:pt x="50792" y="6667"/>
                  </a:lnTo>
                  <a:lnTo>
                    <a:pt x="83820" y="0"/>
                  </a:lnTo>
                  <a:lnTo>
                    <a:pt x="1941575" y="0"/>
                  </a:lnTo>
                  <a:lnTo>
                    <a:pt x="1974603" y="6667"/>
                  </a:lnTo>
                  <a:lnTo>
                    <a:pt x="2001202" y="24765"/>
                  </a:lnTo>
                  <a:lnTo>
                    <a:pt x="2018942" y="51435"/>
                  </a:lnTo>
                  <a:lnTo>
                    <a:pt x="2025395" y="83820"/>
                  </a:lnTo>
                  <a:lnTo>
                    <a:pt x="2025395" y="420624"/>
                  </a:lnTo>
                  <a:lnTo>
                    <a:pt x="2018942" y="453009"/>
                  </a:lnTo>
                  <a:lnTo>
                    <a:pt x="2001202" y="479679"/>
                  </a:lnTo>
                  <a:lnTo>
                    <a:pt x="1974603" y="497776"/>
                  </a:lnTo>
                  <a:lnTo>
                    <a:pt x="1941575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08392" y="1871472"/>
              <a:ext cx="2052955" cy="528955"/>
            </a:xfrm>
            <a:custGeom>
              <a:avLst/>
              <a:gdLst/>
              <a:ahLst/>
              <a:cxnLst/>
              <a:rect l="l" t="t" r="r" b="b"/>
              <a:pathLst>
                <a:path w="2052954" h="528955">
                  <a:moveTo>
                    <a:pt x="1965960" y="528828"/>
                  </a:moveTo>
                  <a:lnTo>
                    <a:pt x="88392" y="528828"/>
                  </a:lnTo>
                  <a:lnTo>
                    <a:pt x="77724" y="527304"/>
                  </a:lnTo>
                  <a:lnTo>
                    <a:pt x="68580" y="525780"/>
                  </a:lnTo>
                  <a:lnTo>
                    <a:pt x="60960" y="521208"/>
                  </a:lnTo>
                  <a:lnTo>
                    <a:pt x="51816" y="518160"/>
                  </a:lnTo>
                  <a:lnTo>
                    <a:pt x="44196" y="513588"/>
                  </a:lnTo>
                  <a:lnTo>
                    <a:pt x="28956" y="501396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524" y="443484"/>
                  </a:lnTo>
                  <a:lnTo>
                    <a:pt x="0" y="432816"/>
                  </a:lnTo>
                  <a:lnTo>
                    <a:pt x="0" y="96012"/>
                  </a:lnTo>
                  <a:lnTo>
                    <a:pt x="12192" y="50292"/>
                  </a:lnTo>
                  <a:lnTo>
                    <a:pt x="42672" y="16764"/>
                  </a:lnTo>
                  <a:lnTo>
                    <a:pt x="77724" y="1524"/>
                  </a:lnTo>
                  <a:lnTo>
                    <a:pt x="86868" y="0"/>
                  </a:lnTo>
                  <a:lnTo>
                    <a:pt x="1964436" y="0"/>
                  </a:lnTo>
                  <a:lnTo>
                    <a:pt x="2010155" y="16764"/>
                  </a:lnTo>
                  <a:lnTo>
                    <a:pt x="2021967" y="25908"/>
                  </a:lnTo>
                  <a:lnTo>
                    <a:pt x="83820" y="25908"/>
                  </a:lnTo>
                  <a:lnTo>
                    <a:pt x="76200" y="28956"/>
                  </a:lnTo>
                  <a:lnTo>
                    <a:pt x="42672" y="50292"/>
                  </a:lnTo>
                  <a:lnTo>
                    <a:pt x="25908" y="88392"/>
                  </a:lnTo>
                  <a:lnTo>
                    <a:pt x="25908" y="438912"/>
                  </a:lnTo>
                  <a:lnTo>
                    <a:pt x="27432" y="446532"/>
                  </a:lnTo>
                  <a:lnTo>
                    <a:pt x="28956" y="452628"/>
                  </a:lnTo>
                  <a:lnTo>
                    <a:pt x="32004" y="460248"/>
                  </a:lnTo>
                  <a:lnTo>
                    <a:pt x="33528" y="466344"/>
                  </a:lnTo>
                  <a:lnTo>
                    <a:pt x="38100" y="472440"/>
                  </a:lnTo>
                  <a:lnTo>
                    <a:pt x="41148" y="477012"/>
                  </a:lnTo>
                  <a:lnTo>
                    <a:pt x="45720" y="483108"/>
                  </a:lnTo>
                  <a:lnTo>
                    <a:pt x="51816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76200" y="499872"/>
                  </a:lnTo>
                  <a:lnTo>
                    <a:pt x="82296" y="502920"/>
                  </a:lnTo>
                  <a:lnTo>
                    <a:pt x="89916" y="502920"/>
                  </a:lnTo>
                  <a:lnTo>
                    <a:pt x="97536" y="504444"/>
                  </a:lnTo>
                  <a:lnTo>
                    <a:pt x="2020824" y="504444"/>
                  </a:lnTo>
                  <a:lnTo>
                    <a:pt x="1985772" y="524256"/>
                  </a:lnTo>
                  <a:lnTo>
                    <a:pt x="1976628" y="527304"/>
                  </a:lnTo>
                  <a:lnTo>
                    <a:pt x="1965960" y="528828"/>
                  </a:lnTo>
                  <a:close/>
                </a:path>
                <a:path w="2052954" h="528955">
                  <a:moveTo>
                    <a:pt x="2020824" y="504444"/>
                  </a:moveTo>
                  <a:lnTo>
                    <a:pt x="1955292" y="504444"/>
                  </a:lnTo>
                  <a:lnTo>
                    <a:pt x="1962912" y="502920"/>
                  </a:lnTo>
                  <a:lnTo>
                    <a:pt x="1969008" y="502920"/>
                  </a:lnTo>
                  <a:lnTo>
                    <a:pt x="1976628" y="501396"/>
                  </a:lnTo>
                  <a:lnTo>
                    <a:pt x="2010155" y="478536"/>
                  </a:lnTo>
                  <a:lnTo>
                    <a:pt x="2026920" y="440436"/>
                  </a:lnTo>
                  <a:lnTo>
                    <a:pt x="2026920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2348" y="68580"/>
                  </a:lnTo>
                  <a:lnTo>
                    <a:pt x="2019300" y="62484"/>
                  </a:lnTo>
                  <a:lnTo>
                    <a:pt x="2014728" y="56388"/>
                  </a:lnTo>
                  <a:lnTo>
                    <a:pt x="2011680" y="51816"/>
                  </a:lnTo>
                  <a:lnTo>
                    <a:pt x="2007108" y="47244"/>
                  </a:lnTo>
                  <a:lnTo>
                    <a:pt x="2002536" y="41148"/>
                  </a:lnTo>
                  <a:lnTo>
                    <a:pt x="1996440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8151" y="28956"/>
                  </a:lnTo>
                  <a:lnTo>
                    <a:pt x="1970532" y="27432"/>
                  </a:lnTo>
                  <a:lnTo>
                    <a:pt x="1964436" y="25908"/>
                  </a:lnTo>
                  <a:lnTo>
                    <a:pt x="2021967" y="25908"/>
                  </a:lnTo>
                  <a:lnTo>
                    <a:pt x="2023872" y="27432"/>
                  </a:lnTo>
                  <a:lnTo>
                    <a:pt x="2048255" y="67056"/>
                  </a:lnTo>
                  <a:lnTo>
                    <a:pt x="2052828" y="96012"/>
                  </a:lnTo>
                  <a:lnTo>
                    <a:pt x="2052828" y="441960"/>
                  </a:lnTo>
                  <a:lnTo>
                    <a:pt x="2051304" y="451104"/>
                  </a:lnTo>
                  <a:lnTo>
                    <a:pt x="2045208" y="469392"/>
                  </a:lnTo>
                  <a:lnTo>
                    <a:pt x="2040636" y="478536"/>
                  </a:lnTo>
                  <a:lnTo>
                    <a:pt x="2031492" y="493775"/>
                  </a:lnTo>
                  <a:lnTo>
                    <a:pt x="2020824" y="50444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57792" y="1832838"/>
            <a:ext cx="1554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Especificação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Sistema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729728" y="2462784"/>
            <a:ext cx="2051685" cy="528955"/>
            <a:chOff x="7729728" y="2462784"/>
            <a:chExt cx="2051685" cy="528955"/>
          </a:xfrm>
        </p:grpSpPr>
        <p:sp>
          <p:nvSpPr>
            <p:cNvPr id="25" name="object 25"/>
            <p:cNvSpPr/>
            <p:nvPr/>
          </p:nvSpPr>
          <p:spPr>
            <a:xfrm>
              <a:off x="7741919" y="2474976"/>
              <a:ext cx="2026920" cy="504825"/>
            </a:xfrm>
            <a:custGeom>
              <a:avLst/>
              <a:gdLst/>
              <a:ahLst/>
              <a:cxnLst/>
              <a:rect l="l" t="t" r="r" b="b"/>
              <a:pathLst>
                <a:path w="2026920" h="504825">
                  <a:moveTo>
                    <a:pt x="1943100" y="504444"/>
                  </a:moveTo>
                  <a:lnTo>
                    <a:pt x="83820" y="504444"/>
                  </a:lnTo>
                  <a:lnTo>
                    <a:pt x="51435" y="497776"/>
                  </a:lnTo>
                  <a:lnTo>
                    <a:pt x="24765" y="479679"/>
                  </a:lnTo>
                  <a:lnTo>
                    <a:pt x="6667" y="453009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67" y="51435"/>
                  </a:lnTo>
                  <a:lnTo>
                    <a:pt x="24765" y="24765"/>
                  </a:lnTo>
                  <a:lnTo>
                    <a:pt x="51435" y="6667"/>
                  </a:lnTo>
                  <a:lnTo>
                    <a:pt x="83820" y="0"/>
                  </a:lnTo>
                  <a:lnTo>
                    <a:pt x="1943100" y="0"/>
                  </a:lnTo>
                  <a:lnTo>
                    <a:pt x="1975485" y="6667"/>
                  </a:lnTo>
                  <a:lnTo>
                    <a:pt x="2002155" y="24765"/>
                  </a:lnTo>
                  <a:lnTo>
                    <a:pt x="2020252" y="51435"/>
                  </a:lnTo>
                  <a:lnTo>
                    <a:pt x="2026920" y="83820"/>
                  </a:lnTo>
                  <a:lnTo>
                    <a:pt x="2026920" y="420624"/>
                  </a:lnTo>
                  <a:lnTo>
                    <a:pt x="2020252" y="453009"/>
                  </a:lnTo>
                  <a:lnTo>
                    <a:pt x="2002155" y="479679"/>
                  </a:lnTo>
                  <a:lnTo>
                    <a:pt x="1975485" y="497776"/>
                  </a:lnTo>
                  <a:lnTo>
                    <a:pt x="1943100" y="50444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29728" y="2462784"/>
              <a:ext cx="2051685" cy="528955"/>
            </a:xfrm>
            <a:custGeom>
              <a:avLst/>
              <a:gdLst/>
              <a:ahLst/>
              <a:cxnLst/>
              <a:rect l="l" t="t" r="r" b="b"/>
              <a:pathLst>
                <a:path w="2051684" h="528955">
                  <a:moveTo>
                    <a:pt x="1965960" y="528828"/>
                  </a:moveTo>
                  <a:lnTo>
                    <a:pt x="86868" y="528828"/>
                  </a:lnTo>
                  <a:lnTo>
                    <a:pt x="77724" y="527304"/>
                  </a:lnTo>
                  <a:lnTo>
                    <a:pt x="35052" y="507492"/>
                  </a:lnTo>
                  <a:lnTo>
                    <a:pt x="22860" y="493775"/>
                  </a:lnTo>
                  <a:lnTo>
                    <a:pt x="16764" y="487680"/>
                  </a:lnTo>
                  <a:lnTo>
                    <a:pt x="12192" y="478536"/>
                  </a:lnTo>
                  <a:lnTo>
                    <a:pt x="7620" y="470916"/>
                  </a:lnTo>
                  <a:lnTo>
                    <a:pt x="1524" y="452628"/>
                  </a:lnTo>
                  <a:lnTo>
                    <a:pt x="0" y="443484"/>
                  </a:lnTo>
                  <a:lnTo>
                    <a:pt x="0" y="86868"/>
                  </a:lnTo>
                  <a:lnTo>
                    <a:pt x="1524" y="77724"/>
                  </a:lnTo>
                  <a:lnTo>
                    <a:pt x="10668" y="50292"/>
                  </a:lnTo>
                  <a:lnTo>
                    <a:pt x="16764" y="42672"/>
                  </a:lnTo>
                  <a:lnTo>
                    <a:pt x="21336" y="35052"/>
                  </a:lnTo>
                  <a:lnTo>
                    <a:pt x="35052" y="21336"/>
                  </a:lnTo>
                  <a:lnTo>
                    <a:pt x="57912" y="7620"/>
                  </a:lnTo>
                  <a:lnTo>
                    <a:pt x="76200" y="1524"/>
                  </a:lnTo>
                  <a:lnTo>
                    <a:pt x="85344" y="0"/>
                  </a:lnTo>
                  <a:lnTo>
                    <a:pt x="1964436" y="0"/>
                  </a:lnTo>
                  <a:lnTo>
                    <a:pt x="1982724" y="3048"/>
                  </a:lnTo>
                  <a:lnTo>
                    <a:pt x="1991868" y="7620"/>
                  </a:lnTo>
                  <a:lnTo>
                    <a:pt x="2001012" y="10668"/>
                  </a:lnTo>
                  <a:lnTo>
                    <a:pt x="2008632" y="15240"/>
                  </a:lnTo>
                  <a:lnTo>
                    <a:pt x="2016251" y="21336"/>
                  </a:lnTo>
                  <a:lnTo>
                    <a:pt x="2019299" y="24384"/>
                  </a:lnTo>
                  <a:lnTo>
                    <a:pt x="97536" y="24384"/>
                  </a:lnTo>
                  <a:lnTo>
                    <a:pt x="89916" y="25908"/>
                  </a:lnTo>
                  <a:lnTo>
                    <a:pt x="82296" y="25908"/>
                  </a:lnTo>
                  <a:lnTo>
                    <a:pt x="76200" y="27432"/>
                  </a:lnTo>
                  <a:lnTo>
                    <a:pt x="68580" y="30480"/>
                  </a:lnTo>
                  <a:lnTo>
                    <a:pt x="56388" y="36576"/>
                  </a:lnTo>
                  <a:lnTo>
                    <a:pt x="51816" y="41148"/>
                  </a:lnTo>
                  <a:lnTo>
                    <a:pt x="45720" y="45720"/>
                  </a:lnTo>
                  <a:lnTo>
                    <a:pt x="41148" y="50292"/>
                  </a:lnTo>
                  <a:lnTo>
                    <a:pt x="38100" y="56388"/>
                  </a:lnTo>
                  <a:lnTo>
                    <a:pt x="33528" y="62484"/>
                  </a:lnTo>
                  <a:lnTo>
                    <a:pt x="30480" y="68580"/>
                  </a:lnTo>
                  <a:lnTo>
                    <a:pt x="27432" y="80772"/>
                  </a:lnTo>
                  <a:lnTo>
                    <a:pt x="25908" y="88392"/>
                  </a:lnTo>
                  <a:lnTo>
                    <a:pt x="25908" y="446532"/>
                  </a:lnTo>
                  <a:lnTo>
                    <a:pt x="28956" y="452628"/>
                  </a:lnTo>
                  <a:lnTo>
                    <a:pt x="30480" y="460248"/>
                  </a:lnTo>
                  <a:lnTo>
                    <a:pt x="36576" y="472440"/>
                  </a:lnTo>
                  <a:lnTo>
                    <a:pt x="45720" y="481584"/>
                  </a:lnTo>
                  <a:lnTo>
                    <a:pt x="50292" y="487680"/>
                  </a:lnTo>
                  <a:lnTo>
                    <a:pt x="56388" y="490728"/>
                  </a:lnTo>
                  <a:lnTo>
                    <a:pt x="62484" y="495299"/>
                  </a:lnTo>
                  <a:lnTo>
                    <a:pt x="68580" y="498348"/>
                  </a:lnTo>
                  <a:lnTo>
                    <a:pt x="80772" y="501396"/>
                  </a:lnTo>
                  <a:lnTo>
                    <a:pt x="88392" y="502920"/>
                  </a:lnTo>
                  <a:lnTo>
                    <a:pt x="2020824" y="502920"/>
                  </a:lnTo>
                  <a:lnTo>
                    <a:pt x="2017776" y="505968"/>
                  </a:lnTo>
                  <a:lnTo>
                    <a:pt x="2010155" y="512064"/>
                  </a:lnTo>
                  <a:lnTo>
                    <a:pt x="2001012" y="516636"/>
                  </a:lnTo>
                  <a:lnTo>
                    <a:pt x="1993392" y="521208"/>
                  </a:lnTo>
                  <a:lnTo>
                    <a:pt x="1975104" y="527304"/>
                  </a:lnTo>
                  <a:lnTo>
                    <a:pt x="1965960" y="528828"/>
                  </a:lnTo>
                  <a:close/>
                </a:path>
                <a:path w="2051684" h="528955">
                  <a:moveTo>
                    <a:pt x="2020824" y="502920"/>
                  </a:moveTo>
                  <a:lnTo>
                    <a:pt x="1969008" y="502920"/>
                  </a:lnTo>
                  <a:lnTo>
                    <a:pt x="1975104" y="499872"/>
                  </a:lnTo>
                  <a:lnTo>
                    <a:pt x="1982724" y="498348"/>
                  </a:lnTo>
                  <a:lnTo>
                    <a:pt x="1994916" y="492251"/>
                  </a:lnTo>
                  <a:lnTo>
                    <a:pt x="1999488" y="487680"/>
                  </a:lnTo>
                  <a:lnTo>
                    <a:pt x="2005584" y="483108"/>
                  </a:lnTo>
                  <a:lnTo>
                    <a:pt x="2010155" y="478536"/>
                  </a:lnTo>
                  <a:lnTo>
                    <a:pt x="2013204" y="472440"/>
                  </a:lnTo>
                  <a:lnTo>
                    <a:pt x="2017776" y="466344"/>
                  </a:lnTo>
                  <a:lnTo>
                    <a:pt x="2020824" y="460248"/>
                  </a:lnTo>
                  <a:lnTo>
                    <a:pt x="2022348" y="454151"/>
                  </a:lnTo>
                  <a:lnTo>
                    <a:pt x="2025396" y="448056"/>
                  </a:lnTo>
                  <a:lnTo>
                    <a:pt x="2025396" y="440436"/>
                  </a:lnTo>
                  <a:lnTo>
                    <a:pt x="2026920" y="432816"/>
                  </a:lnTo>
                  <a:lnTo>
                    <a:pt x="2026920" y="97536"/>
                  </a:lnTo>
                  <a:lnTo>
                    <a:pt x="2025396" y="89916"/>
                  </a:lnTo>
                  <a:lnTo>
                    <a:pt x="2025396" y="82296"/>
                  </a:lnTo>
                  <a:lnTo>
                    <a:pt x="2023872" y="76200"/>
                  </a:lnTo>
                  <a:lnTo>
                    <a:pt x="2020824" y="68580"/>
                  </a:lnTo>
                  <a:lnTo>
                    <a:pt x="2014728" y="56388"/>
                  </a:lnTo>
                  <a:lnTo>
                    <a:pt x="2010155" y="51816"/>
                  </a:lnTo>
                  <a:lnTo>
                    <a:pt x="2005584" y="45720"/>
                  </a:lnTo>
                  <a:lnTo>
                    <a:pt x="2001012" y="41148"/>
                  </a:lnTo>
                  <a:lnTo>
                    <a:pt x="1994916" y="38100"/>
                  </a:lnTo>
                  <a:lnTo>
                    <a:pt x="1990344" y="33528"/>
                  </a:lnTo>
                  <a:lnTo>
                    <a:pt x="1984248" y="30480"/>
                  </a:lnTo>
                  <a:lnTo>
                    <a:pt x="1976628" y="28956"/>
                  </a:lnTo>
                  <a:lnTo>
                    <a:pt x="1970532" y="25908"/>
                  </a:lnTo>
                  <a:lnTo>
                    <a:pt x="1962912" y="25908"/>
                  </a:lnTo>
                  <a:lnTo>
                    <a:pt x="1955292" y="24384"/>
                  </a:lnTo>
                  <a:lnTo>
                    <a:pt x="2019299" y="24384"/>
                  </a:lnTo>
                  <a:lnTo>
                    <a:pt x="2029968" y="35052"/>
                  </a:lnTo>
                  <a:lnTo>
                    <a:pt x="2034540" y="41148"/>
                  </a:lnTo>
                  <a:lnTo>
                    <a:pt x="2039112" y="50292"/>
                  </a:lnTo>
                  <a:lnTo>
                    <a:pt x="2043684" y="57912"/>
                  </a:lnTo>
                  <a:lnTo>
                    <a:pt x="2049780" y="76200"/>
                  </a:lnTo>
                  <a:lnTo>
                    <a:pt x="2051304" y="85344"/>
                  </a:lnTo>
                  <a:lnTo>
                    <a:pt x="2051304" y="441960"/>
                  </a:lnTo>
                  <a:lnTo>
                    <a:pt x="2036064" y="486156"/>
                  </a:lnTo>
                  <a:lnTo>
                    <a:pt x="2029968" y="493775"/>
                  </a:lnTo>
                  <a:lnTo>
                    <a:pt x="2020824" y="50292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74535" y="2561276"/>
            <a:ext cx="156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Plano 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Projeto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45056" y="6698947"/>
            <a:ext cx="1790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Usuário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34044" y="5979663"/>
            <a:ext cx="1401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Manutenção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317491" y="6121908"/>
            <a:ext cx="1452880" cy="660400"/>
            <a:chOff x="4317491" y="6121908"/>
            <a:chExt cx="1452880" cy="660400"/>
          </a:xfrm>
        </p:grpSpPr>
        <p:sp>
          <p:nvSpPr>
            <p:cNvPr id="31" name="object 31"/>
            <p:cNvSpPr/>
            <p:nvPr/>
          </p:nvSpPr>
          <p:spPr>
            <a:xfrm>
              <a:off x="4329683" y="6134100"/>
              <a:ext cx="1428115" cy="635635"/>
            </a:xfrm>
            <a:custGeom>
              <a:avLst/>
              <a:gdLst/>
              <a:ahLst/>
              <a:cxnLst/>
              <a:rect l="l" t="t" r="r" b="b"/>
              <a:pathLst>
                <a:path w="1428114" h="635634">
                  <a:moveTo>
                    <a:pt x="1321308" y="635508"/>
                  </a:moveTo>
                  <a:lnTo>
                    <a:pt x="106679" y="635508"/>
                  </a:lnTo>
                  <a:lnTo>
                    <a:pt x="64936" y="627221"/>
                  </a:lnTo>
                  <a:lnTo>
                    <a:pt x="31051" y="604647"/>
                  </a:lnTo>
                  <a:lnTo>
                    <a:pt x="8310" y="571214"/>
                  </a:lnTo>
                  <a:lnTo>
                    <a:pt x="0" y="530352"/>
                  </a:lnTo>
                  <a:lnTo>
                    <a:pt x="0" y="106680"/>
                  </a:lnTo>
                  <a:lnTo>
                    <a:pt x="8310" y="64936"/>
                  </a:lnTo>
                  <a:lnTo>
                    <a:pt x="31051" y="31051"/>
                  </a:lnTo>
                  <a:lnTo>
                    <a:pt x="64936" y="8310"/>
                  </a:lnTo>
                  <a:lnTo>
                    <a:pt x="106679" y="0"/>
                  </a:lnTo>
                  <a:lnTo>
                    <a:pt x="1321308" y="0"/>
                  </a:lnTo>
                  <a:lnTo>
                    <a:pt x="1363051" y="8310"/>
                  </a:lnTo>
                  <a:lnTo>
                    <a:pt x="1396936" y="31051"/>
                  </a:lnTo>
                  <a:lnTo>
                    <a:pt x="1419677" y="64936"/>
                  </a:lnTo>
                  <a:lnTo>
                    <a:pt x="1427987" y="106680"/>
                  </a:lnTo>
                  <a:lnTo>
                    <a:pt x="1427987" y="530352"/>
                  </a:lnTo>
                  <a:lnTo>
                    <a:pt x="1419677" y="571214"/>
                  </a:lnTo>
                  <a:lnTo>
                    <a:pt x="1396936" y="604647"/>
                  </a:lnTo>
                  <a:lnTo>
                    <a:pt x="1363051" y="627221"/>
                  </a:lnTo>
                  <a:lnTo>
                    <a:pt x="1321308" y="6355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7491" y="6121908"/>
              <a:ext cx="1452880" cy="660400"/>
            </a:xfrm>
            <a:custGeom>
              <a:avLst/>
              <a:gdLst/>
              <a:ahLst/>
              <a:cxnLst/>
              <a:rect l="l" t="t" r="r" b="b"/>
              <a:pathLst>
                <a:path w="1452879" h="660400">
                  <a:moveTo>
                    <a:pt x="1347216" y="659892"/>
                  </a:moveTo>
                  <a:lnTo>
                    <a:pt x="106680" y="659892"/>
                  </a:lnTo>
                  <a:lnTo>
                    <a:pt x="94488" y="658368"/>
                  </a:lnTo>
                  <a:lnTo>
                    <a:pt x="51816" y="640080"/>
                  </a:lnTo>
                  <a:lnTo>
                    <a:pt x="19812" y="608076"/>
                  </a:lnTo>
                  <a:lnTo>
                    <a:pt x="3048" y="566928"/>
                  </a:lnTo>
                  <a:lnTo>
                    <a:pt x="0" y="554735"/>
                  </a:lnTo>
                  <a:lnTo>
                    <a:pt x="0" y="106680"/>
                  </a:lnTo>
                  <a:lnTo>
                    <a:pt x="1524" y="94488"/>
                  </a:lnTo>
                  <a:lnTo>
                    <a:pt x="19812" y="51816"/>
                  </a:lnTo>
                  <a:lnTo>
                    <a:pt x="51816" y="19812"/>
                  </a:lnTo>
                  <a:lnTo>
                    <a:pt x="94488" y="1524"/>
                  </a:lnTo>
                  <a:lnTo>
                    <a:pt x="105156" y="0"/>
                  </a:lnTo>
                  <a:lnTo>
                    <a:pt x="1345692" y="0"/>
                  </a:lnTo>
                  <a:lnTo>
                    <a:pt x="1356359" y="1524"/>
                  </a:lnTo>
                  <a:lnTo>
                    <a:pt x="1368551" y="4572"/>
                  </a:lnTo>
                  <a:lnTo>
                    <a:pt x="1389888" y="13716"/>
                  </a:lnTo>
                  <a:lnTo>
                    <a:pt x="1405890" y="24384"/>
                  </a:lnTo>
                  <a:lnTo>
                    <a:pt x="118872" y="24384"/>
                  </a:lnTo>
                  <a:lnTo>
                    <a:pt x="91440" y="28956"/>
                  </a:lnTo>
                  <a:lnTo>
                    <a:pt x="47244" y="57912"/>
                  </a:lnTo>
                  <a:lnTo>
                    <a:pt x="25908" y="108204"/>
                  </a:lnTo>
                  <a:lnTo>
                    <a:pt x="25908" y="118872"/>
                  </a:lnTo>
                  <a:lnTo>
                    <a:pt x="24384" y="541020"/>
                  </a:lnTo>
                  <a:lnTo>
                    <a:pt x="45720" y="600456"/>
                  </a:lnTo>
                  <a:lnTo>
                    <a:pt x="80772" y="627888"/>
                  </a:lnTo>
                  <a:lnTo>
                    <a:pt x="118872" y="635508"/>
                  </a:lnTo>
                  <a:lnTo>
                    <a:pt x="1406042" y="635508"/>
                  </a:lnTo>
                  <a:lnTo>
                    <a:pt x="1400555" y="640080"/>
                  </a:lnTo>
                  <a:lnTo>
                    <a:pt x="1391412" y="646176"/>
                  </a:lnTo>
                  <a:lnTo>
                    <a:pt x="1370076" y="655320"/>
                  </a:lnTo>
                  <a:lnTo>
                    <a:pt x="1357884" y="658368"/>
                  </a:lnTo>
                  <a:lnTo>
                    <a:pt x="1347216" y="659892"/>
                  </a:lnTo>
                  <a:close/>
                </a:path>
                <a:path w="1452879" h="660400">
                  <a:moveTo>
                    <a:pt x="1406042" y="635508"/>
                  </a:moveTo>
                  <a:lnTo>
                    <a:pt x="1333500" y="635508"/>
                  </a:lnTo>
                  <a:lnTo>
                    <a:pt x="1342644" y="633984"/>
                  </a:lnTo>
                  <a:lnTo>
                    <a:pt x="1351788" y="633984"/>
                  </a:lnTo>
                  <a:lnTo>
                    <a:pt x="1370076" y="627888"/>
                  </a:lnTo>
                  <a:lnTo>
                    <a:pt x="1377696" y="624840"/>
                  </a:lnTo>
                  <a:lnTo>
                    <a:pt x="1385316" y="618744"/>
                  </a:lnTo>
                  <a:lnTo>
                    <a:pt x="1392936" y="614172"/>
                  </a:lnTo>
                  <a:lnTo>
                    <a:pt x="1418844" y="579120"/>
                  </a:lnTo>
                  <a:lnTo>
                    <a:pt x="1426463" y="551688"/>
                  </a:lnTo>
                  <a:lnTo>
                    <a:pt x="1426463" y="109728"/>
                  </a:lnTo>
                  <a:lnTo>
                    <a:pt x="1406651" y="59436"/>
                  </a:lnTo>
                  <a:lnTo>
                    <a:pt x="1392936" y="47244"/>
                  </a:lnTo>
                  <a:lnTo>
                    <a:pt x="1386840" y="41148"/>
                  </a:lnTo>
                  <a:lnTo>
                    <a:pt x="1344167" y="25908"/>
                  </a:lnTo>
                  <a:lnTo>
                    <a:pt x="1333500" y="24384"/>
                  </a:lnTo>
                  <a:lnTo>
                    <a:pt x="1405890" y="24384"/>
                  </a:lnTo>
                  <a:lnTo>
                    <a:pt x="1437132" y="60960"/>
                  </a:lnTo>
                  <a:lnTo>
                    <a:pt x="1452372" y="105156"/>
                  </a:lnTo>
                  <a:lnTo>
                    <a:pt x="1452372" y="553211"/>
                  </a:lnTo>
                  <a:lnTo>
                    <a:pt x="1449324" y="565404"/>
                  </a:lnTo>
                  <a:lnTo>
                    <a:pt x="1447800" y="576072"/>
                  </a:lnTo>
                  <a:lnTo>
                    <a:pt x="1438655" y="597408"/>
                  </a:lnTo>
                  <a:lnTo>
                    <a:pt x="1432559" y="608076"/>
                  </a:lnTo>
                  <a:lnTo>
                    <a:pt x="1424940" y="617220"/>
                  </a:lnTo>
                  <a:lnTo>
                    <a:pt x="1409700" y="632459"/>
                  </a:lnTo>
                  <a:lnTo>
                    <a:pt x="1406042" y="63550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501357" y="6148768"/>
            <a:ext cx="1085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1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Itens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601724" y="6111240"/>
            <a:ext cx="1572895" cy="661670"/>
            <a:chOff x="1601724" y="6111240"/>
            <a:chExt cx="1572895" cy="661670"/>
          </a:xfrm>
        </p:grpSpPr>
        <p:sp>
          <p:nvSpPr>
            <p:cNvPr id="35" name="object 35"/>
            <p:cNvSpPr/>
            <p:nvPr/>
          </p:nvSpPr>
          <p:spPr>
            <a:xfrm>
              <a:off x="1613916" y="6124956"/>
              <a:ext cx="1548765" cy="635635"/>
            </a:xfrm>
            <a:custGeom>
              <a:avLst/>
              <a:gdLst/>
              <a:ahLst/>
              <a:cxnLst/>
              <a:rect l="l" t="t" r="r" b="b"/>
              <a:pathLst>
                <a:path w="1548764" h="635634">
                  <a:moveTo>
                    <a:pt x="1441704" y="635508"/>
                  </a:moveTo>
                  <a:lnTo>
                    <a:pt x="106679" y="635508"/>
                  </a:lnTo>
                  <a:lnTo>
                    <a:pt x="64936" y="626983"/>
                  </a:lnTo>
                  <a:lnTo>
                    <a:pt x="31051" y="603885"/>
                  </a:lnTo>
                  <a:lnTo>
                    <a:pt x="8310" y="569928"/>
                  </a:lnTo>
                  <a:lnTo>
                    <a:pt x="0" y="528828"/>
                  </a:lnTo>
                  <a:lnTo>
                    <a:pt x="0" y="105156"/>
                  </a:lnTo>
                  <a:lnTo>
                    <a:pt x="8310" y="64293"/>
                  </a:lnTo>
                  <a:lnTo>
                    <a:pt x="31051" y="30861"/>
                  </a:lnTo>
                  <a:lnTo>
                    <a:pt x="64936" y="8286"/>
                  </a:lnTo>
                  <a:lnTo>
                    <a:pt x="106679" y="0"/>
                  </a:lnTo>
                  <a:lnTo>
                    <a:pt x="1441704" y="0"/>
                  </a:lnTo>
                  <a:lnTo>
                    <a:pt x="1483447" y="8286"/>
                  </a:lnTo>
                  <a:lnTo>
                    <a:pt x="1517332" y="30861"/>
                  </a:lnTo>
                  <a:lnTo>
                    <a:pt x="1540073" y="64293"/>
                  </a:lnTo>
                  <a:lnTo>
                    <a:pt x="1548383" y="105156"/>
                  </a:lnTo>
                  <a:lnTo>
                    <a:pt x="1548383" y="528828"/>
                  </a:lnTo>
                  <a:lnTo>
                    <a:pt x="1540073" y="569928"/>
                  </a:lnTo>
                  <a:lnTo>
                    <a:pt x="1517332" y="603885"/>
                  </a:lnTo>
                  <a:lnTo>
                    <a:pt x="1483447" y="626983"/>
                  </a:lnTo>
                  <a:lnTo>
                    <a:pt x="1441704" y="6355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01724" y="6111240"/>
              <a:ext cx="1572895" cy="661670"/>
            </a:xfrm>
            <a:custGeom>
              <a:avLst/>
              <a:gdLst/>
              <a:ahLst/>
              <a:cxnLst/>
              <a:rect l="l" t="t" r="r" b="b"/>
              <a:pathLst>
                <a:path w="1572895" h="661670">
                  <a:moveTo>
                    <a:pt x="1455420" y="661416"/>
                  </a:moveTo>
                  <a:lnTo>
                    <a:pt x="106680" y="661416"/>
                  </a:lnTo>
                  <a:lnTo>
                    <a:pt x="96012" y="658368"/>
                  </a:lnTo>
                  <a:lnTo>
                    <a:pt x="83820" y="656844"/>
                  </a:lnTo>
                  <a:lnTo>
                    <a:pt x="35052" y="626364"/>
                  </a:lnTo>
                  <a:lnTo>
                    <a:pt x="9144" y="589788"/>
                  </a:lnTo>
                  <a:lnTo>
                    <a:pt x="0" y="554735"/>
                  </a:lnTo>
                  <a:lnTo>
                    <a:pt x="0" y="108204"/>
                  </a:lnTo>
                  <a:lnTo>
                    <a:pt x="3048" y="96012"/>
                  </a:lnTo>
                  <a:lnTo>
                    <a:pt x="4572" y="83820"/>
                  </a:lnTo>
                  <a:lnTo>
                    <a:pt x="35052" y="35052"/>
                  </a:lnTo>
                  <a:lnTo>
                    <a:pt x="82296" y="6096"/>
                  </a:lnTo>
                  <a:lnTo>
                    <a:pt x="117348" y="0"/>
                  </a:lnTo>
                  <a:lnTo>
                    <a:pt x="1453896" y="0"/>
                  </a:lnTo>
                  <a:lnTo>
                    <a:pt x="1499616" y="9144"/>
                  </a:lnTo>
                  <a:lnTo>
                    <a:pt x="1528267" y="25908"/>
                  </a:lnTo>
                  <a:lnTo>
                    <a:pt x="109728" y="25908"/>
                  </a:lnTo>
                  <a:lnTo>
                    <a:pt x="100584" y="27432"/>
                  </a:lnTo>
                  <a:lnTo>
                    <a:pt x="59436" y="47244"/>
                  </a:lnTo>
                  <a:lnTo>
                    <a:pt x="30480" y="89916"/>
                  </a:lnTo>
                  <a:lnTo>
                    <a:pt x="25908" y="108204"/>
                  </a:lnTo>
                  <a:lnTo>
                    <a:pt x="25908" y="551688"/>
                  </a:lnTo>
                  <a:lnTo>
                    <a:pt x="45720" y="601980"/>
                  </a:lnTo>
                  <a:lnTo>
                    <a:pt x="59436" y="614172"/>
                  </a:lnTo>
                  <a:lnTo>
                    <a:pt x="65532" y="620268"/>
                  </a:lnTo>
                  <a:lnTo>
                    <a:pt x="73152" y="624840"/>
                  </a:lnTo>
                  <a:lnTo>
                    <a:pt x="82296" y="627888"/>
                  </a:lnTo>
                  <a:lnTo>
                    <a:pt x="89916" y="630935"/>
                  </a:lnTo>
                  <a:lnTo>
                    <a:pt x="99060" y="633984"/>
                  </a:lnTo>
                  <a:lnTo>
                    <a:pt x="108204" y="635508"/>
                  </a:lnTo>
                  <a:lnTo>
                    <a:pt x="1527810" y="635508"/>
                  </a:lnTo>
                  <a:lnTo>
                    <a:pt x="1511808" y="646176"/>
                  </a:lnTo>
                  <a:lnTo>
                    <a:pt x="1501140" y="652272"/>
                  </a:lnTo>
                  <a:lnTo>
                    <a:pt x="1490472" y="655320"/>
                  </a:lnTo>
                  <a:lnTo>
                    <a:pt x="1478280" y="658368"/>
                  </a:lnTo>
                  <a:lnTo>
                    <a:pt x="1467612" y="659892"/>
                  </a:lnTo>
                  <a:lnTo>
                    <a:pt x="1455420" y="661416"/>
                  </a:lnTo>
                  <a:close/>
                </a:path>
                <a:path w="1572895" h="661670">
                  <a:moveTo>
                    <a:pt x="1527810" y="635508"/>
                  </a:moveTo>
                  <a:lnTo>
                    <a:pt x="1463040" y="635508"/>
                  </a:lnTo>
                  <a:lnTo>
                    <a:pt x="1481328" y="632459"/>
                  </a:lnTo>
                  <a:lnTo>
                    <a:pt x="1490472" y="629411"/>
                  </a:lnTo>
                  <a:lnTo>
                    <a:pt x="1513332" y="615696"/>
                  </a:lnTo>
                  <a:lnTo>
                    <a:pt x="1519428" y="609600"/>
                  </a:lnTo>
                  <a:lnTo>
                    <a:pt x="1525524" y="601980"/>
                  </a:lnTo>
                  <a:lnTo>
                    <a:pt x="1531620" y="595884"/>
                  </a:lnTo>
                  <a:lnTo>
                    <a:pt x="1546859" y="553211"/>
                  </a:lnTo>
                  <a:lnTo>
                    <a:pt x="1548384" y="542544"/>
                  </a:lnTo>
                  <a:lnTo>
                    <a:pt x="1548384" y="120396"/>
                  </a:lnTo>
                  <a:lnTo>
                    <a:pt x="1536192" y="74676"/>
                  </a:lnTo>
                  <a:lnTo>
                    <a:pt x="1507236" y="42672"/>
                  </a:lnTo>
                  <a:lnTo>
                    <a:pt x="1499616" y="36576"/>
                  </a:lnTo>
                  <a:lnTo>
                    <a:pt x="1491996" y="33528"/>
                  </a:lnTo>
                  <a:lnTo>
                    <a:pt x="1473708" y="27432"/>
                  </a:lnTo>
                  <a:lnTo>
                    <a:pt x="1464563" y="25908"/>
                  </a:lnTo>
                  <a:lnTo>
                    <a:pt x="1528267" y="25908"/>
                  </a:lnTo>
                  <a:lnTo>
                    <a:pt x="1559051" y="62484"/>
                  </a:lnTo>
                  <a:lnTo>
                    <a:pt x="1572767" y="106680"/>
                  </a:lnTo>
                  <a:lnTo>
                    <a:pt x="1572767" y="554735"/>
                  </a:lnTo>
                  <a:lnTo>
                    <a:pt x="1559051" y="598932"/>
                  </a:lnTo>
                  <a:lnTo>
                    <a:pt x="1530096" y="633984"/>
                  </a:lnTo>
                  <a:lnTo>
                    <a:pt x="1527810" y="63550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764303" y="6139727"/>
            <a:ext cx="124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7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Itens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ão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296411" y="6280403"/>
            <a:ext cx="935990" cy="323215"/>
            <a:chOff x="3296411" y="6280403"/>
            <a:chExt cx="935990" cy="323215"/>
          </a:xfrm>
        </p:grpSpPr>
        <p:sp>
          <p:nvSpPr>
            <p:cNvPr id="39" name="object 39"/>
            <p:cNvSpPr/>
            <p:nvPr/>
          </p:nvSpPr>
          <p:spPr>
            <a:xfrm>
              <a:off x="3314699" y="6312407"/>
              <a:ext cx="905510" cy="260985"/>
            </a:xfrm>
            <a:custGeom>
              <a:avLst/>
              <a:gdLst/>
              <a:ahLst/>
              <a:cxnLst/>
              <a:rect l="l" t="t" r="r" b="b"/>
              <a:pathLst>
                <a:path w="905510" h="260984">
                  <a:moveTo>
                    <a:pt x="129540" y="260604"/>
                  </a:moveTo>
                  <a:lnTo>
                    <a:pt x="0" y="129540"/>
                  </a:lnTo>
                  <a:lnTo>
                    <a:pt x="129540" y="0"/>
                  </a:lnTo>
                  <a:lnTo>
                    <a:pt x="129540" y="64008"/>
                  </a:lnTo>
                  <a:lnTo>
                    <a:pt x="905256" y="64008"/>
                  </a:lnTo>
                  <a:lnTo>
                    <a:pt x="905256" y="195072"/>
                  </a:lnTo>
                  <a:lnTo>
                    <a:pt x="129540" y="195072"/>
                  </a:lnTo>
                  <a:lnTo>
                    <a:pt x="129540" y="26060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96411" y="6280403"/>
              <a:ext cx="935990" cy="323215"/>
            </a:xfrm>
            <a:custGeom>
              <a:avLst/>
              <a:gdLst/>
              <a:ahLst/>
              <a:cxnLst/>
              <a:rect l="l" t="t" r="r" b="b"/>
              <a:pathLst>
                <a:path w="935989" h="323215">
                  <a:moveTo>
                    <a:pt x="161543" y="323088"/>
                  </a:moveTo>
                  <a:lnTo>
                    <a:pt x="0" y="161544"/>
                  </a:lnTo>
                  <a:lnTo>
                    <a:pt x="161543" y="0"/>
                  </a:lnTo>
                  <a:lnTo>
                    <a:pt x="161543" y="32004"/>
                  </a:lnTo>
                  <a:lnTo>
                    <a:pt x="135635" y="32004"/>
                  </a:lnTo>
                  <a:lnTo>
                    <a:pt x="135635" y="61211"/>
                  </a:lnTo>
                  <a:lnTo>
                    <a:pt x="45507" y="152400"/>
                  </a:lnTo>
                  <a:lnTo>
                    <a:pt x="27431" y="152400"/>
                  </a:lnTo>
                  <a:lnTo>
                    <a:pt x="27431" y="170688"/>
                  </a:lnTo>
                  <a:lnTo>
                    <a:pt x="45507" y="170688"/>
                  </a:lnTo>
                  <a:lnTo>
                    <a:pt x="135635" y="261877"/>
                  </a:lnTo>
                  <a:lnTo>
                    <a:pt x="135635" y="292608"/>
                  </a:lnTo>
                  <a:lnTo>
                    <a:pt x="161543" y="292608"/>
                  </a:lnTo>
                  <a:lnTo>
                    <a:pt x="161543" y="323088"/>
                  </a:lnTo>
                  <a:close/>
                </a:path>
                <a:path w="935989" h="323215">
                  <a:moveTo>
                    <a:pt x="135635" y="61211"/>
                  </a:moveTo>
                  <a:lnTo>
                    <a:pt x="135635" y="32004"/>
                  </a:lnTo>
                  <a:lnTo>
                    <a:pt x="156971" y="39624"/>
                  </a:lnTo>
                  <a:lnTo>
                    <a:pt x="135635" y="61211"/>
                  </a:lnTo>
                  <a:close/>
                </a:path>
                <a:path w="935989" h="323215">
                  <a:moveTo>
                    <a:pt x="911352" y="109728"/>
                  </a:moveTo>
                  <a:lnTo>
                    <a:pt x="135635" y="109728"/>
                  </a:lnTo>
                  <a:lnTo>
                    <a:pt x="135635" y="61211"/>
                  </a:lnTo>
                  <a:lnTo>
                    <a:pt x="156971" y="39624"/>
                  </a:lnTo>
                  <a:lnTo>
                    <a:pt x="135635" y="32004"/>
                  </a:lnTo>
                  <a:lnTo>
                    <a:pt x="161543" y="32004"/>
                  </a:lnTo>
                  <a:lnTo>
                    <a:pt x="161543" y="83820"/>
                  </a:lnTo>
                  <a:lnTo>
                    <a:pt x="147827" y="83820"/>
                  </a:lnTo>
                  <a:lnTo>
                    <a:pt x="161543" y="96012"/>
                  </a:lnTo>
                  <a:lnTo>
                    <a:pt x="911352" y="96012"/>
                  </a:lnTo>
                  <a:lnTo>
                    <a:pt x="911352" y="109728"/>
                  </a:lnTo>
                  <a:close/>
                </a:path>
                <a:path w="935989" h="323215">
                  <a:moveTo>
                    <a:pt x="161543" y="96012"/>
                  </a:moveTo>
                  <a:lnTo>
                    <a:pt x="147827" y="83820"/>
                  </a:lnTo>
                  <a:lnTo>
                    <a:pt x="161543" y="83820"/>
                  </a:lnTo>
                  <a:lnTo>
                    <a:pt x="161543" y="96012"/>
                  </a:lnTo>
                  <a:close/>
                </a:path>
                <a:path w="935989" h="323215">
                  <a:moveTo>
                    <a:pt x="935736" y="109728"/>
                  </a:moveTo>
                  <a:lnTo>
                    <a:pt x="923544" y="109728"/>
                  </a:lnTo>
                  <a:lnTo>
                    <a:pt x="911352" y="96012"/>
                  </a:lnTo>
                  <a:lnTo>
                    <a:pt x="161543" y="96012"/>
                  </a:lnTo>
                  <a:lnTo>
                    <a:pt x="161543" y="83820"/>
                  </a:lnTo>
                  <a:lnTo>
                    <a:pt x="935736" y="83820"/>
                  </a:lnTo>
                  <a:lnTo>
                    <a:pt x="935736" y="109728"/>
                  </a:lnTo>
                  <a:close/>
                </a:path>
                <a:path w="935989" h="323215">
                  <a:moveTo>
                    <a:pt x="911352" y="227076"/>
                  </a:moveTo>
                  <a:lnTo>
                    <a:pt x="911352" y="96012"/>
                  </a:lnTo>
                  <a:lnTo>
                    <a:pt x="923544" y="109728"/>
                  </a:lnTo>
                  <a:lnTo>
                    <a:pt x="935736" y="109728"/>
                  </a:lnTo>
                  <a:lnTo>
                    <a:pt x="935736" y="213360"/>
                  </a:lnTo>
                  <a:lnTo>
                    <a:pt x="923544" y="213360"/>
                  </a:lnTo>
                  <a:lnTo>
                    <a:pt x="911352" y="227076"/>
                  </a:lnTo>
                  <a:close/>
                </a:path>
                <a:path w="935989" h="323215">
                  <a:moveTo>
                    <a:pt x="27431" y="170688"/>
                  </a:moveTo>
                  <a:lnTo>
                    <a:pt x="27431" y="152400"/>
                  </a:lnTo>
                  <a:lnTo>
                    <a:pt x="36469" y="161544"/>
                  </a:lnTo>
                  <a:lnTo>
                    <a:pt x="27431" y="170688"/>
                  </a:lnTo>
                  <a:close/>
                </a:path>
                <a:path w="935989" h="323215">
                  <a:moveTo>
                    <a:pt x="36469" y="161544"/>
                  </a:moveTo>
                  <a:lnTo>
                    <a:pt x="27431" y="152400"/>
                  </a:lnTo>
                  <a:lnTo>
                    <a:pt x="45507" y="152400"/>
                  </a:lnTo>
                  <a:lnTo>
                    <a:pt x="36469" y="161544"/>
                  </a:lnTo>
                  <a:close/>
                </a:path>
                <a:path w="935989" h="323215">
                  <a:moveTo>
                    <a:pt x="45507" y="170688"/>
                  </a:moveTo>
                  <a:lnTo>
                    <a:pt x="27431" y="170688"/>
                  </a:lnTo>
                  <a:lnTo>
                    <a:pt x="36469" y="161544"/>
                  </a:lnTo>
                  <a:lnTo>
                    <a:pt x="45507" y="170688"/>
                  </a:lnTo>
                  <a:close/>
                </a:path>
                <a:path w="935989" h="323215">
                  <a:moveTo>
                    <a:pt x="161543" y="292608"/>
                  </a:moveTo>
                  <a:lnTo>
                    <a:pt x="135635" y="292608"/>
                  </a:lnTo>
                  <a:lnTo>
                    <a:pt x="156971" y="283464"/>
                  </a:lnTo>
                  <a:lnTo>
                    <a:pt x="135635" y="261877"/>
                  </a:lnTo>
                  <a:lnTo>
                    <a:pt x="135635" y="213360"/>
                  </a:lnTo>
                  <a:lnTo>
                    <a:pt x="911352" y="213360"/>
                  </a:lnTo>
                  <a:lnTo>
                    <a:pt x="911352" y="227076"/>
                  </a:lnTo>
                  <a:lnTo>
                    <a:pt x="161543" y="227076"/>
                  </a:lnTo>
                  <a:lnTo>
                    <a:pt x="147827" y="239268"/>
                  </a:lnTo>
                  <a:lnTo>
                    <a:pt x="161543" y="239268"/>
                  </a:lnTo>
                  <a:lnTo>
                    <a:pt x="161543" y="292608"/>
                  </a:lnTo>
                  <a:close/>
                </a:path>
                <a:path w="935989" h="323215">
                  <a:moveTo>
                    <a:pt x="935736" y="239268"/>
                  </a:moveTo>
                  <a:lnTo>
                    <a:pt x="161543" y="239268"/>
                  </a:lnTo>
                  <a:lnTo>
                    <a:pt x="161543" y="227076"/>
                  </a:lnTo>
                  <a:lnTo>
                    <a:pt x="911352" y="227076"/>
                  </a:lnTo>
                  <a:lnTo>
                    <a:pt x="923544" y="213360"/>
                  </a:lnTo>
                  <a:lnTo>
                    <a:pt x="935736" y="213360"/>
                  </a:lnTo>
                  <a:lnTo>
                    <a:pt x="935736" y="239268"/>
                  </a:lnTo>
                  <a:close/>
                </a:path>
                <a:path w="935989" h="323215">
                  <a:moveTo>
                    <a:pt x="161543" y="239268"/>
                  </a:moveTo>
                  <a:lnTo>
                    <a:pt x="147827" y="239268"/>
                  </a:lnTo>
                  <a:lnTo>
                    <a:pt x="161543" y="227076"/>
                  </a:lnTo>
                  <a:lnTo>
                    <a:pt x="161543" y="239268"/>
                  </a:lnTo>
                  <a:close/>
                </a:path>
                <a:path w="935989" h="323215">
                  <a:moveTo>
                    <a:pt x="135635" y="292608"/>
                  </a:moveTo>
                  <a:lnTo>
                    <a:pt x="135635" y="261877"/>
                  </a:lnTo>
                  <a:lnTo>
                    <a:pt x="156971" y="283464"/>
                  </a:lnTo>
                  <a:lnTo>
                    <a:pt x="135635" y="29260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814809" y="5290851"/>
            <a:ext cx="85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SELEÇÃO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55E1FD3A7DB74F99AB249C5F3096CA" ma:contentTypeVersion="0" ma:contentTypeDescription="Crie um novo documento." ma:contentTypeScope="" ma:versionID="c6d4f66e0073108f74926a29285bcc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68F80C-B541-4A2F-8FF8-6388C27C0099}"/>
</file>

<file path=customXml/itemProps2.xml><?xml version="1.0" encoding="utf-8"?>
<ds:datastoreItem xmlns:ds="http://schemas.openxmlformats.org/officeDocument/2006/customXml" ds:itemID="{90EB08F9-2BD3-4DCA-99CE-193D7E803330}"/>
</file>

<file path=customXml/itemProps3.xml><?xml version="1.0" encoding="utf-8"?>
<ds:datastoreItem xmlns:ds="http://schemas.openxmlformats.org/officeDocument/2006/customXml" ds:itemID="{236FDED6-5BDE-4576-9B1E-625C4AC3EB3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809</Words>
  <Application>Microsoft Office PowerPoint</Application>
  <PresentationFormat>Personalizar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CMP1493 – Gerência de Configuração  de Software</vt:lpstr>
      <vt:lpstr>ISO 12207</vt:lpstr>
      <vt:lpstr>ISSO 12207</vt:lpstr>
      <vt:lpstr>Informações do Processo de Software</vt:lpstr>
      <vt:lpstr>Informações do Processo de Software</vt:lpstr>
      <vt:lpstr>Informações do Processo de Software</vt:lpstr>
      <vt:lpstr>Informações do Processo de Software</vt:lpstr>
      <vt:lpstr>Gerenciamento da Configuração de  Software</vt:lpstr>
      <vt:lpstr>Itens de Configuração de Software</vt:lpstr>
      <vt:lpstr>Itens de Configuração de Software</vt:lpstr>
      <vt:lpstr>Itens de Configuração de Software</vt:lpstr>
      <vt:lpstr>Itens de Configuração de Software</vt:lpstr>
      <vt:lpstr>Itens de Configuração de Software</vt:lpstr>
      <vt:lpstr>Gerenciamento de Configuração</vt:lpstr>
      <vt:lpstr>Gerenciamento de Configuração</vt:lpstr>
      <vt:lpstr>Gerenciamento de Configuração</vt:lpstr>
      <vt:lpstr>Tarefas de Gerenciamento de  Configuração</vt:lpstr>
      <vt:lpstr>Tarefas de Gerenciamento de  Configuração</vt:lpstr>
      <vt:lpstr>Tarefas de Gerenciamento de  Configuração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CMP1493 - Aula 2</dc:title>
  <dc:creator>Alexandre</dc:creator>
  <cp:lastModifiedBy>JORIVER RODRIGUES CANEDO</cp:lastModifiedBy>
  <cp:revision>6</cp:revision>
  <dcterms:created xsi:type="dcterms:W3CDTF">2020-08-25T21:58:38Z</dcterms:created>
  <dcterms:modified xsi:type="dcterms:W3CDTF">2020-08-29T00:54:31Z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2019-02-20T00:00:00Z</vt:filetime>
  </property>
  <property fmtid="{D5CDD505-2E9C-101B-9397-08002B2CF9AE}" pid="3" name="LastSaved">
    <vt:filetime>2020-08-25T00:00:00Z</vt:filetime>
  </property>
  <property fmtid="{D5CDD505-2E9C-101B-9397-08002B2CF9AE}" pid="4" name="ContentTypeId">
    <vt:lpwstr>0x0101009055E1FD3A7DB74F99AB249C5F3096CA</vt:lpwstr>
  </property>
</Properties>
</file>