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0693400" cy="7562850"/>
  <p:notesSz cx="10693400" cy="75628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2668" y="35052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99123" y="542122"/>
            <a:ext cx="7695152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0147" y="1957861"/>
            <a:ext cx="8073105" cy="2172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128" y="2436296"/>
            <a:ext cx="7338059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03399"/>
                </a:solidFill>
                <a:latin typeface="Arial"/>
                <a:cs typeface="Arial"/>
              </a:rPr>
              <a:t>CMP1493 </a:t>
            </a:r>
            <a:r>
              <a:rPr sz="3200" b="1" dirty="0">
                <a:solidFill>
                  <a:srgbClr val="003399"/>
                </a:solidFill>
                <a:latin typeface="Arial"/>
                <a:cs typeface="Arial"/>
              </a:rPr>
              <a:t>– </a:t>
            </a:r>
            <a:r>
              <a:rPr sz="3200" b="1" spc="-5" dirty="0">
                <a:solidFill>
                  <a:srgbClr val="003399"/>
                </a:solidFill>
                <a:latin typeface="Arial"/>
                <a:cs typeface="Arial"/>
              </a:rPr>
              <a:t>Gerência de Configuração  de</a:t>
            </a:r>
            <a:r>
              <a:rPr sz="3200" b="1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3399"/>
                </a:solidFill>
                <a:latin typeface="Arial"/>
                <a:cs typeface="Arial"/>
              </a:rPr>
              <a:t>Software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95627" y="5711952"/>
            <a:ext cx="1808987" cy="106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5843" y="3625115"/>
            <a:ext cx="3655695" cy="487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3F3F3F"/>
                </a:solidFill>
                <a:latin typeface="Arial"/>
                <a:cs typeface="Arial"/>
              </a:rPr>
              <a:t>Prof. </a:t>
            </a:r>
            <a:r>
              <a:rPr sz="1500" b="1" dirty="0">
                <a:solidFill>
                  <a:srgbClr val="3F3F3F"/>
                </a:solidFill>
                <a:latin typeface="Arial"/>
                <a:cs typeface="Arial"/>
              </a:rPr>
              <a:t>Msc </a:t>
            </a:r>
            <a:r>
              <a:rPr sz="1500" b="1" spc="-10" dirty="0">
                <a:solidFill>
                  <a:srgbClr val="3F3F3F"/>
                </a:solidFill>
                <a:latin typeface="Arial"/>
                <a:cs typeface="Arial"/>
              </a:rPr>
              <a:t>Alexandre </a:t>
            </a:r>
            <a:r>
              <a:rPr sz="1500" b="1" spc="-5" dirty="0">
                <a:solidFill>
                  <a:srgbClr val="3F3F3F"/>
                </a:solidFill>
                <a:latin typeface="Arial"/>
                <a:cs typeface="Arial"/>
              </a:rPr>
              <a:t>Cláudio de</a:t>
            </a:r>
            <a:r>
              <a:rPr sz="1500" b="1" spc="-10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500" b="1" spc="-10" dirty="0">
                <a:solidFill>
                  <a:srgbClr val="3F3F3F"/>
                </a:solidFill>
                <a:latin typeface="Arial"/>
                <a:cs typeface="Arial"/>
              </a:rPr>
              <a:t>Almeida</a:t>
            </a:r>
            <a:endParaRPr lang="pt-BR" sz="1500" b="1" spc="-10" dirty="0">
              <a:solidFill>
                <a:srgbClr val="3F3F3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500" b="1" spc="-10" dirty="0">
                <a:solidFill>
                  <a:srgbClr val="3F3F3F"/>
                </a:solidFill>
                <a:latin typeface="Arial"/>
                <a:cs typeface="Arial"/>
              </a:rPr>
              <a:t>Prof. </a:t>
            </a:r>
            <a:r>
              <a:rPr lang="pt-BR" sz="1500" b="1" spc="-10" dirty="0" err="1">
                <a:solidFill>
                  <a:srgbClr val="3F3F3F"/>
                </a:solidFill>
                <a:latin typeface="Arial"/>
                <a:cs typeface="Arial"/>
              </a:rPr>
              <a:t>Ms</a:t>
            </a:r>
            <a:r>
              <a:rPr lang="pt-BR" sz="1500" b="1" spc="-10" dirty="0">
                <a:solidFill>
                  <a:srgbClr val="3F3F3F"/>
                </a:solidFill>
                <a:latin typeface="Arial"/>
                <a:cs typeface="Arial"/>
              </a:rPr>
              <a:t> Joriver Rodrigues Canedo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3007" y="542122"/>
            <a:ext cx="738378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2555" marR="5080" indent="-265049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Conceitos </a:t>
            </a:r>
            <a:r>
              <a:rPr spc="-15" dirty="0"/>
              <a:t>Fundamentais: </a:t>
            </a:r>
            <a:r>
              <a:rPr i="1" spc="-5" dirty="0">
                <a:latin typeface="Calibri"/>
                <a:cs typeface="Calibri"/>
              </a:rPr>
              <a:t>Check-in /  Check-out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147" y="1957861"/>
            <a:ext cx="8071484" cy="3635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• </a:t>
            </a:r>
            <a:r>
              <a:rPr sz="3200" dirty="0">
                <a:latin typeface="Calibri"/>
                <a:cs typeface="Calibri"/>
              </a:rPr>
              <a:t>Quando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5" dirty="0">
                <a:latin typeface="Calibri"/>
                <a:cs typeface="Calibri"/>
              </a:rPr>
              <a:t>desejada uma </a:t>
            </a:r>
            <a:r>
              <a:rPr sz="3200" spc="-15" dirty="0">
                <a:latin typeface="Calibri"/>
                <a:cs typeface="Calibri"/>
              </a:rPr>
              <a:t>alteração </a:t>
            </a:r>
            <a:r>
              <a:rPr sz="3200" spc="5" dirty="0">
                <a:latin typeface="Calibri"/>
                <a:cs typeface="Calibri"/>
              </a:rPr>
              <a:t>em </a:t>
            </a:r>
            <a:r>
              <a:rPr sz="3200" dirty="0">
                <a:latin typeface="Calibri"/>
                <a:cs typeface="Calibri"/>
              </a:rPr>
              <a:t>algum  </a:t>
            </a:r>
            <a:r>
              <a:rPr sz="3200" spc="-10" dirty="0">
                <a:latin typeface="Calibri"/>
                <a:cs typeface="Calibri"/>
              </a:rPr>
              <a:t>item de configuração </a:t>
            </a:r>
            <a:r>
              <a:rPr sz="3200" spc="5" dirty="0">
                <a:latin typeface="Calibri"/>
                <a:cs typeface="Calibri"/>
              </a:rPr>
              <a:t>do </a:t>
            </a:r>
            <a:r>
              <a:rPr sz="3200" spc="-15" dirty="0">
                <a:latin typeface="Calibri"/>
                <a:cs typeface="Calibri"/>
              </a:rPr>
              <a:t>repositório,  </a:t>
            </a:r>
            <a:r>
              <a:rPr sz="3200" spc="5" dirty="0">
                <a:latin typeface="Calibri"/>
                <a:cs typeface="Calibri"/>
              </a:rPr>
              <a:t>uma  </a:t>
            </a:r>
            <a:r>
              <a:rPr sz="3200" spc="-5" dirty="0">
                <a:latin typeface="Calibri"/>
                <a:cs typeface="Calibri"/>
              </a:rPr>
              <a:t>cópia </a:t>
            </a:r>
            <a:r>
              <a:rPr sz="3200" spc="5" dirty="0">
                <a:latin typeface="Calibri"/>
                <a:cs typeface="Calibri"/>
              </a:rPr>
              <a:t>do </a:t>
            </a:r>
            <a:r>
              <a:rPr sz="3200" spc="-10" dirty="0">
                <a:latin typeface="Calibri"/>
                <a:cs typeface="Calibri"/>
              </a:rPr>
              <a:t>item </a:t>
            </a:r>
            <a:r>
              <a:rPr sz="3200" dirty="0">
                <a:latin typeface="Calibri"/>
                <a:cs typeface="Calibri"/>
              </a:rPr>
              <a:t>é </a:t>
            </a:r>
            <a:r>
              <a:rPr sz="3200" spc="-15" dirty="0">
                <a:latin typeface="Calibri"/>
                <a:cs typeface="Calibri"/>
              </a:rPr>
              <a:t>colocada</a:t>
            </a:r>
            <a:r>
              <a:rPr sz="3200" spc="69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numa área </a:t>
            </a:r>
            <a:r>
              <a:rPr sz="3200" spc="-10" dirty="0">
                <a:latin typeface="Calibri"/>
                <a:cs typeface="Calibri"/>
              </a:rPr>
              <a:t>de  </a:t>
            </a:r>
            <a:r>
              <a:rPr sz="3200" spc="-15" dirty="0">
                <a:latin typeface="Calibri"/>
                <a:cs typeface="Calibri"/>
              </a:rPr>
              <a:t>trabalho </a:t>
            </a:r>
            <a:r>
              <a:rPr sz="3200" spc="-10" dirty="0">
                <a:latin typeface="Calibri"/>
                <a:cs typeface="Calibri"/>
              </a:rPr>
              <a:t>do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desenvolvedor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• </a:t>
            </a:r>
            <a:r>
              <a:rPr sz="3200" spc="-15" dirty="0">
                <a:latin typeface="Calibri"/>
                <a:cs typeface="Calibri"/>
              </a:rPr>
              <a:t>Dentro </a:t>
            </a:r>
            <a:r>
              <a:rPr sz="3200" spc="5" dirty="0">
                <a:latin typeface="Calibri"/>
                <a:cs typeface="Calibri"/>
              </a:rPr>
              <a:t>de </a:t>
            </a:r>
            <a:r>
              <a:rPr sz="3200" dirty="0">
                <a:latin typeface="Calibri"/>
                <a:cs typeface="Calibri"/>
              </a:rPr>
              <a:t>sua </a:t>
            </a:r>
            <a:r>
              <a:rPr sz="3200" spc="-10" dirty="0">
                <a:latin typeface="Calibri"/>
                <a:cs typeface="Calibri"/>
              </a:rPr>
              <a:t>área,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10" dirty="0">
                <a:latin typeface="Calibri"/>
                <a:cs typeface="Calibri"/>
              </a:rPr>
              <a:t>desenvolvedor </a:t>
            </a:r>
            <a:r>
              <a:rPr sz="3200" spc="-15" dirty="0">
                <a:latin typeface="Calibri"/>
                <a:cs typeface="Calibri"/>
              </a:rPr>
              <a:t>tem total  </a:t>
            </a:r>
            <a:r>
              <a:rPr sz="3200" spc="-10" dirty="0">
                <a:latin typeface="Calibri"/>
                <a:cs typeface="Calibri"/>
              </a:rPr>
              <a:t>liberdade </a:t>
            </a:r>
            <a:r>
              <a:rPr sz="3200" spc="5" dirty="0">
                <a:latin typeface="Calibri"/>
                <a:cs typeface="Calibri"/>
              </a:rPr>
              <a:t>de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trabalho.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520" y="846915"/>
            <a:ext cx="73869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Conceitos </a:t>
            </a:r>
            <a:r>
              <a:rPr spc="-15" dirty="0"/>
              <a:t>Fundamentais:</a:t>
            </a:r>
            <a:r>
              <a:rPr spc="-5" dirty="0"/>
              <a:t> </a:t>
            </a:r>
            <a:r>
              <a:rPr i="1" spc="-5" dirty="0">
                <a:latin typeface="Calibri"/>
                <a:cs typeface="Calibri"/>
              </a:rPr>
              <a:t>Check-out</a:t>
            </a:r>
          </a:p>
        </p:txBody>
      </p:sp>
      <p:sp>
        <p:nvSpPr>
          <p:cNvPr id="3" name="object 3"/>
          <p:cNvSpPr/>
          <p:nvPr/>
        </p:nvSpPr>
        <p:spPr>
          <a:xfrm>
            <a:off x="1229867" y="2465832"/>
            <a:ext cx="8241792" cy="3396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520" y="846915"/>
            <a:ext cx="73869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Conceitos </a:t>
            </a:r>
            <a:r>
              <a:rPr spc="-15" dirty="0"/>
              <a:t>Fundamentais:</a:t>
            </a:r>
            <a:r>
              <a:rPr spc="-5" dirty="0"/>
              <a:t> </a:t>
            </a:r>
            <a:r>
              <a:rPr i="1" spc="-5" dirty="0">
                <a:latin typeface="Calibri"/>
                <a:cs typeface="Calibri"/>
              </a:rPr>
              <a:t>Check-out</a:t>
            </a:r>
          </a:p>
        </p:txBody>
      </p:sp>
      <p:sp>
        <p:nvSpPr>
          <p:cNvPr id="3" name="object 3"/>
          <p:cNvSpPr/>
          <p:nvPr/>
        </p:nvSpPr>
        <p:spPr>
          <a:xfrm>
            <a:off x="1229867" y="2485643"/>
            <a:ext cx="8241791" cy="3456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8927" y="811786"/>
            <a:ext cx="77908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Conceitos </a:t>
            </a:r>
            <a:r>
              <a:rPr sz="4400" spc="-10" dirty="0"/>
              <a:t>Fundamentais:</a:t>
            </a:r>
            <a:r>
              <a:rPr sz="4400" spc="-20" dirty="0"/>
              <a:t> </a:t>
            </a:r>
            <a:r>
              <a:rPr sz="4400" i="1" spc="-5" dirty="0">
                <a:latin typeface="Calibri"/>
                <a:cs typeface="Calibri"/>
              </a:rPr>
              <a:t>Check-in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0147" y="1957861"/>
            <a:ext cx="7936230" cy="4122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85750" indent="-343535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5" dirty="0">
                <a:latin typeface="Calibri"/>
                <a:cs typeface="Calibri"/>
              </a:rPr>
              <a:t>Após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5" dirty="0">
                <a:latin typeface="Calibri"/>
                <a:cs typeface="Calibri"/>
              </a:rPr>
              <a:t>final das </a:t>
            </a:r>
            <a:r>
              <a:rPr sz="3200" spc="-15" dirty="0">
                <a:latin typeface="Calibri"/>
                <a:cs typeface="Calibri"/>
              </a:rPr>
              <a:t>alterações </a:t>
            </a:r>
            <a:r>
              <a:rPr sz="3200" spc="-10" dirty="0">
                <a:latin typeface="Calibri"/>
                <a:cs typeface="Calibri"/>
              </a:rPr>
              <a:t>no item de  </a:t>
            </a:r>
            <a:r>
              <a:rPr sz="3200" spc="-20" dirty="0">
                <a:latin typeface="Calibri"/>
                <a:cs typeface="Calibri"/>
              </a:rPr>
              <a:t>configuração, </a:t>
            </a:r>
            <a:r>
              <a:rPr sz="3200" spc="-10" dirty="0">
                <a:latin typeface="Calibri"/>
                <a:cs typeface="Calibri"/>
              </a:rPr>
              <a:t>ele </a:t>
            </a:r>
            <a:r>
              <a:rPr sz="3200" spc="-15" dirty="0">
                <a:latin typeface="Calibri"/>
                <a:cs typeface="Calibri"/>
              </a:rPr>
              <a:t>será </a:t>
            </a:r>
            <a:r>
              <a:rPr sz="3200" spc="-10" dirty="0">
                <a:latin typeface="Calibri"/>
                <a:cs typeface="Calibri"/>
              </a:rPr>
              <a:t>revisado 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10" dirty="0">
                <a:latin typeface="Calibri"/>
                <a:cs typeface="Calibri"/>
              </a:rPr>
              <a:t>recolocado  no repositório </a:t>
            </a:r>
            <a:r>
              <a:rPr sz="3200" spc="-25" dirty="0">
                <a:latin typeface="Calibri"/>
                <a:cs typeface="Calibri"/>
              </a:rPr>
              <a:t>(“check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in”).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5" dirty="0">
                <a:latin typeface="Calibri"/>
                <a:cs typeface="Calibri"/>
              </a:rPr>
              <a:t>Uma </a:t>
            </a:r>
            <a:r>
              <a:rPr sz="3200" spc="-20" dirty="0">
                <a:latin typeface="Calibri"/>
                <a:cs typeface="Calibri"/>
              </a:rPr>
              <a:t>nova </a:t>
            </a:r>
            <a:r>
              <a:rPr sz="3200" spc="-10" dirty="0">
                <a:latin typeface="Calibri"/>
                <a:cs typeface="Calibri"/>
              </a:rPr>
              <a:t>linha de </a:t>
            </a:r>
            <a:r>
              <a:rPr sz="3200" spc="-25" dirty="0">
                <a:latin typeface="Calibri"/>
                <a:cs typeface="Calibri"/>
              </a:rPr>
              <a:t>referência deverá </a:t>
            </a:r>
            <a:r>
              <a:rPr sz="3200" dirty="0">
                <a:latin typeface="Calibri"/>
                <a:cs typeface="Calibri"/>
              </a:rPr>
              <a:t>ser  </a:t>
            </a:r>
            <a:r>
              <a:rPr sz="3200" spc="-15" dirty="0">
                <a:latin typeface="Calibri"/>
                <a:cs typeface="Calibri"/>
              </a:rPr>
              <a:t>traçada, </a:t>
            </a:r>
            <a:r>
              <a:rPr sz="3200" spc="-10" dirty="0">
                <a:latin typeface="Calibri"/>
                <a:cs typeface="Calibri"/>
              </a:rPr>
              <a:t>de </a:t>
            </a:r>
            <a:r>
              <a:rPr sz="3200" spc="-5" dirty="0">
                <a:latin typeface="Calibri"/>
                <a:cs typeface="Calibri"/>
              </a:rPr>
              <a:t>modo que uma </a:t>
            </a:r>
            <a:r>
              <a:rPr sz="3200" spc="-15" dirty="0">
                <a:latin typeface="Calibri"/>
                <a:cs typeface="Calibri"/>
              </a:rPr>
              <a:t>nova </a:t>
            </a:r>
            <a:r>
              <a:rPr sz="3200" spc="-10" dirty="0">
                <a:latin typeface="Calibri"/>
                <a:cs typeface="Calibri"/>
              </a:rPr>
              <a:t>configuração  </a:t>
            </a:r>
            <a:r>
              <a:rPr sz="3200" spc="-15" dirty="0">
                <a:latin typeface="Calibri"/>
                <a:cs typeface="Calibri"/>
              </a:rPr>
              <a:t>contendo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10" dirty="0">
                <a:latin typeface="Calibri"/>
                <a:cs typeface="Calibri"/>
              </a:rPr>
              <a:t>item </a:t>
            </a:r>
            <a:r>
              <a:rPr sz="3200" spc="-15" dirty="0">
                <a:latin typeface="Calibri"/>
                <a:cs typeface="Calibri"/>
              </a:rPr>
              <a:t>alterado </a:t>
            </a:r>
            <a:r>
              <a:rPr sz="3200" dirty="0">
                <a:latin typeface="Calibri"/>
                <a:cs typeface="Calibri"/>
              </a:rPr>
              <a:t>seja </a:t>
            </a:r>
            <a:r>
              <a:rPr sz="3200" spc="-15" dirty="0">
                <a:latin typeface="Calibri"/>
                <a:cs typeface="Calibri"/>
              </a:rPr>
              <a:t>formada </a:t>
            </a:r>
            <a:r>
              <a:rPr sz="3200" dirty="0">
                <a:latin typeface="Calibri"/>
                <a:cs typeface="Calibri"/>
              </a:rPr>
              <a:t>e  </a:t>
            </a:r>
            <a:r>
              <a:rPr sz="3200" spc="-10" dirty="0">
                <a:latin typeface="Calibri"/>
                <a:cs typeface="Calibri"/>
              </a:rPr>
              <a:t>congelada no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repositório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8927" y="811786"/>
            <a:ext cx="77908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Conceitos </a:t>
            </a:r>
            <a:r>
              <a:rPr sz="4400" spc="-10" dirty="0"/>
              <a:t>Fundamentais:</a:t>
            </a:r>
            <a:r>
              <a:rPr sz="4400" spc="-20" dirty="0"/>
              <a:t> </a:t>
            </a:r>
            <a:r>
              <a:rPr sz="4400" i="1" spc="-5" dirty="0">
                <a:latin typeface="Calibri"/>
                <a:cs typeface="Calibri"/>
              </a:rPr>
              <a:t>Check-in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0536" y="2508503"/>
            <a:ext cx="8229599" cy="3459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8927" y="811786"/>
            <a:ext cx="77908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Conceitos </a:t>
            </a:r>
            <a:r>
              <a:rPr sz="4400" spc="-10" dirty="0"/>
              <a:t>Fundamentais:</a:t>
            </a:r>
            <a:r>
              <a:rPr sz="4400" spc="-20" dirty="0"/>
              <a:t> </a:t>
            </a:r>
            <a:r>
              <a:rPr sz="4400" i="1" spc="-5" dirty="0">
                <a:latin typeface="Calibri"/>
                <a:cs typeface="Calibri"/>
              </a:rPr>
              <a:t>Check-in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0147" y="1957861"/>
            <a:ext cx="7813675" cy="217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5" dirty="0">
                <a:latin typeface="Calibri"/>
                <a:cs typeface="Calibri"/>
              </a:rPr>
              <a:t>Depois </a:t>
            </a:r>
            <a:r>
              <a:rPr sz="3200" spc="5" dirty="0">
                <a:latin typeface="Calibri"/>
                <a:cs typeface="Calibri"/>
              </a:rPr>
              <a:t>do </a:t>
            </a:r>
            <a:r>
              <a:rPr sz="3200" spc="-15" dirty="0">
                <a:latin typeface="Calibri"/>
                <a:cs typeface="Calibri"/>
              </a:rPr>
              <a:t>congelamento,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5" dirty="0">
                <a:latin typeface="Calibri"/>
                <a:cs typeface="Calibri"/>
              </a:rPr>
              <a:t>acesso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liberado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00">
              <a:latin typeface="Calibri"/>
              <a:cs typeface="Calibri"/>
            </a:endParaRPr>
          </a:p>
          <a:p>
            <a:pPr marL="355600" marR="260350" indent="-343535">
              <a:lnSpc>
                <a:spcPct val="100000"/>
              </a:lnSpc>
              <a:spcBef>
                <a:spcPts val="5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15" dirty="0">
                <a:latin typeface="Calibri"/>
                <a:cs typeface="Calibri"/>
              </a:rPr>
              <a:t>Outros </a:t>
            </a:r>
            <a:r>
              <a:rPr sz="3200" spc="-10" dirty="0">
                <a:latin typeface="Calibri"/>
                <a:cs typeface="Calibri"/>
              </a:rPr>
              <a:t>desenvolvedores também </a:t>
            </a:r>
            <a:r>
              <a:rPr sz="3200" spc="-20" dirty="0">
                <a:latin typeface="Calibri"/>
                <a:cs typeface="Calibri"/>
              </a:rPr>
              <a:t>executem  </a:t>
            </a:r>
            <a:r>
              <a:rPr sz="3200" spc="-15" dirty="0">
                <a:latin typeface="Calibri"/>
                <a:cs typeface="Calibri"/>
              </a:rPr>
              <a:t>alterações </a:t>
            </a:r>
            <a:r>
              <a:rPr sz="3200" spc="-10" dirty="0">
                <a:latin typeface="Calibri"/>
                <a:cs typeface="Calibri"/>
              </a:rPr>
              <a:t>sobre esse item </a:t>
            </a:r>
            <a:r>
              <a:rPr sz="3200" spc="5" dirty="0">
                <a:latin typeface="Calibri"/>
                <a:cs typeface="Calibri"/>
              </a:rPr>
              <a:t>de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configuração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19730" marR="5080" indent="-271716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Gerenciamento </a:t>
            </a:r>
            <a:r>
              <a:rPr spc="5" dirty="0"/>
              <a:t>de </a:t>
            </a:r>
            <a:r>
              <a:rPr spc="-15" dirty="0"/>
              <a:t>Configuração </a:t>
            </a:r>
            <a:r>
              <a:rPr spc="5" dirty="0"/>
              <a:t>de  </a:t>
            </a:r>
            <a:r>
              <a:rPr spc="-15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147" y="1857210"/>
            <a:ext cx="6229985" cy="215265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10" dirty="0">
                <a:latin typeface="Calibri"/>
                <a:cs typeface="Calibri"/>
              </a:rPr>
              <a:t>Conceitos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Fundamentais</a:t>
            </a:r>
            <a:endParaRPr sz="3200" dirty="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5" dirty="0">
                <a:latin typeface="Calibri"/>
                <a:cs typeface="Calibri"/>
              </a:rPr>
              <a:t>Baselines </a:t>
            </a:r>
            <a:r>
              <a:rPr sz="2800" spc="-10" dirty="0">
                <a:latin typeface="Calibri"/>
                <a:cs typeface="Calibri"/>
              </a:rPr>
              <a:t>(linhas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referência)</a:t>
            </a:r>
            <a:endParaRPr sz="2800" dirty="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5" dirty="0">
                <a:latin typeface="Calibri"/>
                <a:cs typeface="Calibri"/>
              </a:rPr>
              <a:t>Repositório </a:t>
            </a:r>
            <a:r>
              <a:rPr sz="2800" dirty="0">
                <a:latin typeface="Calibri"/>
                <a:cs typeface="Calibri"/>
              </a:rPr>
              <a:t>dos </a:t>
            </a:r>
            <a:r>
              <a:rPr sz="2800" spc="-10" dirty="0">
                <a:latin typeface="Calibri"/>
                <a:cs typeface="Calibri"/>
              </a:rPr>
              <a:t>Itens </a:t>
            </a:r>
            <a:r>
              <a:rPr sz="2800" spc="-15" dirty="0">
                <a:latin typeface="Calibri"/>
                <a:cs typeface="Calibri"/>
              </a:rPr>
              <a:t>de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Configuração</a:t>
            </a:r>
            <a:endParaRPr sz="2800" dirty="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5" dirty="0">
                <a:latin typeface="Calibri"/>
                <a:cs typeface="Calibri"/>
              </a:rPr>
              <a:t>Check-in /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Check-out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9792" y="811786"/>
            <a:ext cx="79908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Conceitos </a:t>
            </a:r>
            <a:r>
              <a:rPr sz="4400" spc="-10" dirty="0"/>
              <a:t>Fundamentais:</a:t>
            </a:r>
            <a:r>
              <a:rPr sz="4400" spc="-25" dirty="0"/>
              <a:t> </a:t>
            </a:r>
            <a:r>
              <a:rPr sz="4400" dirty="0"/>
              <a:t>Baselines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147" y="1957861"/>
            <a:ext cx="7708265" cy="52706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tabLst>
                <a:tab pos="44640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lang="pt-BR" sz="3200" spc="-10" dirty="0">
                <a:latin typeface="Calibri"/>
                <a:cs typeface="Calibri"/>
              </a:rPr>
              <a:t>A baseline é um guia de um projeto com todas as alterações aprovadas. </a:t>
            </a:r>
          </a:p>
          <a:p>
            <a:pPr marL="355600" marR="5080" indent="-343535">
              <a:lnSpc>
                <a:spcPct val="100000"/>
              </a:lnSpc>
              <a:spcBef>
                <a:spcPts val="100"/>
              </a:spcBef>
              <a:tabLst>
                <a:tab pos="446405" algn="l"/>
              </a:tabLst>
            </a:pPr>
            <a:endParaRPr lang="pt-BR" sz="3200" spc="-10" dirty="0">
              <a:latin typeface="Calibri"/>
              <a:cs typeface="Calibri"/>
            </a:endParaRPr>
          </a:p>
          <a:p>
            <a:pPr marL="469265" marR="508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46405" algn="l"/>
              </a:tabLst>
            </a:pPr>
            <a:r>
              <a:rPr lang="pt-BR" sz="3200" spc="-10" dirty="0">
                <a:latin typeface="Calibri"/>
                <a:cs typeface="Calibri"/>
              </a:rPr>
              <a:t> é u</a:t>
            </a:r>
            <a:r>
              <a:rPr sz="3200" spc="-10" dirty="0">
                <a:latin typeface="Calibri"/>
                <a:cs typeface="Calibri"/>
              </a:rPr>
              <a:t>m  conceito </a:t>
            </a:r>
            <a:r>
              <a:rPr sz="3200" spc="5" dirty="0">
                <a:latin typeface="Calibri"/>
                <a:cs typeface="Calibri"/>
              </a:rPr>
              <a:t>de </a:t>
            </a:r>
            <a:r>
              <a:rPr sz="3200" spc="-10" dirty="0">
                <a:latin typeface="Calibri"/>
                <a:cs typeface="Calibri"/>
              </a:rPr>
              <a:t>Gerenciamento de Configuração  de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Software</a:t>
            </a:r>
            <a:endParaRPr sz="3200" dirty="0">
              <a:latin typeface="Calibri"/>
              <a:cs typeface="Calibri"/>
            </a:endParaRPr>
          </a:p>
          <a:p>
            <a:pPr marL="355600" marR="126364" indent="-343535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5" dirty="0">
                <a:latin typeface="Calibri"/>
                <a:cs typeface="Calibri"/>
              </a:rPr>
              <a:t>Ajuda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controlar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5" dirty="0">
                <a:latin typeface="Calibri"/>
                <a:cs typeface="Calibri"/>
              </a:rPr>
              <a:t>mudanças </a:t>
            </a:r>
            <a:r>
              <a:rPr sz="3200" dirty="0">
                <a:latin typeface="Calibri"/>
                <a:cs typeface="Calibri"/>
              </a:rPr>
              <a:t>sem </a:t>
            </a:r>
            <a:r>
              <a:rPr sz="3200" spc="-5" dirty="0">
                <a:latin typeface="Calibri"/>
                <a:cs typeface="Calibri"/>
              </a:rPr>
              <a:t>impedir  </a:t>
            </a:r>
            <a:r>
              <a:rPr sz="3200" spc="-10" dirty="0">
                <a:latin typeface="Calibri"/>
                <a:cs typeface="Calibri"/>
              </a:rPr>
              <a:t>seriamente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b="1" spc="-5" dirty="0" err="1">
                <a:latin typeface="Calibri"/>
                <a:cs typeface="Calibri"/>
              </a:rPr>
              <a:t>mudanças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spc="-15" dirty="0" err="1">
                <a:latin typeface="Calibri"/>
                <a:cs typeface="Calibri"/>
              </a:rPr>
              <a:t>justificáveis</a:t>
            </a:r>
            <a:r>
              <a:rPr lang="pt-BR" sz="3200" spc="-15" dirty="0">
                <a:latin typeface="Calibri"/>
                <a:cs typeface="Calibri"/>
              </a:rPr>
              <a:t>.</a:t>
            </a:r>
          </a:p>
          <a:p>
            <a:pPr marL="469265" marR="126364" indent="-457200">
              <a:lnSpc>
                <a:spcPct val="100000"/>
              </a:lnSpc>
              <a:spcBef>
                <a:spcPts val="77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pt-BR" sz="3200" spc="-5" dirty="0">
                <a:latin typeface="Calibri"/>
                <a:cs typeface="Calibri"/>
              </a:rPr>
              <a:t>é a amostra visual de que o projeto está pronto para ser iniciado ou continuado.</a:t>
            </a:r>
          </a:p>
          <a:p>
            <a:pPr marL="469265" marR="126364" indent="-457200">
              <a:lnSpc>
                <a:spcPct val="100000"/>
              </a:lnSpc>
              <a:spcBef>
                <a:spcPts val="77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9792" y="811786"/>
            <a:ext cx="79908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Conceitos </a:t>
            </a:r>
            <a:r>
              <a:rPr sz="4400" spc="-10" dirty="0"/>
              <a:t>Fundamentais:</a:t>
            </a:r>
            <a:r>
              <a:rPr sz="4400" spc="-25" dirty="0"/>
              <a:t> </a:t>
            </a:r>
            <a:r>
              <a:rPr sz="4400" dirty="0"/>
              <a:t>Baselines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501131" y="1960946"/>
            <a:ext cx="3798570" cy="2244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2800" spc="-5" dirty="0">
                <a:latin typeface="Arial"/>
                <a:cs typeface="Arial"/>
              </a:rPr>
              <a:t>•	</a:t>
            </a:r>
            <a:r>
              <a:rPr sz="2800" spc="-5" dirty="0">
                <a:latin typeface="Calibri"/>
                <a:cs typeface="Calibri"/>
              </a:rPr>
              <a:t>Baselines podem  </a:t>
            </a:r>
            <a:r>
              <a:rPr sz="2800" spc="-15" dirty="0">
                <a:latin typeface="Calibri"/>
                <a:cs typeface="Calibri"/>
              </a:rPr>
              <a:t>ocorrer no </a:t>
            </a:r>
            <a:r>
              <a:rPr sz="2800" spc="-5" dirty="0">
                <a:latin typeface="Calibri"/>
                <a:cs typeface="Calibri"/>
              </a:rPr>
              <a:t>final </a:t>
            </a:r>
            <a:r>
              <a:rPr sz="2800" spc="-15" dirty="0">
                <a:latin typeface="Calibri"/>
                <a:cs typeface="Calibri"/>
              </a:rPr>
              <a:t>de </a:t>
            </a:r>
            <a:r>
              <a:rPr sz="2800" spc="-10" dirty="0">
                <a:latin typeface="Calibri"/>
                <a:cs typeface="Calibri"/>
              </a:rPr>
              <a:t>cada  </a:t>
            </a:r>
            <a:r>
              <a:rPr sz="2800" spc="-25" dirty="0">
                <a:latin typeface="Calibri"/>
                <a:cs typeface="Calibri"/>
              </a:rPr>
              <a:t>fase</a:t>
            </a:r>
            <a:endParaRPr sz="2800">
              <a:latin typeface="Calibri"/>
              <a:cs typeface="Calibri"/>
            </a:endParaRPr>
          </a:p>
          <a:p>
            <a:pPr marL="355600" marR="239395" indent="-343535">
              <a:lnSpc>
                <a:spcPct val="100000"/>
              </a:lnSpc>
              <a:spcBef>
                <a:spcPts val="670"/>
              </a:spcBef>
              <a:tabLst>
                <a:tab pos="354965" algn="l"/>
              </a:tabLst>
            </a:pPr>
            <a:r>
              <a:rPr sz="2800" spc="-5" dirty="0">
                <a:latin typeface="Arial"/>
                <a:cs typeface="Arial"/>
              </a:rPr>
              <a:t>•	</a:t>
            </a:r>
            <a:r>
              <a:rPr sz="2800" spc="-10" dirty="0">
                <a:latin typeface="Calibri"/>
                <a:cs typeface="Calibri"/>
              </a:rPr>
              <a:t>Ou </a:t>
            </a:r>
            <a:r>
              <a:rPr sz="2800" spc="-20" dirty="0">
                <a:latin typeface="Calibri"/>
                <a:cs typeface="Calibri"/>
              </a:rPr>
              <a:t>em </a:t>
            </a:r>
            <a:r>
              <a:rPr sz="2800" spc="-15" dirty="0">
                <a:latin typeface="Calibri"/>
                <a:cs typeface="Calibri"/>
              </a:rPr>
              <a:t>outro </a:t>
            </a:r>
            <a:r>
              <a:rPr sz="2800" spc="-10" dirty="0">
                <a:latin typeface="Calibri"/>
                <a:cs typeface="Calibri"/>
              </a:rPr>
              <a:t>modo  </a:t>
            </a:r>
            <a:r>
              <a:rPr sz="2800" spc="-15" dirty="0">
                <a:latin typeface="Calibri"/>
                <a:cs typeface="Calibri"/>
              </a:rPr>
              <a:t>definido </a:t>
            </a:r>
            <a:r>
              <a:rPr sz="2800" spc="-10" dirty="0">
                <a:latin typeface="Calibri"/>
                <a:cs typeface="Calibri"/>
              </a:rPr>
              <a:t>pela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gerência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5527" y="2113788"/>
            <a:ext cx="3935095" cy="4989830"/>
            <a:chOff x="795527" y="2113788"/>
            <a:chExt cx="3935095" cy="4989830"/>
          </a:xfrm>
        </p:grpSpPr>
        <p:sp>
          <p:nvSpPr>
            <p:cNvPr id="5" name="object 5"/>
            <p:cNvSpPr/>
            <p:nvPr/>
          </p:nvSpPr>
          <p:spPr>
            <a:xfrm>
              <a:off x="1583436" y="2130551"/>
              <a:ext cx="3126105" cy="4958080"/>
            </a:xfrm>
            <a:custGeom>
              <a:avLst/>
              <a:gdLst/>
              <a:ahLst/>
              <a:cxnLst/>
              <a:rect l="l" t="t" r="r" b="b"/>
              <a:pathLst>
                <a:path w="3126104" h="4958080">
                  <a:moveTo>
                    <a:pt x="2778252" y="4957571"/>
                  </a:moveTo>
                  <a:lnTo>
                    <a:pt x="1712975" y="4608576"/>
                  </a:lnTo>
                  <a:lnTo>
                    <a:pt x="2066544" y="4430267"/>
                  </a:lnTo>
                  <a:lnTo>
                    <a:pt x="0" y="358140"/>
                  </a:lnTo>
                  <a:lnTo>
                    <a:pt x="707135" y="0"/>
                  </a:lnTo>
                  <a:lnTo>
                    <a:pt x="2772155" y="4072128"/>
                  </a:lnTo>
                  <a:lnTo>
                    <a:pt x="3125723" y="3892296"/>
                  </a:lnTo>
                  <a:lnTo>
                    <a:pt x="2778252" y="4957571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66671" y="2113788"/>
              <a:ext cx="3164205" cy="4989830"/>
            </a:xfrm>
            <a:custGeom>
              <a:avLst/>
              <a:gdLst/>
              <a:ahLst/>
              <a:cxnLst/>
              <a:rect l="l" t="t" r="r" b="b"/>
              <a:pathLst>
                <a:path w="3164204" h="4989830">
                  <a:moveTo>
                    <a:pt x="2065601" y="4440738"/>
                  </a:moveTo>
                  <a:lnTo>
                    <a:pt x="0" y="370332"/>
                  </a:lnTo>
                  <a:lnTo>
                    <a:pt x="728472" y="0"/>
                  </a:lnTo>
                  <a:lnTo>
                    <a:pt x="740077" y="22860"/>
                  </a:lnTo>
                  <a:lnTo>
                    <a:pt x="711708" y="22860"/>
                  </a:lnTo>
                  <a:lnTo>
                    <a:pt x="716994" y="33282"/>
                  </a:lnTo>
                  <a:lnTo>
                    <a:pt x="58738" y="368808"/>
                  </a:lnTo>
                  <a:lnTo>
                    <a:pt x="28956" y="368808"/>
                  </a:lnTo>
                  <a:lnTo>
                    <a:pt x="22860" y="387096"/>
                  </a:lnTo>
                  <a:lnTo>
                    <a:pt x="38233" y="387096"/>
                  </a:lnTo>
                  <a:lnTo>
                    <a:pt x="2091568" y="4434840"/>
                  </a:lnTo>
                  <a:lnTo>
                    <a:pt x="2077212" y="4434840"/>
                  </a:lnTo>
                  <a:lnTo>
                    <a:pt x="2065601" y="4440738"/>
                  </a:lnTo>
                  <a:close/>
                </a:path>
                <a:path w="3164204" h="4989830">
                  <a:moveTo>
                    <a:pt x="716994" y="33282"/>
                  </a:moveTo>
                  <a:lnTo>
                    <a:pt x="711708" y="22860"/>
                  </a:lnTo>
                  <a:lnTo>
                    <a:pt x="728472" y="27432"/>
                  </a:lnTo>
                  <a:lnTo>
                    <a:pt x="716994" y="33282"/>
                  </a:lnTo>
                  <a:close/>
                </a:path>
                <a:path w="3164204" h="4989830">
                  <a:moveTo>
                    <a:pt x="2782824" y="4105656"/>
                  </a:moveTo>
                  <a:lnTo>
                    <a:pt x="716994" y="33282"/>
                  </a:lnTo>
                  <a:lnTo>
                    <a:pt x="728472" y="27432"/>
                  </a:lnTo>
                  <a:lnTo>
                    <a:pt x="711708" y="22860"/>
                  </a:lnTo>
                  <a:lnTo>
                    <a:pt x="740077" y="22860"/>
                  </a:lnTo>
                  <a:lnTo>
                    <a:pt x="2794902" y="4070564"/>
                  </a:lnTo>
                  <a:lnTo>
                    <a:pt x="2782824" y="4076700"/>
                  </a:lnTo>
                  <a:lnTo>
                    <a:pt x="2801112" y="4082796"/>
                  </a:lnTo>
                  <a:lnTo>
                    <a:pt x="2827794" y="4082796"/>
                  </a:lnTo>
                  <a:lnTo>
                    <a:pt x="2782824" y="4105656"/>
                  </a:lnTo>
                  <a:close/>
                </a:path>
                <a:path w="3164204" h="4989830">
                  <a:moveTo>
                    <a:pt x="22860" y="387096"/>
                  </a:moveTo>
                  <a:lnTo>
                    <a:pt x="28956" y="368808"/>
                  </a:lnTo>
                  <a:lnTo>
                    <a:pt x="35074" y="380870"/>
                  </a:lnTo>
                  <a:lnTo>
                    <a:pt x="22860" y="387096"/>
                  </a:lnTo>
                  <a:close/>
                </a:path>
                <a:path w="3164204" h="4989830">
                  <a:moveTo>
                    <a:pt x="35074" y="380870"/>
                  </a:moveTo>
                  <a:lnTo>
                    <a:pt x="28956" y="368808"/>
                  </a:lnTo>
                  <a:lnTo>
                    <a:pt x="58738" y="368808"/>
                  </a:lnTo>
                  <a:lnTo>
                    <a:pt x="35074" y="380870"/>
                  </a:lnTo>
                  <a:close/>
                </a:path>
                <a:path w="3164204" h="4989830">
                  <a:moveTo>
                    <a:pt x="38233" y="387096"/>
                  </a:moveTo>
                  <a:lnTo>
                    <a:pt x="22860" y="387096"/>
                  </a:lnTo>
                  <a:lnTo>
                    <a:pt x="35074" y="380870"/>
                  </a:lnTo>
                  <a:lnTo>
                    <a:pt x="38233" y="387096"/>
                  </a:lnTo>
                  <a:close/>
                </a:path>
                <a:path w="3164204" h="4989830">
                  <a:moveTo>
                    <a:pt x="2827794" y="4082796"/>
                  </a:moveTo>
                  <a:lnTo>
                    <a:pt x="2801112" y="4082796"/>
                  </a:lnTo>
                  <a:lnTo>
                    <a:pt x="2794902" y="4070564"/>
                  </a:lnTo>
                  <a:lnTo>
                    <a:pt x="3163824" y="3883152"/>
                  </a:lnTo>
                  <a:lnTo>
                    <a:pt x="3156859" y="3904488"/>
                  </a:lnTo>
                  <a:lnTo>
                    <a:pt x="3130296" y="3904488"/>
                  </a:lnTo>
                  <a:lnTo>
                    <a:pt x="3120702" y="3933901"/>
                  </a:lnTo>
                  <a:lnTo>
                    <a:pt x="2827794" y="4082796"/>
                  </a:lnTo>
                  <a:close/>
                </a:path>
                <a:path w="3164204" h="4989830">
                  <a:moveTo>
                    <a:pt x="3120702" y="3933901"/>
                  </a:moveTo>
                  <a:lnTo>
                    <a:pt x="3130296" y="3904488"/>
                  </a:lnTo>
                  <a:lnTo>
                    <a:pt x="3148584" y="3919728"/>
                  </a:lnTo>
                  <a:lnTo>
                    <a:pt x="3120702" y="3933901"/>
                  </a:lnTo>
                  <a:close/>
                </a:path>
                <a:path w="3164204" h="4989830">
                  <a:moveTo>
                    <a:pt x="2809103" y="4969764"/>
                  </a:moveTo>
                  <a:lnTo>
                    <a:pt x="2782824" y="4969764"/>
                  </a:lnTo>
                  <a:lnTo>
                    <a:pt x="2798064" y="4962144"/>
                  </a:lnTo>
                  <a:lnTo>
                    <a:pt x="2786540" y="4958369"/>
                  </a:lnTo>
                  <a:lnTo>
                    <a:pt x="3120702" y="3933901"/>
                  </a:lnTo>
                  <a:lnTo>
                    <a:pt x="3148584" y="3919728"/>
                  </a:lnTo>
                  <a:lnTo>
                    <a:pt x="3130296" y="3904488"/>
                  </a:lnTo>
                  <a:lnTo>
                    <a:pt x="3156859" y="3904488"/>
                  </a:lnTo>
                  <a:lnTo>
                    <a:pt x="2809103" y="4969764"/>
                  </a:lnTo>
                  <a:close/>
                </a:path>
                <a:path w="3164204" h="4989830">
                  <a:moveTo>
                    <a:pt x="2801112" y="4082796"/>
                  </a:moveTo>
                  <a:lnTo>
                    <a:pt x="2782824" y="4076700"/>
                  </a:lnTo>
                  <a:lnTo>
                    <a:pt x="2794902" y="4070564"/>
                  </a:lnTo>
                  <a:lnTo>
                    <a:pt x="2801112" y="4082796"/>
                  </a:lnTo>
                  <a:close/>
                </a:path>
                <a:path w="3164204" h="4989830">
                  <a:moveTo>
                    <a:pt x="2071116" y="4451604"/>
                  </a:moveTo>
                  <a:lnTo>
                    <a:pt x="2065601" y="4440738"/>
                  </a:lnTo>
                  <a:lnTo>
                    <a:pt x="2077212" y="4434840"/>
                  </a:lnTo>
                  <a:lnTo>
                    <a:pt x="2071116" y="4451604"/>
                  </a:lnTo>
                  <a:close/>
                </a:path>
                <a:path w="3164204" h="4989830">
                  <a:moveTo>
                    <a:pt x="2100072" y="4451604"/>
                  </a:moveTo>
                  <a:lnTo>
                    <a:pt x="2071116" y="4451604"/>
                  </a:lnTo>
                  <a:lnTo>
                    <a:pt x="2077212" y="4434840"/>
                  </a:lnTo>
                  <a:lnTo>
                    <a:pt x="2091568" y="4434840"/>
                  </a:lnTo>
                  <a:lnTo>
                    <a:pt x="2100072" y="4451604"/>
                  </a:lnTo>
                  <a:close/>
                </a:path>
                <a:path w="3164204" h="4989830">
                  <a:moveTo>
                    <a:pt x="2802636" y="4989576"/>
                  </a:moveTo>
                  <a:lnTo>
                    <a:pt x="1696212" y="4628388"/>
                  </a:lnTo>
                  <a:lnTo>
                    <a:pt x="2065601" y="4440738"/>
                  </a:lnTo>
                  <a:lnTo>
                    <a:pt x="2071116" y="4451604"/>
                  </a:lnTo>
                  <a:lnTo>
                    <a:pt x="2100072" y="4451604"/>
                  </a:lnTo>
                  <a:lnTo>
                    <a:pt x="1783604" y="4613148"/>
                  </a:lnTo>
                  <a:lnTo>
                    <a:pt x="1732788" y="4613148"/>
                  </a:lnTo>
                  <a:lnTo>
                    <a:pt x="1735836" y="4637532"/>
                  </a:lnTo>
                  <a:lnTo>
                    <a:pt x="1807217" y="4637532"/>
                  </a:lnTo>
                  <a:lnTo>
                    <a:pt x="2786540" y="4958369"/>
                  </a:lnTo>
                  <a:lnTo>
                    <a:pt x="2782824" y="4969764"/>
                  </a:lnTo>
                  <a:lnTo>
                    <a:pt x="2809103" y="4969764"/>
                  </a:lnTo>
                  <a:lnTo>
                    <a:pt x="2802636" y="4989576"/>
                  </a:lnTo>
                  <a:close/>
                </a:path>
                <a:path w="3164204" h="4989830">
                  <a:moveTo>
                    <a:pt x="1735836" y="4637532"/>
                  </a:moveTo>
                  <a:lnTo>
                    <a:pt x="1732788" y="4613148"/>
                  </a:lnTo>
                  <a:lnTo>
                    <a:pt x="1763739" y="4623288"/>
                  </a:lnTo>
                  <a:lnTo>
                    <a:pt x="1735836" y="4637532"/>
                  </a:lnTo>
                  <a:close/>
                </a:path>
                <a:path w="3164204" h="4989830">
                  <a:moveTo>
                    <a:pt x="1763739" y="4623288"/>
                  </a:moveTo>
                  <a:lnTo>
                    <a:pt x="1732788" y="4613148"/>
                  </a:lnTo>
                  <a:lnTo>
                    <a:pt x="1783604" y="4613148"/>
                  </a:lnTo>
                  <a:lnTo>
                    <a:pt x="1763739" y="4623288"/>
                  </a:lnTo>
                  <a:close/>
                </a:path>
                <a:path w="3164204" h="4989830">
                  <a:moveTo>
                    <a:pt x="1807217" y="4637532"/>
                  </a:moveTo>
                  <a:lnTo>
                    <a:pt x="1735836" y="4637532"/>
                  </a:lnTo>
                  <a:lnTo>
                    <a:pt x="1763739" y="4623288"/>
                  </a:lnTo>
                  <a:lnTo>
                    <a:pt x="1807217" y="4637532"/>
                  </a:lnTo>
                  <a:close/>
                </a:path>
                <a:path w="3164204" h="4989830">
                  <a:moveTo>
                    <a:pt x="2782824" y="4969764"/>
                  </a:moveTo>
                  <a:lnTo>
                    <a:pt x="2786540" y="4958369"/>
                  </a:lnTo>
                  <a:lnTo>
                    <a:pt x="2798064" y="4962144"/>
                  </a:lnTo>
                  <a:lnTo>
                    <a:pt x="2782824" y="4969764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7720" y="2412492"/>
              <a:ext cx="2170430" cy="390525"/>
            </a:xfrm>
            <a:custGeom>
              <a:avLst/>
              <a:gdLst/>
              <a:ahLst/>
              <a:cxnLst/>
              <a:rect l="l" t="t" r="r" b="b"/>
              <a:pathLst>
                <a:path w="2170430" h="390525">
                  <a:moveTo>
                    <a:pt x="2106167" y="390144"/>
                  </a:moveTo>
                  <a:lnTo>
                    <a:pt x="65532" y="390144"/>
                  </a:lnTo>
                  <a:lnTo>
                    <a:pt x="39862" y="385071"/>
                  </a:lnTo>
                  <a:lnTo>
                    <a:pt x="19049" y="371284"/>
                  </a:lnTo>
                  <a:lnTo>
                    <a:pt x="5095" y="350924"/>
                  </a:lnTo>
                  <a:lnTo>
                    <a:pt x="0" y="326136"/>
                  </a:lnTo>
                  <a:lnTo>
                    <a:pt x="0" y="64008"/>
                  </a:lnTo>
                  <a:lnTo>
                    <a:pt x="5095" y="39219"/>
                  </a:lnTo>
                  <a:lnTo>
                    <a:pt x="19050" y="18859"/>
                  </a:lnTo>
                  <a:lnTo>
                    <a:pt x="39862" y="5072"/>
                  </a:lnTo>
                  <a:lnTo>
                    <a:pt x="65532" y="0"/>
                  </a:lnTo>
                  <a:lnTo>
                    <a:pt x="2106167" y="0"/>
                  </a:lnTo>
                  <a:lnTo>
                    <a:pt x="2130956" y="5072"/>
                  </a:lnTo>
                  <a:lnTo>
                    <a:pt x="2151316" y="18859"/>
                  </a:lnTo>
                  <a:lnTo>
                    <a:pt x="2165103" y="39219"/>
                  </a:lnTo>
                  <a:lnTo>
                    <a:pt x="2170175" y="64008"/>
                  </a:lnTo>
                  <a:lnTo>
                    <a:pt x="2170175" y="326136"/>
                  </a:lnTo>
                  <a:lnTo>
                    <a:pt x="2165103" y="350924"/>
                  </a:lnTo>
                  <a:lnTo>
                    <a:pt x="2151316" y="371284"/>
                  </a:lnTo>
                  <a:lnTo>
                    <a:pt x="2130956" y="385071"/>
                  </a:lnTo>
                  <a:lnTo>
                    <a:pt x="2106167" y="3901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5527" y="2398776"/>
              <a:ext cx="2196465" cy="417830"/>
            </a:xfrm>
            <a:custGeom>
              <a:avLst/>
              <a:gdLst/>
              <a:ahLst/>
              <a:cxnLst/>
              <a:rect l="l" t="t" r="r" b="b"/>
              <a:pathLst>
                <a:path w="2196465" h="417830">
                  <a:moveTo>
                    <a:pt x="2118360" y="417576"/>
                  </a:moveTo>
                  <a:lnTo>
                    <a:pt x="77724" y="417576"/>
                  </a:lnTo>
                  <a:lnTo>
                    <a:pt x="70104" y="416052"/>
                  </a:lnTo>
                  <a:lnTo>
                    <a:pt x="62484" y="416052"/>
                  </a:lnTo>
                  <a:lnTo>
                    <a:pt x="54864" y="413004"/>
                  </a:lnTo>
                  <a:lnTo>
                    <a:pt x="47244" y="411480"/>
                  </a:lnTo>
                  <a:lnTo>
                    <a:pt x="35052" y="403860"/>
                  </a:lnTo>
                  <a:lnTo>
                    <a:pt x="33528" y="403860"/>
                  </a:lnTo>
                  <a:lnTo>
                    <a:pt x="33528" y="402335"/>
                  </a:lnTo>
                  <a:lnTo>
                    <a:pt x="22860" y="394716"/>
                  </a:lnTo>
                  <a:lnTo>
                    <a:pt x="21336" y="393192"/>
                  </a:lnTo>
                  <a:lnTo>
                    <a:pt x="13716" y="384048"/>
                  </a:lnTo>
                  <a:lnTo>
                    <a:pt x="13716" y="382524"/>
                  </a:lnTo>
                  <a:lnTo>
                    <a:pt x="12192" y="382524"/>
                  </a:lnTo>
                  <a:lnTo>
                    <a:pt x="12192" y="381000"/>
                  </a:lnTo>
                  <a:lnTo>
                    <a:pt x="6096" y="370332"/>
                  </a:lnTo>
                  <a:lnTo>
                    <a:pt x="6096" y="368808"/>
                  </a:lnTo>
                  <a:lnTo>
                    <a:pt x="3048" y="362712"/>
                  </a:lnTo>
                  <a:lnTo>
                    <a:pt x="0" y="347472"/>
                  </a:lnTo>
                  <a:lnTo>
                    <a:pt x="0" y="71628"/>
                  </a:lnTo>
                  <a:lnTo>
                    <a:pt x="3048" y="56388"/>
                  </a:lnTo>
                  <a:lnTo>
                    <a:pt x="6096" y="48768"/>
                  </a:lnTo>
                  <a:lnTo>
                    <a:pt x="12192" y="36576"/>
                  </a:lnTo>
                  <a:lnTo>
                    <a:pt x="12192" y="35052"/>
                  </a:lnTo>
                  <a:lnTo>
                    <a:pt x="13716" y="35052"/>
                  </a:lnTo>
                  <a:lnTo>
                    <a:pt x="13716" y="33528"/>
                  </a:lnTo>
                  <a:lnTo>
                    <a:pt x="21336" y="24384"/>
                  </a:lnTo>
                  <a:lnTo>
                    <a:pt x="22860" y="24384"/>
                  </a:lnTo>
                  <a:lnTo>
                    <a:pt x="22860" y="22860"/>
                  </a:lnTo>
                  <a:lnTo>
                    <a:pt x="33528" y="15240"/>
                  </a:lnTo>
                  <a:lnTo>
                    <a:pt x="33528" y="13716"/>
                  </a:lnTo>
                  <a:lnTo>
                    <a:pt x="35052" y="13716"/>
                  </a:lnTo>
                  <a:lnTo>
                    <a:pt x="45720" y="7620"/>
                  </a:lnTo>
                  <a:lnTo>
                    <a:pt x="53340" y="4572"/>
                  </a:lnTo>
                  <a:lnTo>
                    <a:pt x="76200" y="0"/>
                  </a:lnTo>
                  <a:lnTo>
                    <a:pt x="2118360" y="0"/>
                  </a:lnTo>
                  <a:lnTo>
                    <a:pt x="2125980" y="1524"/>
                  </a:lnTo>
                  <a:lnTo>
                    <a:pt x="2133600" y="1524"/>
                  </a:lnTo>
                  <a:lnTo>
                    <a:pt x="2141220" y="4572"/>
                  </a:lnTo>
                  <a:lnTo>
                    <a:pt x="2147316" y="6096"/>
                  </a:lnTo>
                  <a:lnTo>
                    <a:pt x="2148840" y="6096"/>
                  </a:lnTo>
                  <a:lnTo>
                    <a:pt x="2148840" y="7620"/>
                  </a:lnTo>
                  <a:lnTo>
                    <a:pt x="2161032" y="13716"/>
                  </a:lnTo>
                  <a:lnTo>
                    <a:pt x="2162555" y="15240"/>
                  </a:lnTo>
                  <a:lnTo>
                    <a:pt x="2171700" y="22860"/>
                  </a:lnTo>
                  <a:lnTo>
                    <a:pt x="2173224" y="22860"/>
                  </a:lnTo>
                  <a:lnTo>
                    <a:pt x="2173224" y="24384"/>
                  </a:lnTo>
                  <a:lnTo>
                    <a:pt x="2174748" y="25908"/>
                  </a:lnTo>
                  <a:lnTo>
                    <a:pt x="73152" y="25908"/>
                  </a:lnTo>
                  <a:lnTo>
                    <a:pt x="67056" y="27432"/>
                  </a:lnTo>
                  <a:lnTo>
                    <a:pt x="62484" y="27432"/>
                  </a:lnTo>
                  <a:lnTo>
                    <a:pt x="57912" y="28956"/>
                  </a:lnTo>
                  <a:lnTo>
                    <a:pt x="49911" y="33528"/>
                  </a:lnTo>
                  <a:lnTo>
                    <a:pt x="48768" y="33528"/>
                  </a:lnTo>
                  <a:lnTo>
                    <a:pt x="39624" y="42672"/>
                  </a:lnTo>
                  <a:lnTo>
                    <a:pt x="39878" y="42672"/>
                  </a:lnTo>
                  <a:lnTo>
                    <a:pt x="33528" y="50292"/>
                  </a:lnTo>
                  <a:lnTo>
                    <a:pt x="34036" y="50292"/>
                  </a:lnTo>
                  <a:lnTo>
                    <a:pt x="28956" y="57912"/>
                  </a:lnTo>
                  <a:lnTo>
                    <a:pt x="25908" y="67056"/>
                  </a:lnTo>
                  <a:lnTo>
                    <a:pt x="25908" y="73152"/>
                  </a:lnTo>
                  <a:lnTo>
                    <a:pt x="24384" y="79248"/>
                  </a:lnTo>
                  <a:lnTo>
                    <a:pt x="24384" y="338328"/>
                  </a:lnTo>
                  <a:lnTo>
                    <a:pt x="25908" y="344424"/>
                  </a:lnTo>
                  <a:lnTo>
                    <a:pt x="25908" y="348996"/>
                  </a:lnTo>
                  <a:lnTo>
                    <a:pt x="27432" y="353568"/>
                  </a:lnTo>
                  <a:lnTo>
                    <a:pt x="28956" y="359664"/>
                  </a:lnTo>
                  <a:lnTo>
                    <a:pt x="29718" y="359664"/>
                  </a:lnTo>
                  <a:lnTo>
                    <a:pt x="33528" y="367284"/>
                  </a:lnTo>
                  <a:lnTo>
                    <a:pt x="35052" y="370332"/>
                  </a:lnTo>
                  <a:lnTo>
                    <a:pt x="36067" y="370332"/>
                  </a:lnTo>
                  <a:lnTo>
                    <a:pt x="39878" y="374904"/>
                  </a:lnTo>
                  <a:lnTo>
                    <a:pt x="39624" y="374904"/>
                  </a:lnTo>
                  <a:lnTo>
                    <a:pt x="48768" y="384048"/>
                  </a:lnTo>
                  <a:lnTo>
                    <a:pt x="50292" y="384048"/>
                  </a:lnTo>
                  <a:lnTo>
                    <a:pt x="56388" y="387096"/>
                  </a:lnTo>
                  <a:lnTo>
                    <a:pt x="60960" y="388620"/>
                  </a:lnTo>
                  <a:lnTo>
                    <a:pt x="67056" y="390144"/>
                  </a:lnTo>
                  <a:lnTo>
                    <a:pt x="71628" y="391668"/>
                  </a:lnTo>
                  <a:lnTo>
                    <a:pt x="2174748" y="391668"/>
                  </a:lnTo>
                  <a:lnTo>
                    <a:pt x="2173224" y="393192"/>
                  </a:lnTo>
                  <a:lnTo>
                    <a:pt x="2173224" y="394716"/>
                  </a:lnTo>
                  <a:lnTo>
                    <a:pt x="2171700" y="394716"/>
                  </a:lnTo>
                  <a:lnTo>
                    <a:pt x="2162555" y="402335"/>
                  </a:lnTo>
                  <a:lnTo>
                    <a:pt x="2161032" y="403860"/>
                  </a:lnTo>
                  <a:lnTo>
                    <a:pt x="2148840" y="409956"/>
                  </a:lnTo>
                  <a:lnTo>
                    <a:pt x="2148840" y="411480"/>
                  </a:lnTo>
                  <a:lnTo>
                    <a:pt x="2147316" y="411480"/>
                  </a:lnTo>
                  <a:lnTo>
                    <a:pt x="2141220" y="413004"/>
                  </a:lnTo>
                  <a:lnTo>
                    <a:pt x="2118360" y="417576"/>
                  </a:lnTo>
                  <a:close/>
                </a:path>
                <a:path w="2196465" h="417830">
                  <a:moveTo>
                    <a:pt x="2138172" y="30480"/>
                  </a:moveTo>
                  <a:lnTo>
                    <a:pt x="2124455" y="25908"/>
                  </a:lnTo>
                  <a:lnTo>
                    <a:pt x="2174748" y="25908"/>
                  </a:lnTo>
                  <a:lnTo>
                    <a:pt x="2177796" y="28956"/>
                  </a:lnTo>
                  <a:lnTo>
                    <a:pt x="2136648" y="28956"/>
                  </a:lnTo>
                  <a:lnTo>
                    <a:pt x="2138172" y="30480"/>
                  </a:lnTo>
                  <a:close/>
                </a:path>
                <a:path w="2196465" h="417830">
                  <a:moveTo>
                    <a:pt x="2182368" y="35052"/>
                  </a:moveTo>
                  <a:lnTo>
                    <a:pt x="2148840" y="35052"/>
                  </a:lnTo>
                  <a:lnTo>
                    <a:pt x="2136648" y="28956"/>
                  </a:lnTo>
                  <a:lnTo>
                    <a:pt x="2177796" y="28956"/>
                  </a:lnTo>
                  <a:lnTo>
                    <a:pt x="2182368" y="33528"/>
                  </a:lnTo>
                  <a:lnTo>
                    <a:pt x="2182368" y="35052"/>
                  </a:lnTo>
                  <a:close/>
                </a:path>
                <a:path w="2196465" h="417830">
                  <a:moveTo>
                    <a:pt x="47244" y="35052"/>
                  </a:moveTo>
                  <a:lnTo>
                    <a:pt x="48768" y="33528"/>
                  </a:lnTo>
                  <a:lnTo>
                    <a:pt x="49911" y="33528"/>
                  </a:lnTo>
                  <a:lnTo>
                    <a:pt x="47244" y="35052"/>
                  </a:lnTo>
                  <a:close/>
                </a:path>
                <a:path w="2196465" h="417830">
                  <a:moveTo>
                    <a:pt x="2185851" y="42672"/>
                  </a:moveTo>
                  <a:lnTo>
                    <a:pt x="2156460" y="42672"/>
                  </a:lnTo>
                  <a:lnTo>
                    <a:pt x="2145792" y="33528"/>
                  </a:lnTo>
                  <a:lnTo>
                    <a:pt x="2148840" y="35052"/>
                  </a:lnTo>
                  <a:lnTo>
                    <a:pt x="2182368" y="35052"/>
                  </a:lnTo>
                  <a:lnTo>
                    <a:pt x="2182368" y="36576"/>
                  </a:lnTo>
                  <a:lnTo>
                    <a:pt x="2185851" y="42672"/>
                  </a:lnTo>
                  <a:close/>
                </a:path>
                <a:path w="2196465" h="417830">
                  <a:moveTo>
                    <a:pt x="39878" y="42672"/>
                  </a:moveTo>
                  <a:lnTo>
                    <a:pt x="39624" y="42672"/>
                  </a:lnTo>
                  <a:lnTo>
                    <a:pt x="41148" y="41148"/>
                  </a:lnTo>
                  <a:lnTo>
                    <a:pt x="39878" y="42672"/>
                  </a:lnTo>
                  <a:close/>
                </a:path>
                <a:path w="2196465" h="417830">
                  <a:moveTo>
                    <a:pt x="2189683" y="50292"/>
                  </a:moveTo>
                  <a:lnTo>
                    <a:pt x="2162555" y="50292"/>
                  </a:lnTo>
                  <a:lnTo>
                    <a:pt x="2153412" y="41148"/>
                  </a:lnTo>
                  <a:lnTo>
                    <a:pt x="2156460" y="42672"/>
                  </a:lnTo>
                  <a:lnTo>
                    <a:pt x="2185851" y="42672"/>
                  </a:lnTo>
                  <a:lnTo>
                    <a:pt x="2188464" y="47244"/>
                  </a:lnTo>
                  <a:lnTo>
                    <a:pt x="2189683" y="50292"/>
                  </a:lnTo>
                  <a:close/>
                </a:path>
                <a:path w="2196465" h="417830">
                  <a:moveTo>
                    <a:pt x="34036" y="50292"/>
                  </a:moveTo>
                  <a:lnTo>
                    <a:pt x="33528" y="50292"/>
                  </a:lnTo>
                  <a:lnTo>
                    <a:pt x="35052" y="48768"/>
                  </a:lnTo>
                  <a:lnTo>
                    <a:pt x="34036" y="50292"/>
                  </a:lnTo>
                  <a:close/>
                </a:path>
                <a:path w="2196465" h="417830">
                  <a:moveTo>
                    <a:pt x="2165604" y="359664"/>
                  </a:moveTo>
                  <a:lnTo>
                    <a:pt x="2168651" y="350520"/>
                  </a:lnTo>
                  <a:lnTo>
                    <a:pt x="2170176" y="344424"/>
                  </a:lnTo>
                  <a:lnTo>
                    <a:pt x="2170176" y="68580"/>
                  </a:lnTo>
                  <a:lnTo>
                    <a:pt x="2167128" y="59436"/>
                  </a:lnTo>
                  <a:lnTo>
                    <a:pt x="2161032" y="48768"/>
                  </a:lnTo>
                  <a:lnTo>
                    <a:pt x="2162555" y="50292"/>
                  </a:lnTo>
                  <a:lnTo>
                    <a:pt x="2189683" y="50292"/>
                  </a:lnTo>
                  <a:lnTo>
                    <a:pt x="2194560" y="62484"/>
                  </a:lnTo>
                  <a:lnTo>
                    <a:pt x="2194560" y="70104"/>
                  </a:lnTo>
                  <a:lnTo>
                    <a:pt x="2196084" y="77724"/>
                  </a:lnTo>
                  <a:lnTo>
                    <a:pt x="2196084" y="345948"/>
                  </a:lnTo>
                  <a:lnTo>
                    <a:pt x="2193645" y="358140"/>
                  </a:lnTo>
                  <a:lnTo>
                    <a:pt x="2167128" y="358140"/>
                  </a:lnTo>
                  <a:lnTo>
                    <a:pt x="2165604" y="359664"/>
                  </a:lnTo>
                  <a:close/>
                </a:path>
                <a:path w="2196465" h="417830">
                  <a:moveTo>
                    <a:pt x="29718" y="359664"/>
                  </a:moveTo>
                  <a:lnTo>
                    <a:pt x="28956" y="359664"/>
                  </a:lnTo>
                  <a:lnTo>
                    <a:pt x="28956" y="358140"/>
                  </a:lnTo>
                  <a:lnTo>
                    <a:pt x="29718" y="359664"/>
                  </a:lnTo>
                  <a:close/>
                </a:path>
                <a:path w="2196465" h="417830">
                  <a:moveTo>
                    <a:pt x="2189988" y="370332"/>
                  </a:moveTo>
                  <a:lnTo>
                    <a:pt x="2161032" y="370332"/>
                  </a:lnTo>
                  <a:lnTo>
                    <a:pt x="2167128" y="358140"/>
                  </a:lnTo>
                  <a:lnTo>
                    <a:pt x="2193645" y="358140"/>
                  </a:lnTo>
                  <a:lnTo>
                    <a:pt x="2193036" y="361188"/>
                  </a:lnTo>
                  <a:lnTo>
                    <a:pt x="2189988" y="368808"/>
                  </a:lnTo>
                  <a:lnTo>
                    <a:pt x="2189988" y="370332"/>
                  </a:lnTo>
                  <a:close/>
                </a:path>
                <a:path w="2196465" h="417830">
                  <a:moveTo>
                    <a:pt x="2153412" y="376428"/>
                  </a:moveTo>
                  <a:lnTo>
                    <a:pt x="2162555" y="367284"/>
                  </a:lnTo>
                  <a:lnTo>
                    <a:pt x="2161032" y="370332"/>
                  </a:lnTo>
                  <a:lnTo>
                    <a:pt x="2188464" y="370332"/>
                  </a:lnTo>
                  <a:lnTo>
                    <a:pt x="2185851" y="374904"/>
                  </a:lnTo>
                  <a:lnTo>
                    <a:pt x="2156460" y="374904"/>
                  </a:lnTo>
                  <a:lnTo>
                    <a:pt x="2153412" y="376428"/>
                  </a:lnTo>
                  <a:close/>
                </a:path>
                <a:path w="2196465" h="417830">
                  <a:moveTo>
                    <a:pt x="36067" y="370332"/>
                  </a:moveTo>
                  <a:lnTo>
                    <a:pt x="35052" y="370332"/>
                  </a:lnTo>
                  <a:lnTo>
                    <a:pt x="33528" y="367284"/>
                  </a:lnTo>
                  <a:lnTo>
                    <a:pt x="36067" y="370332"/>
                  </a:lnTo>
                  <a:close/>
                </a:path>
                <a:path w="2196465" h="417830">
                  <a:moveTo>
                    <a:pt x="41147" y="376428"/>
                  </a:moveTo>
                  <a:lnTo>
                    <a:pt x="39624" y="374904"/>
                  </a:lnTo>
                  <a:lnTo>
                    <a:pt x="39878" y="374904"/>
                  </a:lnTo>
                  <a:lnTo>
                    <a:pt x="41147" y="376428"/>
                  </a:lnTo>
                  <a:close/>
                </a:path>
                <a:path w="2196465" h="417830">
                  <a:moveTo>
                    <a:pt x="2145792" y="384048"/>
                  </a:moveTo>
                  <a:lnTo>
                    <a:pt x="2156460" y="374904"/>
                  </a:lnTo>
                  <a:lnTo>
                    <a:pt x="2185851" y="374904"/>
                  </a:lnTo>
                  <a:lnTo>
                    <a:pt x="2182368" y="381000"/>
                  </a:lnTo>
                  <a:lnTo>
                    <a:pt x="2182368" y="382524"/>
                  </a:lnTo>
                  <a:lnTo>
                    <a:pt x="2148840" y="382524"/>
                  </a:lnTo>
                  <a:lnTo>
                    <a:pt x="2145792" y="384048"/>
                  </a:lnTo>
                  <a:close/>
                </a:path>
                <a:path w="2196465" h="417830">
                  <a:moveTo>
                    <a:pt x="50292" y="384048"/>
                  </a:moveTo>
                  <a:lnTo>
                    <a:pt x="48768" y="384048"/>
                  </a:lnTo>
                  <a:lnTo>
                    <a:pt x="47244" y="382524"/>
                  </a:lnTo>
                  <a:lnTo>
                    <a:pt x="50292" y="384048"/>
                  </a:lnTo>
                  <a:close/>
                </a:path>
                <a:path w="2196465" h="417830">
                  <a:moveTo>
                    <a:pt x="2177796" y="388620"/>
                  </a:moveTo>
                  <a:lnTo>
                    <a:pt x="2136648" y="388620"/>
                  </a:lnTo>
                  <a:lnTo>
                    <a:pt x="2148840" y="382524"/>
                  </a:lnTo>
                  <a:lnTo>
                    <a:pt x="2182368" y="382524"/>
                  </a:lnTo>
                  <a:lnTo>
                    <a:pt x="2182368" y="384048"/>
                  </a:lnTo>
                  <a:lnTo>
                    <a:pt x="2177796" y="388620"/>
                  </a:lnTo>
                  <a:close/>
                </a:path>
                <a:path w="2196465" h="417830">
                  <a:moveTo>
                    <a:pt x="2174748" y="391668"/>
                  </a:moveTo>
                  <a:lnTo>
                    <a:pt x="2122932" y="391668"/>
                  </a:lnTo>
                  <a:lnTo>
                    <a:pt x="2127504" y="390144"/>
                  </a:lnTo>
                  <a:lnTo>
                    <a:pt x="2133600" y="390144"/>
                  </a:lnTo>
                  <a:lnTo>
                    <a:pt x="2138172" y="387096"/>
                  </a:lnTo>
                  <a:lnTo>
                    <a:pt x="2136648" y="388620"/>
                  </a:lnTo>
                  <a:lnTo>
                    <a:pt x="2177796" y="388620"/>
                  </a:lnTo>
                  <a:lnTo>
                    <a:pt x="2174748" y="391668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2413" y="2442511"/>
            <a:ext cx="19615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Definição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Sistema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68680" y="2944367"/>
            <a:ext cx="2329180" cy="416559"/>
            <a:chOff x="868680" y="2944367"/>
            <a:chExt cx="2329180" cy="416559"/>
          </a:xfrm>
        </p:grpSpPr>
        <p:sp>
          <p:nvSpPr>
            <p:cNvPr id="11" name="object 11"/>
            <p:cNvSpPr/>
            <p:nvPr/>
          </p:nvSpPr>
          <p:spPr>
            <a:xfrm>
              <a:off x="880872" y="2956559"/>
              <a:ext cx="2304415" cy="391795"/>
            </a:xfrm>
            <a:custGeom>
              <a:avLst/>
              <a:gdLst/>
              <a:ahLst/>
              <a:cxnLst/>
              <a:rect l="l" t="t" r="r" b="b"/>
              <a:pathLst>
                <a:path w="2304415" h="391795">
                  <a:moveTo>
                    <a:pt x="2238755" y="391668"/>
                  </a:moveTo>
                  <a:lnTo>
                    <a:pt x="65532" y="391668"/>
                  </a:lnTo>
                  <a:lnTo>
                    <a:pt x="39862" y="386572"/>
                  </a:lnTo>
                  <a:lnTo>
                    <a:pt x="19049" y="372618"/>
                  </a:lnTo>
                  <a:lnTo>
                    <a:pt x="5095" y="351805"/>
                  </a:lnTo>
                  <a:lnTo>
                    <a:pt x="0" y="326136"/>
                  </a:lnTo>
                  <a:lnTo>
                    <a:pt x="0" y="65532"/>
                  </a:lnTo>
                  <a:lnTo>
                    <a:pt x="5095" y="40505"/>
                  </a:lnTo>
                  <a:lnTo>
                    <a:pt x="19050" y="19621"/>
                  </a:lnTo>
                  <a:lnTo>
                    <a:pt x="39862" y="5310"/>
                  </a:lnTo>
                  <a:lnTo>
                    <a:pt x="65532" y="0"/>
                  </a:lnTo>
                  <a:lnTo>
                    <a:pt x="2238755" y="0"/>
                  </a:lnTo>
                  <a:lnTo>
                    <a:pt x="2264425" y="5310"/>
                  </a:lnTo>
                  <a:lnTo>
                    <a:pt x="2285238" y="19621"/>
                  </a:lnTo>
                  <a:lnTo>
                    <a:pt x="2299192" y="40505"/>
                  </a:lnTo>
                  <a:lnTo>
                    <a:pt x="2304287" y="65532"/>
                  </a:lnTo>
                  <a:lnTo>
                    <a:pt x="2304287" y="326136"/>
                  </a:lnTo>
                  <a:lnTo>
                    <a:pt x="2299192" y="351805"/>
                  </a:lnTo>
                  <a:lnTo>
                    <a:pt x="2285238" y="372618"/>
                  </a:lnTo>
                  <a:lnTo>
                    <a:pt x="2264425" y="386572"/>
                  </a:lnTo>
                  <a:lnTo>
                    <a:pt x="2238755" y="3916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8680" y="2944367"/>
              <a:ext cx="2329180" cy="416559"/>
            </a:xfrm>
            <a:custGeom>
              <a:avLst/>
              <a:gdLst/>
              <a:ahLst/>
              <a:cxnLst/>
              <a:rect l="l" t="t" r="r" b="b"/>
              <a:pathLst>
                <a:path w="2329180" h="416560">
                  <a:moveTo>
                    <a:pt x="2305812" y="22860"/>
                  </a:moveTo>
                  <a:lnTo>
                    <a:pt x="22860" y="22860"/>
                  </a:lnTo>
                  <a:lnTo>
                    <a:pt x="33528" y="13716"/>
                  </a:lnTo>
                  <a:lnTo>
                    <a:pt x="35052" y="12192"/>
                  </a:lnTo>
                  <a:lnTo>
                    <a:pt x="45720" y="6096"/>
                  </a:lnTo>
                  <a:lnTo>
                    <a:pt x="53340" y="4572"/>
                  </a:lnTo>
                  <a:lnTo>
                    <a:pt x="60960" y="1524"/>
                  </a:lnTo>
                  <a:lnTo>
                    <a:pt x="68580" y="0"/>
                  </a:lnTo>
                  <a:lnTo>
                    <a:pt x="2258568" y="0"/>
                  </a:lnTo>
                  <a:lnTo>
                    <a:pt x="2273808" y="3048"/>
                  </a:lnTo>
                  <a:lnTo>
                    <a:pt x="2281428" y="6096"/>
                  </a:lnTo>
                  <a:lnTo>
                    <a:pt x="2282952" y="6096"/>
                  </a:lnTo>
                  <a:lnTo>
                    <a:pt x="2293620" y="12192"/>
                  </a:lnTo>
                  <a:lnTo>
                    <a:pt x="2295144" y="13716"/>
                  </a:lnTo>
                  <a:lnTo>
                    <a:pt x="2296668" y="13716"/>
                  </a:lnTo>
                  <a:lnTo>
                    <a:pt x="2305812" y="22860"/>
                  </a:lnTo>
                  <a:close/>
                </a:path>
                <a:path w="2329180" h="416560">
                  <a:moveTo>
                    <a:pt x="48768" y="382524"/>
                  </a:moveTo>
                  <a:lnTo>
                    <a:pt x="12192" y="382524"/>
                  </a:lnTo>
                  <a:lnTo>
                    <a:pt x="12192" y="381000"/>
                  </a:lnTo>
                  <a:lnTo>
                    <a:pt x="6096" y="370332"/>
                  </a:lnTo>
                  <a:lnTo>
                    <a:pt x="6096" y="368808"/>
                  </a:lnTo>
                  <a:lnTo>
                    <a:pt x="3048" y="362712"/>
                  </a:lnTo>
                  <a:lnTo>
                    <a:pt x="0" y="347472"/>
                  </a:lnTo>
                  <a:lnTo>
                    <a:pt x="0" y="70104"/>
                  </a:lnTo>
                  <a:lnTo>
                    <a:pt x="3048" y="54864"/>
                  </a:lnTo>
                  <a:lnTo>
                    <a:pt x="6096" y="48768"/>
                  </a:lnTo>
                  <a:lnTo>
                    <a:pt x="12192" y="35052"/>
                  </a:lnTo>
                  <a:lnTo>
                    <a:pt x="13716" y="33528"/>
                  </a:lnTo>
                  <a:lnTo>
                    <a:pt x="21336" y="24384"/>
                  </a:lnTo>
                  <a:lnTo>
                    <a:pt x="21336" y="22860"/>
                  </a:lnTo>
                  <a:lnTo>
                    <a:pt x="2307336" y="22860"/>
                  </a:lnTo>
                  <a:lnTo>
                    <a:pt x="2307336" y="24384"/>
                  </a:lnTo>
                  <a:lnTo>
                    <a:pt x="2308606" y="25908"/>
                  </a:lnTo>
                  <a:lnTo>
                    <a:pt x="67056" y="25908"/>
                  </a:lnTo>
                  <a:lnTo>
                    <a:pt x="57912" y="28956"/>
                  </a:lnTo>
                  <a:lnTo>
                    <a:pt x="49911" y="33528"/>
                  </a:lnTo>
                  <a:lnTo>
                    <a:pt x="48768" y="33528"/>
                  </a:lnTo>
                  <a:lnTo>
                    <a:pt x="41452" y="39624"/>
                  </a:lnTo>
                  <a:lnTo>
                    <a:pt x="41148" y="39624"/>
                  </a:lnTo>
                  <a:lnTo>
                    <a:pt x="39624" y="41148"/>
                  </a:lnTo>
                  <a:lnTo>
                    <a:pt x="40059" y="41148"/>
                  </a:lnTo>
                  <a:lnTo>
                    <a:pt x="35705" y="47244"/>
                  </a:lnTo>
                  <a:lnTo>
                    <a:pt x="35052" y="47244"/>
                  </a:lnTo>
                  <a:lnTo>
                    <a:pt x="28956" y="56388"/>
                  </a:lnTo>
                  <a:lnTo>
                    <a:pt x="27432" y="62484"/>
                  </a:lnTo>
                  <a:lnTo>
                    <a:pt x="25908" y="67056"/>
                  </a:lnTo>
                  <a:lnTo>
                    <a:pt x="25908" y="71628"/>
                  </a:lnTo>
                  <a:lnTo>
                    <a:pt x="24384" y="77724"/>
                  </a:lnTo>
                  <a:lnTo>
                    <a:pt x="24384" y="338328"/>
                  </a:lnTo>
                  <a:lnTo>
                    <a:pt x="25908" y="342900"/>
                  </a:lnTo>
                  <a:lnTo>
                    <a:pt x="25908" y="348996"/>
                  </a:lnTo>
                  <a:lnTo>
                    <a:pt x="27432" y="353568"/>
                  </a:lnTo>
                  <a:lnTo>
                    <a:pt x="28956" y="359664"/>
                  </a:lnTo>
                  <a:lnTo>
                    <a:pt x="29826" y="359664"/>
                  </a:lnTo>
                  <a:lnTo>
                    <a:pt x="34181" y="367284"/>
                  </a:lnTo>
                  <a:lnTo>
                    <a:pt x="33528" y="367284"/>
                  </a:lnTo>
                  <a:lnTo>
                    <a:pt x="39878" y="374904"/>
                  </a:lnTo>
                  <a:lnTo>
                    <a:pt x="39624" y="374904"/>
                  </a:lnTo>
                  <a:lnTo>
                    <a:pt x="41148" y="376428"/>
                  </a:lnTo>
                  <a:lnTo>
                    <a:pt x="41452" y="376428"/>
                  </a:lnTo>
                  <a:lnTo>
                    <a:pt x="48768" y="382524"/>
                  </a:lnTo>
                  <a:close/>
                </a:path>
                <a:path w="2329180" h="416560">
                  <a:moveTo>
                    <a:pt x="2272284" y="30480"/>
                  </a:moveTo>
                  <a:lnTo>
                    <a:pt x="2267712" y="27432"/>
                  </a:lnTo>
                  <a:lnTo>
                    <a:pt x="2263140" y="27432"/>
                  </a:lnTo>
                  <a:lnTo>
                    <a:pt x="2257044" y="25908"/>
                  </a:lnTo>
                  <a:lnTo>
                    <a:pt x="2308606" y="25908"/>
                  </a:lnTo>
                  <a:lnTo>
                    <a:pt x="2311146" y="28956"/>
                  </a:lnTo>
                  <a:lnTo>
                    <a:pt x="2270760" y="28956"/>
                  </a:lnTo>
                  <a:lnTo>
                    <a:pt x="2272284" y="30480"/>
                  </a:lnTo>
                  <a:close/>
                </a:path>
                <a:path w="2329180" h="416560">
                  <a:moveTo>
                    <a:pt x="2281428" y="35052"/>
                  </a:moveTo>
                  <a:lnTo>
                    <a:pt x="2270760" y="28956"/>
                  </a:lnTo>
                  <a:lnTo>
                    <a:pt x="2311146" y="28956"/>
                  </a:lnTo>
                  <a:lnTo>
                    <a:pt x="2314956" y="33528"/>
                  </a:lnTo>
                  <a:lnTo>
                    <a:pt x="2279904" y="33528"/>
                  </a:lnTo>
                  <a:lnTo>
                    <a:pt x="2281428" y="35052"/>
                  </a:lnTo>
                  <a:close/>
                </a:path>
                <a:path w="2329180" h="416560">
                  <a:moveTo>
                    <a:pt x="47244" y="35052"/>
                  </a:moveTo>
                  <a:lnTo>
                    <a:pt x="48768" y="33528"/>
                  </a:lnTo>
                  <a:lnTo>
                    <a:pt x="49911" y="33528"/>
                  </a:lnTo>
                  <a:lnTo>
                    <a:pt x="47244" y="35052"/>
                  </a:lnTo>
                  <a:close/>
                </a:path>
                <a:path w="2329180" h="416560">
                  <a:moveTo>
                    <a:pt x="2287972" y="40251"/>
                  </a:moveTo>
                  <a:lnTo>
                    <a:pt x="2279904" y="33528"/>
                  </a:lnTo>
                  <a:lnTo>
                    <a:pt x="2314956" y="33528"/>
                  </a:lnTo>
                  <a:lnTo>
                    <a:pt x="2316480" y="35052"/>
                  </a:lnTo>
                  <a:lnTo>
                    <a:pt x="2318766" y="39624"/>
                  </a:lnTo>
                  <a:lnTo>
                    <a:pt x="2287524" y="39624"/>
                  </a:lnTo>
                  <a:lnTo>
                    <a:pt x="2287972" y="40251"/>
                  </a:lnTo>
                  <a:close/>
                </a:path>
                <a:path w="2329180" h="416560">
                  <a:moveTo>
                    <a:pt x="39624" y="41148"/>
                  </a:moveTo>
                  <a:lnTo>
                    <a:pt x="41148" y="39624"/>
                  </a:lnTo>
                  <a:lnTo>
                    <a:pt x="40699" y="40251"/>
                  </a:lnTo>
                  <a:lnTo>
                    <a:pt x="39624" y="41148"/>
                  </a:lnTo>
                  <a:close/>
                </a:path>
                <a:path w="2329180" h="416560">
                  <a:moveTo>
                    <a:pt x="40699" y="40251"/>
                  </a:moveTo>
                  <a:lnTo>
                    <a:pt x="41148" y="39624"/>
                  </a:lnTo>
                  <a:lnTo>
                    <a:pt x="41452" y="39624"/>
                  </a:lnTo>
                  <a:lnTo>
                    <a:pt x="40699" y="40251"/>
                  </a:lnTo>
                  <a:close/>
                </a:path>
                <a:path w="2329180" h="416560">
                  <a:moveTo>
                    <a:pt x="2289048" y="41148"/>
                  </a:moveTo>
                  <a:lnTo>
                    <a:pt x="2287972" y="40251"/>
                  </a:lnTo>
                  <a:lnTo>
                    <a:pt x="2287524" y="39624"/>
                  </a:lnTo>
                  <a:lnTo>
                    <a:pt x="2289048" y="41148"/>
                  </a:lnTo>
                  <a:close/>
                </a:path>
                <a:path w="2329180" h="416560">
                  <a:moveTo>
                    <a:pt x="2319528" y="41148"/>
                  </a:moveTo>
                  <a:lnTo>
                    <a:pt x="2289048" y="41148"/>
                  </a:lnTo>
                  <a:lnTo>
                    <a:pt x="2287524" y="39624"/>
                  </a:lnTo>
                  <a:lnTo>
                    <a:pt x="2318766" y="39624"/>
                  </a:lnTo>
                  <a:lnTo>
                    <a:pt x="2319528" y="41148"/>
                  </a:lnTo>
                  <a:close/>
                </a:path>
                <a:path w="2329180" h="416560">
                  <a:moveTo>
                    <a:pt x="2295144" y="50291"/>
                  </a:moveTo>
                  <a:lnTo>
                    <a:pt x="2287972" y="40251"/>
                  </a:lnTo>
                  <a:lnTo>
                    <a:pt x="2289048" y="41148"/>
                  </a:lnTo>
                  <a:lnTo>
                    <a:pt x="2319528" y="41148"/>
                  </a:lnTo>
                  <a:lnTo>
                    <a:pt x="2322576" y="47244"/>
                  </a:lnTo>
                  <a:lnTo>
                    <a:pt x="2293620" y="47244"/>
                  </a:lnTo>
                  <a:lnTo>
                    <a:pt x="2295144" y="50291"/>
                  </a:lnTo>
                  <a:close/>
                </a:path>
                <a:path w="2329180" h="416560">
                  <a:moveTo>
                    <a:pt x="40059" y="41148"/>
                  </a:moveTo>
                  <a:lnTo>
                    <a:pt x="39624" y="41148"/>
                  </a:lnTo>
                  <a:lnTo>
                    <a:pt x="40699" y="40251"/>
                  </a:lnTo>
                  <a:lnTo>
                    <a:pt x="40059" y="41148"/>
                  </a:lnTo>
                  <a:close/>
                </a:path>
                <a:path w="2329180" h="416560">
                  <a:moveTo>
                    <a:pt x="33528" y="50292"/>
                  </a:moveTo>
                  <a:lnTo>
                    <a:pt x="35052" y="47244"/>
                  </a:lnTo>
                  <a:lnTo>
                    <a:pt x="35705" y="47244"/>
                  </a:lnTo>
                  <a:lnTo>
                    <a:pt x="33528" y="50292"/>
                  </a:lnTo>
                  <a:close/>
                </a:path>
                <a:path w="2329180" h="416560">
                  <a:moveTo>
                    <a:pt x="2323795" y="50292"/>
                  </a:moveTo>
                  <a:lnTo>
                    <a:pt x="2295144" y="50291"/>
                  </a:lnTo>
                  <a:lnTo>
                    <a:pt x="2293620" y="47244"/>
                  </a:lnTo>
                  <a:lnTo>
                    <a:pt x="2322576" y="47244"/>
                  </a:lnTo>
                  <a:lnTo>
                    <a:pt x="2323795" y="50292"/>
                  </a:lnTo>
                  <a:close/>
                </a:path>
                <a:path w="2329180" h="416560">
                  <a:moveTo>
                    <a:pt x="2325928" y="359664"/>
                  </a:moveTo>
                  <a:lnTo>
                    <a:pt x="2299716" y="359664"/>
                  </a:lnTo>
                  <a:lnTo>
                    <a:pt x="2302764" y="350520"/>
                  </a:lnTo>
                  <a:lnTo>
                    <a:pt x="2302764" y="344424"/>
                  </a:lnTo>
                  <a:lnTo>
                    <a:pt x="2304288" y="338328"/>
                  </a:lnTo>
                  <a:lnTo>
                    <a:pt x="2304288" y="73152"/>
                  </a:lnTo>
                  <a:lnTo>
                    <a:pt x="2302764" y="68580"/>
                  </a:lnTo>
                  <a:lnTo>
                    <a:pt x="2301240" y="62484"/>
                  </a:lnTo>
                  <a:lnTo>
                    <a:pt x="2295144" y="50291"/>
                  </a:lnTo>
                  <a:lnTo>
                    <a:pt x="2323795" y="50292"/>
                  </a:lnTo>
                  <a:lnTo>
                    <a:pt x="2325624" y="54864"/>
                  </a:lnTo>
                  <a:lnTo>
                    <a:pt x="2328672" y="70104"/>
                  </a:lnTo>
                  <a:lnTo>
                    <a:pt x="2328672" y="345948"/>
                  </a:lnTo>
                  <a:lnTo>
                    <a:pt x="2325928" y="359664"/>
                  </a:lnTo>
                  <a:close/>
                </a:path>
                <a:path w="2329180" h="416560">
                  <a:moveTo>
                    <a:pt x="29826" y="359664"/>
                  </a:moveTo>
                  <a:lnTo>
                    <a:pt x="28956" y="359664"/>
                  </a:lnTo>
                  <a:lnTo>
                    <a:pt x="28956" y="358140"/>
                  </a:lnTo>
                  <a:lnTo>
                    <a:pt x="29826" y="359664"/>
                  </a:lnTo>
                  <a:close/>
                </a:path>
                <a:path w="2329180" h="416560">
                  <a:moveTo>
                    <a:pt x="2293620" y="368808"/>
                  </a:moveTo>
                  <a:lnTo>
                    <a:pt x="2299716" y="358140"/>
                  </a:lnTo>
                  <a:lnTo>
                    <a:pt x="2299716" y="359664"/>
                  </a:lnTo>
                  <a:lnTo>
                    <a:pt x="2325928" y="359664"/>
                  </a:lnTo>
                  <a:lnTo>
                    <a:pt x="2325624" y="361188"/>
                  </a:lnTo>
                  <a:lnTo>
                    <a:pt x="2323185" y="367284"/>
                  </a:lnTo>
                  <a:lnTo>
                    <a:pt x="2295144" y="367284"/>
                  </a:lnTo>
                  <a:lnTo>
                    <a:pt x="2293620" y="368808"/>
                  </a:lnTo>
                  <a:close/>
                </a:path>
                <a:path w="2329180" h="416560">
                  <a:moveTo>
                    <a:pt x="35052" y="368808"/>
                  </a:moveTo>
                  <a:lnTo>
                    <a:pt x="33528" y="367284"/>
                  </a:lnTo>
                  <a:lnTo>
                    <a:pt x="34181" y="367284"/>
                  </a:lnTo>
                  <a:lnTo>
                    <a:pt x="35052" y="368808"/>
                  </a:lnTo>
                  <a:close/>
                </a:path>
                <a:path w="2329180" h="416560">
                  <a:moveTo>
                    <a:pt x="2288216" y="375596"/>
                  </a:moveTo>
                  <a:lnTo>
                    <a:pt x="2295144" y="367284"/>
                  </a:lnTo>
                  <a:lnTo>
                    <a:pt x="2323185" y="367284"/>
                  </a:lnTo>
                  <a:lnTo>
                    <a:pt x="2322576" y="368808"/>
                  </a:lnTo>
                  <a:lnTo>
                    <a:pt x="2322576" y="370332"/>
                  </a:lnTo>
                  <a:lnTo>
                    <a:pt x="2319963" y="374904"/>
                  </a:lnTo>
                  <a:lnTo>
                    <a:pt x="2289048" y="374904"/>
                  </a:lnTo>
                  <a:lnTo>
                    <a:pt x="2288216" y="375596"/>
                  </a:lnTo>
                  <a:close/>
                </a:path>
                <a:path w="2329180" h="416560">
                  <a:moveTo>
                    <a:pt x="41148" y="376428"/>
                  </a:moveTo>
                  <a:lnTo>
                    <a:pt x="39624" y="374904"/>
                  </a:lnTo>
                  <a:lnTo>
                    <a:pt x="40455" y="375596"/>
                  </a:lnTo>
                  <a:lnTo>
                    <a:pt x="41148" y="376428"/>
                  </a:lnTo>
                  <a:close/>
                </a:path>
                <a:path w="2329180" h="416560">
                  <a:moveTo>
                    <a:pt x="40455" y="375596"/>
                  </a:moveTo>
                  <a:lnTo>
                    <a:pt x="39624" y="374904"/>
                  </a:lnTo>
                  <a:lnTo>
                    <a:pt x="39878" y="374904"/>
                  </a:lnTo>
                  <a:lnTo>
                    <a:pt x="40455" y="375596"/>
                  </a:lnTo>
                  <a:close/>
                </a:path>
                <a:path w="2329180" h="416560">
                  <a:moveTo>
                    <a:pt x="2287524" y="376428"/>
                  </a:moveTo>
                  <a:lnTo>
                    <a:pt x="2288216" y="375596"/>
                  </a:lnTo>
                  <a:lnTo>
                    <a:pt x="2289048" y="374904"/>
                  </a:lnTo>
                  <a:lnTo>
                    <a:pt x="2287524" y="376428"/>
                  </a:lnTo>
                  <a:close/>
                </a:path>
                <a:path w="2329180" h="416560">
                  <a:moveTo>
                    <a:pt x="2319092" y="376428"/>
                  </a:moveTo>
                  <a:lnTo>
                    <a:pt x="2287524" y="376428"/>
                  </a:lnTo>
                  <a:lnTo>
                    <a:pt x="2289048" y="374904"/>
                  </a:lnTo>
                  <a:lnTo>
                    <a:pt x="2319963" y="374904"/>
                  </a:lnTo>
                  <a:lnTo>
                    <a:pt x="2319092" y="376428"/>
                  </a:lnTo>
                  <a:close/>
                </a:path>
                <a:path w="2329180" h="416560">
                  <a:moveTo>
                    <a:pt x="41452" y="376428"/>
                  </a:moveTo>
                  <a:lnTo>
                    <a:pt x="41148" y="376428"/>
                  </a:lnTo>
                  <a:lnTo>
                    <a:pt x="40455" y="375596"/>
                  </a:lnTo>
                  <a:lnTo>
                    <a:pt x="41452" y="376428"/>
                  </a:lnTo>
                  <a:close/>
                </a:path>
                <a:path w="2329180" h="416560">
                  <a:moveTo>
                    <a:pt x="2316480" y="382524"/>
                  </a:moveTo>
                  <a:lnTo>
                    <a:pt x="2279904" y="382524"/>
                  </a:lnTo>
                  <a:lnTo>
                    <a:pt x="2288216" y="375596"/>
                  </a:lnTo>
                  <a:lnTo>
                    <a:pt x="2287524" y="376428"/>
                  </a:lnTo>
                  <a:lnTo>
                    <a:pt x="2319092" y="376428"/>
                  </a:lnTo>
                  <a:lnTo>
                    <a:pt x="2316480" y="381000"/>
                  </a:lnTo>
                  <a:lnTo>
                    <a:pt x="2316480" y="382524"/>
                  </a:lnTo>
                  <a:close/>
                </a:path>
                <a:path w="2329180" h="416560">
                  <a:moveTo>
                    <a:pt x="2295144" y="403860"/>
                  </a:moveTo>
                  <a:lnTo>
                    <a:pt x="33528" y="403860"/>
                  </a:lnTo>
                  <a:lnTo>
                    <a:pt x="33528" y="402336"/>
                  </a:lnTo>
                  <a:lnTo>
                    <a:pt x="22860" y="394716"/>
                  </a:lnTo>
                  <a:lnTo>
                    <a:pt x="22860" y="393192"/>
                  </a:lnTo>
                  <a:lnTo>
                    <a:pt x="21336" y="393192"/>
                  </a:lnTo>
                  <a:lnTo>
                    <a:pt x="13716" y="382524"/>
                  </a:lnTo>
                  <a:lnTo>
                    <a:pt x="48768" y="382524"/>
                  </a:lnTo>
                  <a:lnTo>
                    <a:pt x="47244" y="381000"/>
                  </a:lnTo>
                  <a:lnTo>
                    <a:pt x="56388" y="387096"/>
                  </a:lnTo>
                  <a:lnTo>
                    <a:pt x="65532" y="390144"/>
                  </a:lnTo>
                  <a:lnTo>
                    <a:pt x="71628" y="390144"/>
                  </a:lnTo>
                  <a:lnTo>
                    <a:pt x="77724" y="391668"/>
                  </a:lnTo>
                  <a:lnTo>
                    <a:pt x="2308424" y="391668"/>
                  </a:lnTo>
                  <a:lnTo>
                    <a:pt x="2307336" y="393192"/>
                  </a:lnTo>
                  <a:lnTo>
                    <a:pt x="2305812" y="394716"/>
                  </a:lnTo>
                  <a:lnTo>
                    <a:pt x="2295144" y="402336"/>
                  </a:lnTo>
                  <a:lnTo>
                    <a:pt x="2295144" y="403860"/>
                  </a:lnTo>
                  <a:close/>
                </a:path>
                <a:path w="2329180" h="416560">
                  <a:moveTo>
                    <a:pt x="2308424" y="391668"/>
                  </a:moveTo>
                  <a:lnTo>
                    <a:pt x="2250948" y="391668"/>
                  </a:lnTo>
                  <a:lnTo>
                    <a:pt x="2255520" y="390144"/>
                  </a:lnTo>
                  <a:lnTo>
                    <a:pt x="2261616" y="390144"/>
                  </a:lnTo>
                  <a:lnTo>
                    <a:pt x="2266188" y="388620"/>
                  </a:lnTo>
                  <a:lnTo>
                    <a:pt x="2272284" y="387096"/>
                  </a:lnTo>
                  <a:lnTo>
                    <a:pt x="2270760" y="387096"/>
                  </a:lnTo>
                  <a:lnTo>
                    <a:pt x="2281428" y="381000"/>
                  </a:lnTo>
                  <a:lnTo>
                    <a:pt x="2279904" y="382524"/>
                  </a:lnTo>
                  <a:lnTo>
                    <a:pt x="2314956" y="382524"/>
                  </a:lnTo>
                  <a:lnTo>
                    <a:pt x="2308424" y="391668"/>
                  </a:lnTo>
                  <a:close/>
                </a:path>
                <a:path w="2329180" h="416560">
                  <a:moveTo>
                    <a:pt x="2260092" y="416052"/>
                  </a:moveTo>
                  <a:lnTo>
                    <a:pt x="70104" y="416052"/>
                  </a:lnTo>
                  <a:lnTo>
                    <a:pt x="54864" y="413004"/>
                  </a:lnTo>
                  <a:lnTo>
                    <a:pt x="47244" y="409956"/>
                  </a:lnTo>
                  <a:lnTo>
                    <a:pt x="35052" y="403860"/>
                  </a:lnTo>
                  <a:lnTo>
                    <a:pt x="2293620" y="403860"/>
                  </a:lnTo>
                  <a:lnTo>
                    <a:pt x="2282952" y="409956"/>
                  </a:lnTo>
                  <a:lnTo>
                    <a:pt x="2281428" y="409956"/>
                  </a:lnTo>
                  <a:lnTo>
                    <a:pt x="2275332" y="413004"/>
                  </a:lnTo>
                  <a:lnTo>
                    <a:pt x="2260092" y="416052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40330" y="2986550"/>
            <a:ext cx="1987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Análise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Requisitos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03019" y="3630167"/>
            <a:ext cx="2185670" cy="344805"/>
            <a:chOff x="1303019" y="3630167"/>
            <a:chExt cx="2185670" cy="344805"/>
          </a:xfrm>
        </p:grpSpPr>
        <p:sp>
          <p:nvSpPr>
            <p:cNvPr id="15" name="object 15"/>
            <p:cNvSpPr/>
            <p:nvPr/>
          </p:nvSpPr>
          <p:spPr>
            <a:xfrm>
              <a:off x="1315211" y="3642359"/>
              <a:ext cx="2159635" cy="318770"/>
            </a:xfrm>
            <a:custGeom>
              <a:avLst/>
              <a:gdLst/>
              <a:ahLst/>
              <a:cxnLst/>
              <a:rect l="l" t="t" r="r" b="b"/>
              <a:pathLst>
                <a:path w="2159635" h="318770">
                  <a:moveTo>
                    <a:pt x="2106167" y="318515"/>
                  </a:moveTo>
                  <a:lnTo>
                    <a:pt x="53339" y="318515"/>
                  </a:lnTo>
                  <a:lnTo>
                    <a:pt x="32146" y="314467"/>
                  </a:lnTo>
                  <a:lnTo>
                    <a:pt x="15240" y="303276"/>
                  </a:lnTo>
                  <a:lnTo>
                    <a:pt x="4048" y="286369"/>
                  </a:lnTo>
                  <a:lnTo>
                    <a:pt x="0" y="265175"/>
                  </a:lnTo>
                  <a:lnTo>
                    <a:pt x="0" y="53339"/>
                  </a:lnTo>
                  <a:lnTo>
                    <a:pt x="4048" y="32789"/>
                  </a:lnTo>
                  <a:lnTo>
                    <a:pt x="15239" y="15811"/>
                  </a:lnTo>
                  <a:lnTo>
                    <a:pt x="32146" y="4262"/>
                  </a:lnTo>
                  <a:lnTo>
                    <a:pt x="53339" y="0"/>
                  </a:lnTo>
                  <a:lnTo>
                    <a:pt x="2106167" y="0"/>
                  </a:lnTo>
                  <a:lnTo>
                    <a:pt x="2127361" y="4262"/>
                  </a:lnTo>
                  <a:lnTo>
                    <a:pt x="2144268" y="15811"/>
                  </a:lnTo>
                  <a:lnTo>
                    <a:pt x="2155459" y="32789"/>
                  </a:lnTo>
                  <a:lnTo>
                    <a:pt x="2159508" y="53339"/>
                  </a:lnTo>
                  <a:lnTo>
                    <a:pt x="2159508" y="265175"/>
                  </a:lnTo>
                  <a:lnTo>
                    <a:pt x="2155459" y="286369"/>
                  </a:lnTo>
                  <a:lnTo>
                    <a:pt x="2144268" y="303276"/>
                  </a:lnTo>
                  <a:lnTo>
                    <a:pt x="2127361" y="314467"/>
                  </a:lnTo>
                  <a:lnTo>
                    <a:pt x="2106167" y="3185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03019" y="3630167"/>
              <a:ext cx="2185670" cy="344805"/>
            </a:xfrm>
            <a:custGeom>
              <a:avLst/>
              <a:gdLst/>
              <a:ahLst/>
              <a:cxnLst/>
              <a:rect l="l" t="t" r="r" b="b"/>
              <a:pathLst>
                <a:path w="2185670" h="344804">
                  <a:moveTo>
                    <a:pt x="2132076" y="1524"/>
                  </a:moveTo>
                  <a:lnTo>
                    <a:pt x="51816" y="1524"/>
                  </a:lnTo>
                  <a:lnTo>
                    <a:pt x="51816" y="0"/>
                  </a:lnTo>
                  <a:lnTo>
                    <a:pt x="2132076" y="0"/>
                  </a:lnTo>
                  <a:lnTo>
                    <a:pt x="2132076" y="1524"/>
                  </a:lnTo>
                  <a:close/>
                </a:path>
                <a:path w="2185670" h="344804">
                  <a:moveTo>
                    <a:pt x="2144268" y="4572"/>
                  </a:moveTo>
                  <a:lnTo>
                    <a:pt x="41148" y="4572"/>
                  </a:lnTo>
                  <a:lnTo>
                    <a:pt x="50292" y="1524"/>
                  </a:lnTo>
                  <a:lnTo>
                    <a:pt x="2133600" y="1524"/>
                  </a:lnTo>
                  <a:lnTo>
                    <a:pt x="2144268" y="4572"/>
                  </a:lnTo>
                  <a:close/>
                </a:path>
                <a:path w="2185670" h="344804">
                  <a:moveTo>
                    <a:pt x="2154936" y="10668"/>
                  </a:moveTo>
                  <a:lnTo>
                    <a:pt x="28956" y="10668"/>
                  </a:lnTo>
                  <a:lnTo>
                    <a:pt x="38100" y="4572"/>
                  </a:lnTo>
                  <a:lnTo>
                    <a:pt x="2145792" y="4572"/>
                  </a:lnTo>
                  <a:lnTo>
                    <a:pt x="2154936" y="10668"/>
                  </a:lnTo>
                  <a:close/>
                </a:path>
                <a:path w="2185670" h="344804">
                  <a:moveTo>
                    <a:pt x="2156460" y="332232"/>
                  </a:moveTo>
                  <a:lnTo>
                    <a:pt x="27432" y="332232"/>
                  </a:lnTo>
                  <a:lnTo>
                    <a:pt x="19812" y="324612"/>
                  </a:lnTo>
                  <a:lnTo>
                    <a:pt x="18288" y="324612"/>
                  </a:lnTo>
                  <a:lnTo>
                    <a:pt x="18288" y="323088"/>
                  </a:lnTo>
                  <a:lnTo>
                    <a:pt x="10668" y="315468"/>
                  </a:lnTo>
                  <a:lnTo>
                    <a:pt x="10668" y="313944"/>
                  </a:lnTo>
                  <a:lnTo>
                    <a:pt x="9144" y="313944"/>
                  </a:lnTo>
                  <a:lnTo>
                    <a:pt x="4572" y="304800"/>
                  </a:lnTo>
                  <a:lnTo>
                    <a:pt x="4572" y="303275"/>
                  </a:lnTo>
                  <a:lnTo>
                    <a:pt x="1524" y="292608"/>
                  </a:lnTo>
                  <a:lnTo>
                    <a:pt x="0" y="291084"/>
                  </a:lnTo>
                  <a:lnTo>
                    <a:pt x="0" y="51816"/>
                  </a:lnTo>
                  <a:lnTo>
                    <a:pt x="1524" y="50292"/>
                  </a:lnTo>
                  <a:lnTo>
                    <a:pt x="4572" y="41148"/>
                  </a:lnTo>
                  <a:lnTo>
                    <a:pt x="4572" y="38100"/>
                  </a:lnTo>
                  <a:lnTo>
                    <a:pt x="9144" y="28956"/>
                  </a:lnTo>
                  <a:lnTo>
                    <a:pt x="10668" y="28956"/>
                  </a:lnTo>
                  <a:lnTo>
                    <a:pt x="10668" y="27432"/>
                  </a:lnTo>
                  <a:lnTo>
                    <a:pt x="18288" y="19812"/>
                  </a:lnTo>
                  <a:lnTo>
                    <a:pt x="18288" y="18288"/>
                  </a:lnTo>
                  <a:lnTo>
                    <a:pt x="19812" y="18288"/>
                  </a:lnTo>
                  <a:lnTo>
                    <a:pt x="27432" y="12192"/>
                  </a:lnTo>
                  <a:lnTo>
                    <a:pt x="27432" y="10668"/>
                  </a:lnTo>
                  <a:lnTo>
                    <a:pt x="2156460" y="10668"/>
                  </a:lnTo>
                  <a:lnTo>
                    <a:pt x="2165604" y="18288"/>
                  </a:lnTo>
                  <a:lnTo>
                    <a:pt x="2167128" y="19812"/>
                  </a:lnTo>
                  <a:lnTo>
                    <a:pt x="2170785" y="24384"/>
                  </a:lnTo>
                  <a:lnTo>
                    <a:pt x="67056" y="24384"/>
                  </a:lnTo>
                  <a:lnTo>
                    <a:pt x="56388" y="25908"/>
                  </a:lnTo>
                  <a:lnTo>
                    <a:pt x="57912" y="25908"/>
                  </a:lnTo>
                  <a:lnTo>
                    <a:pt x="53340" y="27432"/>
                  </a:lnTo>
                  <a:lnTo>
                    <a:pt x="50292" y="27432"/>
                  </a:lnTo>
                  <a:lnTo>
                    <a:pt x="41148" y="32004"/>
                  </a:lnTo>
                  <a:lnTo>
                    <a:pt x="42367" y="32004"/>
                  </a:lnTo>
                  <a:lnTo>
                    <a:pt x="35052" y="38100"/>
                  </a:lnTo>
                  <a:lnTo>
                    <a:pt x="36576" y="38100"/>
                  </a:lnTo>
                  <a:lnTo>
                    <a:pt x="33528" y="41148"/>
                  </a:lnTo>
                  <a:lnTo>
                    <a:pt x="32004" y="41148"/>
                  </a:lnTo>
                  <a:lnTo>
                    <a:pt x="27432" y="50292"/>
                  </a:lnTo>
                  <a:lnTo>
                    <a:pt x="28448" y="50292"/>
                  </a:lnTo>
                  <a:lnTo>
                    <a:pt x="26416" y="56388"/>
                  </a:lnTo>
                  <a:lnTo>
                    <a:pt x="25908" y="56388"/>
                  </a:lnTo>
                  <a:lnTo>
                    <a:pt x="24384" y="65532"/>
                  </a:lnTo>
                  <a:lnTo>
                    <a:pt x="24384" y="277368"/>
                  </a:lnTo>
                  <a:lnTo>
                    <a:pt x="25908" y="288036"/>
                  </a:lnTo>
                  <a:lnTo>
                    <a:pt x="26778" y="288036"/>
                  </a:lnTo>
                  <a:lnTo>
                    <a:pt x="28085" y="292608"/>
                  </a:lnTo>
                  <a:lnTo>
                    <a:pt x="27432" y="292608"/>
                  </a:lnTo>
                  <a:lnTo>
                    <a:pt x="31242" y="300227"/>
                  </a:lnTo>
                  <a:lnTo>
                    <a:pt x="30480" y="300227"/>
                  </a:lnTo>
                  <a:lnTo>
                    <a:pt x="36576" y="306324"/>
                  </a:lnTo>
                  <a:lnTo>
                    <a:pt x="35052" y="306324"/>
                  </a:lnTo>
                  <a:lnTo>
                    <a:pt x="41909" y="310896"/>
                  </a:lnTo>
                  <a:lnTo>
                    <a:pt x="41148" y="310896"/>
                  </a:lnTo>
                  <a:lnTo>
                    <a:pt x="50292" y="315468"/>
                  </a:lnTo>
                  <a:lnTo>
                    <a:pt x="48768" y="315468"/>
                  </a:lnTo>
                  <a:lnTo>
                    <a:pt x="57912" y="318515"/>
                  </a:lnTo>
                  <a:lnTo>
                    <a:pt x="2170785" y="318515"/>
                  </a:lnTo>
                  <a:lnTo>
                    <a:pt x="2167128" y="323088"/>
                  </a:lnTo>
                  <a:lnTo>
                    <a:pt x="2164080" y="326136"/>
                  </a:lnTo>
                  <a:lnTo>
                    <a:pt x="2156460" y="332232"/>
                  </a:lnTo>
                  <a:close/>
                </a:path>
                <a:path w="2185670" h="344804">
                  <a:moveTo>
                    <a:pt x="2136648" y="28955"/>
                  </a:moveTo>
                  <a:lnTo>
                    <a:pt x="2125980" y="25908"/>
                  </a:lnTo>
                  <a:lnTo>
                    <a:pt x="2129028" y="25908"/>
                  </a:lnTo>
                  <a:lnTo>
                    <a:pt x="2119884" y="24384"/>
                  </a:lnTo>
                  <a:lnTo>
                    <a:pt x="2170785" y="24384"/>
                  </a:lnTo>
                  <a:lnTo>
                    <a:pt x="2173224" y="27432"/>
                  </a:lnTo>
                  <a:lnTo>
                    <a:pt x="2133600" y="27432"/>
                  </a:lnTo>
                  <a:lnTo>
                    <a:pt x="2136648" y="28955"/>
                  </a:lnTo>
                  <a:close/>
                </a:path>
                <a:path w="2185670" h="344804">
                  <a:moveTo>
                    <a:pt x="48768" y="28956"/>
                  </a:moveTo>
                  <a:lnTo>
                    <a:pt x="50292" y="27432"/>
                  </a:lnTo>
                  <a:lnTo>
                    <a:pt x="53340" y="27432"/>
                  </a:lnTo>
                  <a:lnTo>
                    <a:pt x="48768" y="28956"/>
                  </a:lnTo>
                  <a:close/>
                </a:path>
                <a:path w="2185670" h="344804">
                  <a:moveTo>
                    <a:pt x="2174748" y="28956"/>
                  </a:moveTo>
                  <a:lnTo>
                    <a:pt x="2136648" y="28955"/>
                  </a:lnTo>
                  <a:lnTo>
                    <a:pt x="2133600" y="27432"/>
                  </a:lnTo>
                  <a:lnTo>
                    <a:pt x="2173224" y="27432"/>
                  </a:lnTo>
                  <a:lnTo>
                    <a:pt x="2174748" y="28956"/>
                  </a:lnTo>
                  <a:close/>
                </a:path>
                <a:path w="2185670" h="344804">
                  <a:moveTo>
                    <a:pt x="2142744" y="32003"/>
                  </a:moveTo>
                  <a:lnTo>
                    <a:pt x="2136648" y="28955"/>
                  </a:lnTo>
                  <a:lnTo>
                    <a:pt x="2174748" y="28956"/>
                  </a:lnTo>
                  <a:lnTo>
                    <a:pt x="2175510" y="30480"/>
                  </a:lnTo>
                  <a:lnTo>
                    <a:pt x="2141220" y="30480"/>
                  </a:lnTo>
                  <a:lnTo>
                    <a:pt x="2142744" y="32003"/>
                  </a:lnTo>
                  <a:close/>
                </a:path>
                <a:path w="2185670" h="344804">
                  <a:moveTo>
                    <a:pt x="42367" y="32004"/>
                  </a:moveTo>
                  <a:lnTo>
                    <a:pt x="41148" y="32004"/>
                  </a:lnTo>
                  <a:lnTo>
                    <a:pt x="44196" y="30480"/>
                  </a:lnTo>
                  <a:lnTo>
                    <a:pt x="42367" y="32004"/>
                  </a:lnTo>
                  <a:close/>
                </a:path>
                <a:path w="2185670" h="344804">
                  <a:moveTo>
                    <a:pt x="2176272" y="32004"/>
                  </a:moveTo>
                  <a:lnTo>
                    <a:pt x="2142744" y="32003"/>
                  </a:lnTo>
                  <a:lnTo>
                    <a:pt x="2141220" y="30480"/>
                  </a:lnTo>
                  <a:lnTo>
                    <a:pt x="2175510" y="30480"/>
                  </a:lnTo>
                  <a:lnTo>
                    <a:pt x="2176272" y="32004"/>
                  </a:lnTo>
                  <a:close/>
                </a:path>
                <a:path w="2185670" h="344804">
                  <a:moveTo>
                    <a:pt x="2179320" y="38100"/>
                  </a:moveTo>
                  <a:lnTo>
                    <a:pt x="2148840" y="38100"/>
                  </a:lnTo>
                  <a:lnTo>
                    <a:pt x="2142744" y="32003"/>
                  </a:lnTo>
                  <a:lnTo>
                    <a:pt x="2176272" y="32004"/>
                  </a:lnTo>
                  <a:lnTo>
                    <a:pt x="2179320" y="38100"/>
                  </a:lnTo>
                  <a:close/>
                </a:path>
                <a:path w="2185670" h="344804">
                  <a:moveTo>
                    <a:pt x="36576" y="38100"/>
                  </a:moveTo>
                  <a:lnTo>
                    <a:pt x="35052" y="38100"/>
                  </a:lnTo>
                  <a:lnTo>
                    <a:pt x="38100" y="36576"/>
                  </a:lnTo>
                  <a:lnTo>
                    <a:pt x="36576" y="38100"/>
                  </a:lnTo>
                  <a:close/>
                </a:path>
                <a:path w="2185670" h="344804">
                  <a:moveTo>
                    <a:pt x="2153411" y="44195"/>
                  </a:moveTo>
                  <a:lnTo>
                    <a:pt x="2147316" y="36576"/>
                  </a:lnTo>
                  <a:lnTo>
                    <a:pt x="2148840" y="38100"/>
                  </a:lnTo>
                  <a:lnTo>
                    <a:pt x="2179320" y="38100"/>
                  </a:lnTo>
                  <a:lnTo>
                    <a:pt x="2179320" y="39624"/>
                  </a:lnTo>
                  <a:lnTo>
                    <a:pt x="2180844" y="41148"/>
                  </a:lnTo>
                  <a:lnTo>
                    <a:pt x="2151888" y="41148"/>
                  </a:lnTo>
                  <a:lnTo>
                    <a:pt x="2153411" y="44195"/>
                  </a:lnTo>
                  <a:close/>
                </a:path>
                <a:path w="2185670" h="344804">
                  <a:moveTo>
                    <a:pt x="30480" y="44196"/>
                  </a:moveTo>
                  <a:lnTo>
                    <a:pt x="32004" y="41148"/>
                  </a:lnTo>
                  <a:lnTo>
                    <a:pt x="33528" y="41148"/>
                  </a:lnTo>
                  <a:lnTo>
                    <a:pt x="30480" y="44196"/>
                  </a:lnTo>
                  <a:close/>
                </a:path>
                <a:path w="2185670" h="344804">
                  <a:moveTo>
                    <a:pt x="2181860" y="44196"/>
                  </a:moveTo>
                  <a:lnTo>
                    <a:pt x="2153411" y="44195"/>
                  </a:lnTo>
                  <a:lnTo>
                    <a:pt x="2151888" y="41148"/>
                  </a:lnTo>
                  <a:lnTo>
                    <a:pt x="2180844" y="41148"/>
                  </a:lnTo>
                  <a:lnTo>
                    <a:pt x="2181860" y="44196"/>
                  </a:lnTo>
                  <a:close/>
                </a:path>
                <a:path w="2185670" h="344804">
                  <a:moveTo>
                    <a:pt x="2156460" y="50292"/>
                  </a:moveTo>
                  <a:lnTo>
                    <a:pt x="2153411" y="44195"/>
                  </a:lnTo>
                  <a:lnTo>
                    <a:pt x="2181860" y="44196"/>
                  </a:lnTo>
                  <a:lnTo>
                    <a:pt x="2183384" y="48768"/>
                  </a:lnTo>
                  <a:lnTo>
                    <a:pt x="2156460" y="48768"/>
                  </a:lnTo>
                  <a:lnTo>
                    <a:pt x="2156460" y="50292"/>
                  </a:lnTo>
                  <a:close/>
                </a:path>
                <a:path w="2185670" h="344804">
                  <a:moveTo>
                    <a:pt x="28448" y="50292"/>
                  </a:moveTo>
                  <a:lnTo>
                    <a:pt x="27432" y="50292"/>
                  </a:lnTo>
                  <a:lnTo>
                    <a:pt x="28956" y="48768"/>
                  </a:lnTo>
                  <a:lnTo>
                    <a:pt x="28448" y="50292"/>
                  </a:lnTo>
                  <a:close/>
                </a:path>
                <a:path w="2185670" h="344804">
                  <a:moveTo>
                    <a:pt x="2184545" y="57912"/>
                  </a:moveTo>
                  <a:lnTo>
                    <a:pt x="2159508" y="57912"/>
                  </a:lnTo>
                  <a:lnTo>
                    <a:pt x="2156460" y="48768"/>
                  </a:lnTo>
                  <a:lnTo>
                    <a:pt x="2183384" y="48768"/>
                  </a:lnTo>
                  <a:lnTo>
                    <a:pt x="2183892" y="50292"/>
                  </a:lnTo>
                  <a:lnTo>
                    <a:pt x="2183892" y="53340"/>
                  </a:lnTo>
                  <a:lnTo>
                    <a:pt x="2184545" y="57912"/>
                  </a:lnTo>
                  <a:close/>
                </a:path>
                <a:path w="2185670" h="344804">
                  <a:moveTo>
                    <a:pt x="25908" y="57912"/>
                  </a:moveTo>
                  <a:lnTo>
                    <a:pt x="25908" y="56388"/>
                  </a:lnTo>
                  <a:lnTo>
                    <a:pt x="26416" y="56388"/>
                  </a:lnTo>
                  <a:lnTo>
                    <a:pt x="25908" y="57912"/>
                  </a:lnTo>
                  <a:close/>
                </a:path>
                <a:path w="2185670" h="344804">
                  <a:moveTo>
                    <a:pt x="2157984" y="288036"/>
                  </a:moveTo>
                  <a:lnTo>
                    <a:pt x="2159508" y="277368"/>
                  </a:lnTo>
                  <a:lnTo>
                    <a:pt x="2159508" y="67056"/>
                  </a:lnTo>
                  <a:lnTo>
                    <a:pt x="2157984" y="56388"/>
                  </a:lnTo>
                  <a:lnTo>
                    <a:pt x="2159508" y="57912"/>
                  </a:lnTo>
                  <a:lnTo>
                    <a:pt x="2184545" y="57912"/>
                  </a:lnTo>
                  <a:lnTo>
                    <a:pt x="2185416" y="64008"/>
                  </a:lnTo>
                  <a:lnTo>
                    <a:pt x="2185416" y="277368"/>
                  </a:lnTo>
                  <a:lnTo>
                    <a:pt x="2184463" y="284988"/>
                  </a:lnTo>
                  <a:lnTo>
                    <a:pt x="2159508" y="284988"/>
                  </a:lnTo>
                  <a:lnTo>
                    <a:pt x="2157984" y="288036"/>
                  </a:lnTo>
                  <a:close/>
                </a:path>
                <a:path w="2185670" h="344804">
                  <a:moveTo>
                    <a:pt x="26778" y="288036"/>
                  </a:moveTo>
                  <a:lnTo>
                    <a:pt x="25908" y="288036"/>
                  </a:lnTo>
                  <a:lnTo>
                    <a:pt x="25908" y="284988"/>
                  </a:lnTo>
                  <a:lnTo>
                    <a:pt x="26778" y="288036"/>
                  </a:lnTo>
                  <a:close/>
                </a:path>
                <a:path w="2185670" h="344804">
                  <a:moveTo>
                    <a:pt x="2183021" y="295656"/>
                  </a:moveTo>
                  <a:lnTo>
                    <a:pt x="2156460" y="295656"/>
                  </a:lnTo>
                  <a:lnTo>
                    <a:pt x="2159508" y="284988"/>
                  </a:lnTo>
                  <a:lnTo>
                    <a:pt x="2184463" y="284988"/>
                  </a:lnTo>
                  <a:lnTo>
                    <a:pt x="2183892" y="289560"/>
                  </a:lnTo>
                  <a:lnTo>
                    <a:pt x="2183892" y="292608"/>
                  </a:lnTo>
                  <a:lnTo>
                    <a:pt x="2183021" y="295656"/>
                  </a:lnTo>
                  <a:close/>
                </a:path>
                <a:path w="2185670" h="344804">
                  <a:moveTo>
                    <a:pt x="28955" y="295656"/>
                  </a:moveTo>
                  <a:lnTo>
                    <a:pt x="27432" y="292608"/>
                  </a:lnTo>
                  <a:lnTo>
                    <a:pt x="28085" y="292608"/>
                  </a:lnTo>
                  <a:lnTo>
                    <a:pt x="28955" y="295656"/>
                  </a:lnTo>
                  <a:close/>
                </a:path>
                <a:path w="2185670" h="344804">
                  <a:moveTo>
                    <a:pt x="2151888" y="301751"/>
                  </a:moveTo>
                  <a:lnTo>
                    <a:pt x="2156460" y="292608"/>
                  </a:lnTo>
                  <a:lnTo>
                    <a:pt x="2156460" y="295656"/>
                  </a:lnTo>
                  <a:lnTo>
                    <a:pt x="2183021" y="295656"/>
                  </a:lnTo>
                  <a:lnTo>
                    <a:pt x="2181714" y="300227"/>
                  </a:lnTo>
                  <a:lnTo>
                    <a:pt x="2153412" y="300227"/>
                  </a:lnTo>
                  <a:lnTo>
                    <a:pt x="2151888" y="301751"/>
                  </a:lnTo>
                  <a:close/>
                </a:path>
                <a:path w="2185670" h="344804">
                  <a:moveTo>
                    <a:pt x="32004" y="301751"/>
                  </a:moveTo>
                  <a:lnTo>
                    <a:pt x="30480" y="300227"/>
                  </a:lnTo>
                  <a:lnTo>
                    <a:pt x="31242" y="300227"/>
                  </a:lnTo>
                  <a:lnTo>
                    <a:pt x="32004" y="301751"/>
                  </a:lnTo>
                  <a:close/>
                </a:path>
                <a:path w="2185670" h="344804">
                  <a:moveTo>
                    <a:pt x="2147993" y="307001"/>
                  </a:moveTo>
                  <a:lnTo>
                    <a:pt x="2153412" y="300227"/>
                  </a:lnTo>
                  <a:lnTo>
                    <a:pt x="2181714" y="300227"/>
                  </a:lnTo>
                  <a:lnTo>
                    <a:pt x="2180844" y="303275"/>
                  </a:lnTo>
                  <a:lnTo>
                    <a:pt x="2179320" y="303275"/>
                  </a:lnTo>
                  <a:lnTo>
                    <a:pt x="2179320" y="304800"/>
                  </a:lnTo>
                  <a:lnTo>
                    <a:pt x="2178558" y="306324"/>
                  </a:lnTo>
                  <a:lnTo>
                    <a:pt x="2148840" y="306324"/>
                  </a:lnTo>
                  <a:lnTo>
                    <a:pt x="2147993" y="307001"/>
                  </a:lnTo>
                  <a:close/>
                </a:path>
                <a:path w="2185670" h="344804">
                  <a:moveTo>
                    <a:pt x="38100" y="307848"/>
                  </a:moveTo>
                  <a:lnTo>
                    <a:pt x="35052" y="306324"/>
                  </a:lnTo>
                  <a:lnTo>
                    <a:pt x="36576" y="306324"/>
                  </a:lnTo>
                  <a:lnTo>
                    <a:pt x="38100" y="307848"/>
                  </a:lnTo>
                  <a:close/>
                </a:path>
                <a:path w="2185670" h="344804">
                  <a:moveTo>
                    <a:pt x="2147316" y="307848"/>
                  </a:moveTo>
                  <a:lnTo>
                    <a:pt x="2147993" y="307001"/>
                  </a:lnTo>
                  <a:lnTo>
                    <a:pt x="2148840" y="306324"/>
                  </a:lnTo>
                  <a:lnTo>
                    <a:pt x="2147316" y="307848"/>
                  </a:lnTo>
                  <a:close/>
                </a:path>
                <a:path w="2185670" h="344804">
                  <a:moveTo>
                    <a:pt x="2177796" y="307848"/>
                  </a:moveTo>
                  <a:lnTo>
                    <a:pt x="2147316" y="307848"/>
                  </a:lnTo>
                  <a:lnTo>
                    <a:pt x="2148840" y="306324"/>
                  </a:lnTo>
                  <a:lnTo>
                    <a:pt x="2178558" y="306324"/>
                  </a:lnTo>
                  <a:lnTo>
                    <a:pt x="2177796" y="307848"/>
                  </a:lnTo>
                  <a:close/>
                </a:path>
                <a:path w="2185670" h="344804">
                  <a:moveTo>
                    <a:pt x="2175510" y="312420"/>
                  </a:moveTo>
                  <a:lnTo>
                    <a:pt x="2141220" y="312420"/>
                  </a:lnTo>
                  <a:lnTo>
                    <a:pt x="2147993" y="307001"/>
                  </a:lnTo>
                  <a:lnTo>
                    <a:pt x="2147316" y="307848"/>
                  </a:lnTo>
                  <a:lnTo>
                    <a:pt x="2177796" y="307848"/>
                  </a:lnTo>
                  <a:lnTo>
                    <a:pt x="2175510" y="312420"/>
                  </a:lnTo>
                  <a:close/>
                </a:path>
                <a:path w="2185670" h="344804">
                  <a:moveTo>
                    <a:pt x="44196" y="312420"/>
                  </a:moveTo>
                  <a:lnTo>
                    <a:pt x="41148" y="310896"/>
                  </a:lnTo>
                  <a:lnTo>
                    <a:pt x="41909" y="310896"/>
                  </a:lnTo>
                  <a:lnTo>
                    <a:pt x="44196" y="312420"/>
                  </a:lnTo>
                  <a:close/>
                </a:path>
                <a:path w="2185670" h="344804">
                  <a:moveTo>
                    <a:pt x="2170785" y="318515"/>
                  </a:moveTo>
                  <a:lnTo>
                    <a:pt x="2125980" y="318515"/>
                  </a:lnTo>
                  <a:lnTo>
                    <a:pt x="2136648" y="315468"/>
                  </a:lnTo>
                  <a:lnTo>
                    <a:pt x="2133600" y="315468"/>
                  </a:lnTo>
                  <a:lnTo>
                    <a:pt x="2142744" y="310896"/>
                  </a:lnTo>
                  <a:lnTo>
                    <a:pt x="2141220" y="312420"/>
                  </a:lnTo>
                  <a:lnTo>
                    <a:pt x="2175510" y="312420"/>
                  </a:lnTo>
                  <a:lnTo>
                    <a:pt x="2174748" y="313944"/>
                  </a:lnTo>
                  <a:lnTo>
                    <a:pt x="2173224" y="315468"/>
                  </a:lnTo>
                  <a:lnTo>
                    <a:pt x="2170785" y="318515"/>
                  </a:lnTo>
                  <a:close/>
                </a:path>
                <a:path w="2185670" h="344804">
                  <a:moveTo>
                    <a:pt x="65532" y="318515"/>
                  </a:moveTo>
                  <a:lnTo>
                    <a:pt x="57912" y="318515"/>
                  </a:lnTo>
                  <a:lnTo>
                    <a:pt x="56388" y="316992"/>
                  </a:lnTo>
                  <a:lnTo>
                    <a:pt x="65532" y="318515"/>
                  </a:lnTo>
                  <a:close/>
                </a:path>
                <a:path w="2185670" h="344804">
                  <a:moveTo>
                    <a:pt x="2125980" y="318515"/>
                  </a:moveTo>
                  <a:lnTo>
                    <a:pt x="2118360" y="318515"/>
                  </a:lnTo>
                  <a:lnTo>
                    <a:pt x="2129028" y="316992"/>
                  </a:lnTo>
                  <a:lnTo>
                    <a:pt x="2125980" y="318515"/>
                  </a:lnTo>
                  <a:close/>
                </a:path>
                <a:path w="2185670" h="344804">
                  <a:moveTo>
                    <a:pt x="2145792" y="338328"/>
                  </a:moveTo>
                  <a:lnTo>
                    <a:pt x="38100" y="338328"/>
                  </a:lnTo>
                  <a:lnTo>
                    <a:pt x="28956" y="333756"/>
                  </a:lnTo>
                  <a:lnTo>
                    <a:pt x="28956" y="332232"/>
                  </a:lnTo>
                  <a:lnTo>
                    <a:pt x="2154936" y="332232"/>
                  </a:lnTo>
                  <a:lnTo>
                    <a:pt x="2154936" y="333756"/>
                  </a:lnTo>
                  <a:lnTo>
                    <a:pt x="2145792" y="338328"/>
                  </a:lnTo>
                  <a:close/>
                </a:path>
                <a:path w="2185670" h="344804">
                  <a:moveTo>
                    <a:pt x="2133600" y="342900"/>
                  </a:moveTo>
                  <a:lnTo>
                    <a:pt x="50292" y="342900"/>
                  </a:lnTo>
                  <a:lnTo>
                    <a:pt x="41148" y="338328"/>
                  </a:lnTo>
                  <a:lnTo>
                    <a:pt x="2144268" y="338328"/>
                  </a:lnTo>
                  <a:lnTo>
                    <a:pt x="2133600" y="342900"/>
                  </a:lnTo>
                  <a:close/>
                </a:path>
                <a:path w="2185670" h="344804">
                  <a:moveTo>
                    <a:pt x="2119884" y="344424"/>
                  </a:moveTo>
                  <a:lnTo>
                    <a:pt x="65532" y="344424"/>
                  </a:lnTo>
                  <a:lnTo>
                    <a:pt x="53340" y="342900"/>
                  </a:lnTo>
                  <a:lnTo>
                    <a:pt x="2130551" y="342900"/>
                  </a:lnTo>
                  <a:lnTo>
                    <a:pt x="2119884" y="344424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459466" y="3635737"/>
            <a:ext cx="1871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Projeto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Software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71600" y="4210811"/>
            <a:ext cx="2186940" cy="416559"/>
            <a:chOff x="1371600" y="4210811"/>
            <a:chExt cx="2186940" cy="416559"/>
          </a:xfrm>
        </p:grpSpPr>
        <p:sp>
          <p:nvSpPr>
            <p:cNvPr id="19" name="object 19"/>
            <p:cNvSpPr/>
            <p:nvPr/>
          </p:nvSpPr>
          <p:spPr>
            <a:xfrm>
              <a:off x="1385316" y="4223003"/>
              <a:ext cx="2159635" cy="391795"/>
            </a:xfrm>
            <a:custGeom>
              <a:avLst/>
              <a:gdLst/>
              <a:ahLst/>
              <a:cxnLst/>
              <a:rect l="l" t="t" r="r" b="b"/>
              <a:pathLst>
                <a:path w="2159635" h="391795">
                  <a:moveTo>
                    <a:pt x="2093975" y="391668"/>
                  </a:moveTo>
                  <a:lnTo>
                    <a:pt x="65532" y="391668"/>
                  </a:lnTo>
                  <a:lnTo>
                    <a:pt x="39862" y="386572"/>
                  </a:lnTo>
                  <a:lnTo>
                    <a:pt x="19049" y="372618"/>
                  </a:lnTo>
                  <a:lnTo>
                    <a:pt x="5095" y="351805"/>
                  </a:lnTo>
                  <a:lnTo>
                    <a:pt x="0" y="326136"/>
                  </a:lnTo>
                  <a:lnTo>
                    <a:pt x="0" y="65532"/>
                  </a:lnTo>
                  <a:lnTo>
                    <a:pt x="5095" y="40505"/>
                  </a:lnTo>
                  <a:lnTo>
                    <a:pt x="19050" y="19621"/>
                  </a:lnTo>
                  <a:lnTo>
                    <a:pt x="39862" y="5310"/>
                  </a:lnTo>
                  <a:lnTo>
                    <a:pt x="65532" y="0"/>
                  </a:lnTo>
                  <a:lnTo>
                    <a:pt x="2093975" y="0"/>
                  </a:lnTo>
                  <a:lnTo>
                    <a:pt x="2119645" y="5310"/>
                  </a:lnTo>
                  <a:lnTo>
                    <a:pt x="2140457" y="19621"/>
                  </a:lnTo>
                  <a:lnTo>
                    <a:pt x="2154412" y="40505"/>
                  </a:lnTo>
                  <a:lnTo>
                    <a:pt x="2159508" y="65532"/>
                  </a:lnTo>
                  <a:lnTo>
                    <a:pt x="2159508" y="326136"/>
                  </a:lnTo>
                  <a:lnTo>
                    <a:pt x="2154412" y="351805"/>
                  </a:lnTo>
                  <a:lnTo>
                    <a:pt x="2140457" y="372618"/>
                  </a:lnTo>
                  <a:lnTo>
                    <a:pt x="2119645" y="386572"/>
                  </a:lnTo>
                  <a:lnTo>
                    <a:pt x="2093975" y="3916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71600" y="4210811"/>
              <a:ext cx="2186940" cy="416559"/>
            </a:xfrm>
            <a:custGeom>
              <a:avLst/>
              <a:gdLst/>
              <a:ahLst/>
              <a:cxnLst/>
              <a:rect l="l" t="t" r="r" b="b"/>
              <a:pathLst>
                <a:path w="2186940" h="416560">
                  <a:moveTo>
                    <a:pt x="2151888" y="13716"/>
                  </a:moveTo>
                  <a:lnTo>
                    <a:pt x="35052" y="13716"/>
                  </a:lnTo>
                  <a:lnTo>
                    <a:pt x="36576" y="12192"/>
                  </a:lnTo>
                  <a:lnTo>
                    <a:pt x="47244" y="6096"/>
                  </a:lnTo>
                  <a:lnTo>
                    <a:pt x="54864" y="4572"/>
                  </a:lnTo>
                  <a:lnTo>
                    <a:pt x="62484" y="1524"/>
                  </a:lnTo>
                  <a:lnTo>
                    <a:pt x="70104" y="0"/>
                  </a:lnTo>
                  <a:lnTo>
                    <a:pt x="2115312" y="0"/>
                  </a:lnTo>
                  <a:lnTo>
                    <a:pt x="2130551" y="3048"/>
                  </a:lnTo>
                  <a:lnTo>
                    <a:pt x="2138172" y="6096"/>
                  </a:lnTo>
                  <a:lnTo>
                    <a:pt x="2139696" y="6096"/>
                  </a:lnTo>
                  <a:lnTo>
                    <a:pt x="2150364" y="12192"/>
                  </a:lnTo>
                  <a:lnTo>
                    <a:pt x="2151888" y="13716"/>
                  </a:lnTo>
                  <a:close/>
                </a:path>
                <a:path w="2186940" h="416560">
                  <a:moveTo>
                    <a:pt x="2162555" y="22860"/>
                  </a:moveTo>
                  <a:lnTo>
                    <a:pt x="24384" y="22860"/>
                  </a:lnTo>
                  <a:lnTo>
                    <a:pt x="33528" y="13716"/>
                  </a:lnTo>
                  <a:lnTo>
                    <a:pt x="2153412" y="13716"/>
                  </a:lnTo>
                  <a:lnTo>
                    <a:pt x="2162555" y="22860"/>
                  </a:lnTo>
                  <a:close/>
                </a:path>
                <a:path w="2186940" h="416560">
                  <a:moveTo>
                    <a:pt x="48768" y="35052"/>
                  </a:moveTo>
                  <a:lnTo>
                    <a:pt x="50292" y="33528"/>
                  </a:lnTo>
                  <a:lnTo>
                    <a:pt x="15240" y="33528"/>
                  </a:lnTo>
                  <a:lnTo>
                    <a:pt x="22860" y="24384"/>
                  </a:lnTo>
                  <a:lnTo>
                    <a:pt x="22860" y="22860"/>
                  </a:lnTo>
                  <a:lnTo>
                    <a:pt x="2164080" y="22860"/>
                  </a:lnTo>
                  <a:lnTo>
                    <a:pt x="2164080" y="24384"/>
                  </a:lnTo>
                  <a:lnTo>
                    <a:pt x="2165350" y="25908"/>
                  </a:lnTo>
                  <a:lnTo>
                    <a:pt x="68580" y="25908"/>
                  </a:lnTo>
                  <a:lnTo>
                    <a:pt x="59436" y="28956"/>
                  </a:lnTo>
                  <a:lnTo>
                    <a:pt x="48768" y="35052"/>
                  </a:lnTo>
                  <a:close/>
                </a:path>
                <a:path w="2186940" h="416560">
                  <a:moveTo>
                    <a:pt x="2129028" y="30480"/>
                  </a:moveTo>
                  <a:lnTo>
                    <a:pt x="2124455" y="27432"/>
                  </a:lnTo>
                  <a:lnTo>
                    <a:pt x="2119884" y="27432"/>
                  </a:lnTo>
                  <a:lnTo>
                    <a:pt x="2113788" y="25908"/>
                  </a:lnTo>
                  <a:lnTo>
                    <a:pt x="2165350" y="25908"/>
                  </a:lnTo>
                  <a:lnTo>
                    <a:pt x="2167890" y="28956"/>
                  </a:lnTo>
                  <a:lnTo>
                    <a:pt x="2127504" y="28956"/>
                  </a:lnTo>
                  <a:lnTo>
                    <a:pt x="2129028" y="30480"/>
                  </a:lnTo>
                  <a:close/>
                </a:path>
                <a:path w="2186940" h="416560">
                  <a:moveTo>
                    <a:pt x="2138172" y="35052"/>
                  </a:moveTo>
                  <a:lnTo>
                    <a:pt x="2127504" y="28956"/>
                  </a:lnTo>
                  <a:lnTo>
                    <a:pt x="2167890" y="28956"/>
                  </a:lnTo>
                  <a:lnTo>
                    <a:pt x="2171700" y="33528"/>
                  </a:lnTo>
                  <a:lnTo>
                    <a:pt x="2136648" y="33528"/>
                  </a:lnTo>
                  <a:lnTo>
                    <a:pt x="2138172" y="35052"/>
                  </a:lnTo>
                  <a:close/>
                </a:path>
                <a:path w="2186940" h="416560">
                  <a:moveTo>
                    <a:pt x="2153412" y="402336"/>
                  </a:moveTo>
                  <a:lnTo>
                    <a:pt x="33528" y="402336"/>
                  </a:lnTo>
                  <a:lnTo>
                    <a:pt x="24384" y="394716"/>
                  </a:lnTo>
                  <a:lnTo>
                    <a:pt x="22860" y="393192"/>
                  </a:lnTo>
                  <a:lnTo>
                    <a:pt x="15240" y="384048"/>
                  </a:lnTo>
                  <a:lnTo>
                    <a:pt x="13716" y="382524"/>
                  </a:lnTo>
                  <a:lnTo>
                    <a:pt x="13716" y="381000"/>
                  </a:lnTo>
                  <a:lnTo>
                    <a:pt x="7620" y="370332"/>
                  </a:lnTo>
                  <a:lnTo>
                    <a:pt x="7620" y="368808"/>
                  </a:lnTo>
                  <a:lnTo>
                    <a:pt x="6096" y="368808"/>
                  </a:lnTo>
                  <a:lnTo>
                    <a:pt x="4572" y="362712"/>
                  </a:lnTo>
                  <a:lnTo>
                    <a:pt x="0" y="339852"/>
                  </a:lnTo>
                  <a:lnTo>
                    <a:pt x="0" y="77724"/>
                  </a:lnTo>
                  <a:lnTo>
                    <a:pt x="1524" y="70104"/>
                  </a:lnTo>
                  <a:lnTo>
                    <a:pt x="1524" y="62484"/>
                  </a:lnTo>
                  <a:lnTo>
                    <a:pt x="4572" y="54864"/>
                  </a:lnTo>
                  <a:lnTo>
                    <a:pt x="6096" y="48768"/>
                  </a:lnTo>
                  <a:lnTo>
                    <a:pt x="13716" y="35052"/>
                  </a:lnTo>
                  <a:lnTo>
                    <a:pt x="13716" y="33528"/>
                  </a:lnTo>
                  <a:lnTo>
                    <a:pt x="50292" y="33528"/>
                  </a:lnTo>
                  <a:lnTo>
                    <a:pt x="42976" y="39624"/>
                  </a:lnTo>
                  <a:lnTo>
                    <a:pt x="42672" y="39624"/>
                  </a:lnTo>
                  <a:lnTo>
                    <a:pt x="41148" y="41148"/>
                  </a:lnTo>
                  <a:lnTo>
                    <a:pt x="41365" y="41148"/>
                  </a:lnTo>
                  <a:lnTo>
                    <a:pt x="36140" y="47244"/>
                  </a:lnTo>
                  <a:lnTo>
                    <a:pt x="35052" y="47244"/>
                  </a:lnTo>
                  <a:lnTo>
                    <a:pt x="33528" y="50292"/>
                  </a:lnTo>
                  <a:lnTo>
                    <a:pt x="33745" y="50292"/>
                  </a:lnTo>
                  <a:lnTo>
                    <a:pt x="30480" y="57912"/>
                  </a:lnTo>
                  <a:lnTo>
                    <a:pt x="25908" y="71628"/>
                  </a:lnTo>
                  <a:lnTo>
                    <a:pt x="25908" y="342900"/>
                  </a:lnTo>
                  <a:lnTo>
                    <a:pt x="27432" y="348996"/>
                  </a:lnTo>
                  <a:lnTo>
                    <a:pt x="28956" y="353568"/>
                  </a:lnTo>
                  <a:lnTo>
                    <a:pt x="30099" y="358140"/>
                  </a:lnTo>
                  <a:lnTo>
                    <a:pt x="28956" y="358140"/>
                  </a:lnTo>
                  <a:lnTo>
                    <a:pt x="34181" y="367284"/>
                  </a:lnTo>
                  <a:lnTo>
                    <a:pt x="33528" y="367284"/>
                  </a:lnTo>
                  <a:lnTo>
                    <a:pt x="41148" y="374904"/>
                  </a:lnTo>
                  <a:lnTo>
                    <a:pt x="42672" y="376428"/>
                  </a:lnTo>
                  <a:lnTo>
                    <a:pt x="42976" y="376428"/>
                  </a:lnTo>
                  <a:lnTo>
                    <a:pt x="50292" y="382524"/>
                  </a:lnTo>
                  <a:lnTo>
                    <a:pt x="51054" y="382524"/>
                  </a:lnTo>
                  <a:lnTo>
                    <a:pt x="57912" y="387096"/>
                  </a:lnTo>
                  <a:lnTo>
                    <a:pt x="67056" y="390144"/>
                  </a:lnTo>
                  <a:lnTo>
                    <a:pt x="73152" y="390144"/>
                  </a:lnTo>
                  <a:lnTo>
                    <a:pt x="79248" y="391668"/>
                  </a:lnTo>
                  <a:lnTo>
                    <a:pt x="2165168" y="391668"/>
                  </a:lnTo>
                  <a:lnTo>
                    <a:pt x="2164080" y="393192"/>
                  </a:lnTo>
                  <a:lnTo>
                    <a:pt x="2162555" y="394716"/>
                  </a:lnTo>
                  <a:lnTo>
                    <a:pt x="2153412" y="402336"/>
                  </a:lnTo>
                  <a:close/>
                </a:path>
                <a:path w="2186940" h="416560">
                  <a:moveTo>
                    <a:pt x="2145029" y="40512"/>
                  </a:moveTo>
                  <a:lnTo>
                    <a:pt x="2136648" y="33528"/>
                  </a:lnTo>
                  <a:lnTo>
                    <a:pt x="2173224" y="33528"/>
                  </a:lnTo>
                  <a:lnTo>
                    <a:pt x="2173224" y="35052"/>
                  </a:lnTo>
                  <a:lnTo>
                    <a:pt x="2175510" y="39624"/>
                  </a:lnTo>
                  <a:lnTo>
                    <a:pt x="2144268" y="39624"/>
                  </a:lnTo>
                  <a:lnTo>
                    <a:pt x="2145029" y="40512"/>
                  </a:lnTo>
                  <a:close/>
                </a:path>
                <a:path w="2186940" h="416560">
                  <a:moveTo>
                    <a:pt x="41148" y="41148"/>
                  </a:moveTo>
                  <a:lnTo>
                    <a:pt x="42672" y="39624"/>
                  </a:lnTo>
                  <a:lnTo>
                    <a:pt x="41910" y="40513"/>
                  </a:lnTo>
                  <a:lnTo>
                    <a:pt x="41148" y="41148"/>
                  </a:lnTo>
                  <a:close/>
                </a:path>
                <a:path w="2186940" h="416560">
                  <a:moveTo>
                    <a:pt x="41910" y="40513"/>
                  </a:moveTo>
                  <a:lnTo>
                    <a:pt x="42672" y="39624"/>
                  </a:lnTo>
                  <a:lnTo>
                    <a:pt x="42976" y="39624"/>
                  </a:lnTo>
                  <a:lnTo>
                    <a:pt x="41910" y="40513"/>
                  </a:lnTo>
                  <a:close/>
                </a:path>
                <a:path w="2186940" h="416560">
                  <a:moveTo>
                    <a:pt x="2145792" y="41148"/>
                  </a:moveTo>
                  <a:lnTo>
                    <a:pt x="2145029" y="40512"/>
                  </a:lnTo>
                  <a:lnTo>
                    <a:pt x="2144268" y="39624"/>
                  </a:lnTo>
                  <a:lnTo>
                    <a:pt x="2145792" y="41148"/>
                  </a:lnTo>
                  <a:close/>
                </a:path>
                <a:path w="2186940" h="416560">
                  <a:moveTo>
                    <a:pt x="2176272" y="41148"/>
                  </a:moveTo>
                  <a:lnTo>
                    <a:pt x="2145792" y="41148"/>
                  </a:lnTo>
                  <a:lnTo>
                    <a:pt x="2144268" y="39624"/>
                  </a:lnTo>
                  <a:lnTo>
                    <a:pt x="2175510" y="39624"/>
                  </a:lnTo>
                  <a:lnTo>
                    <a:pt x="2176272" y="41148"/>
                  </a:lnTo>
                  <a:close/>
                </a:path>
                <a:path w="2186940" h="416560">
                  <a:moveTo>
                    <a:pt x="2153412" y="50291"/>
                  </a:moveTo>
                  <a:lnTo>
                    <a:pt x="2145029" y="40512"/>
                  </a:lnTo>
                  <a:lnTo>
                    <a:pt x="2145792" y="41148"/>
                  </a:lnTo>
                  <a:lnTo>
                    <a:pt x="2176272" y="41148"/>
                  </a:lnTo>
                  <a:lnTo>
                    <a:pt x="2179320" y="47244"/>
                  </a:lnTo>
                  <a:lnTo>
                    <a:pt x="2151888" y="47244"/>
                  </a:lnTo>
                  <a:lnTo>
                    <a:pt x="2153412" y="50291"/>
                  </a:lnTo>
                  <a:close/>
                </a:path>
                <a:path w="2186940" h="416560">
                  <a:moveTo>
                    <a:pt x="41365" y="41148"/>
                  </a:moveTo>
                  <a:lnTo>
                    <a:pt x="41148" y="41148"/>
                  </a:lnTo>
                  <a:lnTo>
                    <a:pt x="41910" y="40513"/>
                  </a:lnTo>
                  <a:lnTo>
                    <a:pt x="41365" y="41148"/>
                  </a:lnTo>
                  <a:close/>
                </a:path>
                <a:path w="2186940" h="416560">
                  <a:moveTo>
                    <a:pt x="33528" y="50292"/>
                  </a:moveTo>
                  <a:lnTo>
                    <a:pt x="35052" y="47244"/>
                  </a:lnTo>
                  <a:lnTo>
                    <a:pt x="33963" y="49784"/>
                  </a:lnTo>
                  <a:lnTo>
                    <a:pt x="33528" y="50292"/>
                  </a:lnTo>
                  <a:close/>
                </a:path>
                <a:path w="2186940" h="416560">
                  <a:moveTo>
                    <a:pt x="33963" y="49784"/>
                  </a:moveTo>
                  <a:lnTo>
                    <a:pt x="35052" y="47244"/>
                  </a:lnTo>
                  <a:lnTo>
                    <a:pt x="36140" y="47244"/>
                  </a:lnTo>
                  <a:lnTo>
                    <a:pt x="33963" y="49784"/>
                  </a:lnTo>
                  <a:close/>
                </a:path>
                <a:path w="2186940" h="416560">
                  <a:moveTo>
                    <a:pt x="2180539" y="50292"/>
                  </a:moveTo>
                  <a:lnTo>
                    <a:pt x="2153412" y="50291"/>
                  </a:lnTo>
                  <a:lnTo>
                    <a:pt x="2151888" y="47244"/>
                  </a:lnTo>
                  <a:lnTo>
                    <a:pt x="2179320" y="47244"/>
                  </a:lnTo>
                  <a:lnTo>
                    <a:pt x="2180539" y="50292"/>
                  </a:lnTo>
                  <a:close/>
                </a:path>
                <a:path w="2186940" h="416560">
                  <a:moveTo>
                    <a:pt x="33745" y="50292"/>
                  </a:moveTo>
                  <a:lnTo>
                    <a:pt x="33528" y="50292"/>
                  </a:lnTo>
                  <a:lnTo>
                    <a:pt x="33963" y="49784"/>
                  </a:lnTo>
                  <a:lnTo>
                    <a:pt x="33745" y="50292"/>
                  </a:lnTo>
                  <a:close/>
                </a:path>
                <a:path w="2186940" h="416560">
                  <a:moveTo>
                    <a:pt x="2156460" y="359664"/>
                  </a:moveTo>
                  <a:lnTo>
                    <a:pt x="2159508" y="350520"/>
                  </a:lnTo>
                  <a:lnTo>
                    <a:pt x="2161032" y="344424"/>
                  </a:lnTo>
                  <a:lnTo>
                    <a:pt x="2161032" y="73152"/>
                  </a:lnTo>
                  <a:lnTo>
                    <a:pt x="2159508" y="68580"/>
                  </a:lnTo>
                  <a:lnTo>
                    <a:pt x="2159508" y="62484"/>
                  </a:lnTo>
                  <a:lnTo>
                    <a:pt x="2153412" y="50291"/>
                  </a:lnTo>
                  <a:lnTo>
                    <a:pt x="2180539" y="50292"/>
                  </a:lnTo>
                  <a:lnTo>
                    <a:pt x="2182368" y="54864"/>
                  </a:lnTo>
                  <a:lnTo>
                    <a:pt x="2186940" y="77724"/>
                  </a:lnTo>
                  <a:lnTo>
                    <a:pt x="2186940" y="338328"/>
                  </a:lnTo>
                  <a:lnTo>
                    <a:pt x="2185416" y="345948"/>
                  </a:lnTo>
                  <a:lnTo>
                    <a:pt x="2185416" y="353568"/>
                  </a:lnTo>
                  <a:lnTo>
                    <a:pt x="2183587" y="358140"/>
                  </a:lnTo>
                  <a:lnTo>
                    <a:pt x="2157984" y="358140"/>
                  </a:lnTo>
                  <a:lnTo>
                    <a:pt x="2156460" y="359664"/>
                  </a:lnTo>
                  <a:close/>
                </a:path>
                <a:path w="2186940" h="416560">
                  <a:moveTo>
                    <a:pt x="30480" y="359664"/>
                  </a:moveTo>
                  <a:lnTo>
                    <a:pt x="28956" y="358140"/>
                  </a:lnTo>
                  <a:lnTo>
                    <a:pt x="30099" y="358140"/>
                  </a:lnTo>
                  <a:lnTo>
                    <a:pt x="30480" y="359664"/>
                  </a:lnTo>
                  <a:close/>
                </a:path>
                <a:path w="2186940" h="416560">
                  <a:moveTo>
                    <a:pt x="2151888" y="368808"/>
                  </a:moveTo>
                  <a:lnTo>
                    <a:pt x="2157984" y="358140"/>
                  </a:lnTo>
                  <a:lnTo>
                    <a:pt x="2183587" y="358140"/>
                  </a:lnTo>
                  <a:lnTo>
                    <a:pt x="2182368" y="361188"/>
                  </a:lnTo>
                  <a:lnTo>
                    <a:pt x="2181148" y="367284"/>
                  </a:lnTo>
                  <a:lnTo>
                    <a:pt x="2153412" y="367284"/>
                  </a:lnTo>
                  <a:lnTo>
                    <a:pt x="2151888" y="368808"/>
                  </a:lnTo>
                  <a:close/>
                </a:path>
                <a:path w="2186940" h="416560">
                  <a:moveTo>
                    <a:pt x="35052" y="368808"/>
                  </a:moveTo>
                  <a:lnTo>
                    <a:pt x="33528" y="367284"/>
                  </a:lnTo>
                  <a:lnTo>
                    <a:pt x="34181" y="367284"/>
                  </a:lnTo>
                  <a:lnTo>
                    <a:pt x="35052" y="368808"/>
                  </a:lnTo>
                  <a:close/>
                </a:path>
                <a:path w="2186940" h="416560">
                  <a:moveTo>
                    <a:pt x="2175836" y="376428"/>
                  </a:moveTo>
                  <a:lnTo>
                    <a:pt x="2144268" y="376428"/>
                  </a:lnTo>
                  <a:lnTo>
                    <a:pt x="2145792" y="374904"/>
                  </a:lnTo>
                  <a:lnTo>
                    <a:pt x="2153412" y="367284"/>
                  </a:lnTo>
                  <a:lnTo>
                    <a:pt x="2181148" y="367284"/>
                  </a:lnTo>
                  <a:lnTo>
                    <a:pt x="2180844" y="368808"/>
                  </a:lnTo>
                  <a:lnTo>
                    <a:pt x="2179320" y="368808"/>
                  </a:lnTo>
                  <a:lnTo>
                    <a:pt x="2179320" y="370332"/>
                  </a:lnTo>
                  <a:lnTo>
                    <a:pt x="2175836" y="376428"/>
                  </a:lnTo>
                  <a:close/>
                </a:path>
                <a:path w="2186940" h="416560">
                  <a:moveTo>
                    <a:pt x="2145791" y="374904"/>
                  </a:moveTo>
                  <a:close/>
                </a:path>
                <a:path w="2186940" h="416560">
                  <a:moveTo>
                    <a:pt x="42976" y="376428"/>
                  </a:moveTo>
                  <a:lnTo>
                    <a:pt x="42672" y="376428"/>
                  </a:lnTo>
                  <a:lnTo>
                    <a:pt x="41148" y="374904"/>
                  </a:lnTo>
                  <a:lnTo>
                    <a:pt x="42976" y="376428"/>
                  </a:lnTo>
                  <a:close/>
                </a:path>
                <a:path w="2186940" h="416560">
                  <a:moveTo>
                    <a:pt x="2173224" y="382524"/>
                  </a:moveTo>
                  <a:lnTo>
                    <a:pt x="2136648" y="382524"/>
                  </a:lnTo>
                  <a:lnTo>
                    <a:pt x="2145791" y="374904"/>
                  </a:lnTo>
                  <a:lnTo>
                    <a:pt x="2144268" y="376428"/>
                  </a:lnTo>
                  <a:lnTo>
                    <a:pt x="2175836" y="376428"/>
                  </a:lnTo>
                  <a:lnTo>
                    <a:pt x="2173224" y="381000"/>
                  </a:lnTo>
                  <a:lnTo>
                    <a:pt x="2173224" y="382524"/>
                  </a:lnTo>
                  <a:close/>
                </a:path>
                <a:path w="2186940" h="416560">
                  <a:moveTo>
                    <a:pt x="51054" y="382524"/>
                  </a:moveTo>
                  <a:lnTo>
                    <a:pt x="50292" y="382524"/>
                  </a:lnTo>
                  <a:lnTo>
                    <a:pt x="48768" y="381000"/>
                  </a:lnTo>
                  <a:lnTo>
                    <a:pt x="51054" y="382524"/>
                  </a:lnTo>
                  <a:close/>
                </a:path>
                <a:path w="2186940" h="416560">
                  <a:moveTo>
                    <a:pt x="2165168" y="391668"/>
                  </a:moveTo>
                  <a:lnTo>
                    <a:pt x="2113788" y="391668"/>
                  </a:lnTo>
                  <a:lnTo>
                    <a:pt x="2122932" y="388620"/>
                  </a:lnTo>
                  <a:lnTo>
                    <a:pt x="2129028" y="387096"/>
                  </a:lnTo>
                  <a:lnTo>
                    <a:pt x="2127504" y="387096"/>
                  </a:lnTo>
                  <a:lnTo>
                    <a:pt x="2138172" y="381000"/>
                  </a:lnTo>
                  <a:lnTo>
                    <a:pt x="2136648" y="382524"/>
                  </a:lnTo>
                  <a:lnTo>
                    <a:pt x="2171700" y="382524"/>
                  </a:lnTo>
                  <a:lnTo>
                    <a:pt x="2165168" y="391668"/>
                  </a:lnTo>
                  <a:close/>
                </a:path>
                <a:path w="2186940" h="416560">
                  <a:moveTo>
                    <a:pt x="2151888" y="403860"/>
                  </a:moveTo>
                  <a:lnTo>
                    <a:pt x="35052" y="403860"/>
                  </a:lnTo>
                  <a:lnTo>
                    <a:pt x="35052" y="402336"/>
                  </a:lnTo>
                  <a:lnTo>
                    <a:pt x="2151888" y="402336"/>
                  </a:lnTo>
                  <a:lnTo>
                    <a:pt x="2151888" y="403860"/>
                  </a:lnTo>
                  <a:close/>
                </a:path>
                <a:path w="2186940" h="416560">
                  <a:moveTo>
                    <a:pt x="2116836" y="416052"/>
                  </a:moveTo>
                  <a:lnTo>
                    <a:pt x="71628" y="416052"/>
                  </a:lnTo>
                  <a:lnTo>
                    <a:pt x="56388" y="413004"/>
                  </a:lnTo>
                  <a:lnTo>
                    <a:pt x="48768" y="409956"/>
                  </a:lnTo>
                  <a:lnTo>
                    <a:pt x="36576" y="403860"/>
                  </a:lnTo>
                  <a:lnTo>
                    <a:pt x="2150364" y="403860"/>
                  </a:lnTo>
                  <a:lnTo>
                    <a:pt x="2139696" y="409956"/>
                  </a:lnTo>
                  <a:lnTo>
                    <a:pt x="2138172" y="409956"/>
                  </a:lnTo>
                  <a:lnTo>
                    <a:pt x="2132076" y="413004"/>
                  </a:lnTo>
                  <a:lnTo>
                    <a:pt x="2116836" y="416052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919679" y="4253000"/>
            <a:ext cx="1090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Codificação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552955" y="4835652"/>
            <a:ext cx="2272665" cy="344805"/>
            <a:chOff x="1552955" y="4835652"/>
            <a:chExt cx="2272665" cy="344805"/>
          </a:xfrm>
        </p:grpSpPr>
        <p:sp>
          <p:nvSpPr>
            <p:cNvPr id="23" name="object 23"/>
            <p:cNvSpPr/>
            <p:nvPr/>
          </p:nvSpPr>
          <p:spPr>
            <a:xfrm>
              <a:off x="1565148" y="4847844"/>
              <a:ext cx="2247900" cy="318770"/>
            </a:xfrm>
            <a:custGeom>
              <a:avLst/>
              <a:gdLst/>
              <a:ahLst/>
              <a:cxnLst/>
              <a:rect l="l" t="t" r="r" b="b"/>
              <a:pathLst>
                <a:path w="2247900" h="318770">
                  <a:moveTo>
                    <a:pt x="2194559" y="318515"/>
                  </a:moveTo>
                  <a:lnTo>
                    <a:pt x="53339" y="318515"/>
                  </a:lnTo>
                  <a:lnTo>
                    <a:pt x="32789" y="314467"/>
                  </a:lnTo>
                  <a:lnTo>
                    <a:pt x="15811" y="303276"/>
                  </a:lnTo>
                  <a:lnTo>
                    <a:pt x="4262" y="286369"/>
                  </a:lnTo>
                  <a:lnTo>
                    <a:pt x="0" y="265175"/>
                  </a:lnTo>
                  <a:lnTo>
                    <a:pt x="0" y="53339"/>
                  </a:lnTo>
                  <a:lnTo>
                    <a:pt x="4262" y="32789"/>
                  </a:lnTo>
                  <a:lnTo>
                    <a:pt x="15811" y="15811"/>
                  </a:lnTo>
                  <a:lnTo>
                    <a:pt x="32789" y="4262"/>
                  </a:lnTo>
                  <a:lnTo>
                    <a:pt x="53339" y="0"/>
                  </a:lnTo>
                  <a:lnTo>
                    <a:pt x="2194559" y="0"/>
                  </a:lnTo>
                  <a:lnTo>
                    <a:pt x="2215110" y="4262"/>
                  </a:lnTo>
                  <a:lnTo>
                    <a:pt x="2232088" y="15811"/>
                  </a:lnTo>
                  <a:lnTo>
                    <a:pt x="2243637" y="32789"/>
                  </a:lnTo>
                  <a:lnTo>
                    <a:pt x="2247900" y="53339"/>
                  </a:lnTo>
                  <a:lnTo>
                    <a:pt x="2247900" y="265175"/>
                  </a:lnTo>
                  <a:lnTo>
                    <a:pt x="2243637" y="286369"/>
                  </a:lnTo>
                  <a:lnTo>
                    <a:pt x="2232088" y="303276"/>
                  </a:lnTo>
                  <a:lnTo>
                    <a:pt x="2215110" y="314467"/>
                  </a:lnTo>
                  <a:lnTo>
                    <a:pt x="2194559" y="3185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52955" y="4835652"/>
              <a:ext cx="2272665" cy="344805"/>
            </a:xfrm>
            <a:custGeom>
              <a:avLst/>
              <a:gdLst/>
              <a:ahLst/>
              <a:cxnLst/>
              <a:rect l="l" t="t" r="r" b="b"/>
              <a:pathLst>
                <a:path w="2272665" h="344804">
                  <a:moveTo>
                    <a:pt x="2231136" y="4572"/>
                  </a:moveTo>
                  <a:lnTo>
                    <a:pt x="41148" y="4572"/>
                  </a:lnTo>
                  <a:lnTo>
                    <a:pt x="51816" y="1524"/>
                  </a:lnTo>
                  <a:lnTo>
                    <a:pt x="53340" y="0"/>
                  </a:lnTo>
                  <a:lnTo>
                    <a:pt x="2218944" y="0"/>
                  </a:lnTo>
                  <a:lnTo>
                    <a:pt x="2220468" y="1524"/>
                  </a:lnTo>
                  <a:lnTo>
                    <a:pt x="2221992" y="1524"/>
                  </a:lnTo>
                  <a:lnTo>
                    <a:pt x="2231136" y="4572"/>
                  </a:lnTo>
                  <a:close/>
                </a:path>
                <a:path w="2272665" h="344804">
                  <a:moveTo>
                    <a:pt x="2241804" y="10668"/>
                  </a:moveTo>
                  <a:lnTo>
                    <a:pt x="30480" y="10668"/>
                  </a:lnTo>
                  <a:lnTo>
                    <a:pt x="39624" y="4572"/>
                  </a:lnTo>
                  <a:lnTo>
                    <a:pt x="2234184" y="4572"/>
                  </a:lnTo>
                  <a:lnTo>
                    <a:pt x="2241804" y="10668"/>
                  </a:lnTo>
                  <a:close/>
                </a:path>
                <a:path w="2272665" h="344804">
                  <a:moveTo>
                    <a:pt x="48768" y="28956"/>
                  </a:moveTo>
                  <a:lnTo>
                    <a:pt x="50292" y="27432"/>
                  </a:lnTo>
                  <a:lnTo>
                    <a:pt x="12192" y="27432"/>
                  </a:lnTo>
                  <a:lnTo>
                    <a:pt x="18288" y="19812"/>
                  </a:lnTo>
                  <a:lnTo>
                    <a:pt x="19812" y="18288"/>
                  </a:lnTo>
                  <a:lnTo>
                    <a:pt x="27432" y="12192"/>
                  </a:lnTo>
                  <a:lnTo>
                    <a:pt x="28956" y="10668"/>
                  </a:lnTo>
                  <a:lnTo>
                    <a:pt x="2243328" y="10668"/>
                  </a:lnTo>
                  <a:lnTo>
                    <a:pt x="2244852" y="12192"/>
                  </a:lnTo>
                  <a:lnTo>
                    <a:pt x="2252472" y="18288"/>
                  </a:lnTo>
                  <a:lnTo>
                    <a:pt x="2253996" y="19812"/>
                  </a:lnTo>
                  <a:lnTo>
                    <a:pt x="2257653" y="24384"/>
                  </a:lnTo>
                  <a:lnTo>
                    <a:pt x="67056" y="24384"/>
                  </a:lnTo>
                  <a:lnTo>
                    <a:pt x="56388" y="25908"/>
                  </a:lnTo>
                  <a:lnTo>
                    <a:pt x="59436" y="25908"/>
                  </a:lnTo>
                  <a:lnTo>
                    <a:pt x="48768" y="28956"/>
                  </a:lnTo>
                  <a:close/>
                </a:path>
                <a:path w="2272665" h="344804">
                  <a:moveTo>
                    <a:pt x="2223516" y="28956"/>
                  </a:moveTo>
                  <a:lnTo>
                    <a:pt x="2214372" y="25908"/>
                  </a:lnTo>
                  <a:lnTo>
                    <a:pt x="2215896" y="25908"/>
                  </a:lnTo>
                  <a:lnTo>
                    <a:pt x="2206751" y="24384"/>
                  </a:lnTo>
                  <a:lnTo>
                    <a:pt x="2257653" y="24384"/>
                  </a:lnTo>
                  <a:lnTo>
                    <a:pt x="2260092" y="27432"/>
                  </a:lnTo>
                  <a:lnTo>
                    <a:pt x="2221992" y="27432"/>
                  </a:lnTo>
                  <a:lnTo>
                    <a:pt x="2223516" y="28956"/>
                  </a:lnTo>
                  <a:close/>
                </a:path>
                <a:path w="2272665" h="344804">
                  <a:moveTo>
                    <a:pt x="50292" y="315468"/>
                  </a:moveTo>
                  <a:lnTo>
                    <a:pt x="10668" y="315468"/>
                  </a:lnTo>
                  <a:lnTo>
                    <a:pt x="10668" y="313944"/>
                  </a:lnTo>
                  <a:lnTo>
                    <a:pt x="6096" y="304800"/>
                  </a:lnTo>
                  <a:lnTo>
                    <a:pt x="4572" y="304800"/>
                  </a:lnTo>
                  <a:lnTo>
                    <a:pt x="4572" y="303275"/>
                  </a:lnTo>
                  <a:lnTo>
                    <a:pt x="1524" y="292608"/>
                  </a:lnTo>
                  <a:lnTo>
                    <a:pt x="1524" y="289560"/>
                  </a:lnTo>
                  <a:lnTo>
                    <a:pt x="0" y="278892"/>
                  </a:lnTo>
                  <a:lnTo>
                    <a:pt x="0" y="65532"/>
                  </a:lnTo>
                  <a:lnTo>
                    <a:pt x="1524" y="53340"/>
                  </a:lnTo>
                  <a:lnTo>
                    <a:pt x="1524" y="50292"/>
                  </a:lnTo>
                  <a:lnTo>
                    <a:pt x="4572" y="41148"/>
                  </a:lnTo>
                  <a:lnTo>
                    <a:pt x="4572" y="39624"/>
                  </a:lnTo>
                  <a:lnTo>
                    <a:pt x="6096" y="38100"/>
                  </a:lnTo>
                  <a:lnTo>
                    <a:pt x="10668" y="28956"/>
                  </a:lnTo>
                  <a:lnTo>
                    <a:pt x="10668" y="27432"/>
                  </a:lnTo>
                  <a:lnTo>
                    <a:pt x="50292" y="27432"/>
                  </a:lnTo>
                  <a:lnTo>
                    <a:pt x="41148" y="32004"/>
                  </a:lnTo>
                  <a:lnTo>
                    <a:pt x="42672" y="32004"/>
                  </a:lnTo>
                  <a:lnTo>
                    <a:pt x="33528" y="41148"/>
                  </a:lnTo>
                  <a:lnTo>
                    <a:pt x="32004" y="41148"/>
                  </a:lnTo>
                  <a:lnTo>
                    <a:pt x="27432" y="50292"/>
                  </a:lnTo>
                  <a:lnTo>
                    <a:pt x="28448" y="50292"/>
                  </a:lnTo>
                  <a:lnTo>
                    <a:pt x="26416" y="56388"/>
                  </a:lnTo>
                  <a:lnTo>
                    <a:pt x="25908" y="56388"/>
                  </a:lnTo>
                  <a:lnTo>
                    <a:pt x="24384" y="65532"/>
                  </a:lnTo>
                  <a:lnTo>
                    <a:pt x="24384" y="277368"/>
                  </a:lnTo>
                  <a:lnTo>
                    <a:pt x="25908" y="288036"/>
                  </a:lnTo>
                  <a:lnTo>
                    <a:pt x="26778" y="288036"/>
                  </a:lnTo>
                  <a:lnTo>
                    <a:pt x="28085" y="292608"/>
                  </a:lnTo>
                  <a:lnTo>
                    <a:pt x="27432" y="292608"/>
                  </a:lnTo>
                  <a:lnTo>
                    <a:pt x="31242" y="300227"/>
                  </a:lnTo>
                  <a:lnTo>
                    <a:pt x="30480" y="300227"/>
                  </a:lnTo>
                  <a:lnTo>
                    <a:pt x="36576" y="306324"/>
                  </a:lnTo>
                  <a:lnTo>
                    <a:pt x="38100" y="307848"/>
                  </a:lnTo>
                  <a:lnTo>
                    <a:pt x="38481" y="307848"/>
                  </a:lnTo>
                  <a:lnTo>
                    <a:pt x="42290" y="310896"/>
                  </a:lnTo>
                  <a:lnTo>
                    <a:pt x="41148" y="310896"/>
                  </a:lnTo>
                  <a:lnTo>
                    <a:pt x="50292" y="315468"/>
                  </a:lnTo>
                  <a:close/>
                </a:path>
                <a:path w="2272665" h="344804">
                  <a:moveTo>
                    <a:pt x="2263140" y="32004"/>
                  </a:moveTo>
                  <a:lnTo>
                    <a:pt x="2231136" y="32004"/>
                  </a:lnTo>
                  <a:lnTo>
                    <a:pt x="2221992" y="27432"/>
                  </a:lnTo>
                  <a:lnTo>
                    <a:pt x="2260092" y="27432"/>
                  </a:lnTo>
                  <a:lnTo>
                    <a:pt x="2261616" y="28956"/>
                  </a:lnTo>
                  <a:lnTo>
                    <a:pt x="2263140" y="32004"/>
                  </a:lnTo>
                  <a:close/>
                </a:path>
                <a:path w="2272665" h="344804">
                  <a:moveTo>
                    <a:pt x="42672" y="32004"/>
                  </a:moveTo>
                  <a:lnTo>
                    <a:pt x="41148" y="32004"/>
                  </a:lnTo>
                  <a:lnTo>
                    <a:pt x="44196" y="30480"/>
                  </a:lnTo>
                  <a:lnTo>
                    <a:pt x="42672" y="32004"/>
                  </a:lnTo>
                  <a:close/>
                </a:path>
                <a:path w="2272665" h="344804">
                  <a:moveTo>
                    <a:pt x="2266188" y="38100"/>
                  </a:moveTo>
                  <a:lnTo>
                    <a:pt x="2235708" y="38100"/>
                  </a:lnTo>
                  <a:lnTo>
                    <a:pt x="2228088" y="30480"/>
                  </a:lnTo>
                  <a:lnTo>
                    <a:pt x="2231136" y="32004"/>
                  </a:lnTo>
                  <a:lnTo>
                    <a:pt x="2263140" y="32004"/>
                  </a:lnTo>
                  <a:lnTo>
                    <a:pt x="2266188" y="38100"/>
                  </a:lnTo>
                  <a:close/>
                </a:path>
                <a:path w="2272665" h="344804">
                  <a:moveTo>
                    <a:pt x="2241803" y="44195"/>
                  </a:moveTo>
                  <a:lnTo>
                    <a:pt x="2234184" y="36576"/>
                  </a:lnTo>
                  <a:lnTo>
                    <a:pt x="2235708" y="38100"/>
                  </a:lnTo>
                  <a:lnTo>
                    <a:pt x="2266188" y="38100"/>
                  </a:lnTo>
                  <a:lnTo>
                    <a:pt x="2267712" y="39624"/>
                  </a:lnTo>
                  <a:lnTo>
                    <a:pt x="2267712" y="41148"/>
                  </a:lnTo>
                  <a:lnTo>
                    <a:pt x="2240280" y="41148"/>
                  </a:lnTo>
                  <a:lnTo>
                    <a:pt x="2241803" y="44195"/>
                  </a:lnTo>
                  <a:close/>
                </a:path>
                <a:path w="2272665" h="344804">
                  <a:moveTo>
                    <a:pt x="30480" y="44196"/>
                  </a:moveTo>
                  <a:lnTo>
                    <a:pt x="32004" y="41148"/>
                  </a:lnTo>
                  <a:lnTo>
                    <a:pt x="33528" y="41148"/>
                  </a:lnTo>
                  <a:lnTo>
                    <a:pt x="30480" y="44196"/>
                  </a:lnTo>
                  <a:close/>
                </a:path>
                <a:path w="2272665" h="344804">
                  <a:moveTo>
                    <a:pt x="2268728" y="44196"/>
                  </a:moveTo>
                  <a:lnTo>
                    <a:pt x="2241804" y="44195"/>
                  </a:lnTo>
                  <a:lnTo>
                    <a:pt x="2240280" y="41148"/>
                  </a:lnTo>
                  <a:lnTo>
                    <a:pt x="2267712" y="41148"/>
                  </a:lnTo>
                  <a:lnTo>
                    <a:pt x="2268728" y="44196"/>
                  </a:lnTo>
                  <a:close/>
                </a:path>
                <a:path w="2272665" h="344804">
                  <a:moveTo>
                    <a:pt x="2270760" y="50292"/>
                  </a:moveTo>
                  <a:lnTo>
                    <a:pt x="2244852" y="50292"/>
                  </a:lnTo>
                  <a:lnTo>
                    <a:pt x="2241803" y="44195"/>
                  </a:lnTo>
                  <a:lnTo>
                    <a:pt x="2268728" y="44196"/>
                  </a:lnTo>
                  <a:lnTo>
                    <a:pt x="2270760" y="50292"/>
                  </a:lnTo>
                  <a:close/>
                </a:path>
                <a:path w="2272665" h="344804">
                  <a:moveTo>
                    <a:pt x="28448" y="50292"/>
                  </a:moveTo>
                  <a:lnTo>
                    <a:pt x="27432" y="50292"/>
                  </a:lnTo>
                  <a:lnTo>
                    <a:pt x="28956" y="48768"/>
                  </a:lnTo>
                  <a:lnTo>
                    <a:pt x="28448" y="50292"/>
                  </a:lnTo>
                  <a:close/>
                </a:path>
                <a:path w="2272665" h="344804">
                  <a:moveTo>
                    <a:pt x="2246376" y="57912"/>
                  </a:moveTo>
                  <a:lnTo>
                    <a:pt x="2243328" y="48768"/>
                  </a:lnTo>
                  <a:lnTo>
                    <a:pt x="2244852" y="50292"/>
                  </a:lnTo>
                  <a:lnTo>
                    <a:pt x="2270760" y="50292"/>
                  </a:lnTo>
                  <a:lnTo>
                    <a:pt x="2270760" y="53340"/>
                  </a:lnTo>
                  <a:lnTo>
                    <a:pt x="2271195" y="56388"/>
                  </a:lnTo>
                  <a:lnTo>
                    <a:pt x="2246376" y="56388"/>
                  </a:lnTo>
                  <a:lnTo>
                    <a:pt x="2246376" y="57912"/>
                  </a:lnTo>
                  <a:close/>
                </a:path>
                <a:path w="2272665" h="344804">
                  <a:moveTo>
                    <a:pt x="25908" y="57912"/>
                  </a:moveTo>
                  <a:lnTo>
                    <a:pt x="25908" y="56388"/>
                  </a:lnTo>
                  <a:lnTo>
                    <a:pt x="26416" y="56388"/>
                  </a:lnTo>
                  <a:lnTo>
                    <a:pt x="25908" y="57912"/>
                  </a:lnTo>
                  <a:close/>
                </a:path>
                <a:path w="2272665" h="344804">
                  <a:moveTo>
                    <a:pt x="2270950" y="288036"/>
                  </a:moveTo>
                  <a:lnTo>
                    <a:pt x="2246376" y="288036"/>
                  </a:lnTo>
                  <a:lnTo>
                    <a:pt x="2247900" y="277368"/>
                  </a:lnTo>
                  <a:lnTo>
                    <a:pt x="2247900" y="67056"/>
                  </a:lnTo>
                  <a:lnTo>
                    <a:pt x="2246376" y="56388"/>
                  </a:lnTo>
                  <a:lnTo>
                    <a:pt x="2271195" y="56388"/>
                  </a:lnTo>
                  <a:lnTo>
                    <a:pt x="2272284" y="64008"/>
                  </a:lnTo>
                  <a:lnTo>
                    <a:pt x="2272284" y="277368"/>
                  </a:lnTo>
                  <a:lnTo>
                    <a:pt x="2270950" y="288036"/>
                  </a:lnTo>
                  <a:close/>
                </a:path>
                <a:path w="2272665" h="344804">
                  <a:moveTo>
                    <a:pt x="26778" y="288036"/>
                  </a:moveTo>
                  <a:lnTo>
                    <a:pt x="25908" y="288036"/>
                  </a:lnTo>
                  <a:lnTo>
                    <a:pt x="25908" y="284988"/>
                  </a:lnTo>
                  <a:lnTo>
                    <a:pt x="26778" y="288036"/>
                  </a:lnTo>
                  <a:close/>
                </a:path>
                <a:path w="2272665" h="344804">
                  <a:moveTo>
                    <a:pt x="2243328" y="295655"/>
                  </a:moveTo>
                  <a:lnTo>
                    <a:pt x="2246376" y="284988"/>
                  </a:lnTo>
                  <a:lnTo>
                    <a:pt x="2246376" y="288036"/>
                  </a:lnTo>
                  <a:lnTo>
                    <a:pt x="2270950" y="288036"/>
                  </a:lnTo>
                  <a:lnTo>
                    <a:pt x="2270760" y="289560"/>
                  </a:lnTo>
                  <a:lnTo>
                    <a:pt x="2270760" y="292608"/>
                  </a:lnTo>
                  <a:lnTo>
                    <a:pt x="2244852" y="292608"/>
                  </a:lnTo>
                  <a:lnTo>
                    <a:pt x="2243328" y="295655"/>
                  </a:lnTo>
                  <a:close/>
                </a:path>
                <a:path w="2272665" h="344804">
                  <a:moveTo>
                    <a:pt x="28955" y="295656"/>
                  </a:moveTo>
                  <a:lnTo>
                    <a:pt x="27432" y="292608"/>
                  </a:lnTo>
                  <a:lnTo>
                    <a:pt x="28085" y="292608"/>
                  </a:lnTo>
                  <a:lnTo>
                    <a:pt x="28955" y="295656"/>
                  </a:lnTo>
                  <a:close/>
                </a:path>
                <a:path w="2272665" h="344804">
                  <a:moveTo>
                    <a:pt x="2269889" y="295656"/>
                  </a:moveTo>
                  <a:lnTo>
                    <a:pt x="2243328" y="295656"/>
                  </a:lnTo>
                  <a:lnTo>
                    <a:pt x="2244852" y="292608"/>
                  </a:lnTo>
                  <a:lnTo>
                    <a:pt x="2270760" y="292608"/>
                  </a:lnTo>
                  <a:lnTo>
                    <a:pt x="2269889" y="295656"/>
                  </a:lnTo>
                  <a:close/>
                </a:path>
                <a:path w="2272665" h="344804">
                  <a:moveTo>
                    <a:pt x="2240280" y="301751"/>
                  </a:moveTo>
                  <a:lnTo>
                    <a:pt x="2243328" y="295655"/>
                  </a:lnTo>
                  <a:lnTo>
                    <a:pt x="2269889" y="295656"/>
                  </a:lnTo>
                  <a:lnTo>
                    <a:pt x="2268582" y="300227"/>
                  </a:lnTo>
                  <a:lnTo>
                    <a:pt x="2241804" y="300227"/>
                  </a:lnTo>
                  <a:lnTo>
                    <a:pt x="2240280" y="301751"/>
                  </a:lnTo>
                  <a:close/>
                </a:path>
                <a:path w="2272665" h="344804">
                  <a:moveTo>
                    <a:pt x="32004" y="301751"/>
                  </a:moveTo>
                  <a:lnTo>
                    <a:pt x="30480" y="300227"/>
                  </a:lnTo>
                  <a:lnTo>
                    <a:pt x="31242" y="300227"/>
                  </a:lnTo>
                  <a:lnTo>
                    <a:pt x="32004" y="301751"/>
                  </a:lnTo>
                  <a:close/>
                </a:path>
                <a:path w="2272665" h="344804">
                  <a:moveTo>
                    <a:pt x="2264664" y="307848"/>
                  </a:moveTo>
                  <a:lnTo>
                    <a:pt x="2234184" y="307848"/>
                  </a:lnTo>
                  <a:lnTo>
                    <a:pt x="2235708" y="306324"/>
                  </a:lnTo>
                  <a:lnTo>
                    <a:pt x="2241804" y="300227"/>
                  </a:lnTo>
                  <a:lnTo>
                    <a:pt x="2268582" y="300227"/>
                  </a:lnTo>
                  <a:lnTo>
                    <a:pt x="2267712" y="303275"/>
                  </a:lnTo>
                  <a:lnTo>
                    <a:pt x="2267712" y="304800"/>
                  </a:lnTo>
                  <a:lnTo>
                    <a:pt x="2266188" y="304800"/>
                  </a:lnTo>
                  <a:lnTo>
                    <a:pt x="2264664" y="307848"/>
                  </a:lnTo>
                  <a:close/>
                </a:path>
                <a:path w="2272665" h="344804">
                  <a:moveTo>
                    <a:pt x="2235707" y="306324"/>
                  </a:moveTo>
                  <a:close/>
                </a:path>
                <a:path w="2272665" h="344804">
                  <a:moveTo>
                    <a:pt x="38481" y="307848"/>
                  </a:moveTo>
                  <a:lnTo>
                    <a:pt x="38100" y="307848"/>
                  </a:lnTo>
                  <a:lnTo>
                    <a:pt x="36576" y="306324"/>
                  </a:lnTo>
                  <a:lnTo>
                    <a:pt x="38481" y="307848"/>
                  </a:lnTo>
                  <a:close/>
                </a:path>
                <a:path w="2272665" h="344804">
                  <a:moveTo>
                    <a:pt x="2228088" y="312420"/>
                  </a:moveTo>
                  <a:lnTo>
                    <a:pt x="2235707" y="306324"/>
                  </a:lnTo>
                  <a:lnTo>
                    <a:pt x="2234184" y="307848"/>
                  </a:lnTo>
                  <a:lnTo>
                    <a:pt x="2264664" y="307848"/>
                  </a:lnTo>
                  <a:lnTo>
                    <a:pt x="2263140" y="310896"/>
                  </a:lnTo>
                  <a:lnTo>
                    <a:pt x="2231136" y="310896"/>
                  </a:lnTo>
                  <a:lnTo>
                    <a:pt x="2228088" y="312420"/>
                  </a:lnTo>
                  <a:close/>
                </a:path>
                <a:path w="2272665" h="344804">
                  <a:moveTo>
                    <a:pt x="44196" y="312420"/>
                  </a:moveTo>
                  <a:lnTo>
                    <a:pt x="41148" y="310896"/>
                  </a:lnTo>
                  <a:lnTo>
                    <a:pt x="42290" y="310896"/>
                  </a:lnTo>
                  <a:lnTo>
                    <a:pt x="44196" y="312420"/>
                  </a:lnTo>
                  <a:close/>
                </a:path>
                <a:path w="2272665" h="344804">
                  <a:moveTo>
                    <a:pt x="2261616" y="315468"/>
                  </a:moveTo>
                  <a:lnTo>
                    <a:pt x="2221992" y="315468"/>
                  </a:lnTo>
                  <a:lnTo>
                    <a:pt x="2231136" y="310896"/>
                  </a:lnTo>
                  <a:lnTo>
                    <a:pt x="2263140" y="310896"/>
                  </a:lnTo>
                  <a:lnTo>
                    <a:pt x="2261616" y="313944"/>
                  </a:lnTo>
                  <a:lnTo>
                    <a:pt x="2261616" y="315468"/>
                  </a:lnTo>
                  <a:close/>
                </a:path>
                <a:path w="2272665" h="344804">
                  <a:moveTo>
                    <a:pt x="2253996" y="324612"/>
                  </a:moveTo>
                  <a:lnTo>
                    <a:pt x="18288" y="324612"/>
                  </a:lnTo>
                  <a:lnTo>
                    <a:pt x="18288" y="323088"/>
                  </a:lnTo>
                  <a:lnTo>
                    <a:pt x="12192" y="315468"/>
                  </a:lnTo>
                  <a:lnTo>
                    <a:pt x="48768" y="315468"/>
                  </a:lnTo>
                  <a:lnTo>
                    <a:pt x="59436" y="318515"/>
                  </a:lnTo>
                  <a:lnTo>
                    <a:pt x="2257653" y="318515"/>
                  </a:lnTo>
                  <a:lnTo>
                    <a:pt x="2253996" y="323088"/>
                  </a:lnTo>
                  <a:lnTo>
                    <a:pt x="2253996" y="324612"/>
                  </a:lnTo>
                  <a:close/>
                </a:path>
                <a:path w="2272665" h="344804">
                  <a:moveTo>
                    <a:pt x="2257653" y="318515"/>
                  </a:moveTo>
                  <a:lnTo>
                    <a:pt x="2214372" y="318515"/>
                  </a:lnTo>
                  <a:lnTo>
                    <a:pt x="2223516" y="315468"/>
                  </a:lnTo>
                  <a:lnTo>
                    <a:pt x="2260092" y="315468"/>
                  </a:lnTo>
                  <a:lnTo>
                    <a:pt x="2257653" y="318515"/>
                  </a:lnTo>
                  <a:close/>
                </a:path>
                <a:path w="2272665" h="344804">
                  <a:moveTo>
                    <a:pt x="65532" y="318515"/>
                  </a:moveTo>
                  <a:lnTo>
                    <a:pt x="59436" y="318515"/>
                  </a:lnTo>
                  <a:lnTo>
                    <a:pt x="56388" y="316992"/>
                  </a:lnTo>
                  <a:lnTo>
                    <a:pt x="65532" y="318515"/>
                  </a:lnTo>
                  <a:close/>
                </a:path>
                <a:path w="2272665" h="344804">
                  <a:moveTo>
                    <a:pt x="2214372" y="318515"/>
                  </a:moveTo>
                  <a:lnTo>
                    <a:pt x="2205228" y="318515"/>
                  </a:lnTo>
                  <a:lnTo>
                    <a:pt x="2215896" y="316992"/>
                  </a:lnTo>
                  <a:lnTo>
                    <a:pt x="2214372" y="318515"/>
                  </a:lnTo>
                  <a:close/>
                </a:path>
                <a:path w="2272665" h="344804">
                  <a:moveTo>
                    <a:pt x="2244852" y="332232"/>
                  </a:moveTo>
                  <a:lnTo>
                    <a:pt x="27432" y="332232"/>
                  </a:lnTo>
                  <a:lnTo>
                    <a:pt x="19812" y="326136"/>
                  </a:lnTo>
                  <a:lnTo>
                    <a:pt x="19812" y="324612"/>
                  </a:lnTo>
                  <a:lnTo>
                    <a:pt x="2252472" y="324612"/>
                  </a:lnTo>
                  <a:lnTo>
                    <a:pt x="2252472" y="326136"/>
                  </a:lnTo>
                  <a:lnTo>
                    <a:pt x="2244852" y="332232"/>
                  </a:lnTo>
                  <a:close/>
                </a:path>
                <a:path w="2272665" h="344804">
                  <a:moveTo>
                    <a:pt x="2221992" y="342900"/>
                  </a:moveTo>
                  <a:lnTo>
                    <a:pt x="51816" y="342900"/>
                  </a:lnTo>
                  <a:lnTo>
                    <a:pt x="41148" y="339852"/>
                  </a:lnTo>
                  <a:lnTo>
                    <a:pt x="39624" y="338328"/>
                  </a:lnTo>
                  <a:lnTo>
                    <a:pt x="30480" y="333756"/>
                  </a:lnTo>
                  <a:lnTo>
                    <a:pt x="28956" y="332232"/>
                  </a:lnTo>
                  <a:lnTo>
                    <a:pt x="2243328" y="332232"/>
                  </a:lnTo>
                  <a:lnTo>
                    <a:pt x="2241804" y="333756"/>
                  </a:lnTo>
                  <a:lnTo>
                    <a:pt x="2234184" y="338328"/>
                  </a:lnTo>
                  <a:lnTo>
                    <a:pt x="2232660" y="338328"/>
                  </a:lnTo>
                  <a:lnTo>
                    <a:pt x="2231136" y="339852"/>
                  </a:lnTo>
                  <a:lnTo>
                    <a:pt x="2221992" y="342900"/>
                  </a:lnTo>
                  <a:close/>
                </a:path>
                <a:path w="2272665" h="344804">
                  <a:moveTo>
                    <a:pt x="2208276" y="344424"/>
                  </a:moveTo>
                  <a:lnTo>
                    <a:pt x="65532" y="344424"/>
                  </a:lnTo>
                  <a:lnTo>
                    <a:pt x="53340" y="342900"/>
                  </a:lnTo>
                  <a:lnTo>
                    <a:pt x="2218944" y="342900"/>
                  </a:lnTo>
                  <a:lnTo>
                    <a:pt x="2208276" y="344424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390607" y="4841242"/>
            <a:ext cx="594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584959" y="5440679"/>
            <a:ext cx="2484120" cy="459105"/>
            <a:chOff x="1584959" y="5440679"/>
            <a:chExt cx="2484120" cy="459105"/>
          </a:xfrm>
        </p:grpSpPr>
        <p:sp>
          <p:nvSpPr>
            <p:cNvPr id="27" name="object 27"/>
            <p:cNvSpPr/>
            <p:nvPr/>
          </p:nvSpPr>
          <p:spPr>
            <a:xfrm>
              <a:off x="1597151" y="5454395"/>
              <a:ext cx="2458720" cy="431800"/>
            </a:xfrm>
            <a:custGeom>
              <a:avLst/>
              <a:gdLst/>
              <a:ahLst/>
              <a:cxnLst/>
              <a:rect l="l" t="t" r="r" b="b"/>
              <a:pathLst>
                <a:path w="2458720" h="431800">
                  <a:moveTo>
                    <a:pt x="2386583" y="431291"/>
                  </a:moveTo>
                  <a:lnTo>
                    <a:pt x="71628" y="431291"/>
                  </a:lnTo>
                  <a:lnTo>
                    <a:pt x="43719" y="425672"/>
                  </a:lnTo>
                  <a:lnTo>
                    <a:pt x="20954" y="410336"/>
                  </a:lnTo>
                  <a:lnTo>
                    <a:pt x="5619" y="387572"/>
                  </a:lnTo>
                  <a:lnTo>
                    <a:pt x="0" y="359663"/>
                  </a:lnTo>
                  <a:lnTo>
                    <a:pt x="0" y="71627"/>
                  </a:lnTo>
                  <a:lnTo>
                    <a:pt x="5619" y="43719"/>
                  </a:lnTo>
                  <a:lnTo>
                    <a:pt x="20955" y="20954"/>
                  </a:lnTo>
                  <a:lnTo>
                    <a:pt x="43719" y="5619"/>
                  </a:lnTo>
                  <a:lnTo>
                    <a:pt x="71628" y="0"/>
                  </a:lnTo>
                  <a:lnTo>
                    <a:pt x="2386583" y="0"/>
                  </a:lnTo>
                  <a:lnTo>
                    <a:pt x="2414492" y="5619"/>
                  </a:lnTo>
                  <a:lnTo>
                    <a:pt x="2437256" y="20954"/>
                  </a:lnTo>
                  <a:lnTo>
                    <a:pt x="2452592" y="43719"/>
                  </a:lnTo>
                  <a:lnTo>
                    <a:pt x="2458211" y="71627"/>
                  </a:lnTo>
                  <a:lnTo>
                    <a:pt x="2458211" y="359663"/>
                  </a:lnTo>
                  <a:lnTo>
                    <a:pt x="2452592" y="387572"/>
                  </a:lnTo>
                  <a:lnTo>
                    <a:pt x="2437256" y="410336"/>
                  </a:lnTo>
                  <a:lnTo>
                    <a:pt x="2414492" y="425672"/>
                  </a:lnTo>
                  <a:lnTo>
                    <a:pt x="2386583" y="4312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84959" y="5440679"/>
              <a:ext cx="2484120" cy="459105"/>
            </a:xfrm>
            <a:custGeom>
              <a:avLst/>
              <a:gdLst/>
              <a:ahLst/>
              <a:cxnLst/>
              <a:rect l="l" t="t" r="r" b="b"/>
              <a:pathLst>
                <a:path w="2484120" h="459104">
                  <a:moveTo>
                    <a:pt x="2446019" y="15240"/>
                  </a:moveTo>
                  <a:lnTo>
                    <a:pt x="38100" y="15240"/>
                  </a:lnTo>
                  <a:lnTo>
                    <a:pt x="42672" y="10668"/>
                  </a:lnTo>
                  <a:lnTo>
                    <a:pt x="57912" y="4572"/>
                  </a:lnTo>
                  <a:lnTo>
                    <a:pt x="67056" y="3048"/>
                  </a:lnTo>
                  <a:lnTo>
                    <a:pt x="74676" y="1524"/>
                  </a:lnTo>
                  <a:lnTo>
                    <a:pt x="83820" y="0"/>
                  </a:lnTo>
                  <a:lnTo>
                    <a:pt x="2398776" y="0"/>
                  </a:lnTo>
                  <a:lnTo>
                    <a:pt x="2406396" y="1524"/>
                  </a:lnTo>
                  <a:lnTo>
                    <a:pt x="2415540" y="1524"/>
                  </a:lnTo>
                  <a:lnTo>
                    <a:pt x="2438400" y="10668"/>
                  </a:lnTo>
                  <a:lnTo>
                    <a:pt x="2446019" y="15240"/>
                  </a:lnTo>
                  <a:close/>
                </a:path>
                <a:path w="2484120" h="459104">
                  <a:moveTo>
                    <a:pt x="83820" y="458724"/>
                  </a:moveTo>
                  <a:lnTo>
                    <a:pt x="68580" y="455676"/>
                  </a:lnTo>
                  <a:lnTo>
                    <a:pt x="59436" y="454152"/>
                  </a:lnTo>
                  <a:lnTo>
                    <a:pt x="44196" y="448056"/>
                  </a:lnTo>
                  <a:lnTo>
                    <a:pt x="25908" y="434340"/>
                  </a:lnTo>
                  <a:lnTo>
                    <a:pt x="24384" y="432816"/>
                  </a:lnTo>
                  <a:lnTo>
                    <a:pt x="15240" y="422148"/>
                  </a:lnTo>
                  <a:lnTo>
                    <a:pt x="13716" y="420624"/>
                  </a:lnTo>
                  <a:lnTo>
                    <a:pt x="10668" y="414528"/>
                  </a:lnTo>
                  <a:lnTo>
                    <a:pt x="6096" y="406907"/>
                  </a:lnTo>
                  <a:lnTo>
                    <a:pt x="3048" y="399288"/>
                  </a:lnTo>
                  <a:lnTo>
                    <a:pt x="1524" y="391668"/>
                  </a:lnTo>
                  <a:lnTo>
                    <a:pt x="0" y="382524"/>
                  </a:lnTo>
                  <a:lnTo>
                    <a:pt x="0" y="77724"/>
                  </a:lnTo>
                  <a:lnTo>
                    <a:pt x="13716" y="38100"/>
                  </a:lnTo>
                  <a:lnTo>
                    <a:pt x="15240" y="36576"/>
                  </a:lnTo>
                  <a:lnTo>
                    <a:pt x="24384" y="25908"/>
                  </a:lnTo>
                  <a:lnTo>
                    <a:pt x="24384" y="24384"/>
                  </a:lnTo>
                  <a:lnTo>
                    <a:pt x="25908" y="24384"/>
                  </a:lnTo>
                  <a:lnTo>
                    <a:pt x="36576" y="15240"/>
                  </a:lnTo>
                  <a:lnTo>
                    <a:pt x="2447543" y="15240"/>
                  </a:lnTo>
                  <a:lnTo>
                    <a:pt x="2458211" y="24384"/>
                  </a:lnTo>
                  <a:lnTo>
                    <a:pt x="2459735" y="25908"/>
                  </a:lnTo>
                  <a:lnTo>
                    <a:pt x="79248" y="25908"/>
                  </a:lnTo>
                  <a:lnTo>
                    <a:pt x="67056" y="28956"/>
                  </a:lnTo>
                  <a:lnTo>
                    <a:pt x="62484" y="30480"/>
                  </a:lnTo>
                  <a:lnTo>
                    <a:pt x="56388" y="32004"/>
                  </a:lnTo>
                  <a:lnTo>
                    <a:pt x="52324" y="35052"/>
                  </a:lnTo>
                  <a:lnTo>
                    <a:pt x="51816" y="35052"/>
                  </a:lnTo>
                  <a:lnTo>
                    <a:pt x="42926" y="42672"/>
                  </a:lnTo>
                  <a:lnTo>
                    <a:pt x="42672" y="42672"/>
                  </a:lnTo>
                  <a:lnTo>
                    <a:pt x="41148" y="44196"/>
                  </a:lnTo>
                  <a:lnTo>
                    <a:pt x="41583" y="44196"/>
                  </a:lnTo>
                  <a:lnTo>
                    <a:pt x="36140" y="51816"/>
                  </a:lnTo>
                  <a:lnTo>
                    <a:pt x="35052" y="51816"/>
                  </a:lnTo>
                  <a:lnTo>
                    <a:pt x="32004" y="56388"/>
                  </a:lnTo>
                  <a:lnTo>
                    <a:pt x="30480" y="60960"/>
                  </a:lnTo>
                  <a:lnTo>
                    <a:pt x="27432" y="67056"/>
                  </a:lnTo>
                  <a:lnTo>
                    <a:pt x="25908" y="73152"/>
                  </a:lnTo>
                  <a:lnTo>
                    <a:pt x="25908" y="79248"/>
                  </a:lnTo>
                  <a:lnTo>
                    <a:pt x="24384" y="85344"/>
                  </a:lnTo>
                  <a:lnTo>
                    <a:pt x="24384" y="371856"/>
                  </a:lnTo>
                  <a:lnTo>
                    <a:pt x="25908" y="379476"/>
                  </a:lnTo>
                  <a:lnTo>
                    <a:pt x="25908" y="384048"/>
                  </a:lnTo>
                  <a:lnTo>
                    <a:pt x="28956" y="396240"/>
                  </a:lnTo>
                  <a:lnTo>
                    <a:pt x="32004" y="400812"/>
                  </a:lnTo>
                  <a:lnTo>
                    <a:pt x="35052" y="406907"/>
                  </a:lnTo>
                  <a:lnTo>
                    <a:pt x="36140" y="406907"/>
                  </a:lnTo>
                  <a:lnTo>
                    <a:pt x="41583" y="414528"/>
                  </a:lnTo>
                  <a:lnTo>
                    <a:pt x="41148" y="414528"/>
                  </a:lnTo>
                  <a:lnTo>
                    <a:pt x="42672" y="416052"/>
                  </a:lnTo>
                  <a:lnTo>
                    <a:pt x="42976" y="416052"/>
                  </a:lnTo>
                  <a:lnTo>
                    <a:pt x="50292" y="422148"/>
                  </a:lnTo>
                  <a:lnTo>
                    <a:pt x="54864" y="425196"/>
                  </a:lnTo>
                  <a:lnTo>
                    <a:pt x="60960" y="428244"/>
                  </a:lnTo>
                  <a:lnTo>
                    <a:pt x="65532" y="429768"/>
                  </a:lnTo>
                  <a:lnTo>
                    <a:pt x="77724" y="432816"/>
                  </a:lnTo>
                  <a:lnTo>
                    <a:pt x="2458211" y="432816"/>
                  </a:lnTo>
                  <a:lnTo>
                    <a:pt x="2458211" y="434340"/>
                  </a:lnTo>
                  <a:lnTo>
                    <a:pt x="2424684" y="454152"/>
                  </a:lnTo>
                  <a:lnTo>
                    <a:pt x="2407920" y="457200"/>
                  </a:lnTo>
                  <a:lnTo>
                    <a:pt x="83820" y="458724"/>
                  </a:lnTo>
                  <a:close/>
                </a:path>
                <a:path w="2484120" h="459104">
                  <a:moveTo>
                    <a:pt x="2432304" y="36576"/>
                  </a:moveTo>
                  <a:lnTo>
                    <a:pt x="2423160" y="30480"/>
                  </a:lnTo>
                  <a:lnTo>
                    <a:pt x="2404872" y="25908"/>
                  </a:lnTo>
                  <a:lnTo>
                    <a:pt x="2459735" y="25908"/>
                  </a:lnTo>
                  <a:lnTo>
                    <a:pt x="2467573" y="35052"/>
                  </a:lnTo>
                  <a:lnTo>
                    <a:pt x="2430780" y="35052"/>
                  </a:lnTo>
                  <a:lnTo>
                    <a:pt x="2432304" y="36576"/>
                  </a:lnTo>
                  <a:close/>
                </a:path>
                <a:path w="2484120" h="459104">
                  <a:moveTo>
                    <a:pt x="50292" y="36576"/>
                  </a:moveTo>
                  <a:lnTo>
                    <a:pt x="51816" y="35052"/>
                  </a:lnTo>
                  <a:lnTo>
                    <a:pt x="52324" y="35052"/>
                  </a:lnTo>
                  <a:lnTo>
                    <a:pt x="50292" y="36576"/>
                  </a:lnTo>
                  <a:close/>
                </a:path>
                <a:path w="2484120" h="459104">
                  <a:moveTo>
                    <a:pt x="2440627" y="43492"/>
                  </a:moveTo>
                  <a:lnTo>
                    <a:pt x="2430780" y="35052"/>
                  </a:lnTo>
                  <a:lnTo>
                    <a:pt x="2467573" y="35052"/>
                  </a:lnTo>
                  <a:lnTo>
                    <a:pt x="2468880" y="36576"/>
                  </a:lnTo>
                  <a:lnTo>
                    <a:pt x="2468880" y="38100"/>
                  </a:lnTo>
                  <a:lnTo>
                    <a:pt x="2472309" y="42672"/>
                  </a:lnTo>
                  <a:lnTo>
                    <a:pt x="2439924" y="42672"/>
                  </a:lnTo>
                  <a:lnTo>
                    <a:pt x="2440627" y="43492"/>
                  </a:lnTo>
                  <a:close/>
                </a:path>
                <a:path w="2484120" h="459104">
                  <a:moveTo>
                    <a:pt x="41148" y="44196"/>
                  </a:moveTo>
                  <a:lnTo>
                    <a:pt x="42672" y="42672"/>
                  </a:lnTo>
                  <a:lnTo>
                    <a:pt x="42270" y="43233"/>
                  </a:lnTo>
                  <a:lnTo>
                    <a:pt x="41148" y="44196"/>
                  </a:lnTo>
                  <a:close/>
                </a:path>
                <a:path w="2484120" h="459104">
                  <a:moveTo>
                    <a:pt x="42270" y="43233"/>
                  </a:moveTo>
                  <a:lnTo>
                    <a:pt x="42672" y="42672"/>
                  </a:lnTo>
                  <a:lnTo>
                    <a:pt x="42926" y="42672"/>
                  </a:lnTo>
                  <a:lnTo>
                    <a:pt x="42270" y="43233"/>
                  </a:lnTo>
                  <a:close/>
                </a:path>
                <a:path w="2484120" h="459104">
                  <a:moveTo>
                    <a:pt x="2441448" y="44196"/>
                  </a:moveTo>
                  <a:lnTo>
                    <a:pt x="2440627" y="43492"/>
                  </a:lnTo>
                  <a:lnTo>
                    <a:pt x="2439924" y="42672"/>
                  </a:lnTo>
                  <a:lnTo>
                    <a:pt x="2441448" y="44196"/>
                  </a:lnTo>
                  <a:close/>
                </a:path>
                <a:path w="2484120" h="459104">
                  <a:moveTo>
                    <a:pt x="2473452" y="44196"/>
                  </a:moveTo>
                  <a:lnTo>
                    <a:pt x="2441448" y="44196"/>
                  </a:lnTo>
                  <a:lnTo>
                    <a:pt x="2439924" y="42672"/>
                  </a:lnTo>
                  <a:lnTo>
                    <a:pt x="2472309" y="42672"/>
                  </a:lnTo>
                  <a:lnTo>
                    <a:pt x="2473452" y="44196"/>
                  </a:lnTo>
                  <a:close/>
                </a:path>
                <a:path w="2484120" h="459104">
                  <a:moveTo>
                    <a:pt x="41583" y="44196"/>
                  </a:moveTo>
                  <a:lnTo>
                    <a:pt x="41148" y="44196"/>
                  </a:lnTo>
                  <a:lnTo>
                    <a:pt x="42270" y="43233"/>
                  </a:lnTo>
                  <a:lnTo>
                    <a:pt x="41583" y="44196"/>
                  </a:lnTo>
                  <a:close/>
                </a:path>
                <a:path w="2484120" h="459104">
                  <a:moveTo>
                    <a:pt x="2477109" y="53340"/>
                  </a:moveTo>
                  <a:lnTo>
                    <a:pt x="2449068" y="53340"/>
                  </a:lnTo>
                  <a:lnTo>
                    <a:pt x="2440627" y="43492"/>
                  </a:lnTo>
                  <a:lnTo>
                    <a:pt x="2441448" y="44196"/>
                  </a:lnTo>
                  <a:lnTo>
                    <a:pt x="2473452" y="44196"/>
                  </a:lnTo>
                  <a:lnTo>
                    <a:pt x="2477109" y="53340"/>
                  </a:lnTo>
                  <a:close/>
                </a:path>
                <a:path w="2484120" h="459104">
                  <a:moveTo>
                    <a:pt x="35052" y="53340"/>
                  </a:moveTo>
                  <a:lnTo>
                    <a:pt x="35052" y="51816"/>
                  </a:lnTo>
                  <a:lnTo>
                    <a:pt x="36140" y="51816"/>
                  </a:lnTo>
                  <a:lnTo>
                    <a:pt x="35052" y="53340"/>
                  </a:lnTo>
                  <a:close/>
                </a:path>
                <a:path w="2484120" h="459104">
                  <a:moveTo>
                    <a:pt x="2447543" y="406907"/>
                  </a:moveTo>
                  <a:lnTo>
                    <a:pt x="2450592" y="402336"/>
                  </a:lnTo>
                  <a:lnTo>
                    <a:pt x="2453640" y="396240"/>
                  </a:lnTo>
                  <a:lnTo>
                    <a:pt x="2455164" y="391668"/>
                  </a:lnTo>
                  <a:lnTo>
                    <a:pt x="2458211" y="379476"/>
                  </a:lnTo>
                  <a:lnTo>
                    <a:pt x="2458211" y="79248"/>
                  </a:lnTo>
                  <a:lnTo>
                    <a:pt x="2456688" y="74676"/>
                  </a:lnTo>
                  <a:lnTo>
                    <a:pt x="2453640" y="62484"/>
                  </a:lnTo>
                  <a:lnTo>
                    <a:pt x="2452116" y="57912"/>
                  </a:lnTo>
                  <a:lnTo>
                    <a:pt x="2447543" y="51816"/>
                  </a:lnTo>
                  <a:lnTo>
                    <a:pt x="2449068" y="53340"/>
                  </a:lnTo>
                  <a:lnTo>
                    <a:pt x="2477109" y="53340"/>
                  </a:lnTo>
                  <a:lnTo>
                    <a:pt x="2479548" y="59436"/>
                  </a:lnTo>
                  <a:lnTo>
                    <a:pt x="2481072" y="67056"/>
                  </a:lnTo>
                  <a:lnTo>
                    <a:pt x="2482596" y="76200"/>
                  </a:lnTo>
                  <a:lnTo>
                    <a:pt x="2484119" y="83820"/>
                  </a:lnTo>
                  <a:lnTo>
                    <a:pt x="2484119" y="373380"/>
                  </a:lnTo>
                  <a:lnTo>
                    <a:pt x="2482596" y="381000"/>
                  </a:lnTo>
                  <a:lnTo>
                    <a:pt x="2482596" y="390144"/>
                  </a:lnTo>
                  <a:lnTo>
                    <a:pt x="2479548" y="397764"/>
                  </a:lnTo>
                  <a:lnTo>
                    <a:pt x="2478024" y="405383"/>
                  </a:lnTo>
                  <a:lnTo>
                    <a:pt x="2449068" y="405383"/>
                  </a:lnTo>
                  <a:lnTo>
                    <a:pt x="2447543" y="406907"/>
                  </a:lnTo>
                  <a:close/>
                </a:path>
                <a:path w="2484120" h="459104">
                  <a:moveTo>
                    <a:pt x="36140" y="406907"/>
                  </a:moveTo>
                  <a:lnTo>
                    <a:pt x="35052" y="406907"/>
                  </a:lnTo>
                  <a:lnTo>
                    <a:pt x="35052" y="405383"/>
                  </a:lnTo>
                  <a:lnTo>
                    <a:pt x="36140" y="406907"/>
                  </a:lnTo>
                  <a:close/>
                </a:path>
                <a:path w="2484120" h="459104">
                  <a:moveTo>
                    <a:pt x="2440627" y="415231"/>
                  </a:moveTo>
                  <a:lnTo>
                    <a:pt x="2449068" y="405383"/>
                  </a:lnTo>
                  <a:lnTo>
                    <a:pt x="2478024" y="405383"/>
                  </a:lnTo>
                  <a:lnTo>
                    <a:pt x="2472537" y="414528"/>
                  </a:lnTo>
                  <a:lnTo>
                    <a:pt x="2441448" y="414528"/>
                  </a:lnTo>
                  <a:lnTo>
                    <a:pt x="2440627" y="415231"/>
                  </a:lnTo>
                  <a:close/>
                </a:path>
                <a:path w="2484120" h="459104">
                  <a:moveTo>
                    <a:pt x="42672" y="416052"/>
                  </a:moveTo>
                  <a:lnTo>
                    <a:pt x="41148" y="414528"/>
                  </a:lnTo>
                  <a:lnTo>
                    <a:pt x="42223" y="415424"/>
                  </a:lnTo>
                  <a:lnTo>
                    <a:pt x="42672" y="416052"/>
                  </a:lnTo>
                  <a:close/>
                </a:path>
                <a:path w="2484120" h="459104">
                  <a:moveTo>
                    <a:pt x="42223" y="415424"/>
                  </a:moveTo>
                  <a:lnTo>
                    <a:pt x="41148" y="414528"/>
                  </a:lnTo>
                  <a:lnTo>
                    <a:pt x="41583" y="414528"/>
                  </a:lnTo>
                  <a:lnTo>
                    <a:pt x="42223" y="415424"/>
                  </a:lnTo>
                  <a:close/>
                </a:path>
                <a:path w="2484120" h="459104">
                  <a:moveTo>
                    <a:pt x="2439924" y="416052"/>
                  </a:moveTo>
                  <a:lnTo>
                    <a:pt x="2440627" y="415231"/>
                  </a:lnTo>
                  <a:lnTo>
                    <a:pt x="2441448" y="414528"/>
                  </a:lnTo>
                  <a:lnTo>
                    <a:pt x="2439924" y="416052"/>
                  </a:lnTo>
                  <a:close/>
                </a:path>
                <a:path w="2484120" h="459104">
                  <a:moveTo>
                    <a:pt x="2471623" y="416052"/>
                  </a:moveTo>
                  <a:lnTo>
                    <a:pt x="2439924" y="416052"/>
                  </a:lnTo>
                  <a:lnTo>
                    <a:pt x="2441448" y="414528"/>
                  </a:lnTo>
                  <a:lnTo>
                    <a:pt x="2472537" y="414528"/>
                  </a:lnTo>
                  <a:lnTo>
                    <a:pt x="2471623" y="416052"/>
                  </a:lnTo>
                  <a:close/>
                </a:path>
                <a:path w="2484120" h="459104">
                  <a:moveTo>
                    <a:pt x="2459735" y="432816"/>
                  </a:moveTo>
                  <a:lnTo>
                    <a:pt x="2404872" y="432816"/>
                  </a:lnTo>
                  <a:lnTo>
                    <a:pt x="2410968" y="431292"/>
                  </a:lnTo>
                  <a:lnTo>
                    <a:pt x="2415540" y="429768"/>
                  </a:lnTo>
                  <a:lnTo>
                    <a:pt x="2421636" y="428244"/>
                  </a:lnTo>
                  <a:lnTo>
                    <a:pt x="2426208" y="425196"/>
                  </a:lnTo>
                  <a:lnTo>
                    <a:pt x="2430780" y="423672"/>
                  </a:lnTo>
                  <a:lnTo>
                    <a:pt x="2440627" y="415231"/>
                  </a:lnTo>
                  <a:lnTo>
                    <a:pt x="2439924" y="416052"/>
                  </a:lnTo>
                  <a:lnTo>
                    <a:pt x="2471623" y="416052"/>
                  </a:lnTo>
                  <a:lnTo>
                    <a:pt x="2468880" y="420624"/>
                  </a:lnTo>
                  <a:lnTo>
                    <a:pt x="2468880" y="422148"/>
                  </a:lnTo>
                  <a:lnTo>
                    <a:pt x="2459735" y="432816"/>
                  </a:lnTo>
                  <a:close/>
                </a:path>
                <a:path w="2484120" h="459104">
                  <a:moveTo>
                    <a:pt x="42976" y="416052"/>
                  </a:moveTo>
                  <a:lnTo>
                    <a:pt x="42672" y="416052"/>
                  </a:lnTo>
                  <a:lnTo>
                    <a:pt x="42223" y="415424"/>
                  </a:lnTo>
                  <a:lnTo>
                    <a:pt x="42976" y="416052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866436" y="5504158"/>
            <a:ext cx="1922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Sistema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Operacional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977896" y="2307336"/>
            <a:ext cx="2336800" cy="509270"/>
            <a:chOff x="2977896" y="2307336"/>
            <a:chExt cx="2336800" cy="509270"/>
          </a:xfrm>
        </p:grpSpPr>
        <p:sp>
          <p:nvSpPr>
            <p:cNvPr id="31" name="object 31"/>
            <p:cNvSpPr/>
            <p:nvPr/>
          </p:nvSpPr>
          <p:spPr>
            <a:xfrm>
              <a:off x="2977896" y="2569464"/>
              <a:ext cx="309880" cy="76200"/>
            </a:xfrm>
            <a:custGeom>
              <a:avLst/>
              <a:gdLst/>
              <a:ahLst/>
              <a:cxnLst/>
              <a:rect l="l" t="t" r="r" b="b"/>
              <a:pathLst>
                <a:path w="309879" h="76200">
                  <a:moveTo>
                    <a:pt x="233172" y="76200"/>
                  </a:moveTo>
                  <a:lnTo>
                    <a:pt x="233172" y="0"/>
                  </a:lnTo>
                  <a:lnTo>
                    <a:pt x="300228" y="33528"/>
                  </a:lnTo>
                  <a:lnTo>
                    <a:pt x="245364" y="33528"/>
                  </a:lnTo>
                  <a:lnTo>
                    <a:pt x="245364" y="42672"/>
                  </a:lnTo>
                  <a:lnTo>
                    <a:pt x="300228" y="42672"/>
                  </a:lnTo>
                  <a:lnTo>
                    <a:pt x="233172" y="76200"/>
                  </a:lnTo>
                  <a:close/>
                </a:path>
                <a:path w="309879" h="76200">
                  <a:moveTo>
                    <a:pt x="233172" y="42672"/>
                  </a:moveTo>
                  <a:lnTo>
                    <a:pt x="0" y="42672"/>
                  </a:lnTo>
                  <a:lnTo>
                    <a:pt x="0" y="33528"/>
                  </a:lnTo>
                  <a:lnTo>
                    <a:pt x="233172" y="33528"/>
                  </a:lnTo>
                  <a:lnTo>
                    <a:pt x="233172" y="42672"/>
                  </a:lnTo>
                  <a:close/>
                </a:path>
                <a:path w="309879" h="76200">
                  <a:moveTo>
                    <a:pt x="300228" y="42672"/>
                  </a:moveTo>
                  <a:lnTo>
                    <a:pt x="245364" y="42672"/>
                  </a:lnTo>
                  <a:lnTo>
                    <a:pt x="245364" y="33528"/>
                  </a:lnTo>
                  <a:lnTo>
                    <a:pt x="300228" y="33528"/>
                  </a:lnTo>
                  <a:lnTo>
                    <a:pt x="309372" y="38100"/>
                  </a:lnTo>
                  <a:lnTo>
                    <a:pt x="300228" y="42672"/>
                  </a:lnTo>
                  <a:close/>
                </a:path>
              </a:pathLst>
            </a:custGeom>
            <a:solidFill>
              <a:srgbClr val="497E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01567" y="2319528"/>
              <a:ext cx="1899285" cy="483234"/>
            </a:xfrm>
            <a:custGeom>
              <a:avLst/>
              <a:gdLst/>
              <a:ahLst/>
              <a:cxnLst/>
              <a:rect l="l" t="t" r="r" b="b"/>
              <a:pathLst>
                <a:path w="1899285" h="483235">
                  <a:moveTo>
                    <a:pt x="1898903" y="483107"/>
                  </a:moveTo>
                  <a:lnTo>
                    <a:pt x="0" y="483107"/>
                  </a:lnTo>
                  <a:lnTo>
                    <a:pt x="0" y="0"/>
                  </a:lnTo>
                  <a:lnTo>
                    <a:pt x="1898903" y="0"/>
                  </a:lnTo>
                  <a:lnTo>
                    <a:pt x="1898903" y="483107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387851" y="2307336"/>
              <a:ext cx="1926589" cy="509270"/>
            </a:xfrm>
            <a:custGeom>
              <a:avLst/>
              <a:gdLst/>
              <a:ahLst/>
              <a:cxnLst/>
              <a:rect l="l" t="t" r="r" b="b"/>
              <a:pathLst>
                <a:path w="1926589" h="509269">
                  <a:moveTo>
                    <a:pt x="1920240" y="509016"/>
                  </a:moveTo>
                  <a:lnTo>
                    <a:pt x="6096" y="509016"/>
                  </a:lnTo>
                  <a:lnTo>
                    <a:pt x="0" y="502920"/>
                  </a:lnTo>
                  <a:lnTo>
                    <a:pt x="0" y="4572"/>
                  </a:lnTo>
                  <a:lnTo>
                    <a:pt x="6096" y="0"/>
                  </a:lnTo>
                  <a:lnTo>
                    <a:pt x="1920240" y="0"/>
                  </a:lnTo>
                  <a:lnTo>
                    <a:pt x="1926336" y="4572"/>
                  </a:lnTo>
                  <a:lnTo>
                    <a:pt x="1926336" y="12192"/>
                  </a:lnTo>
                  <a:lnTo>
                    <a:pt x="25908" y="12192"/>
                  </a:lnTo>
                  <a:lnTo>
                    <a:pt x="13716" y="24384"/>
                  </a:lnTo>
                  <a:lnTo>
                    <a:pt x="25908" y="24384"/>
                  </a:lnTo>
                  <a:lnTo>
                    <a:pt x="25908" y="483108"/>
                  </a:lnTo>
                  <a:lnTo>
                    <a:pt x="13716" y="483108"/>
                  </a:lnTo>
                  <a:lnTo>
                    <a:pt x="25908" y="495300"/>
                  </a:lnTo>
                  <a:lnTo>
                    <a:pt x="1926336" y="495300"/>
                  </a:lnTo>
                  <a:lnTo>
                    <a:pt x="1926336" y="502920"/>
                  </a:lnTo>
                  <a:lnTo>
                    <a:pt x="1920240" y="509016"/>
                  </a:lnTo>
                  <a:close/>
                </a:path>
                <a:path w="1926589" h="509269">
                  <a:moveTo>
                    <a:pt x="25908" y="24384"/>
                  </a:moveTo>
                  <a:lnTo>
                    <a:pt x="13716" y="24384"/>
                  </a:lnTo>
                  <a:lnTo>
                    <a:pt x="25908" y="12192"/>
                  </a:lnTo>
                  <a:lnTo>
                    <a:pt x="25908" y="24384"/>
                  </a:lnTo>
                  <a:close/>
                </a:path>
                <a:path w="1926589" h="509269">
                  <a:moveTo>
                    <a:pt x="1900428" y="24384"/>
                  </a:moveTo>
                  <a:lnTo>
                    <a:pt x="25908" y="24384"/>
                  </a:lnTo>
                  <a:lnTo>
                    <a:pt x="25908" y="12192"/>
                  </a:lnTo>
                  <a:lnTo>
                    <a:pt x="1900428" y="12192"/>
                  </a:lnTo>
                  <a:lnTo>
                    <a:pt x="1900428" y="24384"/>
                  </a:lnTo>
                  <a:close/>
                </a:path>
                <a:path w="1926589" h="509269">
                  <a:moveTo>
                    <a:pt x="1900428" y="495300"/>
                  </a:moveTo>
                  <a:lnTo>
                    <a:pt x="1900428" y="12192"/>
                  </a:lnTo>
                  <a:lnTo>
                    <a:pt x="1912620" y="24384"/>
                  </a:lnTo>
                  <a:lnTo>
                    <a:pt x="1926336" y="24384"/>
                  </a:lnTo>
                  <a:lnTo>
                    <a:pt x="1926336" y="483108"/>
                  </a:lnTo>
                  <a:lnTo>
                    <a:pt x="1912620" y="483108"/>
                  </a:lnTo>
                  <a:lnTo>
                    <a:pt x="1900428" y="495300"/>
                  </a:lnTo>
                  <a:close/>
                </a:path>
                <a:path w="1926589" h="509269">
                  <a:moveTo>
                    <a:pt x="1926336" y="24384"/>
                  </a:moveTo>
                  <a:lnTo>
                    <a:pt x="1912620" y="24384"/>
                  </a:lnTo>
                  <a:lnTo>
                    <a:pt x="1900428" y="12192"/>
                  </a:lnTo>
                  <a:lnTo>
                    <a:pt x="1926336" y="12192"/>
                  </a:lnTo>
                  <a:lnTo>
                    <a:pt x="1926336" y="24384"/>
                  </a:lnTo>
                  <a:close/>
                </a:path>
                <a:path w="1926589" h="509269">
                  <a:moveTo>
                    <a:pt x="25908" y="495300"/>
                  </a:moveTo>
                  <a:lnTo>
                    <a:pt x="13716" y="483108"/>
                  </a:lnTo>
                  <a:lnTo>
                    <a:pt x="25908" y="483108"/>
                  </a:lnTo>
                  <a:lnTo>
                    <a:pt x="25908" y="495300"/>
                  </a:lnTo>
                  <a:close/>
                </a:path>
                <a:path w="1926589" h="509269">
                  <a:moveTo>
                    <a:pt x="1900428" y="495300"/>
                  </a:moveTo>
                  <a:lnTo>
                    <a:pt x="25908" y="495300"/>
                  </a:lnTo>
                  <a:lnTo>
                    <a:pt x="25908" y="483108"/>
                  </a:lnTo>
                  <a:lnTo>
                    <a:pt x="1900428" y="483108"/>
                  </a:lnTo>
                  <a:lnTo>
                    <a:pt x="1900428" y="495300"/>
                  </a:lnTo>
                  <a:close/>
                </a:path>
                <a:path w="1926589" h="509269">
                  <a:moveTo>
                    <a:pt x="1926336" y="495300"/>
                  </a:moveTo>
                  <a:lnTo>
                    <a:pt x="1900428" y="495300"/>
                  </a:lnTo>
                  <a:lnTo>
                    <a:pt x="1912620" y="483108"/>
                  </a:lnTo>
                  <a:lnTo>
                    <a:pt x="1926336" y="483108"/>
                  </a:lnTo>
                  <a:lnTo>
                    <a:pt x="1926336" y="49530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401567" y="2319527"/>
            <a:ext cx="1899285" cy="483234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182245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Especificação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Sistema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461003" y="2939796"/>
            <a:ext cx="1835150" cy="457200"/>
            <a:chOff x="3461003" y="2939796"/>
            <a:chExt cx="1835150" cy="457200"/>
          </a:xfrm>
        </p:grpSpPr>
        <p:sp>
          <p:nvSpPr>
            <p:cNvPr id="36" name="object 36"/>
            <p:cNvSpPr/>
            <p:nvPr/>
          </p:nvSpPr>
          <p:spPr>
            <a:xfrm>
              <a:off x="3473196" y="2951988"/>
              <a:ext cx="1811020" cy="433070"/>
            </a:xfrm>
            <a:custGeom>
              <a:avLst/>
              <a:gdLst/>
              <a:ahLst/>
              <a:cxnLst/>
              <a:rect l="l" t="t" r="r" b="b"/>
              <a:pathLst>
                <a:path w="1811020" h="433070">
                  <a:moveTo>
                    <a:pt x="1810511" y="432815"/>
                  </a:moveTo>
                  <a:lnTo>
                    <a:pt x="0" y="432815"/>
                  </a:lnTo>
                  <a:lnTo>
                    <a:pt x="0" y="0"/>
                  </a:lnTo>
                  <a:lnTo>
                    <a:pt x="1810511" y="0"/>
                  </a:lnTo>
                  <a:lnTo>
                    <a:pt x="1810511" y="432815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61003" y="2939796"/>
              <a:ext cx="1835150" cy="457200"/>
            </a:xfrm>
            <a:custGeom>
              <a:avLst/>
              <a:gdLst/>
              <a:ahLst/>
              <a:cxnLst/>
              <a:rect l="l" t="t" r="r" b="b"/>
              <a:pathLst>
                <a:path w="1835150" h="457200">
                  <a:moveTo>
                    <a:pt x="1830324" y="457200"/>
                  </a:moveTo>
                  <a:lnTo>
                    <a:pt x="4572" y="457200"/>
                  </a:lnTo>
                  <a:lnTo>
                    <a:pt x="0" y="451104"/>
                  </a:lnTo>
                  <a:lnTo>
                    <a:pt x="0" y="6096"/>
                  </a:lnTo>
                  <a:lnTo>
                    <a:pt x="4572" y="0"/>
                  </a:lnTo>
                  <a:lnTo>
                    <a:pt x="1830324" y="0"/>
                  </a:lnTo>
                  <a:lnTo>
                    <a:pt x="1834896" y="6096"/>
                  </a:lnTo>
                  <a:lnTo>
                    <a:pt x="1834896" y="12192"/>
                  </a:lnTo>
                  <a:lnTo>
                    <a:pt x="24384" y="12192"/>
                  </a:lnTo>
                  <a:lnTo>
                    <a:pt x="12192" y="25908"/>
                  </a:lnTo>
                  <a:lnTo>
                    <a:pt x="24384" y="25908"/>
                  </a:lnTo>
                  <a:lnTo>
                    <a:pt x="24384" y="431292"/>
                  </a:lnTo>
                  <a:lnTo>
                    <a:pt x="12192" y="431292"/>
                  </a:lnTo>
                  <a:lnTo>
                    <a:pt x="24384" y="445008"/>
                  </a:lnTo>
                  <a:lnTo>
                    <a:pt x="1834896" y="445008"/>
                  </a:lnTo>
                  <a:lnTo>
                    <a:pt x="1834896" y="451104"/>
                  </a:lnTo>
                  <a:lnTo>
                    <a:pt x="1830324" y="457200"/>
                  </a:lnTo>
                  <a:close/>
                </a:path>
                <a:path w="1835150" h="457200">
                  <a:moveTo>
                    <a:pt x="24384" y="25908"/>
                  </a:moveTo>
                  <a:lnTo>
                    <a:pt x="12192" y="25908"/>
                  </a:lnTo>
                  <a:lnTo>
                    <a:pt x="24384" y="12192"/>
                  </a:lnTo>
                  <a:lnTo>
                    <a:pt x="24384" y="25908"/>
                  </a:lnTo>
                  <a:close/>
                </a:path>
                <a:path w="1835150" h="457200">
                  <a:moveTo>
                    <a:pt x="1810512" y="25908"/>
                  </a:moveTo>
                  <a:lnTo>
                    <a:pt x="24384" y="25908"/>
                  </a:lnTo>
                  <a:lnTo>
                    <a:pt x="24384" y="12192"/>
                  </a:lnTo>
                  <a:lnTo>
                    <a:pt x="1810512" y="12192"/>
                  </a:lnTo>
                  <a:lnTo>
                    <a:pt x="1810512" y="25908"/>
                  </a:lnTo>
                  <a:close/>
                </a:path>
                <a:path w="1835150" h="457200">
                  <a:moveTo>
                    <a:pt x="1810512" y="445008"/>
                  </a:moveTo>
                  <a:lnTo>
                    <a:pt x="1810512" y="12192"/>
                  </a:lnTo>
                  <a:lnTo>
                    <a:pt x="1822704" y="25908"/>
                  </a:lnTo>
                  <a:lnTo>
                    <a:pt x="1834896" y="25908"/>
                  </a:lnTo>
                  <a:lnTo>
                    <a:pt x="1834896" y="431292"/>
                  </a:lnTo>
                  <a:lnTo>
                    <a:pt x="1822704" y="431292"/>
                  </a:lnTo>
                  <a:lnTo>
                    <a:pt x="1810512" y="445008"/>
                  </a:lnTo>
                  <a:close/>
                </a:path>
                <a:path w="1835150" h="457200">
                  <a:moveTo>
                    <a:pt x="1834896" y="25908"/>
                  </a:moveTo>
                  <a:lnTo>
                    <a:pt x="1822704" y="25908"/>
                  </a:lnTo>
                  <a:lnTo>
                    <a:pt x="1810512" y="12192"/>
                  </a:lnTo>
                  <a:lnTo>
                    <a:pt x="1834896" y="12192"/>
                  </a:lnTo>
                  <a:lnTo>
                    <a:pt x="1834896" y="25908"/>
                  </a:lnTo>
                  <a:close/>
                </a:path>
                <a:path w="1835150" h="457200">
                  <a:moveTo>
                    <a:pt x="24384" y="445008"/>
                  </a:moveTo>
                  <a:lnTo>
                    <a:pt x="12192" y="431292"/>
                  </a:lnTo>
                  <a:lnTo>
                    <a:pt x="24384" y="431292"/>
                  </a:lnTo>
                  <a:lnTo>
                    <a:pt x="24384" y="445008"/>
                  </a:lnTo>
                  <a:close/>
                </a:path>
                <a:path w="1835150" h="457200">
                  <a:moveTo>
                    <a:pt x="1810512" y="445008"/>
                  </a:moveTo>
                  <a:lnTo>
                    <a:pt x="24384" y="445008"/>
                  </a:lnTo>
                  <a:lnTo>
                    <a:pt x="24384" y="431292"/>
                  </a:lnTo>
                  <a:lnTo>
                    <a:pt x="1810512" y="431292"/>
                  </a:lnTo>
                  <a:lnTo>
                    <a:pt x="1810512" y="445008"/>
                  </a:lnTo>
                  <a:close/>
                </a:path>
                <a:path w="1835150" h="457200">
                  <a:moveTo>
                    <a:pt x="1834896" y="445008"/>
                  </a:moveTo>
                  <a:lnTo>
                    <a:pt x="1810512" y="445008"/>
                  </a:lnTo>
                  <a:lnTo>
                    <a:pt x="1822704" y="431292"/>
                  </a:lnTo>
                  <a:lnTo>
                    <a:pt x="1834896" y="431292"/>
                  </a:lnTo>
                  <a:lnTo>
                    <a:pt x="1834896" y="445008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473196" y="2951988"/>
            <a:ext cx="1811020" cy="43307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88010" marR="387350" indent="-190500">
              <a:lnSpc>
                <a:spcPct val="100000"/>
              </a:lnSpc>
              <a:spcBef>
                <a:spcPts val="19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Especificação</a:t>
            </a:r>
            <a:r>
              <a:rPr sz="1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de 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Requisitos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749040" y="3569208"/>
            <a:ext cx="1542415" cy="480059"/>
            <a:chOff x="3749040" y="3569208"/>
            <a:chExt cx="1542415" cy="480059"/>
          </a:xfrm>
        </p:grpSpPr>
        <p:sp>
          <p:nvSpPr>
            <p:cNvPr id="40" name="object 40"/>
            <p:cNvSpPr/>
            <p:nvPr/>
          </p:nvSpPr>
          <p:spPr>
            <a:xfrm>
              <a:off x="3761232" y="3582924"/>
              <a:ext cx="1518285" cy="454659"/>
            </a:xfrm>
            <a:custGeom>
              <a:avLst/>
              <a:gdLst/>
              <a:ahLst/>
              <a:cxnLst/>
              <a:rect l="l" t="t" r="r" b="b"/>
              <a:pathLst>
                <a:path w="1518285" h="454660">
                  <a:moveTo>
                    <a:pt x="1517903" y="454151"/>
                  </a:moveTo>
                  <a:lnTo>
                    <a:pt x="0" y="454151"/>
                  </a:lnTo>
                  <a:lnTo>
                    <a:pt x="0" y="0"/>
                  </a:lnTo>
                  <a:lnTo>
                    <a:pt x="1517903" y="0"/>
                  </a:lnTo>
                  <a:lnTo>
                    <a:pt x="1517903" y="454151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749040" y="3569208"/>
              <a:ext cx="1542415" cy="480059"/>
            </a:xfrm>
            <a:custGeom>
              <a:avLst/>
              <a:gdLst/>
              <a:ahLst/>
              <a:cxnLst/>
              <a:rect l="l" t="t" r="r" b="b"/>
              <a:pathLst>
                <a:path w="1542414" h="480060">
                  <a:moveTo>
                    <a:pt x="1536192" y="480060"/>
                  </a:moveTo>
                  <a:lnTo>
                    <a:pt x="4572" y="480060"/>
                  </a:lnTo>
                  <a:lnTo>
                    <a:pt x="0" y="475488"/>
                  </a:lnTo>
                  <a:lnTo>
                    <a:pt x="0" y="6096"/>
                  </a:lnTo>
                  <a:lnTo>
                    <a:pt x="4572" y="0"/>
                  </a:lnTo>
                  <a:lnTo>
                    <a:pt x="1536192" y="0"/>
                  </a:lnTo>
                  <a:lnTo>
                    <a:pt x="1542288" y="6096"/>
                  </a:lnTo>
                  <a:lnTo>
                    <a:pt x="1542288" y="13716"/>
                  </a:lnTo>
                  <a:lnTo>
                    <a:pt x="24384" y="13716"/>
                  </a:lnTo>
                  <a:lnTo>
                    <a:pt x="12192" y="25908"/>
                  </a:lnTo>
                  <a:lnTo>
                    <a:pt x="24384" y="25908"/>
                  </a:lnTo>
                  <a:lnTo>
                    <a:pt x="24384" y="455676"/>
                  </a:lnTo>
                  <a:lnTo>
                    <a:pt x="12192" y="455676"/>
                  </a:lnTo>
                  <a:lnTo>
                    <a:pt x="24384" y="467868"/>
                  </a:lnTo>
                  <a:lnTo>
                    <a:pt x="1542288" y="467868"/>
                  </a:lnTo>
                  <a:lnTo>
                    <a:pt x="1542288" y="475488"/>
                  </a:lnTo>
                  <a:lnTo>
                    <a:pt x="1536192" y="480060"/>
                  </a:lnTo>
                  <a:close/>
                </a:path>
                <a:path w="1542414" h="480060">
                  <a:moveTo>
                    <a:pt x="24384" y="25908"/>
                  </a:moveTo>
                  <a:lnTo>
                    <a:pt x="12192" y="25908"/>
                  </a:lnTo>
                  <a:lnTo>
                    <a:pt x="24384" y="13716"/>
                  </a:lnTo>
                  <a:lnTo>
                    <a:pt x="24384" y="25908"/>
                  </a:lnTo>
                  <a:close/>
                </a:path>
                <a:path w="1542414" h="480060">
                  <a:moveTo>
                    <a:pt x="1516380" y="25908"/>
                  </a:moveTo>
                  <a:lnTo>
                    <a:pt x="24384" y="25908"/>
                  </a:lnTo>
                  <a:lnTo>
                    <a:pt x="24384" y="13716"/>
                  </a:lnTo>
                  <a:lnTo>
                    <a:pt x="1516380" y="13716"/>
                  </a:lnTo>
                  <a:lnTo>
                    <a:pt x="1516380" y="25908"/>
                  </a:lnTo>
                  <a:close/>
                </a:path>
                <a:path w="1542414" h="480060">
                  <a:moveTo>
                    <a:pt x="1516380" y="467868"/>
                  </a:moveTo>
                  <a:lnTo>
                    <a:pt x="1516380" y="13716"/>
                  </a:lnTo>
                  <a:lnTo>
                    <a:pt x="1530096" y="25908"/>
                  </a:lnTo>
                  <a:lnTo>
                    <a:pt x="1542288" y="25908"/>
                  </a:lnTo>
                  <a:lnTo>
                    <a:pt x="1542288" y="455676"/>
                  </a:lnTo>
                  <a:lnTo>
                    <a:pt x="1530096" y="455676"/>
                  </a:lnTo>
                  <a:lnTo>
                    <a:pt x="1516380" y="467868"/>
                  </a:lnTo>
                  <a:close/>
                </a:path>
                <a:path w="1542414" h="480060">
                  <a:moveTo>
                    <a:pt x="1542288" y="25908"/>
                  </a:moveTo>
                  <a:lnTo>
                    <a:pt x="1530096" y="25908"/>
                  </a:lnTo>
                  <a:lnTo>
                    <a:pt x="1516380" y="13716"/>
                  </a:lnTo>
                  <a:lnTo>
                    <a:pt x="1542288" y="13716"/>
                  </a:lnTo>
                  <a:lnTo>
                    <a:pt x="1542288" y="25908"/>
                  </a:lnTo>
                  <a:close/>
                </a:path>
                <a:path w="1542414" h="480060">
                  <a:moveTo>
                    <a:pt x="24384" y="467868"/>
                  </a:moveTo>
                  <a:lnTo>
                    <a:pt x="12192" y="455676"/>
                  </a:lnTo>
                  <a:lnTo>
                    <a:pt x="24384" y="455676"/>
                  </a:lnTo>
                  <a:lnTo>
                    <a:pt x="24384" y="467868"/>
                  </a:lnTo>
                  <a:close/>
                </a:path>
                <a:path w="1542414" h="480060">
                  <a:moveTo>
                    <a:pt x="1516380" y="467868"/>
                  </a:moveTo>
                  <a:lnTo>
                    <a:pt x="24384" y="467868"/>
                  </a:lnTo>
                  <a:lnTo>
                    <a:pt x="24384" y="455676"/>
                  </a:lnTo>
                  <a:lnTo>
                    <a:pt x="1516380" y="455676"/>
                  </a:lnTo>
                  <a:lnTo>
                    <a:pt x="1516380" y="467868"/>
                  </a:lnTo>
                  <a:close/>
                </a:path>
                <a:path w="1542414" h="480060">
                  <a:moveTo>
                    <a:pt x="1542288" y="467868"/>
                  </a:moveTo>
                  <a:lnTo>
                    <a:pt x="1516380" y="467868"/>
                  </a:lnTo>
                  <a:lnTo>
                    <a:pt x="1530096" y="455676"/>
                  </a:lnTo>
                  <a:lnTo>
                    <a:pt x="1542288" y="455676"/>
                  </a:lnTo>
                  <a:lnTo>
                    <a:pt x="1542288" y="467868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761232" y="3582923"/>
            <a:ext cx="1518285" cy="45465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40055" marR="242570" indent="-190500">
              <a:lnSpc>
                <a:spcPct val="100000"/>
              </a:lnSpc>
              <a:spcBef>
                <a:spcPts val="26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Especificação</a:t>
            </a:r>
            <a:r>
              <a:rPr sz="1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de 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Requisitos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232147" y="4244340"/>
            <a:ext cx="1054735" cy="334010"/>
            <a:chOff x="4232147" y="4244340"/>
            <a:chExt cx="1054735" cy="334010"/>
          </a:xfrm>
        </p:grpSpPr>
        <p:sp>
          <p:nvSpPr>
            <p:cNvPr id="44" name="object 44"/>
            <p:cNvSpPr/>
            <p:nvPr/>
          </p:nvSpPr>
          <p:spPr>
            <a:xfrm>
              <a:off x="4244339" y="4256532"/>
              <a:ext cx="1028700" cy="309880"/>
            </a:xfrm>
            <a:custGeom>
              <a:avLst/>
              <a:gdLst/>
              <a:ahLst/>
              <a:cxnLst/>
              <a:rect l="l" t="t" r="r" b="b"/>
              <a:pathLst>
                <a:path w="1028700" h="309879">
                  <a:moveTo>
                    <a:pt x="1028699" y="309371"/>
                  </a:moveTo>
                  <a:lnTo>
                    <a:pt x="0" y="309371"/>
                  </a:lnTo>
                  <a:lnTo>
                    <a:pt x="0" y="0"/>
                  </a:lnTo>
                  <a:lnTo>
                    <a:pt x="1028699" y="0"/>
                  </a:lnTo>
                  <a:lnTo>
                    <a:pt x="1028699" y="309371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232147" y="4244340"/>
              <a:ext cx="1054735" cy="334010"/>
            </a:xfrm>
            <a:custGeom>
              <a:avLst/>
              <a:gdLst/>
              <a:ahLst/>
              <a:cxnLst/>
              <a:rect l="l" t="t" r="r" b="b"/>
              <a:pathLst>
                <a:path w="1054735" h="334010">
                  <a:moveTo>
                    <a:pt x="1048512" y="333755"/>
                  </a:moveTo>
                  <a:lnTo>
                    <a:pt x="6096" y="333755"/>
                  </a:lnTo>
                  <a:lnTo>
                    <a:pt x="0" y="327660"/>
                  </a:lnTo>
                  <a:lnTo>
                    <a:pt x="0" y="6096"/>
                  </a:lnTo>
                  <a:lnTo>
                    <a:pt x="6096" y="0"/>
                  </a:lnTo>
                  <a:lnTo>
                    <a:pt x="1048512" y="0"/>
                  </a:lnTo>
                  <a:lnTo>
                    <a:pt x="1054608" y="6096"/>
                  </a:lnTo>
                  <a:lnTo>
                    <a:pt x="1054608" y="12192"/>
                  </a:lnTo>
                  <a:lnTo>
                    <a:pt x="25908" y="12192"/>
                  </a:lnTo>
                  <a:lnTo>
                    <a:pt x="12192" y="25908"/>
                  </a:lnTo>
                  <a:lnTo>
                    <a:pt x="25908" y="25908"/>
                  </a:lnTo>
                  <a:lnTo>
                    <a:pt x="25908" y="307848"/>
                  </a:lnTo>
                  <a:lnTo>
                    <a:pt x="12192" y="307848"/>
                  </a:lnTo>
                  <a:lnTo>
                    <a:pt x="25908" y="321564"/>
                  </a:lnTo>
                  <a:lnTo>
                    <a:pt x="1054608" y="321564"/>
                  </a:lnTo>
                  <a:lnTo>
                    <a:pt x="1054608" y="327660"/>
                  </a:lnTo>
                  <a:lnTo>
                    <a:pt x="1048512" y="333755"/>
                  </a:lnTo>
                  <a:close/>
                </a:path>
                <a:path w="1054735" h="334010">
                  <a:moveTo>
                    <a:pt x="25908" y="25908"/>
                  </a:moveTo>
                  <a:lnTo>
                    <a:pt x="12192" y="25908"/>
                  </a:lnTo>
                  <a:lnTo>
                    <a:pt x="25908" y="12192"/>
                  </a:lnTo>
                  <a:lnTo>
                    <a:pt x="25908" y="25908"/>
                  </a:lnTo>
                  <a:close/>
                </a:path>
                <a:path w="1054735" h="334010">
                  <a:moveTo>
                    <a:pt x="1028700" y="25908"/>
                  </a:moveTo>
                  <a:lnTo>
                    <a:pt x="25908" y="25908"/>
                  </a:lnTo>
                  <a:lnTo>
                    <a:pt x="25908" y="12192"/>
                  </a:lnTo>
                  <a:lnTo>
                    <a:pt x="1028700" y="12192"/>
                  </a:lnTo>
                  <a:lnTo>
                    <a:pt x="1028700" y="25908"/>
                  </a:lnTo>
                  <a:close/>
                </a:path>
                <a:path w="1054735" h="334010">
                  <a:moveTo>
                    <a:pt x="1028700" y="321564"/>
                  </a:moveTo>
                  <a:lnTo>
                    <a:pt x="1028700" y="12192"/>
                  </a:lnTo>
                  <a:lnTo>
                    <a:pt x="1040892" y="25908"/>
                  </a:lnTo>
                  <a:lnTo>
                    <a:pt x="1054608" y="25908"/>
                  </a:lnTo>
                  <a:lnTo>
                    <a:pt x="1054608" y="307848"/>
                  </a:lnTo>
                  <a:lnTo>
                    <a:pt x="1040892" y="307848"/>
                  </a:lnTo>
                  <a:lnTo>
                    <a:pt x="1028700" y="321564"/>
                  </a:lnTo>
                  <a:close/>
                </a:path>
                <a:path w="1054735" h="334010">
                  <a:moveTo>
                    <a:pt x="1054608" y="25908"/>
                  </a:moveTo>
                  <a:lnTo>
                    <a:pt x="1040892" y="25908"/>
                  </a:lnTo>
                  <a:lnTo>
                    <a:pt x="1028700" y="12192"/>
                  </a:lnTo>
                  <a:lnTo>
                    <a:pt x="1054608" y="12192"/>
                  </a:lnTo>
                  <a:lnTo>
                    <a:pt x="1054608" y="25908"/>
                  </a:lnTo>
                  <a:close/>
                </a:path>
                <a:path w="1054735" h="334010">
                  <a:moveTo>
                    <a:pt x="25908" y="321564"/>
                  </a:moveTo>
                  <a:lnTo>
                    <a:pt x="12192" y="307848"/>
                  </a:lnTo>
                  <a:lnTo>
                    <a:pt x="25908" y="307848"/>
                  </a:lnTo>
                  <a:lnTo>
                    <a:pt x="25908" y="321564"/>
                  </a:lnTo>
                  <a:close/>
                </a:path>
                <a:path w="1054735" h="334010">
                  <a:moveTo>
                    <a:pt x="1028700" y="321564"/>
                  </a:moveTo>
                  <a:lnTo>
                    <a:pt x="25908" y="321564"/>
                  </a:lnTo>
                  <a:lnTo>
                    <a:pt x="25908" y="307848"/>
                  </a:lnTo>
                  <a:lnTo>
                    <a:pt x="1028700" y="307848"/>
                  </a:lnTo>
                  <a:lnTo>
                    <a:pt x="1028700" y="321564"/>
                  </a:lnTo>
                  <a:close/>
                </a:path>
                <a:path w="1054735" h="334010">
                  <a:moveTo>
                    <a:pt x="1054608" y="321564"/>
                  </a:moveTo>
                  <a:lnTo>
                    <a:pt x="1028700" y="321564"/>
                  </a:lnTo>
                  <a:lnTo>
                    <a:pt x="1040892" y="307848"/>
                  </a:lnTo>
                  <a:lnTo>
                    <a:pt x="1054608" y="307848"/>
                  </a:lnTo>
                  <a:lnTo>
                    <a:pt x="1054608" y="321564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244340" y="4256532"/>
            <a:ext cx="1028700" cy="3098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42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Código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Fonte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890772" y="4773167"/>
            <a:ext cx="1369060" cy="563880"/>
            <a:chOff x="3890772" y="4773167"/>
            <a:chExt cx="1369060" cy="563880"/>
          </a:xfrm>
        </p:grpSpPr>
        <p:sp>
          <p:nvSpPr>
            <p:cNvPr id="48" name="object 48"/>
            <p:cNvSpPr/>
            <p:nvPr/>
          </p:nvSpPr>
          <p:spPr>
            <a:xfrm>
              <a:off x="3902964" y="4785359"/>
              <a:ext cx="1343025" cy="539750"/>
            </a:xfrm>
            <a:custGeom>
              <a:avLst/>
              <a:gdLst/>
              <a:ahLst/>
              <a:cxnLst/>
              <a:rect l="l" t="t" r="r" b="b"/>
              <a:pathLst>
                <a:path w="1343025" h="539750">
                  <a:moveTo>
                    <a:pt x="1342643" y="539495"/>
                  </a:moveTo>
                  <a:lnTo>
                    <a:pt x="0" y="539495"/>
                  </a:lnTo>
                  <a:lnTo>
                    <a:pt x="0" y="0"/>
                  </a:lnTo>
                  <a:lnTo>
                    <a:pt x="1342643" y="0"/>
                  </a:lnTo>
                  <a:lnTo>
                    <a:pt x="1342643" y="539495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890772" y="4773167"/>
              <a:ext cx="1369060" cy="563880"/>
            </a:xfrm>
            <a:custGeom>
              <a:avLst/>
              <a:gdLst/>
              <a:ahLst/>
              <a:cxnLst/>
              <a:rect l="l" t="t" r="r" b="b"/>
              <a:pathLst>
                <a:path w="1369060" h="563879">
                  <a:moveTo>
                    <a:pt x="1362455" y="563879"/>
                  </a:moveTo>
                  <a:lnTo>
                    <a:pt x="6096" y="563879"/>
                  </a:lnTo>
                  <a:lnTo>
                    <a:pt x="0" y="557784"/>
                  </a:lnTo>
                  <a:lnTo>
                    <a:pt x="0" y="6096"/>
                  </a:lnTo>
                  <a:lnTo>
                    <a:pt x="6096" y="0"/>
                  </a:lnTo>
                  <a:lnTo>
                    <a:pt x="1362455" y="0"/>
                  </a:lnTo>
                  <a:lnTo>
                    <a:pt x="1368551" y="6096"/>
                  </a:lnTo>
                  <a:lnTo>
                    <a:pt x="1368551" y="12192"/>
                  </a:lnTo>
                  <a:lnTo>
                    <a:pt x="24384" y="12192"/>
                  </a:lnTo>
                  <a:lnTo>
                    <a:pt x="12192" y="25908"/>
                  </a:lnTo>
                  <a:lnTo>
                    <a:pt x="24384" y="25908"/>
                  </a:lnTo>
                  <a:lnTo>
                    <a:pt x="24384" y="537972"/>
                  </a:lnTo>
                  <a:lnTo>
                    <a:pt x="12192" y="537972"/>
                  </a:lnTo>
                  <a:lnTo>
                    <a:pt x="24384" y="551688"/>
                  </a:lnTo>
                  <a:lnTo>
                    <a:pt x="1368551" y="551688"/>
                  </a:lnTo>
                  <a:lnTo>
                    <a:pt x="1368551" y="557784"/>
                  </a:lnTo>
                  <a:lnTo>
                    <a:pt x="1362455" y="563879"/>
                  </a:lnTo>
                  <a:close/>
                </a:path>
                <a:path w="1369060" h="563879">
                  <a:moveTo>
                    <a:pt x="24384" y="25908"/>
                  </a:moveTo>
                  <a:lnTo>
                    <a:pt x="12192" y="25908"/>
                  </a:lnTo>
                  <a:lnTo>
                    <a:pt x="24384" y="12192"/>
                  </a:lnTo>
                  <a:lnTo>
                    <a:pt x="24384" y="25908"/>
                  </a:lnTo>
                  <a:close/>
                </a:path>
                <a:path w="1369060" h="563879">
                  <a:moveTo>
                    <a:pt x="1342644" y="25908"/>
                  </a:moveTo>
                  <a:lnTo>
                    <a:pt x="24384" y="25908"/>
                  </a:lnTo>
                  <a:lnTo>
                    <a:pt x="24384" y="12192"/>
                  </a:lnTo>
                  <a:lnTo>
                    <a:pt x="1342644" y="12192"/>
                  </a:lnTo>
                  <a:lnTo>
                    <a:pt x="1342644" y="25908"/>
                  </a:lnTo>
                  <a:close/>
                </a:path>
                <a:path w="1369060" h="563879">
                  <a:moveTo>
                    <a:pt x="1342644" y="551688"/>
                  </a:moveTo>
                  <a:lnTo>
                    <a:pt x="1342644" y="12192"/>
                  </a:lnTo>
                  <a:lnTo>
                    <a:pt x="1354836" y="25908"/>
                  </a:lnTo>
                  <a:lnTo>
                    <a:pt x="1368551" y="25908"/>
                  </a:lnTo>
                  <a:lnTo>
                    <a:pt x="1368551" y="537972"/>
                  </a:lnTo>
                  <a:lnTo>
                    <a:pt x="1354836" y="537972"/>
                  </a:lnTo>
                  <a:lnTo>
                    <a:pt x="1342644" y="551688"/>
                  </a:lnTo>
                  <a:close/>
                </a:path>
                <a:path w="1369060" h="563879">
                  <a:moveTo>
                    <a:pt x="1368551" y="25908"/>
                  </a:moveTo>
                  <a:lnTo>
                    <a:pt x="1354836" y="25908"/>
                  </a:lnTo>
                  <a:lnTo>
                    <a:pt x="1342644" y="12192"/>
                  </a:lnTo>
                  <a:lnTo>
                    <a:pt x="1368551" y="12192"/>
                  </a:lnTo>
                  <a:lnTo>
                    <a:pt x="1368551" y="25908"/>
                  </a:lnTo>
                  <a:close/>
                </a:path>
                <a:path w="1369060" h="563879">
                  <a:moveTo>
                    <a:pt x="24384" y="551688"/>
                  </a:moveTo>
                  <a:lnTo>
                    <a:pt x="12192" y="537972"/>
                  </a:lnTo>
                  <a:lnTo>
                    <a:pt x="24384" y="537972"/>
                  </a:lnTo>
                  <a:lnTo>
                    <a:pt x="24384" y="551688"/>
                  </a:lnTo>
                  <a:close/>
                </a:path>
                <a:path w="1369060" h="563879">
                  <a:moveTo>
                    <a:pt x="1342644" y="551688"/>
                  </a:moveTo>
                  <a:lnTo>
                    <a:pt x="24384" y="551688"/>
                  </a:lnTo>
                  <a:lnTo>
                    <a:pt x="24384" y="537972"/>
                  </a:lnTo>
                  <a:lnTo>
                    <a:pt x="1342644" y="537972"/>
                  </a:lnTo>
                  <a:lnTo>
                    <a:pt x="1342644" y="551688"/>
                  </a:lnTo>
                  <a:close/>
                </a:path>
                <a:path w="1369060" h="563879">
                  <a:moveTo>
                    <a:pt x="1368551" y="551688"/>
                  </a:moveTo>
                  <a:lnTo>
                    <a:pt x="1342644" y="551688"/>
                  </a:lnTo>
                  <a:lnTo>
                    <a:pt x="1354836" y="537972"/>
                  </a:lnTo>
                  <a:lnTo>
                    <a:pt x="1368551" y="537972"/>
                  </a:lnTo>
                  <a:lnTo>
                    <a:pt x="1368551" y="551688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902964" y="4785359"/>
            <a:ext cx="1343025" cy="539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33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Dados/Procedime</a:t>
            </a:r>
            <a:endParaRPr sz="1200">
              <a:latin typeface="Calibri"/>
              <a:cs typeface="Calibri"/>
            </a:endParaRPr>
          </a:p>
          <a:p>
            <a:pPr marL="505459" marR="155575" indent="-34163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ntos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 Planos</a:t>
            </a:r>
            <a:r>
              <a:rPr sz="12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de  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Teses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285744" y="3075432"/>
            <a:ext cx="806450" cy="1382395"/>
            <a:chOff x="3285744" y="3075432"/>
            <a:chExt cx="806450" cy="1382395"/>
          </a:xfrm>
        </p:grpSpPr>
        <p:sp>
          <p:nvSpPr>
            <p:cNvPr id="52" name="object 52"/>
            <p:cNvSpPr/>
            <p:nvPr/>
          </p:nvSpPr>
          <p:spPr>
            <a:xfrm>
              <a:off x="3285744" y="3075432"/>
              <a:ext cx="115824" cy="716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474707" y="3768852"/>
              <a:ext cx="617855" cy="688975"/>
            </a:xfrm>
            <a:custGeom>
              <a:avLst/>
              <a:gdLst/>
              <a:ahLst/>
              <a:cxnLst/>
              <a:rect l="l" t="t" r="r" b="b"/>
              <a:pathLst>
                <a:path w="617854" h="688975">
                  <a:moveTo>
                    <a:pt x="254508" y="41148"/>
                  </a:moveTo>
                  <a:lnTo>
                    <a:pt x="179832" y="0"/>
                  </a:lnTo>
                  <a:lnTo>
                    <a:pt x="178511" y="33147"/>
                  </a:lnTo>
                  <a:lnTo>
                    <a:pt x="0" y="27432"/>
                  </a:lnTo>
                  <a:lnTo>
                    <a:pt x="0" y="38100"/>
                  </a:lnTo>
                  <a:lnTo>
                    <a:pt x="178092" y="43802"/>
                  </a:lnTo>
                  <a:lnTo>
                    <a:pt x="176784" y="76200"/>
                  </a:lnTo>
                  <a:lnTo>
                    <a:pt x="247751" y="44196"/>
                  </a:lnTo>
                  <a:lnTo>
                    <a:pt x="254508" y="41148"/>
                  </a:lnTo>
                  <a:close/>
                </a:path>
                <a:path w="617854" h="688975">
                  <a:moveTo>
                    <a:pt x="617232" y="650748"/>
                  </a:moveTo>
                  <a:lnTo>
                    <a:pt x="608088" y="646176"/>
                  </a:lnTo>
                  <a:lnTo>
                    <a:pt x="541032" y="612648"/>
                  </a:lnTo>
                  <a:lnTo>
                    <a:pt x="541032" y="646176"/>
                  </a:lnTo>
                  <a:lnTo>
                    <a:pt x="70116" y="646176"/>
                  </a:lnTo>
                  <a:lnTo>
                    <a:pt x="70116" y="655320"/>
                  </a:lnTo>
                  <a:lnTo>
                    <a:pt x="541032" y="655320"/>
                  </a:lnTo>
                  <a:lnTo>
                    <a:pt x="541032" y="688848"/>
                  </a:lnTo>
                  <a:lnTo>
                    <a:pt x="608088" y="655320"/>
                  </a:lnTo>
                  <a:lnTo>
                    <a:pt x="617232" y="650748"/>
                  </a:lnTo>
                  <a:close/>
                </a:path>
              </a:pathLst>
            </a:custGeom>
            <a:solidFill>
              <a:srgbClr val="497E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9792" y="811786"/>
            <a:ext cx="79908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Conceitos </a:t>
            </a:r>
            <a:r>
              <a:rPr sz="4400" spc="-10" dirty="0"/>
              <a:t>Fundamentais:</a:t>
            </a:r>
            <a:r>
              <a:rPr sz="4400" spc="-25" dirty="0"/>
              <a:t> </a:t>
            </a:r>
            <a:r>
              <a:rPr sz="4400" dirty="0"/>
              <a:t>Baselines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192" y="1877040"/>
            <a:ext cx="8048625" cy="434975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4965" marR="32384" indent="-342900">
              <a:lnSpc>
                <a:spcPct val="80000"/>
              </a:lnSpc>
              <a:spcBef>
                <a:spcPts val="820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5" dirty="0">
                <a:latin typeface="Calibri"/>
                <a:cs typeface="Calibri"/>
              </a:rPr>
              <a:t>Um </a:t>
            </a:r>
            <a:r>
              <a:rPr sz="3000" spc="-10" dirty="0">
                <a:latin typeface="Calibri"/>
                <a:cs typeface="Calibri"/>
              </a:rPr>
              <a:t>item de </a:t>
            </a:r>
            <a:r>
              <a:rPr sz="3000" spc="-15" dirty="0">
                <a:latin typeface="Calibri"/>
                <a:cs typeface="Calibri"/>
              </a:rPr>
              <a:t>configuração </a:t>
            </a:r>
            <a:r>
              <a:rPr sz="3000" spc="-10" dirty="0">
                <a:latin typeface="Calibri"/>
                <a:cs typeface="Calibri"/>
              </a:rPr>
              <a:t>de software </a:t>
            </a:r>
            <a:r>
              <a:rPr sz="3000" spc="-15" dirty="0">
                <a:latin typeface="Calibri"/>
                <a:cs typeface="Calibri"/>
              </a:rPr>
              <a:t>que </a:t>
            </a:r>
            <a:r>
              <a:rPr sz="3000" spc="-5" dirty="0">
                <a:latin typeface="Calibri"/>
                <a:cs typeface="Calibri"/>
              </a:rPr>
              <a:t>passou  por </a:t>
            </a:r>
            <a:r>
              <a:rPr sz="3000" spc="-10" dirty="0">
                <a:latin typeface="Calibri"/>
                <a:cs typeface="Calibri"/>
              </a:rPr>
              <a:t>uma linha básica </a:t>
            </a:r>
            <a:r>
              <a:rPr sz="3000" dirty="0">
                <a:latin typeface="Calibri"/>
                <a:cs typeface="Calibri"/>
              </a:rPr>
              <a:t>é </a:t>
            </a:r>
            <a:r>
              <a:rPr sz="3000" spc="-5" dirty="0">
                <a:latin typeface="Calibri"/>
                <a:cs typeface="Calibri"/>
              </a:rPr>
              <a:t>denominado</a:t>
            </a:r>
            <a:r>
              <a:rPr sz="3000" spc="30" dirty="0">
                <a:latin typeface="Calibri"/>
                <a:cs typeface="Calibri"/>
              </a:rPr>
              <a:t> </a:t>
            </a:r>
            <a:r>
              <a:rPr sz="3000" i="1" spc="-5" dirty="0">
                <a:latin typeface="Calibri"/>
                <a:cs typeface="Calibri"/>
              </a:rPr>
              <a:t>baselined</a:t>
            </a:r>
            <a:endParaRPr sz="3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0" dirty="0">
              <a:latin typeface="Calibri"/>
              <a:cs typeface="Calibri"/>
            </a:endParaRPr>
          </a:p>
          <a:p>
            <a:pPr marL="354965" marR="5080" indent="-342900">
              <a:lnSpc>
                <a:spcPct val="80000"/>
              </a:lnSpc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i="1" spc="-5" dirty="0">
                <a:latin typeface="Calibri"/>
                <a:cs typeface="Calibri"/>
              </a:rPr>
              <a:t>Um </a:t>
            </a:r>
            <a:r>
              <a:rPr sz="3000" i="1" spc="-10" dirty="0">
                <a:latin typeface="Calibri"/>
                <a:cs typeface="Calibri"/>
              </a:rPr>
              <a:t>item </a:t>
            </a:r>
            <a:r>
              <a:rPr sz="3000" i="1" spc="5" dirty="0">
                <a:latin typeface="Calibri"/>
                <a:cs typeface="Calibri"/>
              </a:rPr>
              <a:t>de </a:t>
            </a:r>
            <a:r>
              <a:rPr sz="3000" i="1" spc="-10" dirty="0">
                <a:latin typeface="Calibri"/>
                <a:cs typeface="Calibri"/>
              </a:rPr>
              <a:t>configuração de </a:t>
            </a:r>
            <a:r>
              <a:rPr sz="3000" i="1" dirty="0">
                <a:latin typeface="Calibri"/>
                <a:cs typeface="Calibri"/>
              </a:rPr>
              <a:t>software </a:t>
            </a:r>
            <a:r>
              <a:rPr sz="3000" i="1" spc="-5" dirty="0">
                <a:latin typeface="Calibri"/>
                <a:cs typeface="Calibri"/>
              </a:rPr>
              <a:t>“baselined”  possui </a:t>
            </a:r>
            <a:r>
              <a:rPr sz="3000" i="1" spc="-10" dirty="0">
                <a:latin typeface="Calibri"/>
                <a:cs typeface="Calibri"/>
              </a:rPr>
              <a:t>as seguintes</a:t>
            </a:r>
            <a:r>
              <a:rPr sz="3000" i="1" spc="-55" dirty="0">
                <a:latin typeface="Calibri"/>
                <a:cs typeface="Calibri"/>
              </a:rPr>
              <a:t> </a:t>
            </a:r>
            <a:r>
              <a:rPr sz="3000" i="1" spc="-10" dirty="0">
                <a:latin typeface="Calibri"/>
                <a:cs typeface="Calibri"/>
              </a:rPr>
              <a:t>características:</a:t>
            </a:r>
            <a:endParaRPr sz="3000" dirty="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5"/>
              </a:spcBef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i="1" spc="-20" dirty="0">
                <a:latin typeface="Calibri"/>
                <a:cs typeface="Calibri"/>
              </a:rPr>
              <a:t>foi </a:t>
            </a:r>
            <a:r>
              <a:rPr sz="2600" i="1" spc="-15" dirty="0">
                <a:latin typeface="Calibri"/>
                <a:cs typeface="Calibri"/>
              </a:rPr>
              <a:t>revisto </a:t>
            </a:r>
            <a:r>
              <a:rPr sz="2600" i="1" spc="-10" dirty="0">
                <a:latin typeface="Calibri"/>
                <a:cs typeface="Calibri"/>
              </a:rPr>
              <a:t>formalmente </a:t>
            </a:r>
            <a:r>
              <a:rPr sz="2600" i="1" dirty="0">
                <a:latin typeface="Calibri"/>
                <a:cs typeface="Calibri"/>
              </a:rPr>
              <a:t>e </a:t>
            </a:r>
            <a:r>
              <a:rPr sz="2600" i="1" spc="-5" dirty="0">
                <a:latin typeface="Calibri"/>
                <a:cs typeface="Calibri"/>
              </a:rPr>
              <a:t>teve </a:t>
            </a:r>
            <a:r>
              <a:rPr sz="2600" i="1" dirty="0">
                <a:latin typeface="Calibri"/>
                <a:cs typeface="Calibri"/>
              </a:rPr>
              <a:t>o </a:t>
            </a:r>
            <a:r>
              <a:rPr sz="2600" i="1" spc="-5" dirty="0">
                <a:latin typeface="Calibri"/>
                <a:cs typeface="Calibri"/>
              </a:rPr>
              <a:t>acordo </a:t>
            </a:r>
            <a:r>
              <a:rPr sz="2600" i="1" dirty="0">
                <a:latin typeface="Calibri"/>
                <a:cs typeface="Calibri"/>
              </a:rPr>
              <a:t>das</a:t>
            </a:r>
            <a:r>
              <a:rPr sz="2600" i="1" spc="65" dirty="0">
                <a:latin typeface="Calibri"/>
                <a:cs typeface="Calibri"/>
              </a:rPr>
              <a:t> </a:t>
            </a:r>
            <a:r>
              <a:rPr sz="2600" i="1" spc="-5" dirty="0">
                <a:latin typeface="Calibri"/>
                <a:cs typeface="Calibri"/>
              </a:rPr>
              <a:t>partes</a:t>
            </a:r>
            <a:endParaRPr sz="2600" dirty="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i="1" dirty="0">
                <a:latin typeface="Calibri"/>
                <a:cs typeface="Calibri"/>
              </a:rPr>
              <a:t>serve </a:t>
            </a:r>
            <a:r>
              <a:rPr sz="2600" i="1" spc="-10" dirty="0">
                <a:latin typeface="Calibri"/>
                <a:cs typeface="Calibri"/>
              </a:rPr>
              <a:t>como </a:t>
            </a:r>
            <a:r>
              <a:rPr sz="2600" i="1" spc="-5" dirty="0">
                <a:latin typeface="Calibri"/>
                <a:cs typeface="Calibri"/>
              </a:rPr>
              <a:t>base para </a:t>
            </a:r>
            <a:r>
              <a:rPr sz="2600" i="1" dirty="0">
                <a:latin typeface="Calibri"/>
                <a:cs typeface="Calibri"/>
              </a:rPr>
              <a:t>trabalho</a:t>
            </a:r>
            <a:r>
              <a:rPr sz="2600" i="1" spc="8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futuro</a:t>
            </a:r>
            <a:endParaRPr sz="2600" dirty="0">
              <a:latin typeface="Calibri"/>
              <a:cs typeface="Calibri"/>
            </a:endParaRPr>
          </a:p>
          <a:p>
            <a:pPr marL="756285" marR="1179830" indent="-287020">
              <a:lnSpc>
                <a:spcPct val="80000"/>
              </a:lnSpc>
              <a:spcBef>
                <a:spcPts val="625"/>
              </a:spcBef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i="1" dirty="0">
                <a:latin typeface="Calibri"/>
                <a:cs typeface="Calibri"/>
              </a:rPr>
              <a:t>é </a:t>
            </a:r>
            <a:r>
              <a:rPr sz="2600" i="1" spc="-5" dirty="0">
                <a:latin typeface="Calibri"/>
                <a:cs typeface="Calibri"/>
              </a:rPr>
              <a:t>armazenado </a:t>
            </a:r>
            <a:r>
              <a:rPr sz="2600" i="1" spc="-10" dirty="0">
                <a:latin typeface="Calibri"/>
                <a:cs typeface="Calibri"/>
              </a:rPr>
              <a:t>em </a:t>
            </a:r>
            <a:r>
              <a:rPr sz="2600" i="1" spc="-5" dirty="0">
                <a:latin typeface="Calibri"/>
                <a:cs typeface="Calibri"/>
              </a:rPr>
              <a:t>um </a:t>
            </a:r>
            <a:r>
              <a:rPr sz="2600" b="1" i="1" spc="-10" dirty="0">
                <a:latin typeface="Calibri"/>
                <a:cs typeface="Calibri"/>
              </a:rPr>
              <a:t>Repositório </a:t>
            </a:r>
            <a:r>
              <a:rPr sz="2600" b="1" i="1" dirty="0">
                <a:latin typeface="Calibri"/>
                <a:cs typeface="Calibri"/>
              </a:rPr>
              <a:t>de </a:t>
            </a:r>
            <a:r>
              <a:rPr sz="2600" b="1" i="1" spc="-10" dirty="0">
                <a:latin typeface="Calibri"/>
                <a:cs typeface="Calibri"/>
              </a:rPr>
              <a:t>Itens </a:t>
            </a:r>
            <a:r>
              <a:rPr sz="2600" b="1" i="1" dirty="0">
                <a:latin typeface="Calibri"/>
                <a:cs typeface="Calibri"/>
              </a:rPr>
              <a:t>de  </a:t>
            </a:r>
            <a:r>
              <a:rPr sz="2600" b="1" i="1" spc="-5" dirty="0">
                <a:latin typeface="Calibri"/>
                <a:cs typeface="Calibri"/>
              </a:rPr>
              <a:t>Configuração</a:t>
            </a:r>
            <a:endParaRPr sz="2600" dirty="0">
              <a:latin typeface="Calibri"/>
              <a:cs typeface="Calibri"/>
            </a:endParaRPr>
          </a:p>
          <a:p>
            <a:pPr marL="756285" marR="177800" indent="-287020">
              <a:lnSpc>
                <a:spcPct val="80000"/>
              </a:lnSpc>
              <a:spcBef>
                <a:spcPts val="625"/>
              </a:spcBef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i="1" spc="-5" dirty="0">
                <a:latin typeface="Calibri"/>
                <a:cs typeface="Calibri"/>
              </a:rPr>
              <a:t>pode </a:t>
            </a:r>
            <a:r>
              <a:rPr sz="2600" i="1" dirty="0">
                <a:latin typeface="Calibri"/>
                <a:cs typeface="Calibri"/>
              </a:rPr>
              <a:t>ser alterado </a:t>
            </a:r>
            <a:r>
              <a:rPr sz="2600" i="1" spc="-5" dirty="0">
                <a:latin typeface="Calibri"/>
                <a:cs typeface="Calibri"/>
              </a:rPr>
              <a:t>somente </a:t>
            </a:r>
            <a:r>
              <a:rPr sz="2600" i="1" dirty="0">
                <a:latin typeface="Calibri"/>
                <a:cs typeface="Calibri"/>
              </a:rPr>
              <a:t>através </a:t>
            </a:r>
            <a:r>
              <a:rPr sz="2600" i="1" spc="5" dirty="0">
                <a:latin typeface="Calibri"/>
                <a:cs typeface="Calibri"/>
              </a:rPr>
              <a:t>de </a:t>
            </a:r>
            <a:r>
              <a:rPr sz="2600" i="1" spc="-5" dirty="0">
                <a:latin typeface="Calibri"/>
                <a:cs typeface="Calibri"/>
              </a:rPr>
              <a:t>procedimentos  </a:t>
            </a:r>
            <a:r>
              <a:rPr sz="2600" i="1" spc="-10" dirty="0">
                <a:latin typeface="Calibri"/>
                <a:cs typeface="Calibri"/>
              </a:rPr>
              <a:t>formais </a:t>
            </a:r>
            <a:r>
              <a:rPr sz="2600" i="1" spc="5" dirty="0">
                <a:latin typeface="Calibri"/>
                <a:cs typeface="Calibri"/>
              </a:rPr>
              <a:t>de </a:t>
            </a:r>
            <a:r>
              <a:rPr sz="2600" i="1" spc="-10" dirty="0">
                <a:latin typeface="Calibri"/>
                <a:cs typeface="Calibri"/>
              </a:rPr>
              <a:t>controle </a:t>
            </a:r>
            <a:r>
              <a:rPr sz="2600" i="1" spc="5" dirty="0">
                <a:latin typeface="Calibri"/>
                <a:cs typeface="Calibri"/>
              </a:rPr>
              <a:t>de</a:t>
            </a:r>
            <a:r>
              <a:rPr sz="2600" i="1" spc="-3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mudança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9792" y="811786"/>
            <a:ext cx="79908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Conceitos </a:t>
            </a:r>
            <a:r>
              <a:rPr sz="4400" spc="-10" dirty="0"/>
              <a:t>Fundamentais:</a:t>
            </a:r>
            <a:r>
              <a:rPr sz="4400" spc="-25" dirty="0"/>
              <a:t> </a:t>
            </a:r>
            <a:r>
              <a:rPr sz="4400" dirty="0"/>
              <a:t>Baselines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992124" y="1769364"/>
            <a:ext cx="8706611" cy="4735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94130" marR="5080" indent="-128206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Conceitos </a:t>
            </a:r>
            <a:r>
              <a:rPr spc="-15" dirty="0"/>
              <a:t>Fundamentais: Repositório  </a:t>
            </a:r>
            <a:r>
              <a:rPr spc="5" dirty="0"/>
              <a:t>de </a:t>
            </a:r>
            <a:r>
              <a:rPr spc="-15" dirty="0"/>
              <a:t>Itens de</a:t>
            </a:r>
            <a:r>
              <a:rPr spc="-35" dirty="0"/>
              <a:t> </a:t>
            </a:r>
            <a:r>
              <a:rPr spc="-15" dirty="0"/>
              <a:t>Configuração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174" y="1887644"/>
            <a:ext cx="8055609" cy="4160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dirty="0">
                <a:latin typeface="Calibri"/>
                <a:cs typeface="Calibri"/>
              </a:rPr>
              <a:t>É </a:t>
            </a:r>
            <a:r>
              <a:rPr sz="2700" spc="5" dirty="0">
                <a:latin typeface="Calibri"/>
                <a:cs typeface="Calibri"/>
              </a:rPr>
              <a:t>um </a:t>
            </a:r>
            <a:r>
              <a:rPr sz="2700" spc="-5" dirty="0">
                <a:latin typeface="Calibri"/>
                <a:cs typeface="Calibri"/>
              </a:rPr>
              <a:t>local </a:t>
            </a:r>
            <a:r>
              <a:rPr sz="2700" dirty="0">
                <a:latin typeface="Calibri"/>
                <a:cs typeface="Calibri"/>
              </a:rPr>
              <a:t>sob </a:t>
            </a:r>
            <a:r>
              <a:rPr sz="2700" spc="-15" dirty="0">
                <a:latin typeface="Calibri"/>
                <a:cs typeface="Calibri"/>
              </a:rPr>
              <a:t>controle </a:t>
            </a:r>
            <a:r>
              <a:rPr sz="2700" spc="-10" dirty="0">
                <a:latin typeface="Calibri"/>
                <a:cs typeface="Calibri"/>
              </a:rPr>
              <a:t>de </a:t>
            </a:r>
            <a:r>
              <a:rPr sz="2700" dirty="0">
                <a:latin typeface="Calibri"/>
                <a:cs typeface="Calibri"/>
              </a:rPr>
              <a:t>acesso </a:t>
            </a:r>
            <a:r>
              <a:rPr sz="2700" spc="-10" dirty="0">
                <a:latin typeface="Calibri"/>
                <a:cs typeface="Calibri"/>
              </a:rPr>
              <a:t>(banco de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dados)</a:t>
            </a:r>
            <a:endParaRPr sz="2700" dirty="0">
              <a:latin typeface="Calibri"/>
              <a:cs typeface="Calibri"/>
            </a:endParaRPr>
          </a:p>
          <a:p>
            <a:pPr marL="354965" marR="5080" indent="-342900">
              <a:lnSpc>
                <a:spcPct val="80000"/>
              </a:lnSpc>
              <a:spcBef>
                <a:spcPts val="645"/>
              </a:spcBef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15" dirty="0">
                <a:latin typeface="Calibri"/>
                <a:cs typeface="Calibri"/>
              </a:rPr>
              <a:t>Lugar </a:t>
            </a:r>
            <a:r>
              <a:rPr sz="2700" dirty="0">
                <a:latin typeface="Calibri"/>
                <a:cs typeface="Calibri"/>
              </a:rPr>
              <a:t>aonde </a:t>
            </a:r>
            <a:r>
              <a:rPr sz="2700" spc="-5" dirty="0">
                <a:latin typeface="Calibri"/>
                <a:cs typeface="Calibri"/>
              </a:rPr>
              <a:t>são </a:t>
            </a:r>
            <a:r>
              <a:rPr sz="2700" spc="-10" dirty="0">
                <a:latin typeface="Calibri"/>
                <a:cs typeface="Calibri"/>
              </a:rPr>
              <a:t>armazenados os Itens de Configuração  de Software </a:t>
            </a:r>
            <a:r>
              <a:rPr sz="2700" spc="-5" dirty="0">
                <a:latin typeface="Calibri"/>
                <a:cs typeface="Calibri"/>
              </a:rPr>
              <a:t>depois </a:t>
            </a:r>
            <a:r>
              <a:rPr sz="2700" spc="5" dirty="0">
                <a:latin typeface="Calibri"/>
                <a:cs typeface="Calibri"/>
              </a:rPr>
              <a:t>de </a:t>
            </a:r>
            <a:r>
              <a:rPr sz="2700" spc="-10" dirty="0">
                <a:latin typeface="Calibri"/>
                <a:cs typeface="Calibri"/>
              </a:rPr>
              <a:t>liberados </a:t>
            </a:r>
            <a:r>
              <a:rPr sz="2700" spc="-5" dirty="0">
                <a:latin typeface="Calibri"/>
                <a:cs typeface="Calibri"/>
              </a:rPr>
              <a:t>por </a:t>
            </a:r>
            <a:r>
              <a:rPr sz="2700" dirty="0">
                <a:latin typeface="Calibri"/>
                <a:cs typeface="Calibri"/>
              </a:rPr>
              <a:t>uma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"baseline".</a:t>
            </a:r>
            <a:endParaRPr sz="2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 dirty="0">
              <a:latin typeface="Calibri"/>
              <a:cs typeface="Calibri"/>
            </a:endParaRPr>
          </a:p>
          <a:p>
            <a:pPr marL="354965" marR="71755" indent="-342900">
              <a:lnSpc>
                <a:spcPct val="80000"/>
              </a:lnSpc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•	</a:t>
            </a:r>
            <a:r>
              <a:rPr sz="2700" spc="-5" dirty="0">
                <a:latin typeface="Calibri"/>
                <a:cs typeface="Calibri"/>
              </a:rPr>
              <a:t>Nos </a:t>
            </a:r>
            <a:r>
              <a:rPr sz="2700" spc="-15" dirty="0">
                <a:latin typeface="Calibri"/>
                <a:cs typeface="Calibri"/>
              </a:rPr>
              <a:t>pontos </a:t>
            </a:r>
            <a:r>
              <a:rPr sz="2700" spc="-10" dirty="0">
                <a:latin typeface="Calibri"/>
                <a:cs typeface="Calibri"/>
              </a:rPr>
              <a:t>estabelecidos </a:t>
            </a:r>
            <a:r>
              <a:rPr sz="2700" spc="-5" dirty="0">
                <a:latin typeface="Calibri"/>
                <a:cs typeface="Calibri"/>
              </a:rPr>
              <a:t>pelas linhas </a:t>
            </a:r>
            <a:r>
              <a:rPr sz="2700" spc="-10" dirty="0">
                <a:latin typeface="Calibri"/>
                <a:cs typeface="Calibri"/>
              </a:rPr>
              <a:t>de </a:t>
            </a:r>
            <a:r>
              <a:rPr sz="2700" spc="-20" dirty="0">
                <a:latin typeface="Calibri"/>
                <a:cs typeface="Calibri"/>
              </a:rPr>
              <a:t>referência, </a:t>
            </a:r>
            <a:r>
              <a:rPr sz="2700" dirty="0">
                <a:latin typeface="Calibri"/>
                <a:cs typeface="Calibri"/>
              </a:rPr>
              <a:t>os  </a:t>
            </a:r>
            <a:r>
              <a:rPr sz="2700" spc="-10" dirty="0">
                <a:latin typeface="Calibri"/>
                <a:cs typeface="Calibri"/>
              </a:rPr>
              <a:t>itens de </a:t>
            </a:r>
            <a:r>
              <a:rPr sz="2700" spc="-15" dirty="0">
                <a:latin typeface="Calibri"/>
                <a:cs typeface="Calibri"/>
              </a:rPr>
              <a:t>configuração </a:t>
            </a:r>
            <a:r>
              <a:rPr sz="2700" spc="-10" dirty="0">
                <a:latin typeface="Calibri"/>
                <a:cs typeface="Calibri"/>
              </a:rPr>
              <a:t>devem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ser:</a:t>
            </a:r>
          </a:p>
          <a:p>
            <a:pPr marL="469265">
              <a:lnSpc>
                <a:spcPct val="100000"/>
              </a:lnSpc>
              <a:spcBef>
                <a:spcPts val="1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-5" dirty="0">
                <a:latin typeface="Calibri"/>
                <a:cs typeface="Calibri"/>
              </a:rPr>
              <a:t>identificados,</a:t>
            </a:r>
            <a:endParaRPr sz="2400" dirty="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-5" dirty="0">
                <a:latin typeface="Calibri"/>
                <a:cs typeface="Calibri"/>
              </a:rPr>
              <a:t>analisados,</a:t>
            </a:r>
            <a:endParaRPr sz="2400" dirty="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-5" dirty="0">
                <a:latin typeface="Calibri"/>
                <a:cs typeface="Calibri"/>
              </a:rPr>
              <a:t>corrigidos,</a:t>
            </a:r>
            <a:endParaRPr sz="2400" dirty="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15" dirty="0">
                <a:latin typeface="Calibri"/>
                <a:cs typeface="Calibri"/>
              </a:rPr>
              <a:t>aprovados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</a:p>
          <a:p>
            <a:pPr marL="46926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10" dirty="0">
                <a:latin typeface="Calibri"/>
                <a:cs typeface="Calibri"/>
              </a:rPr>
              <a:t>armazenados </a:t>
            </a:r>
            <a:r>
              <a:rPr sz="2400" spc="5" dirty="0">
                <a:latin typeface="Calibri"/>
                <a:cs typeface="Calibri"/>
              </a:rPr>
              <a:t>no </a:t>
            </a:r>
            <a:r>
              <a:rPr sz="2400" spc="-10" dirty="0">
                <a:latin typeface="Calibri"/>
                <a:cs typeface="Calibri"/>
              </a:rPr>
              <a:t>repositório </a:t>
            </a:r>
            <a:r>
              <a:rPr sz="2400" spc="5" dirty="0">
                <a:latin typeface="Calibri"/>
                <a:cs typeface="Calibri"/>
              </a:rPr>
              <a:t>de </a:t>
            </a:r>
            <a:r>
              <a:rPr sz="2400" spc="-5" dirty="0">
                <a:latin typeface="Calibri"/>
                <a:cs typeface="Calibri"/>
              </a:rPr>
              <a:t>itens </a:t>
            </a:r>
            <a:r>
              <a:rPr sz="2400" spc="-10" dirty="0">
                <a:latin typeface="Calibri"/>
                <a:cs typeface="Calibri"/>
              </a:rPr>
              <a:t>de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configuração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94130" marR="5080" indent="-128206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Conceitos </a:t>
            </a:r>
            <a:r>
              <a:rPr spc="-15" dirty="0"/>
              <a:t>Fundamentais: Repositório  </a:t>
            </a:r>
            <a:r>
              <a:rPr spc="5" dirty="0"/>
              <a:t>de </a:t>
            </a:r>
            <a:r>
              <a:rPr spc="-15" dirty="0"/>
              <a:t>Itens de</a:t>
            </a:r>
            <a:r>
              <a:rPr spc="-35" dirty="0"/>
              <a:t> </a:t>
            </a:r>
            <a:r>
              <a:rPr spc="-15" dirty="0"/>
              <a:t>Configuração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147" y="1957861"/>
            <a:ext cx="7798434" cy="4122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28600" indent="-343535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5" dirty="0">
                <a:latin typeface="Calibri"/>
                <a:cs typeface="Calibri"/>
              </a:rPr>
              <a:t>Os </a:t>
            </a:r>
            <a:r>
              <a:rPr sz="3200" spc="-15" dirty="0">
                <a:latin typeface="Calibri"/>
                <a:cs typeface="Calibri"/>
              </a:rPr>
              <a:t>itens </a:t>
            </a:r>
            <a:r>
              <a:rPr sz="3200" spc="5" dirty="0">
                <a:latin typeface="Calibri"/>
                <a:cs typeface="Calibri"/>
              </a:rPr>
              <a:t>de um </a:t>
            </a:r>
            <a:r>
              <a:rPr sz="3200" spc="-10" dirty="0">
                <a:latin typeface="Calibri"/>
                <a:cs typeface="Calibri"/>
              </a:rPr>
              <a:t>repositório de </a:t>
            </a:r>
            <a:r>
              <a:rPr sz="3200" b="1" spc="-10" dirty="0">
                <a:latin typeface="Calibri"/>
                <a:cs typeface="Calibri"/>
              </a:rPr>
              <a:t>itens </a:t>
            </a:r>
            <a:r>
              <a:rPr sz="3200" b="1" spc="5" dirty="0">
                <a:latin typeface="Calibri"/>
                <a:cs typeface="Calibri"/>
              </a:rPr>
              <a:t>de  </a:t>
            </a:r>
            <a:r>
              <a:rPr sz="3200" b="1" spc="-15" dirty="0">
                <a:latin typeface="Calibri"/>
                <a:cs typeface="Calibri"/>
              </a:rPr>
              <a:t>configuração </a:t>
            </a:r>
            <a:r>
              <a:rPr sz="3200" spc="-5" dirty="0">
                <a:latin typeface="Calibri"/>
                <a:cs typeface="Calibri"/>
              </a:rPr>
              <a:t>só </a:t>
            </a:r>
            <a:r>
              <a:rPr sz="3200" spc="-15" dirty="0">
                <a:latin typeface="Calibri"/>
                <a:cs typeface="Calibri"/>
              </a:rPr>
              <a:t>poderão </a:t>
            </a:r>
            <a:r>
              <a:rPr sz="3200" dirty="0">
                <a:latin typeface="Calibri"/>
                <a:cs typeface="Calibri"/>
              </a:rPr>
              <a:t>ser </a:t>
            </a:r>
            <a:r>
              <a:rPr sz="3200" spc="-15" dirty="0">
                <a:latin typeface="Calibri"/>
                <a:cs typeface="Calibri"/>
              </a:rPr>
              <a:t>alterados </a:t>
            </a:r>
            <a:r>
              <a:rPr sz="3200" spc="-5" dirty="0">
                <a:latin typeface="Calibri"/>
                <a:cs typeface="Calibri"/>
              </a:rPr>
              <a:t>após  uma solicitação </a:t>
            </a:r>
            <a:r>
              <a:rPr sz="3200" spc="-10" dirty="0">
                <a:latin typeface="Calibri"/>
                <a:cs typeface="Calibri"/>
              </a:rPr>
              <a:t>de </a:t>
            </a:r>
            <a:r>
              <a:rPr sz="3200" b="1" spc="-20" dirty="0">
                <a:latin typeface="Calibri"/>
                <a:cs typeface="Calibri"/>
              </a:rPr>
              <a:t>alteração </a:t>
            </a:r>
            <a:r>
              <a:rPr sz="3200" b="1" spc="-15" dirty="0">
                <a:latin typeface="Calibri"/>
                <a:cs typeface="Calibri"/>
              </a:rPr>
              <a:t>formalmente  aprovada </a:t>
            </a:r>
            <a:r>
              <a:rPr sz="3200" spc="-5" dirty="0">
                <a:latin typeface="Calibri"/>
                <a:cs typeface="Calibri"/>
              </a:rPr>
              <a:t>pelo </a:t>
            </a:r>
            <a:r>
              <a:rPr sz="3200" spc="-25" dirty="0">
                <a:latin typeface="Calibri"/>
                <a:cs typeface="Calibri"/>
              </a:rPr>
              <a:t>gerente </a:t>
            </a:r>
            <a:r>
              <a:rPr sz="3200" spc="-10" dirty="0">
                <a:latin typeface="Calibri"/>
                <a:cs typeface="Calibri"/>
              </a:rPr>
              <a:t>de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configuração.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dirty="0">
                <a:latin typeface="Calibri"/>
                <a:cs typeface="Calibri"/>
              </a:rPr>
              <a:t>Essa é </a:t>
            </a:r>
            <a:r>
              <a:rPr sz="3200" spc="-5" dirty="0">
                <a:latin typeface="Calibri"/>
                <a:cs typeface="Calibri"/>
              </a:rPr>
              <a:t>uma </a:t>
            </a:r>
            <a:r>
              <a:rPr sz="3200" spc="-15" dirty="0">
                <a:latin typeface="Calibri"/>
                <a:cs typeface="Calibri"/>
              </a:rPr>
              <a:t>forma </a:t>
            </a:r>
            <a:r>
              <a:rPr sz="3200" spc="5" dirty="0">
                <a:latin typeface="Calibri"/>
                <a:cs typeface="Calibri"/>
              </a:rPr>
              <a:t>de </a:t>
            </a:r>
            <a:r>
              <a:rPr sz="3200" b="1" spc="-15" dirty="0">
                <a:latin typeface="Calibri"/>
                <a:cs typeface="Calibri"/>
              </a:rPr>
              <a:t>prover </a:t>
            </a:r>
            <a:r>
              <a:rPr sz="3200" b="1" spc="-10" dirty="0">
                <a:latin typeface="Calibri"/>
                <a:cs typeface="Calibri"/>
              </a:rPr>
              <a:t>controle </a:t>
            </a:r>
            <a:r>
              <a:rPr sz="3200" spc="-10" dirty="0">
                <a:latin typeface="Calibri"/>
                <a:cs typeface="Calibri"/>
              </a:rPr>
              <a:t>sobre </a:t>
            </a:r>
            <a:r>
              <a:rPr sz="3200" dirty="0">
                <a:latin typeface="Calibri"/>
                <a:cs typeface="Calibri"/>
              </a:rPr>
              <a:t>a  </a:t>
            </a:r>
            <a:r>
              <a:rPr sz="3200" spc="-10" dirty="0">
                <a:latin typeface="Calibri"/>
                <a:cs typeface="Calibri"/>
              </a:rPr>
              <a:t>situação de cada </a:t>
            </a:r>
            <a:r>
              <a:rPr sz="3200" spc="5" dirty="0">
                <a:latin typeface="Calibri"/>
                <a:cs typeface="Calibri"/>
              </a:rPr>
              <a:t>um </a:t>
            </a:r>
            <a:r>
              <a:rPr sz="3200" spc="-5" dirty="0">
                <a:latin typeface="Calibri"/>
                <a:cs typeface="Calibri"/>
              </a:rPr>
              <a:t>dos </a:t>
            </a:r>
            <a:r>
              <a:rPr sz="3200" spc="-15" dirty="0">
                <a:latin typeface="Calibri"/>
                <a:cs typeface="Calibri"/>
              </a:rPr>
              <a:t>itens </a:t>
            </a:r>
            <a:r>
              <a:rPr sz="3200" spc="-10" dirty="0">
                <a:latin typeface="Calibri"/>
                <a:cs typeface="Calibri"/>
              </a:rPr>
              <a:t>de  </a:t>
            </a:r>
            <a:r>
              <a:rPr sz="3200" spc="-20" dirty="0">
                <a:latin typeface="Calibri"/>
                <a:cs typeface="Calibri"/>
              </a:rPr>
              <a:t>configuração, </a:t>
            </a:r>
            <a:r>
              <a:rPr sz="3200" b="1" spc="-10" dirty="0">
                <a:latin typeface="Calibri"/>
                <a:cs typeface="Calibri"/>
              </a:rPr>
              <a:t>evitando</a:t>
            </a:r>
            <a:r>
              <a:rPr sz="3200" b="1" spc="1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inconsistências</a:t>
            </a:r>
            <a:r>
              <a:rPr sz="3200" spc="-1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3007" y="542122"/>
            <a:ext cx="738378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2555" marR="5080" indent="-265049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Conceitos </a:t>
            </a:r>
            <a:r>
              <a:rPr spc="-15" dirty="0"/>
              <a:t>Fundamentais: </a:t>
            </a:r>
            <a:r>
              <a:rPr i="1" spc="-5" dirty="0">
                <a:latin typeface="Calibri"/>
                <a:cs typeface="Calibri"/>
              </a:rPr>
              <a:t>Check-in /  Check-out</a:t>
            </a:r>
            <a:r>
              <a:rPr lang="pt-BR" i="1" spc="-5" dirty="0">
                <a:latin typeface="Calibri"/>
                <a:cs typeface="Calibri"/>
              </a:rPr>
              <a:t>  28-08-2020</a:t>
            </a:r>
            <a:endParaRPr i="1"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0147" y="1957861"/>
            <a:ext cx="7932420" cy="266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7635" indent="-343535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10" dirty="0">
                <a:latin typeface="Calibri"/>
                <a:cs typeface="Calibri"/>
              </a:rPr>
              <a:t>método utilizado </a:t>
            </a:r>
            <a:r>
              <a:rPr sz="3200" spc="-15" dirty="0">
                <a:latin typeface="Calibri"/>
                <a:cs typeface="Calibri"/>
              </a:rPr>
              <a:t>para </a:t>
            </a:r>
            <a:r>
              <a:rPr sz="3200" spc="-10" dirty="0">
                <a:latin typeface="Calibri"/>
                <a:cs typeface="Calibri"/>
              </a:rPr>
              <a:t>trabalhar </a:t>
            </a:r>
            <a:r>
              <a:rPr sz="3200" spc="-15" dirty="0">
                <a:latin typeface="Calibri"/>
                <a:cs typeface="Calibri"/>
              </a:rPr>
              <a:t>com </a:t>
            </a:r>
            <a:r>
              <a:rPr sz="3200" spc="-10" dirty="0">
                <a:latin typeface="Calibri"/>
                <a:cs typeface="Calibri"/>
              </a:rPr>
              <a:t>itens de  </a:t>
            </a:r>
            <a:r>
              <a:rPr sz="3200" spc="-15" dirty="0">
                <a:latin typeface="Calibri"/>
                <a:cs typeface="Calibri"/>
              </a:rPr>
              <a:t>configuração que </a:t>
            </a:r>
            <a:r>
              <a:rPr sz="3200" dirty="0">
                <a:latin typeface="Calibri"/>
                <a:cs typeface="Calibri"/>
              </a:rPr>
              <a:t>já </a:t>
            </a:r>
            <a:r>
              <a:rPr sz="3200" spc="-20" dirty="0">
                <a:latin typeface="Calibri"/>
                <a:cs typeface="Calibri"/>
              </a:rPr>
              <a:t>estão </a:t>
            </a:r>
            <a:r>
              <a:rPr sz="3200" spc="-10" dirty="0">
                <a:latin typeface="Calibri"/>
                <a:cs typeface="Calibri"/>
              </a:rPr>
              <a:t>no</a:t>
            </a:r>
            <a:r>
              <a:rPr sz="3200" spc="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repositório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00" dirty="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10" dirty="0">
                <a:latin typeface="Calibri"/>
                <a:cs typeface="Calibri"/>
              </a:rPr>
              <a:t>Significa </a:t>
            </a:r>
            <a:r>
              <a:rPr sz="3200" spc="-20" dirty="0">
                <a:latin typeface="Calibri"/>
                <a:cs typeface="Calibri"/>
              </a:rPr>
              <a:t>conferência </a:t>
            </a:r>
            <a:r>
              <a:rPr sz="3200" spc="5" dirty="0">
                <a:latin typeface="Calibri"/>
                <a:cs typeface="Calibri"/>
              </a:rPr>
              <a:t>na </a:t>
            </a:r>
            <a:r>
              <a:rPr sz="3200" spc="-15" dirty="0">
                <a:latin typeface="Calibri"/>
                <a:cs typeface="Calibri"/>
              </a:rPr>
              <a:t>entrada 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20" dirty="0">
                <a:latin typeface="Calibri"/>
                <a:cs typeface="Calibri"/>
              </a:rPr>
              <a:t>conferência  </a:t>
            </a:r>
            <a:r>
              <a:rPr sz="3200" spc="-10" dirty="0">
                <a:latin typeface="Calibri"/>
                <a:cs typeface="Calibri"/>
              </a:rPr>
              <a:t>na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saída.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055E1FD3A7DB74F99AB249C5F3096CA" ma:contentTypeVersion="0" ma:contentTypeDescription="Crie um novo documento." ma:contentTypeScope="" ma:versionID="c6d4f66e0073108f74926a29285bcc4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8BD1E8-4FF9-48DC-BD06-F9ECB7A4FF57}"/>
</file>

<file path=customXml/itemProps2.xml><?xml version="1.0" encoding="utf-8"?>
<ds:datastoreItem xmlns:ds="http://schemas.openxmlformats.org/officeDocument/2006/customXml" ds:itemID="{8F230D4F-49E2-4B09-86E9-1BBA7138E978}"/>
</file>

<file path=customXml/itemProps3.xml><?xml version="1.0" encoding="utf-8"?>
<ds:datastoreItem xmlns:ds="http://schemas.openxmlformats.org/officeDocument/2006/customXml" ds:itemID="{16FAB4EC-DDE9-4A96-AADC-F727C8DC7F2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551</Words>
  <Application>Microsoft Office PowerPoint</Application>
  <PresentationFormat>Personalizar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CMP1493 – Gerência de Configuração  de Software</vt:lpstr>
      <vt:lpstr>Gerenciamento de Configuração de  Software</vt:lpstr>
      <vt:lpstr>Conceitos Fundamentais: Baselines</vt:lpstr>
      <vt:lpstr>Conceitos Fundamentais: Baselines</vt:lpstr>
      <vt:lpstr>Conceitos Fundamentais: Baselines</vt:lpstr>
      <vt:lpstr>Conceitos Fundamentais: Baselines</vt:lpstr>
      <vt:lpstr>Conceitos Fundamentais: Repositório  de Itens de Configuração</vt:lpstr>
      <vt:lpstr>Conceitos Fundamentais: Repositório  de Itens de Configuração</vt:lpstr>
      <vt:lpstr>Conceitos Fundamentais: Check-in /  Check-out  28-08-2020</vt:lpstr>
      <vt:lpstr>Conceitos Fundamentais: Check-in /  Check-out</vt:lpstr>
      <vt:lpstr>Conceitos Fundamentais: Check-out</vt:lpstr>
      <vt:lpstr>Conceitos Fundamentais: Check-out</vt:lpstr>
      <vt:lpstr>Conceitos Fundamentais: Check-in</vt:lpstr>
      <vt:lpstr>Conceitos Fundamentais: Check-in</vt:lpstr>
      <vt:lpstr>Conceitos Fundamentais: Check-in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CMP1493 - Aula 3</dc:title>
  <dc:creator>Alexandre</dc:creator>
  <cp:lastModifiedBy>JORIVER RODRIGUES CANEDO</cp:lastModifiedBy>
  <cp:revision>4</cp:revision>
  <dcterms:created xsi:type="dcterms:W3CDTF">2020-08-25T21:59:34Z</dcterms:created>
  <dcterms:modified xsi:type="dcterms:W3CDTF">2020-08-29T00:54:21Z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2019-03-11T00:00:00Z</vt:filetime>
  </property>
  <property fmtid="{D5CDD505-2E9C-101B-9397-08002B2CF9AE}" pid="3" name="LastSaved">
    <vt:filetime>2020-08-25T00:00:00Z</vt:filetime>
  </property>
  <property fmtid="{D5CDD505-2E9C-101B-9397-08002B2CF9AE}" pid="4" name="ContentTypeId">
    <vt:lpwstr>0x0101009055E1FD3A7DB74F99AB249C5F3096CA</vt:lpwstr>
  </property>
</Properties>
</file>