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0693400" cy="7562850"/>
  <p:notesSz cx="10693400" cy="75628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2668" y="35052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7605" y="542122"/>
            <a:ext cx="605818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0147" y="1957861"/>
            <a:ext cx="8073105" cy="2464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128" y="2436296"/>
            <a:ext cx="7338059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03399"/>
                </a:solidFill>
                <a:latin typeface="Arial"/>
                <a:cs typeface="Arial"/>
              </a:rPr>
              <a:t>CMP1493 </a:t>
            </a:r>
            <a:r>
              <a:rPr sz="3200" b="1" dirty="0">
                <a:solidFill>
                  <a:srgbClr val="003399"/>
                </a:solidFill>
                <a:latin typeface="Arial"/>
                <a:cs typeface="Arial"/>
              </a:rPr>
              <a:t>– </a:t>
            </a:r>
            <a:r>
              <a:rPr sz="3200" b="1" spc="-5" dirty="0">
                <a:solidFill>
                  <a:srgbClr val="003399"/>
                </a:solidFill>
                <a:latin typeface="Arial"/>
                <a:cs typeface="Arial"/>
              </a:rPr>
              <a:t>Gerência de Configuração  de</a:t>
            </a:r>
            <a:r>
              <a:rPr sz="3200" b="1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3399"/>
                </a:solidFill>
                <a:latin typeface="Arial"/>
                <a:cs typeface="Arial"/>
              </a:rPr>
              <a:t>Software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95627" y="5711952"/>
            <a:ext cx="1808987" cy="106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5843" y="3625115"/>
            <a:ext cx="3655695" cy="487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3F3F3F"/>
                </a:solidFill>
                <a:latin typeface="Arial"/>
                <a:cs typeface="Arial"/>
              </a:rPr>
              <a:t>Prof. </a:t>
            </a:r>
            <a:r>
              <a:rPr sz="1500" b="1" dirty="0">
                <a:solidFill>
                  <a:srgbClr val="3F3F3F"/>
                </a:solidFill>
                <a:latin typeface="Arial"/>
                <a:cs typeface="Arial"/>
              </a:rPr>
              <a:t>Msc </a:t>
            </a:r>
            <a:r>
              <a:rPr sz="1500" b="1" spc="-10" dirty="0">
                <a:solidFill>
                  <a:srgbClr val="3F3F3F"/>
                </a:solidFill>
                <a:latin typeface="Arial"/>
                <a:cs typeface="Arial"/>
              </a:rPr>
              <a:t>Alexandre </a:t>
            </a:r>
            <a:r>
              <a:rPr sz="1500" b="1" spc="-5" dirty="0">
                <a:solidFill>
                  <a:srgbClr val="3F3F3F"/>
                </a:solidFill>
                <a:latin typeface="Arial"/>
                <a:cs typeface="Arial"/>
              </a:rPr>
              <a:t>Cláudio de</a:t>
            </a:r>
            <a:r>
              <a:rPr sz="1500" b="1" spc="-10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500" b="1" spc="-10" dirty="0">
                <a:solidFill>
                  <a:srgbClr val="3F3F3F"/>
                </a:solidFill>
                <a:latin typeface="Arial"/>
                <a:cs typeface="Arial"/>
              </a:rPr>
              <a:t>Almeida</a:t>
            </a:r>
            <a:endParaRPr lang="pt-BR" sz="1500" b="1" spc="-10" dirty="0">
              <a:solidFill>
                <a:srgbClr val="3F3F3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500" b="1" spc="-10" dirty="0">
                <a:solidFill>
                  <a:srgbClr val="3F3F3F"/>
                </a:solidFill>
                <a:latin typeface="Arial"/>
                <a:cs typeface="Arial"/>
              </a:rPr>
              <a:t>Prof. </a:t>
            </a:r>
            <a:r>
              <a:rPr lang="pt-BR" sz="1500" b="1" spc="-10" dirty="0" err="1">
                <a:solidFill>
                  <a:srgbClr val="3F3F3F"/>
                </a:solidFill>
                <a:latin typeface="Arial"/>
                <a:cs typeface="Arial"/>
              </a:rPr>
              <a:t>Msc</a:t>
            </a:r>
            <a:r>
              <a:rPr lang="pt-BR" sz="1500" b="1" spc="-10" dirty="0">
                <a:solidFill>
                  <a:srgbClr val="3F3F3F"/>
                </a:solidFill>
                <a:latin typeface="Arial"/>
                <a:cs typeface="Arial"/>
              </a:rPr>
              <a:t>. Joriver Rodrigues Canedo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9530" y="811786"/>
            <a:ext cx="51720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/>
              <a:t>1) </a:t>
            </a:r>
            <a:r>
              <a:rPr sz="4400" spc="-80" dirty="0"/>
              <a:t>Tarefas</a:t>
            </a:r>
            <a:r>
              <a:rPr sz="4400" spc="-55" dirty="0"/>
              <a:t> </a:t>
            </a:r>
            <a:r>
              <a:rPr sz="4400" spc="-10" dirty="0"/>
              <a:t>Preliminares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147" y="1957861"/>
            <a:ext cx="7944484" cy="4258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5" dirty="0">
                <a:latin typeface="Calibri"/>
                <a:cs typeface="Calibri"/>
              </a:rPr>
              <a:t>1.3) Planejar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5" dirty="0">
                <a:latin typeface="Calibri"/>
                <a:cs typeface="Calibri"/>
              </a:rPr>
              <a:t>linhas </a:t>
            </a:r>
            <a:r>
              <a:rPr sz="3200" spc="5" dirty="0">
                <a:latin typeface="Calibri"/>
                <a:cs typeface="Calibri"/>
              </a:rPr>
              <a:t>de </a:t>
            </a:r>
            <a:r>
              <a:rPr sz="3200" spc="-20" dirty="0">
                <a:latin typeface="Calibri"/>
                <a:cs typeface="Calibri"/>
              </a:rPr>
              <a:t>referência </a:t>
            </a:r>
            <a:r>
              <a:rPr sz="3200" spc="-15" dirty="0">
                <a:latin typeface="Calibri"/>
                <a:cs typeface="Calibri"/>
              </a:rPr>
              <a:t>dentro </a:t>
            </a:r>
            <a:r>
              <a:rPr sz="3200" spc="5" dirty="0">
                <a:latin typeface="Calibri"/>
                <a:cs typeface="Calibri"/>
              </a:rPr>
              <a:t>do  </a:t>
            </a:r>
            <a:r>
              <a:rPr sz="3200" spc="-5" dirty="0">
                <a:latin typeface="Calibri"/>
                <a:cs typeface="Calibri"/>
              </a:rPr>
              <a:t>ciclo </a:t>
            </a:r>
            <a:r>
              <a:rPr sz="3200" spc="-10" dirty="0">
                <a:latin typeface="Calibri"/>
                <a:cs typeface="Calibri"/>
              </a:rPr>
              <a:t>de </a:t>
            </a:r>
            <a:r>
              <a:rPr sz="3200" dirty="0">
                <a:latin typeface="Calibri"/>
                <a:cs typeface="Calibri"/>
              </a:rPr>
              <a:t>vida </a:t>
            </a:r>
            <a:r>
              <a:rPr sz="3200" spc="5" dirty="0">
                <a:latin typeface="Calibri"/>
                <a:cs typeface="Calibri"/>
              </a:rPr>
              <a:t>do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projeto.</a:t>
            </a:r>
            <a:endParaRPr sz="3200">
              <a:latin typeface="Calibri"/>
              <a:cs typeface="Calibri"/>
            </a:endParaRPr>
          </a:p>
          <a:p>
            <a:pPr marL="756285" marR="429895" indent="-28702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5" dirty="0">
                <a:latin typeface="Calibri"/>
                <a:cs typeface="Calibri"/>
              </a:rPr>
              <a:t>Geralmente, </a:t>
            </a:r>
            <a:r>
              <a:rPr sz="2800" spc="-5" dirty="0">
                <a:latin typeface="Calibri"/>
                <a:cs typeface="Calibri"/>
              </a:rPr>
              <a:t>cria-se </a:t>
            </a:r>
            <a:r>
              <a:rPr sz="2800" spc="-10" dirty="0">
                <a:latin typeface="Calibri"/>
                <a:cs typeface="Calibri"/>
              </a:rPr>
              <a:t>uma </a:t>
            </a:r>
            <a:r>
              <a:rPr sz="2800" spc="-5" dirty="0">
                <a:latin typeface="Calibri"/>
                <a:cs typeface="Calibri"/>
              </a:rPr>
              <a:t>linha </a:t>
            </a:r>
            <a:r>
              <a:rPr sz="2800" dirty="0">
                <a:latin typeface="Calibri"/>
                <a:cs typeface="Calibri"/>
              </a:rPr>
              <a:t>de </a:t>
            </a:r>
            <a:r>
              <a:rPr sz="2800" spc="-25" dirty="0">
                <a:latin typeface="Calibri"/>
                <a:cs typeface="Calibri"/>
              </a:rPr>
              <a:t>referência </a:t>
            </a:r>
            <a:r>
              <a:rPr sz="2800" spc="-5" dirty="0">
                <a:latin typeface="Calibri"/>
                <a:cs typeface="Calibri"/>
              </a:rPr>
              <a:t>ao  final </a:t>
            </a:r>
            <a:r>
              <a:rPr sz="2800" spc="-15" dirty="0">
                <a:latin typeface="Calibri"/>
                <a:cs typeface="Calibri"/>
              </a:rPr>
              <a:t>de </a:t>
            </a:r>
            <a:r>
              <a:rPr sz="2800" spc="-5" dirty="0">
                <a:latin typeface="Calibri"/>
                <a:cs typeface="Calibri"/>
              </a:rPr>
              <a:t>cada </a:t>
            </a:r>
            <a:r>
              <a:rPr sz="2800" spc="-15" dirty="0">
                <a:latin typeface="Calibri"/>
                <a:cs typeface="Calibri"/>
              </a:rPr>
              <a:t>fase </a:t>
            </a:r>
            <a:r>
              <a:rPr sz="2800" dirty="0">
                <a:latin typeface="Calibri"/>
                <a:cs typeface="Calibri"/>
              </a:rPr>
              <a:t>do </a:t>
            </a:r>
            <a:r>
              <a:rPr sz="2800" spc="-10" dirty="0">
                <a:latin typeface="Calibri"/>
                <a:cs typeface="Calibri"/>
              </a:rPr>
              <a:t>ciclo </a:t>
            </a:r>
            <a:r>
              <a:rPr sz="2800" spc="-15" dirty="0">
                <a:latin typeface="Calibri"/>
                <a:cs typeface="Calibri"/>
              </a:rPr>
              <a:t>de </a:t>
            </a:r>
            <a:r>
              <a:rPr sz="2800" spc="-10" dirty="0">
                <a:latin typeface="Calibri"/>
                <a:cs typeface="Calibri"/>
              </a:rPr>
              <a:t>vida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projeto</a:t>
            </a:r>
            <a:endParaRPr sz="28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latin typeface="Arial"/>
                <a:cs typeface="Arial"/>
              </a:rPr>
              <a:t>• </a:t>
            </a:r>
            <a:r>
              <a:rPr sz="2400" spc="-10" dirty="0">
                <a:latin typeface="Calibri"/>
                <a:cs typeface="Calibri"/>
              </a:rPr>
              <a:t>Geralmente </a:t>
            </a:r>
            <a:r>
              <a:rPr sz="2400" spc="-5" dirty="0">
                <a:latin typeface="Calibri"/>
                <a:cs typeface="Calibri"/>
              </a:rPr>
              <a:t>depois </a:t>
            </a:r>
            <a:r>
              <a:rPr sz="2400" spc="5" dirty="0">
                <a:latin typeface="Calibri"/>
                <a:cs typeface="Calibri"/>
              </a:rPr>
              <a:t>de </a:t>
            </a:r>
            <a:r>
              <a:rPr sz="2400" spc="-10" dirty="0">
                <a:latin typeface="Calibri"/>
                <a:cs typeface="Calibri"/>
              </a:rPr>
              <a:t>cada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manutenção.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00">
              <a:latin typeface="Calibri"/>
              <a:cs typeface="Calibri"/>
            </a:endParaRPr>
          </a:p>
          <a:p>
            <a:pPr marL="756285" marR="210185" indent="-28702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5" dirty="0">
                <a:latin typeface="Calibri"/>
                <a:cs typeface="Calibri"/>
              </a:rPr>
              <a:t>Deve-se </a:t>
            </a:r>
            <a:r>
              <a:rPr sz="2800" spc="-10" dirty="0">
                <a:latin typeface="Calibri"/>
                <a:cs typeface="Calibri"/>
              </a:rPr>
              <a:t>especificar </a:t>
            </a:r>
            <a:r>
              <a:rPr sz="2800" spc="-5" dirty="0">
                <a:latin typeface="Calibri"/>
                <a:cs typeface="Calibri"/>
              </a:rPr>
              <a:t>quais </a:t>
            </a:r>
            <a:r>
              <a:rPr sz="2800" spc="-10" dirty="0">
                <a:latin typeface="Calibri"/>
                <a:cs typeface="Calibri"/>
              </a:rPr>
              <a:t>itens </a:t>
            </a:r>
            <a:r>
              <a:rPr sz="2800" spc="-15" dirty="0">
                <a:latin typeface="Calibri"/>
                <a:cs typeface="Calibri"/>
              </a:rPr>
              <a:t>serão </a:t>
            </a:r>
            <a:r>
              <a:rPr sz="2800" spc="-10" dirty="0">
                <a:latin typeface="Calibri"/>
                <a:cs typeface="Calibri"/>
              </a:rPr>
              <a:t>revisados </a:t>
            </a:r>
            <a:r>
              <a:rPr sz="2800" spc="-5" dirty="0">
                <a:latin typeface="Calibri"/>
                <a:cs typeface="Calibri"/>
              </a:rPr>
              <a:t>e  </a:t>
            </a:r>
            <a:r>
              <a:rPr sz="2800" spc="-15" dirty="0">
                <a:latin typeface="Calibri"/>
                <a:cs typeface="Calibri"/>
              </a:rPr>
              <a:t>armazenados </a:t>
            </a:r>
            <a:r>
              <a:rPr sz="2800" spc="-20" dirty="0">
                <a:latin typeface="Calibri"/>
                <a:cs typeface="Calibri"/>
              </a:rPr>
              <a:t>em </a:t>
            </a:r>
            <a:r>
              <a:rPr sz="2800" spc="-10" dirty="0">
                <a:latin typeface="Calibri"/>
                <a:cs typeface="Calibri"/>
              </a:rPr>
              <a:t>cada uma </a:t>
            </a:r>
            <a:r>
              <a:rPr sz="2800" dirty="0">
                <a:latin typeface="Calibri"/>
                <a:cs typeface="Calibri"/>
              </a:rPr>
              <a:t>das </a:t>
            </a:r>
            <a:r>
              <a:rPr sz="2800" spc="-10" dirty="0">
                <a:latin typeface="Calibri"/>
                <a:cs typeface="Calibri"/>
              </a:rPr>
              <a:t>linhas </a:t>
            </a:r>
            <a:r>
              <a:rPr sz="2800" spc="-15" dirty="0">
                <a:latin typeface="Calibri"/>
                <a:cs typeface="Calibri"/>
              </a:rPr>
              <a:t>de  </a:t>
            </a:r>
            <a:r>
              <a:rPr sz="2800" spc="-25" dirty="0">
                <a:latin typeface="Calibri"/>
                <a:cs typeface="Calibri"/>
              </a:rPr>
              <a:t>referência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planejadas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9530" y="811786"/>
            <a:ext cx="51720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/>
              <a:t>1) </a:t>
            </a:r>
            <a:r>
              <a:rPr sz="4400" spc="-80" dirty="0"/>
              <a:t>Tarefas</a:t>
            </a:r>
            <a:r>
              <a:rPr sz="4400" spc="-55" dirty="0"/>
              <a:t> </a:t>
            </a:r>
            <a:r>
              <a:rPr sz="4400" spc="-10" dirty="0"/>
              <a:t>Preliminares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147" y="1857210"/>
            <a:ext cx="7956550" cy="1640839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5" dirty="0">
                <a:latin typeface="Calibri"/>
                <a:cs typeface="Calibri"/>
              </a:rPr>
              <a:t>1.4) </a:t>
            </a:r>
            <a:r>
              <a:rPr sz="3200" spc="-15" dirty="0">
                <a:latin typeface="Calibri"/>
                <a:cs typeface="Calibri"/>
              </a:rPr>
              <a:t>Descrever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maneira como </a:t>
            </a:r>
            <a:r>
              <a:rPr sz="3200" dirty="0">
                <a:latin typeface="Calibri"/>
                <a:cs typeface="Calibri"/>
              </a:rPr>
              <a:t>os </a:t>
            </a:r>
            <a:r>
              <a:rPr sz="3200" spc="-15" dirty="0">
                <a:latin typeface="Calibri"/>
                <a:cs typeface="Calibri"/>
              </a:rPr>
              <a:t>itens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serão:</a:t>
            </a:r>
            <a:endParaRPr sz="3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5" dirty="0">
                <a:latin typeface="Calibri"/>
                <a:cs typeface="Calibri"/>
              </a:rPr>
              <a:t>arquivados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5" dirty="0">
                <a:latin typeface="Calibri"/>
                <a:cs typeface="Calibri"/>
              </a:rPr>
              <a:t>recuperados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repositório.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7021" y="811786"/>
            <a:ext cx="35140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/>
              <a:t>2)</a:t>
            </a:r>
            <a:r>
              <a:rPr sz="4400" spc="-50" dirty="0"/>
              <a:t> </a:t>
            </a:r>
            <a:r>
              <a:rPr sz="4400" spc="-15" dirty="0"/>
              <a:t>Identificação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147" y="1857210"/>
            <a:ext cx="7905115" cy="346075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5" dirty="0">
                <a:latin typeface="Calibri"/>
                <a:cs typeface="Calibri"/>
              </a:rPr>
              <a:t>Criar </a:t>
            </a:r>
            <a:r>
              <a:rPr sz="3200" spc="5" dirty="0">
                <a:latin typeface="Calibri"/>
                <a:cs typeface="Calibri"/>
              </a:rPr>
              <a:t>um </a:t>
            </a:r>
            <a:r>
              <a:rPr sz="3200" spc="-5" dirty="0">
                <a:latin typeface="Calibri"/>
                <a:cs typeface="Calibri"/>
              </a:rPr>
              <a:t>esquema </a:t>
            </a:r>
            <a:r>
              <a:rPr sz="3200" spc="-10" dirty="0">
                <a:latin typeface="Calibri"/>
                <a:cs typeface="Calibri"/>
              </a:rPr>
              <a:t>de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identificação</a:t>
            </a:r>
            <a:endParaRPr sz="3200">
              <a:latin typeface="Calibri"/>
              <a:cs typeface="Calibri"/>
            </a:endParaRPr>
          </a:p>
          <a:p>
            <a:pPr marL="756285" marR="1849120" indent="-28702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0" dirty="0">
                <a:latin typeface="Calibri"/>
                <a:cs typeface="Calibri"/>
              </a:rPr>
              <a:t>atribuir </a:t>
            </a:r>
            <a:r>
              <a:rPr sz="2800" spc="-5" dirty="0">
                <a:latin typeface="Calibri"/>
                <a:cs typeface="Calibri"/>
              </a:rPr>
              <a:t>nomes </a:t>
            </a:r>
            <a:r>
              <a:rPr sz="2800" spc="-10" dirty="0">
                <a:latin typeface="Calibri"/>
                <a:cs typeface="Calibri"/>
              </a:rPr>
              <a:t>únicos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cada </a:t>
            </a:r>
            <a:r>
              <a:rPr sz="2800" spc="-15" dirty="0">
                <a:latin typeface="Calibri"/>
                <a:cs typeface="Calibri"/>
              </a:rPr>
              <a:t>um </a:t>
            </a:r>
            <a:r>
              <a:rPr sz="2800" spc="-10" dirty="0">
                <a:latin typeface="Calibri"/>
                <a:cs typeface="Calibri"/>
              </a:rPr>
              <a:t>dos  </a:t>
            </a:r>
            <a:r>
              <a:rPr sz="2800" spc="-15" dirty="0">
                <a:latin typeface="Calibri"/>
                <a:cs typeface="Calibri"/>
              </a:rPr>
              <a:t>componentes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85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30" dirty="0">
                <a:latin typeface="Calibri"/>
                <a:cs typeface="Calibri"/>
              </a:rPr>
              <a:t>através </a:t>
            </a:r>
            <a:r>
              <a:rPr sz="2800" dirty="0">
                <a:latin typeface="Calibri"/>
                <a:cs typeface="Calibri"/>
              </a:rPr>
              <a:t>do </a:t>
            </a:r>
            <a:r>
              <a:rPr sz="2800" spc="-10" dirty="0">
                <a:latin typeface="Calibri"/>
                <a:cs typeface="Calibri"/>
              </a:rPr>
              <a:t>nome </a:t>
            </a:r>
            <a:r>
              <a:rPr sz="2800" spc="-15" dirty="0">
                <a:latin typeface="Calibri"/>
                <a:cs typeface="Calibri"/>
              </a:rPr>
              <a:t>deve </a:t>
            </a:r>
            <a:r>
              <a:rPr sz="2800" spc="-5" dirty="0">
                <a:latin typeface="Calibri"/>
                <a:cs typeface="Calibri"/>
              </a:rPr>
              <a:t>ser </a:t>
            </a:r>
            <a:r>
              <a:rPr sz="2800" spc="-10" dirty="0">
                <a:latin typeface="Calibri"/>
                <a:cs typeface="Calibri"/>
              </a:rPr>
              <a:t>possível reconhecer</a:t>
            </a:r>
            <a:endParaRPr sz="28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latin typeface="Arial"/>
                <a:cs typeface="Arial"/>
              </a:rPr>
              <a:t>•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evolução </a:t>
            </a:r>
            <a:r>
              <a:rPr sz="2400" spc="5" dirty="0">
                <a:latin typeface="Calibri"/>
                <a:cs typeface="Calibri"/>
              </a:rPr>
              <a:t>de </a:t>
            </a:r>
            <a:r>
              <a:rPr sz="2400" dirty="0">
                <a:latin typeface="Calibri"/>
                <a:cs typeface="Calibri"/>
              </a:rPr>
              <a:t>cada uma </a:t>
            </a:r>
            <a:r>
              <a:rPr sz="2400" spc="-5" dirty="0">
                <a:latin typeface="Calibri"/>
                <a:cs typeface="Calibri"/>
              </a:rPr>
              <a:t>das </a:t>
            </a:r>
            <a:r>
              <a:rPr sz="2400" spc="-10" dirty="0">
                <a:latin typeface="Calibri"/>
                <a:cs typeface="Calibri"/>
              </a:rPr>
              <a:t>versões </a:t>
            </a:r>
            <a:r>
              <a:rPr sz="2400" spc="-5" dirty="0">
                <a:latin typeface="Calibri"/>
                <a:cs typeface="Calibri"/>
              </a:rPr>
              <a:t>dos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componentes</a:t>
            </a:r>
            <a:endParaRPr sz="24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•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hierarquia </a:t>
            </a:r>
            <a:r>
              <a:rPr sz="2400" spc="-15" dirty="0">
                <a:latin typeface="Calibri"/>
                <a:cs typeface="Calibri"/>
              </a:rPr>
              <a:t>existente entre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componentes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7021" y="811786"/>
            <a:ext cx="35140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/>
              <a:t>2)</a:t>
            </a:r>
            <a:r>
              <a:rPr sz="4400" spc="-50" dirty="0"/>
              <a:t> </a:t>
            </a:r>
            <a:r>
              <a:rPr sz="4400" spc="-15" dirty="0"/>
              <a:t>Identificação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147" y="1957861"/>
            <a:ext cx="7126605" cy="461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tabLst>
                <a:tab pos="446405" algn="l"/>
              </a:tabLst>
            </a:pPr>
            <a:r>
              <a:rPr sz="3200" dirty="0">
                <a:latin typeface="Arial"/>
                <a:cs typeface="Arial"/>
              </a:rPr>
              <a:t>•		</a:t>
            </a:r>
            <a:r>
              <a:rPr sz="3200" spc="-20" dirty="0">
                <a:latin typeface="Calibri"/>
                <a:cs typeface="Calibri"/>
              </a:rPr>
              <a:t>Exemplo </a:t>
            </a:r>
            <a:r>
              <a:rPr sz="3200" spc="-5" dirty="0">
                <a:latin typeface="Calibri"/>
                <a:cs typeface="Calibri"/>
              </a:rPr>
              <a:t>simples </a:t>
            </a:r>
            <a:r>
              <a:rPr sz="3200" spc="-10" dirty="0">
                <a:latin typeface="Calibri"/>
                <a:cs typeface="Calibri"/>
              </a:rPr>
              <a:t>de um </a:t>
            </a:r>
            <a:r>
              <a:rPr sz="3200" spc="-5" dirty="0">
                <a:latin typeface="Calibri"/>
                <a:cs typeface="Calibri"/>
              </a:rPr>
              <a:t>esquema </a:t>
            </a:r>
            <a:r>
              <a:rPr sz="3200" spc="-10" dirty="0">
                <a:latin typeface="Calibri"/>
                <a:cs typeface="Calibri"/>
              </a:rPr>
              <a:t>de  identificação </a:t>
            </a:r>
            <a:r>
              <a:rPr sz="3200" spc="-20" dirty="0">
                <a:latin typeface="Calibri"/>
                <a:cs typeface="Calibri"/>
              </a:rPr>
              <a:t>para </a:t>
            </a:r>
            <a:r>
              <a:rPr sz="3200" spc="-10" dirty="0">
                <a:latin typeface="Calibri"/>
                <a:cs typeface="Calibri"/>
              </a:rPr>
              <a:t>um </a:t>
            </a:r>
            <a:r>
              <a:rPr sz="3200" spc="-20" dirty="0">
                <a:latin typeface="Calibri"/>
                <a:cs typeface="Calibri"/>
              </a:rPr>
              <a:t>projeto </a:t>
            </a:r>
            <a:r>
              <a:rPr sz="3200" dirty="0">
                <a:latin typeface="Calibri"/>
                <a:cs typeface="Calibri"/>
              </a:rPr>
              <a:t>cuja </a:t>
            </a:r>
            <a:r>
              <a:rPr sz="3200" spc="-10" dirty="0">
                <a:latin typeface="Calibri"/>
                <a:cs typeface="Calibri"/>
              </a:rPr>
              <a:t>sigla </a:t>
            </a:r>
            <a:r>
              <a:rPr sz="3200" dirty="0">
                <a:latin typeface="Calibri"/>
                <a:cs typeface="Calibri"/>
              </a:rPr>
              <a:t>é  </a:t>
            </a:r>
            <a:r>
              <a:rPr sz="3200" spc="-105" dirty="0">
                <a:latin typeface="Calibri"/>
                <a:cs typeface="Calibri"/>
              </a:rPr>
              <a:t>“AA”</a:t>
            </a:r>
            <a:endParaRPr sz="3200">
              <a:latin typeface="Calibri"/>
              <a:cs typeface="Calibri"/>
            </a:endParaRPr>
          </a:p>
          <a:p>
            <a:pPr marL="355600" marR="730885" indent="-343535">
              <a:lnSpc>
                <a:spcPct val="100000"/>
              </a:lnSpc>
              <a:spcBef>
                <a:spcPts val="770"/>
              </a:spcBef>
              <a:tabLst>
                <a:tab pos="446405" algn="l"/>
              </a:tabLst>
            </a:pPr>
            <a:r>
              <a:rPr sz="3200" dirty="0">
                <a:latin typeface="Arial"/>
                <a:cs typeface="Arial"/>
              </a:rPr>
              <a:t>•		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5" dirty="0">
                <a:latin typeface="Calibri"/>
                <a:cs typeface="Calibri"/>
              </a:rPr>
              <a:t>esquema </a:t>
            </a:r>
            <a:r>
              <a:rPr sz="3200" spc="5" dirty="0">
                <a:latin typeface="Calibri"/>
                <a:cs typeface="Calibri"/>
              </a:rPr>
              <a:t>de </a:t>
            </a:r>
            <a:r>
              <a:rPr sz="3200" spc="-10" dirty="0">
                <a:latin typeface="Calibri"/>
                <a:cs typeface="Calibri"/>
              </a:rPr>
              <a:t>identificação </a:t>
            </a:r>
            <a:r>
              <a:rPr sz="3200" spc="-15" dirty="0">
                <a:latin typeface="Calibri"/>
                <a:cs typeface="Calibri"/>
              </a:rPr>
              <a:t>utiliza </a:t>
            </a:r>
            <a:r>
              <a:rPr sz="3200" dirty="0">
                <a:latin typeface="Calibri"/>
                <a:cs typeface="Calibri"/>
              </a:rPr>
              <a:t>a  </a:t>
            </a:r>
            <a:r>
              <a:rPr sz="3200" spc="-10" dirty="0">
                <a:latin typeface="Calibri"/>
                <a:cs typeface="Calibri"/>
              </a:rPr>
              <a:t>combinação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de:</a:t>
            </a:r>
            <a:endParaRPr sz="3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0" dirty="0">
                <a:latin typeface="Calibri"/>
                <a:cs typeface="Calibri"/>
              </a:rPr>
              <a:t>nome </a:t>
            </a:r>
            <a:r>
              <a:rPr sz="2800" spc="-15" dirty="0">
                <a:latin typeface="Calibri"/>
                <a:cs typeface="Calibri"/>
              </a:rPr>
              <a:t>do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projeto</a:t>
            </a:r>
            <a:endParaRPr sz="28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5" dirty="0">
                <a:latin typeface="Calibri"/>
                <a:cs typeface="Calibri"/>
              </a:rPr>
              <a:t>tipo </a:t>
            </a:r>
            <a:r>
              <a:rPr sz="2800" spc="-15" dirty="0">
                <a:latin typeface="Calibri"/>
                <a:cs typeface="Calibri"/>
              </a:rPr>
              <a:t>de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item</a:t>
            </a:r>
            <a:endParaRPr sz="28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0" dirty="0">
                <a:latin typeface="Calibri"/>
                <a:cs typeface="Calibri"/>
              </a:rPr>
              <a:t>nome </a:t>
            </a:r>
            <a:r>
              <a:rPr sz="2800" spc="-15" dirty="0">
                <a:latin typeface="Calibri"/>
                <a:cs typeface="Calibri"/>
              </a:rPr>
              <a:t>do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item</a:t>
            </a:r>
            <a:endParaRPr sz="28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20" dirty="0">
                <a:latin typeface="Calibri"/>
                <a:cs typeface="Calibri"/>
              </a:rPr>
              <a:t>versão </a:t>
            </a:r>
            <a:r>
              <a:rPr sz="2800" spc="-15" dirty="0">
                <a:latin typeface="Calibri"/>
                <a:cs typeface="Calibri"/>
              </a:rPr>
              <a:t>do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item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7021" y="811786"/>
            <a:ext cx="35140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/>
              <a:t>2)</a:t>
            </a:r>
            <a:r>
              <a:rPr sz="4400" spc="-50" dirty="0"/>
              <a:t> </a:t>
            </a:r>
            <a:r>
              <a:rPr sz="4400" spc="-15" dirty="0"/>
              <a:t>Identificação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147" y="1957861"/>
            <a:ext cx="8004809" cy="1586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tabLst>
                <a:tab pos="446405" algn="l"/>
              </a:tabLst>
            </a:pPr>
            <a:r>
              <a:rPr sz="3200" dirty="0">
                <a:latin typeface="Arial"/>
                <a:cs typeface="Arial"/>
              </a:rPr>
              <a:t>•		</a:t>
            </a:r>
            <a:r>
              <a:rPr sz="3200" spc="-20" dirty="0">
                <a:latin typeface="Calibri"/>
                <a:cs typeface="Calibri"/>
              </a:rPr>
              <a:t>Exemplo </a:t>
            </a:r>
            <a:r>
              <a:rPr sz="3200" spc="-10" dirty="0">
                <a:latin typeface="Calibri"/>
                <a:cs typeface="Calibri"/>
              </a:rPr>
              <a:t>de </a:t>
            </a:r>
            <a:r>
              <a:rPr sz="3200" spc="5" dirty="0">
                <a:latin typeface="Calibri"/>
                <a:cs typeface="Calibri"/>
              </a:rPr>
              <a:t>um </a:t>
            </a:r>
            <a:r>
              <a:rPr sz="3200" spc="-5" dirty="0">
                <a:latin typeface="Calibri"/>
                <a:cs typeface="Calibri"/>
              </a:rPr>
              <a:t>esquema </a:t>
            </a:r>
            <a:r>
              <a:rPr sz="3200" spc="5" dirty="0">
                <a:latin typeface="Calibri"/>
                <a:cs typeface="Calibri"/>
              </a:rPr>
              <a:t>de </a:t>
            </a:r>
            <a:r>
              <a:rPr sz="3200" spc="-10" dirty="0">
                <a:latin typeface="Calibri"/>
                <a:cs typeface="Calibri"/>
              </a:rPr>
              <a:t>identificação </a:t>
            </a:r>
            <a:r>
              <a:rPr sz="3200" spc="-5" dirty="0">
                <a:latin typeface="Calibri"/>
                <a:cs typeface="Calibri"/>
              </a:rPr>
              <a:t>dos  </a:t>
            </a:r>
            <a:r>
              <a:rPr sz="3200" spc="-15" dirty="0">
                <a:latin typeface="Calibri"/>
                <a:cs typeface="Calibri"/>
              </a:rPr>
              <a:t>itens </a:t>
            </a:r>
            <a:r>
              <a:rPr sz="3200" spc="5" dirty="0">
                <a:latin typeface="Calibri"/>
                <a:cs typeface="Calibri"/>
              </a:rPr>
              <a:t>de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configuração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4608" y="3131819"/>
            <a:ext cx="8581643" cy="3343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7419" y="811786"/>
            <a:ext cx="57365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/>
              <a:t>3) </a:t>
            </a:r>
            <a:r>
              <a:rPr sz="4400" spc="-15" dirty="0"/>
              <a:t>Controle </a:t>
            </a:r>
            <a:r>
              <a:rPr sz="4400" spc="10" dirty="0"/>
              <a:t>de</a:t>
            </a:r>
            <a:r>
              <a:rPr sz="4400" spc="-85" dirty="0"/>
              <a:t> </a:t>
            </a:r>
            <a:r>
              <a:rPr sz="4400" spc="-5" dirty="0"/>
              <a:t>Mudanças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147" y="1908985"/>
            <a:ext cx="7864475" cy="42202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306705" indent="-343535" algn="just">
              <a:lnSpc>
                <a:spcPts val="3460"/>
              </a:lnSpc>
              <a:spcBef>
                <a:spcPts val="535"/>
              </a:spcBef>
            </a:pPr>
            <a:r>
              <a:rPr sz="3200" dirty="0">
                <a:latin typeface="Arial"/>
                <a:cs typeface="Arial"/>
              </a:rPr>
              <a:t>• </a:t>
            </a:r>
            <a:r>
              <a:rPr sz="3200" spc="-20" dirty="0">
                <a:latin typeface="Calibri"/>
                <a:cs typeface="Calibri"/>
              </a:rPr>
              <a:t>Durante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10" dirty="0">
                <a:latin typeface="Calibri"/>
                <a:cs typeface="Calibri"/>
              </a:rPr>
              <a:t>processo </a:t>
            </a:r>
            <a:r>
              <a:rPr sz="3200" spc="5" dirty="0">
                <a:latin typeface="Calibri"/>
                <a:cs typeface="Calibri"/>
              </a:rPr>
              <a:t>de </a:t>
            </a:r>
            <a:r>
              <a:rPr sz="3200" spc="-10" dirty="0">
                <a:latin typeface="Calibri"/>
                <a:cs typeface="Calibri"/>
              </a:rPr>
              <a:t>desenvolvimento </a:t>
            </a:r>
            <a:r>
              <a:rPr sz="3200" spc="5" dirty="0">
                <a:latin typeface="Calibri"/>
                <a:cs typeface="Calibri"/>
              </a:rPr>
              <a:t>de  </a:t>
            </a:r>
            <a:r>
              <a:rPr sz="3200" spc="-15" dirty="0">
                <a:latin typeface="Calibri"/>
                <a:cs typeface="Calibri"/>
              </a:rPr>
              <a:t>software, </a:t>
            </a:r>
            <a:r>
              <a:rPr sz="3200" spc="-5" dirty="0">
                <a:latin typeface="Calibri"/>
                <a:cs typeface="Calibri"/>
              </a:rPr>
              <a:t>mudanças </a:t>
            </a:r>
            <a:r>
              <a:rPr sz="3200" spc="-15" dirty="0">
                <a:latin typeface="Calibri"/>
                <a:cs typeface="Calibri"/>
              </a:rPr>
              <a:t>descontroladas </a:t>
            </a:r>
            <a:r>
              <a:rPr sz="3200" spc="-5" dirty="0">
                <a:latin typeface="Calibri"/>
                <a:cs typeface="Calibri"/>
              </a:rPr>
              <a:t>podem  </a:t>
            </a:r>
            <a:r>
              <a:rPr sz="3200" spc="-15" dirty="0">
                <a:latin typeface="Calibri"/>
                <a:cs typeface="Calibri"/>
              </a:rPr>
              <a:t>levar rapidamente </a:t>
            </a:r>
            <a:r>
              <a:rPr sz="3200" dirty="0">
                <a:latin typeface="Calibri"/>
                <a:cs typeface="Calibri"/>
              </a:rPr>
              <a:t>ao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caos.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50">
              <a:latin typeface="Calibri"/>
              <a:cs typeface="Calibri"/>
            </a:endParaRPr>
          </a:p>
          <a:p>
            <a:pPr marL="355600" marR="5080" indent="-343535">
              <a:lnSpc>
                <a:spcPts val="3460"/>
              </a:lnSpc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10" dirty="0">
                <a:latin typeface="Calibri"/>
                <a:cs typeface="Calibri"/>
              </a:rPr>
              <a:t>Assim, </a:t>
            </a:r>
            <a:r>
              <a:rPr sz="3200" spc="-15" dirty="0">
                <a:latin typeface="Calibri"/>
                <a:cs typeface="Calibri"/>
              </a:rPr>
              <a:t>deve </a:t>
            </a:r>
            <a:r>
              <a:rPr sz="3200" dirty="0">
                <a:latin typeface="Calibri"/>
                <a:cs typeface="Calibri"/>
              </a:rPr>
              <a:t>ser </a:t>
            </a:r>
            <a:r>
              <a:rPr sz="3200" spc="-15" dirty="0">
                <a:latin typeface="Calibri"/>
                <a:cs typeface="Calibri"/>
              </a:rPr>
              <a:t>instituído </a:t>
            </a:r>
            <a:r>
              <a:rPr sz="3200" spc="-10" dirty="0">
                <a:latin typeface="Calibri"/>
                <a:cs typeface="Calibri"/>
              </a:rPr>
              <a:t>na </a:t>
            </a:r>
            <a:r>
              <a:rPr sz="3200" spc="-20" dirty="0">
                <a:latin typeface="Calibri"/>
                <a:cs typeface="Calibri"/>
              </a:rPr>
              <a:t>organização </a:t>
            </a:r>
            <a:r>
              <a:rPr sz="3200" spc="-10" dirty="0">
                <a:latin typeface="Calibri"/>
                <a:cs typeface="Calibri"/>
              </a:rPr>
              <a:t>um  </a:t>
            </a:r>
            <a:r>
              <a:rPr sz="3200" b="1" spc="-5" dirty="0">
                <a:latin typeface="Calibri"/>
                <a:cs typeface="Calibri"/>
              </a:rPr>
              <a:t>processo </a:t>
            </a:r>
            <a:r>
              <a:rPr sz="3200" spc="-5" dirty="0">
                <a:latin typeface="Calibri"/>
                <a:cs typeface="Calibri"/>
              </a:rPr>
              <a:t>que combine </a:t>
            </a:r>
            <a:r>
              <a:rPr sz="3200" spc="-15" dirty="0">
                <a:latin typeface="Calibri"/>
                <a:cs typeface="Calibri"/>
              </a:rPr>
              <a:t>procedimentos  </a:t>
            </a:r>
            <a:r>
              <a:rPr sz="3200" spc="-5" dirty="0">
                <a:latin typeface="Calibri"/>
                <a:cs typeface="Calibri"/>
              </a:rPr>
              <a:t>humanos 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20" dirty="0">
                <a:latin typeface="Calibri"/>
                <a:cs typeface="Calibri"/>
              </a:rPr>
              <a:t>ferramentas </a:t>
            </a:r>
            <a:r>
              <a:rPr sz="3200" spc="-15" dirty="0">
                <a:latin typeface="Calibri"/>
                <a:cs typeface="Calibri"/>
              </a:rPr>
              <a:t>automatizadas </a:t>
            </a:r>
            <a:r>
              <a:rPr sz="3200" spc="-20" dirty="0">
                <a:latin typeface="Calibri"/>
                <a:cs typeface="Calibri"/>
              </a:rPr>
              <a:t>para  </a:t>
            </a:r>
            <a:r>
              <a:rPr sz="3200" spc="-10" dirty="0">
                <a:latin typeface="Calibri"/>
                <a:cs typeface="Calibri"/>
              </a:rPr>
              <a:t>proporcionar um </a:t>
            </a:r>
            <a:r>
              <a:rPr sz="3200" b="1" spc="-5" dirty="0">
                <a:latin typeface="Calibri"/>
                <a:cs typeface="Calibri"/>
              </a:rPr>
              <a:t>mecanismo </a:t>
            </a:r>
            <a:r>
              <a:rPr sz="3200" b="1" spc="5" dirty="0">
                <a:latin typeface="Calibri"/>
                <a:cs typeface="Calibri"/>
              </a:rPr>
              <a:t>de </a:t>
            </a:r>
            <a:r>
              <a:rPr sz="3200" b="1" spc="-10" dirty="0">
                <a:latin typeface="Calibri"/>
                <a:cs typeface="Calibri"/>
              </a:rPr>
              <a:t>controle </a:t>
            </a:r>
            <a:r>
              <a:rPr sz="3200" b="1" dirty="0">
                <a:latin typeface="Calibri"/>
                <a:cs typeface="Calibri"/>
              </a:rPr>
              <a:t>das  </a:t>
            </a:r>
            <a:r>
              <a:rPr sz="3200" b="1" spc="-5" dirty="0">
                <a:latin typeface="Calibri"/>
                <a:cs typeface="Calibri"/>
              </a:rPr>
              <a:t>mudanças</a:t>
            </a:r>
            <a:r>
              <a:rPr sz="3200" spc="-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7419" y="811786"/>
            <a:ext cx="57365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/>
              <a:t>3) </a:t>
            </a:r>
            <a:r>
              <a:rPr sz="4400" spc="-15" dirty="0"/>
              <a:t>Controle </a:t>
            </a:r>
            <a:r>
              <a:rPr sz="4400" spc="10" dirty="0"/>
              <a:t>de</a:t>
            </a:r>
            <a:r>
              <a:rPr sz="4400" spc="-85" dirty="0"/>
              <a:t> </a:t>
            </a:r>
            <a:r>
              <a:rPr sz="4400" spc="-5" dirty="0"/>
              <a:t>Mudanças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147" y="1857210"/>
            <a:ext cx="8058784" cy="372554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44640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10" dirty="0">
                <a:latin typeface="Calibri"/>
                <a:cs typeface="Calibri"/>
              </a:rPr>
              <a:t>processo de </a:t>
            </a:r>
            <a:r>
              <a:rPr sz="3200" spc="-15" dirty="0">
                <a:latin typeface="Calibri"/>
                <a:cs typeface="Calibri"/>
              </a:rPr>
              <a:t>controle </a:t>
            </a:r>
            <a:r>
              <a:rPr sz="3200" spc="-10" dirty="0">
                <a:latin typeface="Calibri"/>
                <a:cs typeface="Calibri"/>
              </a:rPr>
              <a:t>de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mudanças</a:t>
            </a:r>
            <a:endParaRPr sz="3200">
              <a:latin typeface="Calibri"/>
              <a:cs typeface="Calibri"/>
            </a:endParaRPr>
          </a:p>
          <a:p>
            <a:pPr marL="756285" marR="228600" indent="-287020" algn="just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5" dirty="0">
                <a:latin typeface="Calibri"/>
                <a:cs typeface="Calibri"/>
              </a:rPr>
              <a:t>Deve </a:t>
            </a:r>
            <a:r>
              <a:rPr sz="2800" spc="-5" dirty="0">
                <a:latin typeface="Calibri"/>
                <a:cs typeface="Calibri"/>
              </a:rPr>
              <a:t>ser </a:t>
            </a:r>
            <a:r>
              <a:rPr sz="2800" spc="-15" dirty="0">
                <a:latin typeface="Calibri"/>
                <a:cs typeface="Calibri"/>
              </a:rPr>
              <a:t>implementado </a:t>
            </a:r>
            <a:r>
              <a:rPr sz="2800" spc="-10" dirty="0">
                <a:latin typeface="Calibri"/>
                <a:cs typeface="Calibri"/>
              </a:rPr>
              <a:t>depois que uma linha </a:t>
            </a:r>
            <a:r>
              <a:rPr sz="2800" spc="-15" dirty="0">
                <a:latin typeface="Calibri"/>
                <a:cs typeface="Calibri"/>
              </a:rPr>
              <a:t>de  </a:t>
            </a:r>
            <a:r>
              <a:rPr sz="2800" spc="-25" dirty="0">
                <a:latin typeface="Calibri"/>
                <a:cs typeface="Calibri"/>
              </a:rPr>
              <a:t>referência for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fixada</a:t>
            </a:r>
            <a:endParaRPr sz="2800">
              <a:latin typeface="Calibri"/>
              <a:cs typeface="Calibri"/>
            </a:endParaRPr>
          </a:p>
          <a:p>
            <a:pPr marL="1155065" marR="1021080" indent="-228600" algn="just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• </a:t>
            </a:r>
            <a:r>
              <a:rPr sz="2400" spc="-10" dirty="0">
                <a:latin typeface="Calibri"/>
                <a:cs typeface="Calibri"/>
              </a:rPr>
              <a:t>antes </a:t>
            </a:r>
            <a:r>
              <a:rPr sz="2400" spc="-15" dirty="0">
                <a:latin typeface="Calibri"/>
                <a:cs typeface="Calibri"/>
              </a:rPr>
              <a:t>disso, </a:t>
            </a:r>
            <a:r>
              <a:rPr sz="2400" spc="-10" dirty="0">
                <a:latin typeface="Calibri"/>
                <a:cs typeface="Calibri"/>
              </a:rPr>
              <a:t>somente </a:t>
            </a:r>
            <a:r>
              <a:rPr sz="2400" spc="5" dirty="0">
                <a:latin typeface="Calibri"/>
                <a:cs typeface="Calibri"/>
              </a:rPr>
              <a:t>um </a:t>
            </a:r>
            <a:r>
              <a:rPr sz="2400" spc="-15" dirty="0">
                <a:latin typeface="Calibri"/>
                <a:cs typeface="Calibri"/>
              </a:rPr>
              <a:t>controle </a:t>
            </a:r>
            <a:r>
              <a:rPr sz="2400" spc="-10" dirty="0">
                <a:latin typeface="Calibri"/>
                <a:cs typeface="Calibri"/>
              </a:rPr>
              <a:t>de </a:t>
            </a:r>
            <a:r>
              <a:rPr sz="2400" spc="-5" dirty="0">
                <a:latin typeface="Calibri"/>
                <a:cs typeface="Calibri"/>
              </a:rPr>
              <a:t>mudanças  </a:t>
            </a:r>
            <a:r>
              <a:rPr sz="2400" spc="-10" dirty="0">
                <a:latin typeface="Calibri"/>
                <a:cs typeface="Calibri"/>
              </a:rPr>
              <a:t>informal precisa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5" dirty="0">
                <a:latin typeface="Calibri"/>
                <a:cs typeface="Calibri"/>
              </a:rPr>
              <a:t> aplicado</a:t>
            </a:r>
            <a:endParaRPr sz="2400">
              <a:latin typeface="Calibri"/>
              <a:cs typeface="Calibri"/>
            </a:endParaRPr>
          </a:p>
          <a:p>
            <a:pPr marL="756285" marR="5080" indent="-287020" algn="just">
              <a:lnSpc>
                <a:spcPct val="100000"/>
              </a:lnSpc>
              <a:spcBef>
                <a:spcPts val="645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0" dirty="0">
                <a:latin typeface="Calibri"/>
                <a:cs typeface="Calibri"/>
              </a:rPr>
              <a:t>Um </a:t>
            </a:r>
            <a:r>
              <a:rPr sz="2800" spc="-25" dirty="0">
                <a:latin typeface="Calibri"/>
                <a:cs typeface="Calibri"/>
              </a:rPr>
              <a:t>exemplo para </a:t>
            </a:r>
            <a:r>
              <a:rPr sz="2800" spc="-20" dirty="0">
                <a:latin typeface="Calibri"/>
                <a:cs typeface="Calibri"/>
              </a:rPr>
              <a:t>ilustrar </a:t>
            </a:r>
            <a:r>
              <a:rPr sz="2800" dirty="0">
                <a:latin typeface="Calibri"/>
                <a:cs typeface="Calibri"/>
              </a:rPr>
              <a:t>um </a:t>
            </a:r>
            <a:r>
              <a:rPr sz="2800" spc="-15" dirty="0">
                <a:latin typeface="Calibri"/>
                <a:cs typeface="Calibri"/>
              </a:rPr>
              <a:t>processo de </a:t>
            </a:r>
            <a:r>
              <a:rPr sz="2800" spc="-20" dirty="0">
                <a:latin typeface="Calibri"/>
                <a:cs typeface="Calibri"/>
              </a:rPr>
              <a:t>controle  </a:t>
            </a:r>
            <a:r>
              <a:rPr sz="2800" spc="-15" dirty="0">
                <a:latin typeface="Calibri"/>
                <a:cs typeface="Calibri"/>
              </a:rPr>
              <a:t>de </a:t>
            </a:r>
            <a:r>
              <a:rPr sz="2800" spc="-10" dirty="0">
                <a:latin typeface="Calibri"/>
                <a:cs typeface="Calibri"/>
              </a:rPr>
              <a:t>mudanças que </a:t>
            </a:r>
            <a:r>
              <a:rPr sz="2800" spc="-15" dirty="0">
                <a:latin typeface="Calibri"/>
                <a:cs typeface="Calibri"/>
              </a:rPr>
              <a:t>pode ser implementado </a:t>
            </a:r>
            <a:r>
              <a:rPr sz="2800" spc="-25" dirty="0">
                <a:latin typeface="Calibri"/>
                <a:cs typeface="Calibri"/>
              </a:rPr>
              <a:t>para </a:t>
            </a:r>
            <a:r>
              <a:rPr sz="2800" dirty="0">
                <a:latin typeface="Calibri"/>
                <a:cs typeface="Calibri"/>
              </a:rPr>
              <a:t>os  </a:t>
            </a:r>
            <a:r>
              <a:rPr sz="2800" spc="-10" dirty="0">
                <a:latin typeface="Calibri"/>
                <a:cs typeface="Calibri"/>
              </a:rPr>
              <a:t>itens </a:t>
            </a:r>
            <a:r>
              <a:rPr sz="2800" spc="-20" dirty="0">
                <a:latin typeface="Calibri"/>
                <a:cs typeface="Calibri"/>
              </a:rPr>
              <a:t>que </a:t>
            </a:r>
            <a:r>
              <a:rPr sz="2800" spc="-5" dirty="0">
                <a:latin typeface="Calibri"/>
                <a:cs typeface="Calibri"/>
              </a:rPr>
              <a:t>já </a:t>
            </a:r>
            <a:r>
              <a:rPr sz="2800" spc="-15" dirty="0">
                <a:latin typeface="Calibri"/>
                <a:cs typeface="Calibri"/>
              </a:rPr>
              <a:t>passaram </a:t>
            </a:r>
            <a:r>
              <a:rPr sz="2800" spc="-10" dirty="0">
                <a:latin typeface="Calibri"/>
                <a:cs typeface="Calibri"/>
              </a:rPr>
              <a:t>por uma linha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19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referência.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7419" y="811786"/>
            <a:ext cx="57365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/>
              <a:t>3) </a:t>
            </a:r>
            <a:r>
              <a:rPr sz="4400" spc="-15" dirty="0"/>
              <a:t>Controle </a:t>
            </a:r>
            <a:r>
              <a:rPr sz="4400" spc="10" dirty="0"/>
              <a:t>de</a:t>
            </a:r>
            <a:r>
              <a:rPr sz="4400" spc="-85" dirty="0"/>
              <a:t> </a:t>
            </a:r>
            <a:r>
              <a:rPr sz="4400" spc="-5" dirty="0"/>
              <a:t>Mudanças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449067" y="1812036"/>
            <a:ext cx="5792723" cy="53964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7419" y="811786"/>
            <a:ext cx="57365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/>
              <a:t>3) </a:t>
            </a:r>
            <a:r>
              <a:rPr sz="4400" spc="-15" dirty="0"/>
              <a:t>Controle </a:t>
            </a:r>
            <a:r>
              <a:rPr sz="4400" spc="10" dirty="0"/>
              <a:t>de</a:t>
            </a:r>
            <a:r>
              <a:rPr sz="4400" spc="-85" dirty="0"/>
              <a:t> </a:t>
            </a:r>
            <a:r>
              <a:rPr sz="4400" spc="-5" dirty="0"/>
              <a:t>Mudanças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147" y="1957861"/>
            <a:ext cx="7895590" cy="3417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5" dirty="0">
                <a:latin typeface="Calibri"/>
                <a:cs typeface="Calibri"/>
              </a:rPr>
              <a:t>Os </a:t>
            </a:r>
            <a:r>
              <a:rPr sz="3200" spc="-15" dirty="0">
                <a:latin typeface="Calibri"/>
                <a:cs typeface="Calibri"/>
              </a:rPr>
              <a:t>procedimentos </a:t>
            </a:r>
            <a:r>
              <a:rPr sz="3200" spc="-10" dirty="0">
                <a:latin typeface="Calibri"/>
                <a:cs typeface="Calibri"/>
              </a:rPr>
              <a:t>de </a:t>
            </a:r>
            <a:r>
              <a:rPr sz="3200" spc="-20" dirty="0">
                <a:latin typeface="Calibri"/>
                <a:cs typeface="Calibri"/>
              </a:rPr>
              <a:t>controle </a:t>
            </a:r>
            <a:r>
              <a:rPr sz="3200" spc="5" dirty="0">
                <a:latin typeface="Calibri"/>
                <a:cs typeface="Calibri"/>
              </a:rPr>
              <a:t>das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mudanças: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50">
              <a:latin typeface="Calibri"/>
              <a:cs typeface="Calibri"/>
            </a:endParaRPr>
          </a:p>
          <a:p>
            <a:pPr marL="756285" marR="558800" indent="-28702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5" dirty="0">
                <a:latin typeface="Calibri"/>
                <a:cs typeface="Calibri"/>
              </a:rPr>
              <a:t>asseguram </a:t>
            </a:r>
            <a:r>
              <a:rPr sz="2800" spc="-10" dirty="0">
                <a:latin typeface="Calibri"/>
                <a:cs typeface="Calibri"/>
              </a:rPr>
              <a:t>que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10" dirty="0">
                <a:latin typeface="Calibri"/>
                <a:cs typeface="Calibri"/>
              </a:rPr>
              <a:t>mudanças </a:t>
            </a:r>
            <a:r>
              <a:rPr sz="2800" spc="-5" dirty="0">
                <a:latin typeface="Calibri"/>
                <a:cs typeface="Calibri"/>
              </a:rPr>
              <a:t>em </a:t>
            </a:r>
            <a:r>
              <a:rPr sz="2800" dirty="0">
                <a:latin typeface="Calibri"/>
                <a:cs typeface="Calibri"/>
              </a:rPr>
              <a:t>um </a:t>
            </a:r>
            <a:r>
              <a:rPr sz="2800" spc="-15" dirty="0">
                <a:latin typeface="Calibri"/>
                <a:cs typeface="Calibri"/>
              </a:rPr>
              <a:t>software  </a:t>
            </a:r>
            <a:r>
              <a:rPr sz="2800" spc="-5" dirty="0">
                <a:latin typeface="Calibri"/>
                <a:cs typeface="Calibri"/>
              </a:rPr>
              <a:t>sejam </a:t>
            </a:r>
            <a:r>
              <a:rPr sz="2800" spc="-25" dirty="0">
                <a:latin typeface="Calibri"/>
                <a:cs typeface="Calibri"/>
              </a:rPr>
              <a:t>feitas </a:t>
            </a:r>
            <a:r>
              <a:rPr sz="2800" dirty="0">
                <a:latin typeface="Calibri"/>
                <a:cs typeface="Calibri"/>
              </a:rPr>
              <a:t>de </a:t>
            </a:r>
            <a:r>
              <a:rPr sz="2800" spc="-10" dirty="0">
                <a:latin typeface="Calibri"/>
                <a:cs typeface="Calibri"/>
              </a:rPr>
              <a:t>modo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controlado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850">
              <a:latin typeface="Calibri"/>
              <a:cs typeface="Calibri"/>
            </a:endParaRPr>
          </a:p>
          <a:p>
            <a:pPr marL="756285" marR="217804" indent="-28702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0" dirty="0">
                <a:latin typeface="Calibri"/>
                <a:cs typeface="Calibri"/>
              </a:rPr>
              <a:t>permitindo-se </a:t>
            </a:r>
            <a:r>
              <a:rPr sz="2800" spc="-15" dirty="0">
                <a:latin typeface="Calibri"/>
                <a:cs typeface="Calibri"/>
              </a:rPr>
              <a:t>prever </a:t>
            </a:r>
            <a:r>
              <a:rPr sz="2800" spc="-5" dirty="0">
                <a:latin typeface="Calibri"/>
                <a:cs typeface="Calibri"/>
              </a:rPr>
              <a:t>o </a:t>
            </a:r>
            <a:r>
              <a:rPr sz="2800" spc="-25" dirty="0">
                <a:latin typeface="Calibri"/>
                <a:cs typeface="Calibri"/>
              </a:rPr>
              <a:t>efeito </a:t>
            </a:r>
            <a:r>
              <a:rPr sz="2800" spc="-10" dirty="0">
                <a:latin typeface="Calibri"/>
                <a:cs typeface="Calibri"/>
              </a:rPr>
              <a:t>das </a:t>
            </a:r>
            <a:r>
              <a:rPr sz="2800" spc="-15" dirty="0">
                <a:latin typeface="Calibri"/>
                <a:cs typeface="Calibri"/>
              </a:rPr>
              <a:t>mudanças </a:t>
            </a:r>
            <a:r>
              <a:rPr sz="2800" spc="-20" dirty="0">
                <a:latin typeface="Calibri"/>
                <a:cs typeface="Calibri"/>
              </a:rPr>
              <a:t>em  </a:t>
            </a:r>
            <a:r>
              <a:rPr sz="2800" spc="-10" dirty="0">
                <a:latin typeface="Calibri"/>
                <a:cs typeface="Calibri"/>
              </a:rPr>
              <a:t>todo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sistema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7419" y="811786"/>
            <a:ext cx="57365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/>
              <a:t>3) </a:t>
            </a:r>
            <a:r>
              <a:rPr sz="4400" spc="-15" dirty="0"/>
              <a:t>Controle </a:t>
            </a:r>
            <a:r>
              <a:rPr sz="4400" spc="10" dirty="0"/>
              <a:t>de</a:t>
            </a:r>
            <a:r>
              <a:rPr sz="4400" spc="-85" dirty="0"/>
              <a:t> </a:t>
            </a:r>
            <a:r>
              <a:rPr sz="4400" spc="-5" dirty="0"/>
              <a:t>Mudanças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067" y="1895297"/>
            <a:ext cx="7844155" cy="42678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139700" indent="-343535">
              <a:lnSpc>
                <a:spcPts val="2400"/>
              </a:lnSpc>
              <a:spcBef>
                <a:spcPts val="675"/>
              </a:spcBef>
              <a:tabLst>
                <a:tab pos="426720" algn="l"/>
              </a:tabLst>
            </a:pPr>
            <a:r>
              <a:rPr sz="2500" spc="-5" dirty="0">
                <a:latin typeface="Arial"/>
                <a:cs typeface="Arial"/>
              </a:rPr>
              <a:t>•		</a:t>
            </a:r>
            <a:r>
              <a:rPr sz="2500" spc="-10" dirty="0">
                <a:latin typeface="Calibri"/>
                <a:cs typeface="Calibri"/>
              </a:rPr>
              <a:t>Procedimentos </a:t>
            </a:r>
            <a:r>
              <a:rPr sz="2500" spc="-15" dirty="0">
                <a:latin typeface="Calibri"/>
                <a:cs typeface="Calibri"/>
              </a:rPr>
              <a:t>formais </a:t>
            </a:r>
            <a:r>
              <a:rPr sz="2500" dirty="0">
                <a:latin typeface="Calibri"/>
                <a:cs typeface="Calibri"/>
              </a:rPr>
              <a:t>de </a:t>
            </a:r>
            <a:r>
              <a:rPr sz="2500" spc="-15" dirty="0">
                <a:latin typeface="Calibri"/>
                <a:cs typeface="Calibri"/>
              </a:rPr>
              <a:t>organização </a:t>
            </a:r>
            <a:r>
              <a:rPr sz="2500" spc="-5" dirty="0">
                <a:latin typeface="Calibri"/>
                <a:cs typeface="Calibri"/>
              </a:rPr>
              <a:t>e </a:t>
            </a:r>
            <a:r>
              <a:rPr sz="2500" dirty="0">
                <a:latin typeface="Calibri"/>
                <a:cs typeface="Calibri"/>
              </a:rPr>
              <a:t>de </a:t>
            </a:r>
            <a:r>
              <a:rPr sz="2500" spc="-15" dirty="0">
                <a:latin typeface="Calibri"/>
                <a:cs typeface="Calibri"/>
              </a:rPr>
              <a:t>controle </a:t>
            </a:r>
            <a:r>
              <a:rPr sz="2500" spc="-10" dirty="0">
                <a:latin typeface="Calibri"/>
                <a:cs typeface="Calibri"/>
              </a:rPr>
              <a:t>das  mudanças no </a:t>
            </a:r>
            <a:r>
              <a:rPr sz="2500" spc="-15" dirty="0">
                <a:latin typeface="Calibri"/>
                <a:cs typeface="Calibri"/>
              </a:rPr>
              <a:t>sistema </a:t>
            </a:r>
            <a:r>
              <a:rPr sz="2500" spc="-5" dirty="0">
                <a:latin typeface="Calibri"/>
                <a:cs typeface="Calibri"/>
              </a:rPr>
              <a:t>permitem</a:t>
            </a:r>
            <a:r>
              <a:rPr sz="2500" spc="9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que: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Calibri"/>
              <a:cs typeface="Calibri"/>
            </a:endParaRPr>
          </a:p>
          <a:p>
            <a:pPr marL="756285" marR="5080" indent="-287020">
              <a:lnSpc>
                <a:spcPct val="80000"/>
              </a:lnSpc>
              <a:tabLst>
                <a:tab pos="756285" algn="l"/>
              </a:tabLst>
            </a:pPr>
            <a:r>
              <a:rPr sz="2200" spc="-5" dirty="0">
                <a:latin typeface="Arial"/>
                <a:cs typeface="Arial"/>
              </a:rPr>
              <a:t>–	</a:t>
            </a:r>
            <a:r>
              <a:rPr sz="2200" dirty="0">
                <a:latin typeface="Calibri"/>
                <a:cs typeface="Calibri"/>
              </a:rPr>
              <a:t>os </a:t>
            </a:r>
            <a:r>
              <a:rPr sz="2200" spc="-5" dirty="0">
                <a:latin typeface="Calibri"/>
                <a:cs typeface="Calibri"/>
              </a:rPr>
              <a:t>pedidos </a:t>
            </a:r>
            <a:r>
              <a:rPr sz="2200" dirty="0">
                <a:latin typeface="Calibri"/>
                <a:cs typeface="Calibri"/>
              </a:rPr>
              <a:t>de </a:t>
            </a:r>
            <a:r>
              <a:rPr sz="2200" spc="-15" dirty="0">
                <a:latin typeface="Calibri"/>
                <a:cs typeface="Calibri"/>
              </a:rPr>
              <a:t>alteração </a:t>
            </a:r>
            <a:r>
              <a:rPr sz="2200" spc="-5" dirty="0">
                <a:latin typeface="Calibri"/>
                <a:cs typeface="Calibri"/>
              </a:rPr>
              <a:t>possam ser </a:t>
            </a:r>
            <a:r>
              <a:rPr sz="2200" spc="-10" dirty="0">
                <a:latin typeface="Calibri"/>
                <a:cs typeface="Calibri"/>
              </a:rPr>
              <a:t>considerados </a:t>
            </a:r>
            <a:r>
              <a:rPr sz="2200" spc="-5" dirty="0">
                <a:latin typeface="Calibri"/>
                <a:cs typeface="Calibri"/>
              </a:rPr>
              <a:t>em </a:t>
            </a:r>
            <a:r>
              <a:rPr sz="2200" spc="-15" dirty="0">
                <a:latin typeface="Calibri"/>
                <a:cs typeface="Calibri"/>
              </a:rPr>
              <a:t>conjunto  com </a:t>
            </a:r>
            <a:r>
              <a:rPr sz="2200" spc="-10" dirty="0">
                <a:latin typeface="Calibri"/>
                <a:cs typeface="Calibri"/>
              </a:rPr>
              <a:t>outros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pedidos.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2200" spc="-5" dirty="0">
                <a:latin typeface="Arial"/>
                <a:cs typeface="Arial"/>
              </a:rPr>
              <a:t>–	</a:t>
            </a:r>
            <a:r>
              <a:rPr sz="2200" dirty="0">
                <a:latin typeface="Calibri"/>
                <a:cs typeface="Calibri"/>
              </a:rPr>
              <a:t>os </a:t>
            </a:r>
            <a:r>
              <a:rPr sz="2200" spc="-5" dirty="0">
                <a:latin typeface="Calibri"/>
                <a:cs typeface="Calibri"/>
              </a:rPr>
              <a:t>pedidos similares possam ser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agrupados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Calibri"/>
              <a:cs typeface="Calibri"/>
            </a:endParaRPr>
          </a:p>
          <a:p>
            <a:pPr marL="756285" marR="574040" indent="-287020">
              <a:lnSpc>
                <a:spcPts val="2110"/>
              </a:lnSpc>
              <a:tabLst>
                <a:tab pos="819785" algn="l"/>
              </a:tabLst>
            </a:pPr>
            <a:r>
              <a:rPr sz="2200" spc="-5" dirty="0">
                <a:latin typeface="Arial"/>
                <a:cs typeface="Arial"/>
              </a:rPr>
              <a:t>–		</a:t>
            </a:r>
            <a:r>
              <a:rPr sz="2200" dirty="0">
                <a:latin typeface="Calibri"/>
                <a:cs typeface="Calibri"/>
              </a:rPr>
              <a:t>os </a:t>
            </a:r>
            <a:r>
              <a:rPr sz="2200" spc="-5" dirty="0">
                <a:latin typeface="Calibri"/>
                <a:cs typeface="Calibri"/>
              </a:rPr>
              <a:t>pedidos </a:t>
            </a:r>
            <a:r>
              <a:rPr sz="2200" spc="-15" dirty="0">
                <a:latin typeface="Calibri"/>
                <a:cs typeface="Calibri"/>
              </a:rPr>
              <a:t>incompatíveis </a:t>
            </a:r>
            <a:r>
              <a:rPr sz="2200" spc="-20" dirty="0">
                <a:latin typeface="Calibri"/>
                <a:cs typeface="Calibri"/>
              </a:rPr>
              <a:t>entre </a:t>
            </a:r>
            <a:r>
              <a:rPr sz="2200" spc="5" dirty="0">
                <a:latin typeface="Calibri"/>
                <a:cs typeface="Calibri"/>
              </a:rPr>
              <a:t>si </a:t>
            </a:r>
            <a:r>
              <a:rPr sz="2200" dirty="0">
                <a:latin typeface="Calibri"/>
                <a:cs typeface="Calibri"/>
              </a:rPr>
              <a:t>ou </a:t>
            </a:r>
            <a:r>
              <a:rPr sz="2200" spc="-15" dirty="0">
                <a:latin typeface="Calibri"/>
                <a:cs typeface="Calibri"/>
              </a:rPr>
              <a:t>com </a:t>
            </a:r>
            <a:r>
              <a:rPr sz="2200" dirty="0">
                <a:latin typeface="Calibri"/>
                <a:cs typeface="Calibri"/>
              </a:rPr>
              <a:t>os </a:t>
            </a:r>
            <a:r>
              <a:rPr sz="2200" spc="-5" dirty="0">
                <a:latin typeface="Calibri"/>
                <a:cs typeface="Calibri"/>
              </a:rPr>
              <a:t>objetivos </a:t>
            </a:r>
            <a:r>
              <a:rPr sz="2200" dirty="0">
                <a:latin typeface="Calibri"/>
                <a:cs typeface="Calibri"/>
              </a:rPr>
              <a:t>do  </a:t>
            </a:r>
            <a:r>
              <a:rPr sz="2200" spc="-15" dirty="0">
                <a:latin typeface="Calibri"/>
                <a:cs typeface="Calibri"/>
              </a:rPr>
              <a:t>sistema </a:t>
            </a:r>
            <a:r>
              <a:rPr sz="2200" spc="-5" dirty="0">
                <a:latin typeface="Calibri"/>
                <a:cs typeface="Calibri"/>
              </a:rPr>
              <a:t>possam ser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identificados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2200" spc="-5" dirty="0">
                <a:latin typeface="Arial"/>
                <a:cs typeface="Arial"/>
              </a:rPr>
              <a:t>–	</a:t>
            </a:r>
            <a:r>
              <a:rPr sz="2200" spc="-5" dirty="0">
                <a:latin typeface="Calibri"/>
                <a:cs typeface="Calibri"/>
              </a:rPr>
              <a:t>possam </a:t>
            </a:r>
            <a:r>
              <a:rPr sz="2200" spc="5" dirty="0">
                <a:latin typeface="Calibri"/>
                <a:cs typeface="Calibri"/>
              </a:rPr>
              <a:t>ser </a:t>
            </a:r>
            <a:r>
              <a:rPr sz="2200" b="1" spc="-10" dirty="0">
                <a:latin typeface="Calibri"/>
                <a:cs typeface="Calibri"/>
              </a:rPr>
              <a:t>atribuídas prioridades </a:t>
            </a:r>
            <a:r>
              <a:rPr sz="2200" spc="-5" dirty="0">
                <a:latin typeface="Calibri"/>
                <a:cs typeface="Calibri"/>
              </a:rPr>
              <a:t>aos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pedidos</a:t>
            </a:r>
            <a:endParaRPr sz="2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5"/>
              </a:spcBef>
              <a:tabLst>
                <a:tab pos="1155700" algn="l"/>
              </a:tabLst>
            </a:pPr>
            <a:r>
              <a:rPr sz="1900" spc="-5" dirty="0">
                <a:latin typeface="Arial"/>
                <a:cs typeface="Arial"/>
              </a:rPr>
              <a:t>•	</a:t>
            </a:r>
            <a:r>
              <a:rPr sz="1900" spc="-5" dirty="0">
                <a:latin typeface="Calibri"/>
                <a:cs typeface="Calibri"/>
              </a:rPr>
              <a:t>A partir </a:t>
            </a:r>
            <a:r>
              <a:rPr sz="1900" spc="-15" dirty="0">
                <a:latin typeface="Calibri"/>
                <a:cs typeface="Calibri"/>
              </a:rPr>
              <a:t>desta </a:t>
            </a:r>
            <a:r>
              <a:rPr sz="1900" spc="-10" dirty="0">
                <a:latin typeface="Calibri"/>
                <a:cs typeface="Calibri"/>
              </a:rPr>
              <a:t>priorização que </a:t>
            </a:r>
            <a:r>
              <a:rPr sz="1900" spc="-5" dirty="0">
                <a:latin typeface="Calibri"/>
                <a:cs typeface="Calibri"/>
              </a:rPr>
              <a:t>são </a:t>
            </a:r>
            <a:r>
              <a:rPr sz="1900" spc="-15" dirty="0">
                <a:latin typeface="Calibri"/>
                <a:cs typeface="Calibri"/>
              </a:rPr>
              <a:t>gerados </a:t>
            </a:r>
            <a:r>
              <a:rPr sz="1900" dirty="0">
                <a:latin typeface="Calibri"/>
                <a:cs typeface="Calibri"/>
              </a:rPr>
              <a:t>os</a:t>
            </a:r>
            <a:r>
              <a:rPr sz="1900" spc="9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cronogramas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70685" marR="5080" indent="-165862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Tarefas </a:t>
            </a:r>
            <a:r>
              <a:rPr spc="-15" dirty="0"/>
              <a:t>de Gerenciamento de  Configuração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147" y="1860823"/>
            <a:ext cx="7790180" cy="43173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28955" algn="l"/>
              </a:tabLst>
            </a:pPr>
            <a:r>
              <a:rPr sz="3200" spc="5" dirty="0">
                <a:latin typeface="Calibri"/>
                <a:cs typeface="Calibri"/>
              </a:rPr>
              <a:t>1.	</a:t>
            </a:r>
            <a:r>
              <a:rPr sz="3200" spc="-55" dirty="0">
                <a:latin typeface="Calibri"/>
                <a:cs typeface="Calibri"/>
              </a:rPr>
              <a:t>Tarefas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Preliminares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528955" algn="l"/>
              </a:tabLst>
            </a:pPr>
            <a:r>
              <a:rPr sz="3200" spc="5" dirty="0">
                <a:latin typeface="Calibri"/>
                <a:cs typeface="Calibri"/>
              </a:rPr>
              <a:t>2.	</a:t>
            </a:r>
            <a:r>
              <a:rPr sz="3200" spc="-10" dirty="0">
                <a:latin typeface="Calibri"/>
                <a:cs typeface="Calibri"/>
              </a:rPr>
              <a:t>Identificação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528955" algn="l"/>
              </a:tabLst>
            </a:pPr>
            <a:r>
              <a:rPr sz="3200" spc="5" dirty="0">
                <a:latin typeface="Calibri"/>
                <a:cs typeface="Calibri"/>
              </a:rPr>
              <a:t>3.	</a:t>
            </a:r>
            <a:r>
              <a:rPr sz="3200" spc="-15" dirty="0">
                <a:latin typeface="Calibri"/>
                <a:cs typeface="Calibri"/>
              </a:rPr>
              <a:t>Controle </a:t>
            </a:r>
            <a:r>
              <a:rPr sz="3200" spc="-10" dirty="0">
                <a:latin typeface="Calibri"/>
                <a:cs typeface="Calibri"/>
              </a:rPr>
              <a:t>de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Mudanças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528955" algn="l"/>
              </a:tabLst>
            </a:pPr>
            <a:r>
              <a:rPr sz="3200" spc="5" dirty="0">
                <a:latin typeface="Calibri"/>
                <a:cs typeface="Calibri"/>
              </a:rPr>
              <a:t>4.	</a:t>
            </a:r>
            <a:r>
              <a:rPr sz="3200" spc="-15" dirty="0">
                <a:latin typeface="Calibri"/>
                <a:cs typeface="Calibri"/>
              </a:rPr>
              <a:t>Controle </a:t>
            </a:r>
            <a:r>
              <a:rPr sz="3200" spc="-10" dirty="0">
                <a:latin typeface="Calibri"/>
                <a:cs typeface="Calibri"/>
              </a:rPr>
              <a:t>de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Versão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  <a:tabLst>
                <a:tab pos="528955" algn="l"/>
              </a:tabLst>
            </a:pPr>
            <a:r>
              <a:rPr sz="3200" spc="5" dirty="0">
                <a:latin typeface="Calibri"/>
                <a:cs typeface="Calibri"/>
              </a:rPr>
              <a:t>5.	</a:t>
            </a:r>
            <a:r>
              <a:rPr sz="3200" spc="-10" dirty="0">
                <a:latin typeface="Calibri"/>
                <a:cs typeface="Calibri"/>
              </a:rPr>
              <a:t>Auditoria </a:t>
            </a:r>
            <a:r>
              <a:rPr sz="3200" spc="5" dirty="0">
                <a:latin typeface="Calibri"/>
                <a:cs typeface="Calibri"/>
              </a:rPr>
              <a:t>de </a:t>
            </a:r>
            <a:r>
              <a:rPr sz="3200" spc="-15" dirty="0">
                <a:latin typeface="Calibri"/>
                <a:cs typeface="Calibri"/>
              </a:rPr>
              <a:t>Configuração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528955" algn="l"/>
              </a:tabLst>
            </a:pPr>
            <a:r>
              <a:rPr sz="3200" spc="5" dirty="0">
                <a:latin typeface="Calibri"/>
                <a:cs typeface="Calibri"/>
              </a:rPr>
              <a:t>6.	</a:t>
            </a:r>
            <a:r>
              <a:rPr sz="3200" spc="-25" dirty="0">
                <a:latin typeface="Calibri"/>
                <a:cs typeface="Calibri"/>
              </a:rPr>
              <a:t>Relato </a:t>
            </a:r>
            <a:r>
              <a:rPr sz="3200" spc="5" dirty="0">
                <a:latin typeface="Calibri"/>
                <a:cs typeface="Calibri"/>
              </a:rPr>
              <a:t>de</a:t>
            </a:r>
            <a:r>
              <a:rPr sz="3200" spc="-5" dirty="0">
                <a:latin typeface="Calibri"/>
                <a:cs typeface="Calibri"/>
              </a:rPr>
              <a:t> Situação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528955" algn="l"/>
              </a:tabLst>
            </a:pPr>
            <a:r>
              <a:rPr sz="3200" spc="5" dirty="0">
                <a:latin typeface="Calibri"/>
                <a:cs typeface="Calibri"/>
              </a:rPr>
              <a:t>7.	</a:t>
            </a:r>
            <a:r>
              <a:rPr sz="3200" spc="-15" dirty="0">
                <a:latin typeface="Calibri"/>
                <a:cs typeface="Calibri"/>
              </a:rPr>
              <a:t>Controle </a:t>
            </a:r>
            <a:r>
              <a:rPr sz="3200" spc="-10" dirty="0">
                <a:latin typeface="Calibri"/>
                <a:cs typeface="Calibri"/>
              </a:rPr>
              <a:t>de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Interface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528955" algn="l"/>
              </a:tabLst>
            </a:pPr>
            <a:r>
              <a:rPr sz="3200" spc="5" dirty="0">
                <a:latin typeface="Calibri"/>
                <a:cs typeface="Calibri"/>
              </a:rPr>
              <a:t>8.	</a:t>
            </a:r>
            <a:r>
              <a:rPr sz="3200" spc="-15" dirty="0">
                <a:latin typeface="Calibri"/>
                <a:cs typeface="Calibri"/>
              </a:rPr>
              <a:t>Controle </a:t>
            </a:r>
            <a:r>
              <a:rPr sz="3200" spc="-10" dirty="0">
                <a:latin typeface="Calibri"/>
                <a:cs typeface="Calibri"/>
              </a:rPr>
              <a:t>de </a:t>
            </a:r>
            <a:r>
              <a:rPr sz="3200" spc="-15" dirty="0">
                <a:latin typeface="Calibri"/>
                <a:cs typeface="Calibri"/>
              </a:rPr>
              <a:t>Subcontratados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Fornecedores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7177" y="811786"/>
            <a:ext cx="51549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/>
              <a:t>4) </a:t>
            </a:r>
            <a:r>
              <a:rPr sz="4400" spc="-15" dirty="0"/>
              <a:t>Controle </a:t>
            </a:r>
            <a:r>
              <a:rPr sz="4400" spc="10" dirty="0"/>
              <a:t>de</a:t>
            </a:r>
            <a:r>
              <a:rPr sz="4400" spc="-95" dirty="0"/>
              <a:t> </a:t>
            </a:r>
            <a:r>
              <a:rPr sz="4400" spc="-40" dirty="0"/>
              <a:t>Versões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147" y="1957861"/>
            <a:ext cx="7821295" cy="3147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5" dirty="0">
                <a:latin typeface="Calibri"/>
                <a:cs typeface="Calibri"/>
              </a:rPr>
              <a:t>Um </a:t>
            </a:r>
            <a:r>
              <a:rPr sz="3200" spc="-15" dirty="0">
                <a:latin typeface="Calibri"/>
                <a:cs typeface="Calibri"/>
              </a:rPr>
              <a:t>item, </a:t>
            </a:r>
            <a:r>
              <a:rPr sz="3200" dirty="0">
                <a:latin typeface="Calibri"/>
                <a:cs typeface="Calibri"/>
              </a:rPr>
              <a:t>ao ser </a:t>
            </a:r>
            <a:r>
              <a:rPr sz="3200" spc="-15" dirty="0">
                <a:latin typeface="Calibri"/>
                <a:cs typeface="Calibri"/>
              </a:rPr>
              <a:t>desenvolvido, </a:t>
            </a:r>
            <a:r>
              <a:rPr sz="3200" b="1" spc="-10" dirty="0">
                <a:latin typeface="Calibri"/>
                <a:cs typeface="Calibri"/>
              </a:rPr>
              <a:t>evolui </a:t>
            </a:r>
            <a:r>
              <a:rPr sz="3200" spc="-25" dirty="0">
                <a:latin typeface="Calibri"/>
                <a:cs typeface="Calibri"/>
              </a:rPr>
              <a:t>até </a:t>
            </a:r>
            <a:r>
              <a:rPr sz="3200" spc="-5" dirty="0">
                <a:latin typeface="Calibri"/>
                <a:cs typeface="Calibri"/>
              </a:rPr>
              <a:t>que  </a:t>
            </a:r>
            <a:r>
              <a:rPr sz="3200" spc="-10" dirty="0">
                <a:latin typeface="Calibri"/>
                <a:cs typeface="Calibri"/>
              </a:rPr>
              <a:t>atinja um </a:t>
            </a:r>
            <a:r>
              <a:rPr sz="3200" spc="-20" dirty="0">
                <a:latin typeface="Calibri"/>
                <a:cs typeface="Calibri"/>
              </a:rPr>
              <a:t>estado </a:t>
            </a:r>
            <a:r>
              <a:rPr sz="3200" spc="5" dirty="0">
                <a:latin typeface="Calibri"/>
                <a:cs typeface="Calibri"/>
              </a:rPr>
              <a:t>em </a:t>
            </a:r>
            <a:r>
              <a:rPr sz="3200" spc="-5" dirty="0">
                <a:latin typeface="Calibri"/>
                <a:cs typeface="Calibri"/>
              </a:rPr>
              <a:t>que </a:t>
            </a:r>
            <a:r>
              <a:rPr sz="3200" b="1" spc="-10" dirty="0">
                <a:latin typeface="Calibri"/>
                <a:cs typeface="Calibri"/>
              </a:rPr>
              <a:t>atenda </a:t>
            </a:r>
            <a:r>
              <a:rPr sz="3200" dirty="0">
                <a:latin typeface="Calibri"/>
                <a:cs typeface="Calibri"/>
              </a:rPr>
              <a:t>aos  </a:t>
            </a:r>
            <a:r>
              <a:rPr sz="3200" spc="-10" dirty="0">
                <a:latin typeface="Calibri"/>
                <a:cs typeface="Calibri"/>
              </a:rPr>
              <a:t>propósitos </a:t>
            </a:r>
            <a:r>
              <a:rPr sz="3200" spc="-20" dirty="0">
                <a:latin typeface="Calibri"/>
                <a:cs typeface="Calibri"/>
              </a:rPr>
              <a:t>para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5" dirty="0">
                <a:latin typeface="Calibri"/>
                <a:cs typeface="Calibri"/>
              </a:rPr>
              <a:t>qual </a:t>
            </a:r>
            <a:r>
              <a:rPr sz="3200" spc="-30" dirty="0">
                <a:latin typeface="Calibri"/>
                <a:cs typeface="Calibri"/>
              </a:rPr>
              <a:t>foi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criado.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00">
              <a:latin typeface="Calibri"/>
              <a:cs typeface="Calibri"/>
            </a:endParaRPr>
          </a:p>
          <a:p>
            <a:pPr marL="355600" marR="154305" indent="-343535">
              <a:lnSpc>
                <a:spcPct val="100000"/>
              </a:lnSpc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5" dirty="0">
                <a:latin typeface="Calibri"/>
                <a:cs typeface="Calibri"/>
              </a:rPr>
              <a:t>Isso </a:t>
            </a:r>
            <a:r>
              <a:rPr sz="3200" spc="-10" dirty="0">
                <a:latin typeface="Calibri"/>
                <a:cs typeface="Calibri"/>
              </a:rPr>
              <a:t>implica </a:t>
            </a:r>
            <a:r>
              <a:rPr sz="3200" spc="5" dirty="0">
                <a:latin typeface="Calibri"/>
                <a:cs typeface="Calibri"/>
              </a:rPr>
              <a:t>em </a:t>
            </a:r>
            <a:r>
              <a:rPr sz="3200" spc="-15" dirty="0">
                <a:latin typeface="Calibri"/>
                <a:cs typeface="Calibri"/>
              </a:rPr>
              <a:t>diversas alterações, gerando  </a:t>
            </a:r>
            <a:r>
              <a:rPr sz="3200" spc="-5" dirty="0">
                <a:latin typeface="Calibri"/>
                <a:cs typeface="Calibri"/>
              </a:rPr>
              <a:t>uma </a:t>
            </a:r>
            <a:r>
              <a:rPr sz="3200" b="1" spc="-10" dirty="0">
                <a:latin typeface="Calibri"/>
                <a:cs typeface="Calibri"/>
              </a:rPr>
              <a:t>versão </a:t>
            </a:r>
            <a:r>
              <a:rPr sz="3200" spc="-10" dirty="0">
                <a:latin typeface="Calibri"/>
                <a:cs typeface="Calibri"/>
              </a:rPr>
              <a:t>do item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cada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estado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7177" y="811786"/>
            <a:ext cx="51549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/>
              <a:t>4) </a:t>
            </a:r>
            <a:r>
              <a:rPr sz="4400" spc="-15" dirty="0"/>
              <a:t>Controle </a:t>
            </a:r>
            <a:r>
              <a:rPr sz="4400" spc="10" dirty="0"/>
              <a:t>de</a:t>
            </a:r>
            <a:r>
              <a:rPr sz="4400" spc="-95" dirty="0"/>
              <a:t> </a:t>
            </a:r>
            <a:r>
              <a:rPr sz="4400" spc="-40" dirty="0"/>
              <a:t>Versões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192" y="1877040"/>
            <a:ext cx="7771130" cy="414083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4965" marR="398780" indent="-342900">
              <a:lnSpc>
                <a:spcPct val="80000"/>
              </a:lnSpc>
              <a:spcBef>
                <a:spcPts val="820"/>
              </a:spcBef>
              <a:tabLst>
                <a:tab pos="440690" algn="l"/>
              </a:tabLst>
            </a:pPr>
            <a:r>
              <a:rPr sz="3000" dirty="0">
                <a:latin typeface="Arial"/>
                <a:cs typeface="Arial"/>
              </a:rPr>
              <a:t>•		</a:t>
            </a:r>
            <a:r>
              <a:rPr sz="3000" spc="-35" dirty="0">
                <a:latin typeface="Calibri"/>
                <a:cs typeface="Calibri"/>
              </a:rPr>
              <a:t>Para </a:t>
            </a:r>
            <a:r>
              <a:rPr sz="3000" spc="-15" dirty="0">
                <a:latin typeface="Calibri"/>
                <a:cs typeface="Calibri"/>
              </a:rPr>
              <a:t>estabelecer </a:t>
            </a:r>
            <a:r>
              <a:rPr sz="3000" dirty="0">
                <a:latin typeface="Calibri"/>
                <a:cs typeface="Calibri"/>
              </a:rPr>
              <a:t>o </a:t>
            </a:r>
            <a:r>
              <a:rPr sz="3000" spc="-20" dirty="0">
                <a:latin typeface="Calibri"/>
                <a:cs typeface="Calibri"/>
              </a:rPr>
              <a:t>controle </a:t>
            </a:r>
            <a:r>
              <a:rPr sz="3000" spc="-10" dirty="0">
                <a:latin typeface="Calibri"/>
                <a:cs typeface="Calibri"/>
              </a:rPr>
              <a:t>sobre </a:t>
            </a:r>
            <a:r>
              <a:rPr sz="3000" dirty="0">
                <a:latin typeface="Calibri"/>
                <a:cs typeface="Calibri"/>
              </a:rPr>
              <a:t>as </a:t>
            </a:r>
            <a:r>
              <a:rPr sz="3000" spc="-15" dirty="0">
                <a:latin typeface="Calibri"/>
                <a:cs typeface="Calibri"/>
              </a:rPr>
              <a:t>diversas  versões, </a:t>
            </a:r>
            <a:r>
              <a:rPr sz="3000" spc="-10" dirty="0">
                <a:latin typeface="Calibri"/>
                <a:cs typeface="Calibri"/>
              </a:rPr>
              <a:t>todas </a:t>
            </a:r>
            <a:r>
              <a:rPr sz="3000" dirty="0">
                <a:latin typeface="Calibri"/>
                <a:cs typeface="Calibri"/>
              </a:rPr>
              <a:t>as </a:t>
            </a:r>
            <a:r>
              <a:rPr sz="3000" spc="-15" dirty="0">
                <a:latin typeface="Calibri"/>
                <a:cs typeface="Calibri"/>
              </a:rPr>
              <a:t>versões </a:t>
            </a:r>
            <a:r>
              <a:rPr sz="3000" spc="-10" dirty="0">
                <a:latin typeface="Calibri"/>
                <a:cs typeface="Calibri"/>
              </a:rPr>
              <a:t>devem </a:t>
            </a:r>
            <a:r>
              <a:rPr sz="3000" dirty="0">
                <a:latin typeface="Calibri"/>
                <a:cs typeface="Calibri"/>
              </a:rPr>
              <a:t>ser  </a:t>
            </a:r>
            <a:r>
              <a:rPr sz="3000" spc="-15" dirty="0">
                <a:latin typeface="Calibri"/>
                <a:cs typeface="Calibri"/>
              </a:rPr>
              <a:t>armazenadas 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identificadas.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00">
              <a:latin typeface="Calibri"/>
              <a:cs typeface="Calibri"/>
            </a:endParaRPr>
          </a:p>
          <a:p>
            <a:pPr marL="354965" marR="333375" indent="-342900">
              <a:lnSpc>
                <a:spcPts val="2880"/>
              </a:lnSpc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10" dirty="0">
                <a:latin typeface="Calibri"/>
                <a:cs typeface="Calibri"/>
              </a:rPr>
              <a:t>Isso, </a:t>
            </a:r>
            <a:r>
              <a:rPr sz="3000" spc="-20" dirty="0">
                <a:latin typeface="Calibri"/>
                <a:cs typeface="Calibri"/>
              </a:rPr>
              <a:t>geralmente, </a:t>
            </a:r>
            <a:r>
              <a:rPr sz="3000" dirty="0">
                <a:latin typeface="Calibri"/>
                <a:cs typeface="Calibri"/>
              </a:rPr>
              <a:t>é </a:t>
            </a:r>
            <a:r>
              <a:rPr sz="3000" spc="-25" dirty="0">
                <a:latin typeface="Calibri"/>
                <a:cs typeface="Calibri"/>
              </a:rPr>
              <a:t>feito </a:t>
            </a:r>
            <a:r>
              <a:rPr sz="3000" spc="-5" dirty="0">
                <a:latin typeface="Calibri"/>
                <a:cs typeface="Calibri"/>
              </a:rPr>
              <a:t>com </a:t>
            </a:r>
            <a:r>
              <a:rPr sz="3000" dirty="0">
                <a:latin typeface="Calibri"/>
                <a:cs typeface="Calibri"/>
              </a:rPr>
              <a:t>o </a:t>
            </a:r>
            <a:r>
              <a:rPr sz="3000" spc="-5" dirty="0">
                <a:latin typeface="Calibri"/>
                <a:cs typeface="Calibri"/>
              </a:rPr>
              <a:t>auxílio </a:t>
            </a:r>
            <a:r>
              <a:rPr sz="3000" spc="5" dirty="0">
                <a:latin typeface="Calibri"/>
                <a:cs typeface="Calibri"/>
              </a:rPr>
              <a:t>de </a:t>
            </a:r>
            <a:r>
              <a:rPr sz="3000" spc="-10" dirty="0">
                <a:latin typeface="Calibri"/>
                <a:cs typeface="Calibri"/>
              </a:rPr>
              <a:t>uma  </a:t>
            </a:r>
            <a:r>
              <a:rPr sz="3000" spc="-25" dirty="0">
                <a:latin typeface="Calibri"/>
                <a:cs typeface="Calibri"/>
              </a:rPr>
              <a:t>ferramenta.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50">
              <a:latin typeface="Calibri"/>
              <a:cs typeface="Calibri"/>
            </a:endParaRPr>
          </a:p>
          <a:p>
            <a:pPr marL="354965" marR="5080" indent="-342900" algn="just">
              <a:lnSpc>
                <a:spcPct val="80000"/>
              </a:lnSpc>
              <a:spcBef>
                <a:spcPts val="5"/>
              </a:spcBef>
            </a:pPr>
            <a:r>
              <a:rPr sz="3000" dirty="0">
                <a:latin typeface="Arial"/>
                <a:cs typeface="Arial"/>
              </a:rPr>
              <a:t>•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5" dirty="0">
                <a:latin typeface="Calibri"/>
                <a:cs typeface="Calibri"/>
              </a:rPr>
              <a:t>versão </a:t>
            </a:r>
            <a:r>
              <a:rPr sz="3000" spc="-10" dirty="0">
                <a:latin typeface="Calibri"/>
                <a:cs typeface="Calibri"/>
              </a:rPr>
              <a:t>do </a:t>
            </a:r>
            <a:r>
              <a:rPr sz="3000" spc="-20" dirty="0">
                <a:latin typeface="Calibri"/>
                <a:cs typeface="Calibri"/>
              </a:rPr>
              <a:t>item </a:t>
            </a:r>
            <a:r>
              <a:rPr sz="3000" spc="-10" dirty="0">
                <a:latin typeface="Calibri"/>
                <a:cs typeface="Calibri"/>
              </a:rPr>
              <a:t>pode </a:t>
            </a:r>
            <a:r>
              <a:rPr sz="3000" dirty="0">
                <a:latin typeface="Calibri"/>
                <a:cs typeface="Calibri"/>
              </a:rPr>
              <a:t>ser </a:t>
            </a:r>
            <a:r>
              <a:rPr sz="3000" spc="-5" dirty="0">
                <a:latin typeface="Calibri"/>
                <a:cs typeface="Calibri"/>
              </a:rPr>
              <a:t>incluída </a:t>
            </a:r>
            <a:r>
              <a:rPr sz="3000" spc="-10" dirty="0">
                <a:latin typeface="Calibri"/>
                <a:cs typeface="Calibri"/>
              </a:rPr>
              <a:t>no </a:t>
            </a:r>
            <a:r>
              <a:rPr sz="3000" spc="-5" dirty="0">
                <a:latin typeface="Calibri"/>
                <a:cs typeface="Calibri"/>
              </a:rPr>
              <a:t>esquema  </a:t>
            </a:r>
            <a:r>
              <a:rPr sz="3000" spc="-10" dirty="0">
                <a:latin typeface="Calibri"/>
                <a:cs typeface="Calibri"/>
              </a:rPr>
              <a:t>de identificação </a:t>
            </a:r>
            <a:r>
              <a:rPr sz="3000" dirty="0">
                <a:latin typeface="Calibri"/>
                <a:cs typeface="Calibri"/>
              </a:rPr>
              <a:t>ou ser </a:t>
            </a:r>
            <a:r>
              <a:rPr sz="3000" spc="-5" dirty="0">
                <a:latin typeface="Calibri"/>
                <a:cs typeface="Calibri"/>
              </a:rPr>
              <a:t>acessível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partir de uma  tabela </a:t>
            </a:r>
            <a:r>
              <a:rPr sz="3000" dirty="0">
                <a:latin typeface="Calibri"/>
                <a:cs typeface="Calibri"/>
              </a:rPr>
              <a:t>à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parte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7177" y="811786"/>
            <a:ext cx="51549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/>
              <a:t>4) </a:t>
            </a:r>
            <a:r>
              <a:rPr sz="4400" spc="-15" dirty="0"/>
              <a:t>Controle </a:t>
            </a:r>
            <a:r>
              <a:rPr sz="4400" spc="10" dirty="0"/>
              <a:t>de</a:t>
            </a:r>
            <a:r>
              <a:rPr sz="4400" spc="-95" dirty="0"/>
              <a:t> </a:t>
            </a:r>
            <a:r>
              <a:rPr sz="4400" spc="-40" dirty="0"/>
              <a:t>Versões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147" y="1957861"/>
            <a:ext cx="7973695" cy="294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35280" indent="-343535">
              <a:lnSpc>
                <a:spcPct val="100000"/>
              </a:lnSpc>
              <a:spcBef>
                <a:spcPts val="100"/>
              </a:spcBef>
              <a:tabLst>
                <a:tab pos="446405" algn="l"/>
              </a:tabLst>
            </a:pPr>
            <a:r>
              <a:rPr sz="3200" dirty="0">
                <a:latin typeface="Arial"/>
                <a:cs typeface="Arial"/>
              </a:rPr>
              <a:t>•		</a:t>
            </a:r>
            <a:r>
              <a:rPr sz="3200" dirty="0">
                <a:latin typeface="Calibri"/>
                <a:cs typeface="Calibri"/>
              </a:rPr>
              <a:t>É </a:t>
            </a:r>
            <a:r>
              <a:rPr sz="3200" spc="-20" dirty="0">
                <a:latin typeface="Calibri"/>
                <a:cs typeface="Calibri"/>
              </a:rPr>
              <a:t>conveniente </a:t>
            </a:r>
            <a:r>
              <a:rPr sz="3200" spc="-5" dirty="0">
                <a:latin typeface="Calibri"/>
                <a:cs typeface="Calibri"/>
              </a:rPr>
              <a:t>que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5" dirty="0">
                <a:latin typeface="Calibri"/>
                <a:cs typeface="Calibri"/>
              </a:rPr>
              <a:t>esquema </a:t>
            </a:r>
            <a:r>
              <a:rPr sz="3200" spc="-10" dirty="0">
                <a:latin typeface="Calibri"/>
                <a:cs typeface="Calibri"/>
              </a:rPr>
              <a:t>de  identificação </a:t>
            </a:r>
            <a:r>
              <a:rPr sz="3200" spc="-5" dirty="0">
                <a:latin typeface="Calibri"/>
                <a:cs typeface="Calibri"/>
              </a:rPr>
              <a:t>das </a:t>
            </a:r>
            <a:r>
              <a:rPr sz="3200" spc="-15" dirty="0">
                <a:latin typeface="Calibri"/>
                <a:cs typeface="Calibri"/>
              </a:rPr>
              <a:t>versões </a:t>
            </a:r>
            <a:r>
              <a:rPr sz="3200" spc="-5" dirty="0">
                <a:latin typeface="Calibri"/>
                <a:cs typeface="Calibri"/>
              </a:rPr>
              <a:t>dos </a:t>
            </a:r>
            <a:r>
              <a:rPr sz="3200" spc="-15" dirty="0">
                <a:latin typeface="Calibri"/>
                <a:cs typeface="Calibri"/>
              </a:rPr>
              <a:t>itens </a:t>
            </a:r>
            <a:r>
              <a:rPr sz="3200" dirty="0">
                <a:latin typeface="Calibri"/>
                <a:cs typeface="Calibri"/>
              </a:rPr>
              <a:t>seja </a:t>
            </a:r>
            <a:r>
              <a:rPr sz="3200" spc="-25" dirty="0">
                <a:latin typeface="Calibri"/>
                <a:cs typeface="Calibri"/>
              </a:rPr>
              <a:t>feito  </a:t>
            </a:r>
            <a:r>
              <a:rPr sz="3200" spc="5" dirty="0">
                <a:latin typeface="Calibri"/>
                <a:cs typeface="Calibri"/>
              </a:rPr>
              <a:t>em </a:t>
            </a:r>
            <a:r>
              <a:rPr sz="3200" spc="-15" dirty="0">
                <a:latin typeface="Calibri"/>
                <a:cs typeface="Calibri"/>
              </a:rPr>
              <a:t>forma </a:t>
            </a:r>
            <a:r>
              <a:rPr sz="3200" spc="5" dirty="0">
                <a:latin typeface="Calibri"/>
                <a:cs typeface="Calibri"/>
              </a:rPr>
              <a:t>de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árvore</a:t>
            </a:r>
            <a:endParaRPr sz="3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5" dirty="0">
                <a:latin typeface="Calibri"/>
                <a:cs typeface="Calibri"/>
              </a:rPr>
              <a:t>mantém </a:t>
            </a:r>
            <a:r>
              <a:rPr sz="2800" dirty="0">
                <a:latin typeface="Calibri"/>
                <a:cs typeface="Calibri"/>
              </a:rPr>
              <a:t>um </a:t>
            </a:r>
            <a:r>
              <a:rPr sz="2800" spc="-15" dirty="0">
                <a:latin typeface="Calibri"/>
                <a:cs typeface="Calibri"/>
              </a:rPr>
              <a:t>histórico </a:t>
            </a:r>
            <a:r>
              <a:rPr sz="2800" spc="-10" dirty="0">
                <a:latin typeface="Calibri"/>
                <a:cs typeface="Calibri"/>
              </a:rPr>
              <a:t>das </a:t>
            </a:r>
            <a:r>
              <a:rPr sz="2800" spc="-20" dirty="0">
                <a:latin typeface="Calibri"/>
                <a:cs typeface="Calibri"/>
              </a:rPr>
              <a:t>versões </a:t>
            </a:r>
            <a:r>
              <a:rPr sz="2800" spc="-10" dirty="0">
                <a:latin typeface="Calibri"/>
                <a:cs typeface="Calibri"/>
              </a:rPr>
              <a:t>dos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itens</a:t>
            </a:r>
            <a:endParaRPr sz="280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5" dirty="0">
                <a:latin typeface="Calibri"/>
                <a:cs typeface="Calibri"/>
              </a:rPr>
              <a:t>permite identificação única </a:t>
            </a:r>
            <a:r>
              <a:rPr sz="2800" spc="-5" dirty="0">
                <a:latin typeface="Calibri"/>
                <a:cs typeface="Calibri"/>
              </a:rPr>
              <a:t>e </a:t>
            </a:r>
            <a:r>
              <a:rPr sz="2800" spc="-15" dirty="0">
                <a:latin typeface="Calibri"/>
                <a:cs typeface="Calibri"/>
              </a:rPr>
              <a:t>ramificações </a:t>
            </a:r>
            <a:r>
              <a:rPr sz="2800" spc="-5" dirty="0">
                <a:latin typeface="Calibri"/>
                <a:cs typeface="Calibri"/>
              </a:rPr>
              <a:t>a partir  </a:t>
            </a:r>
            <a:r>
              <a:rPr sz="2800" spc="-15" dirty="0">
                <a:latin typeface="Calibri"/>
                <a:cs typeface="Calibri"/>
              </a:rPr>
              <a:t>de </a:t>
            </a:r>
            <a:r>
              <a:rPr sz="2800" spc="-10" dirty="0">
                <a:latin typeface="Calibri"/>
                <a:cs typeface="Calibri"/>
              </a:rPr>
              <a:t>qualquer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versão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7177" y="811786"/>
            <a:ext cx="51549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/>
              <a:t>4) </a:t>
            </a:r>
            <a:r>
              <a:rPr sz="4400" spc="-15" dirty="0"/>
              <a:t>Controle </a:t>
            </a:r>
            <a:r>
              <a:rPr sz="4400" spc="10" dirty="0"/>
              <a:t>de</a:t>
            </a:r>
            <a:r>
              <a:rPr sz="4400" spc="-95" dirty="0"/>
              <a:t> </a:t>
            </a:r>
            <a:r>
              <a:rPr sz="4400" spc="-40" dirty="0"/>
              <a:t>Versões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147" y="1957861"/>
            <a:ext cx="804164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10" dirty="0">
                <a:latin typeface="Calibri"/>
                <a:cs typeface="Calibri"/>
              </a:rPr>
              <a:t>Árvore de </a:t>
            </a:r>
            <a:r>
              <a:rPr sz="3200" spc="-15" dirty="0">
                <a:latin typeface="Calibri"/>
                <a:cs typeface="Calibri"/>
              </a:rPr>
              <a:t>versões </a:t>
            </a:r>
            <a:r>
              <a:rPr sz="3200" spc="-10" dirty="0">
                <a:latin typeface="Calibri"/>
                <a:cs typeface="Calibri"/>
              </a:rPr>
              <a:t>de </a:t>
            </a:r>
            <a:r>
              <a:rPr sz="3200" spc="5" dirty="0">
                <a:latin typeface="Calibri"/>
                <a:cs typeface="Calibri"/>
              </a:rPr>
              <a:t>um </a:t>
            </a:r>
            <a:r>
              <a:rPr sz="3200" spc="-10" dirty="0">
                <a:latin typeface="Calibri"/>
                <a:cs typeface="Calibri"/>
              </a:rPr>
              <a:t>item </a:t>
            </a:r>
            <a:r>
              <a:rPr sz="3200" spc="5" dirty="0">
                <a:latin typeface="Calibri"/>
                <a:cs typeface="Calibri"/>
              </a:rPr>
              <a:t>de </a:t>
            </a:r>
            <a:r>
              <a:rPr sz="3200" spc="-10" dirty="0">
                <a:latin typeface="Calibri"/>
                <a:cs typeface="Calibri"/>
              </a:rPr>
              <a:t>configuração  </a:t>
            </a:r>
            <a:r>
              <a:rPr sz="3200" spc="-5" dirty="0">
                <a:latin typeface="Calibri"/>
                <a:cs typeface="Calibri"/>
              </a:rPr>
              <a:t>usando </a:t>
            </a:r>
            <a:r>
              <a:rPr sz="3200" spc="-10" dirty="0">
                <a:latin typeface="Calibri"/>
                <a:cs typeface="Calibri"/>
              </a:rPr>
              <a:t>delta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negativo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1724" y="3147060"/>
            <a:ext cx="5262371" cy="3512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7177" y="811786"/>
            <a:ext cx="51549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/>
              <a:t>4) </a:t>
            </a:r>
            <a:r>
              <a:rPr sz="4400" spc="-15" dirty="0"/>
              <a:t>Controle </a:t>
            </a:r>
            <a:r>
              <a:rPr sz="4400" spc="10" dirty="0"/>
              <a:t>de</a:t>
            </a:r>
            <a:r>
              <a:rPr sz="4400" spc="-95" dirty="0"/>
              <a:t> </a:t>
            </a:r>
            <a:r>
              <a:rPr sz="4400" spc="-40" dirty="0"/>
              <a:t>Versões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147" y="1908985"/>
            <a:ext cx="7861300" cy="436880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190500" indent="-343535">
              <a:lnSpc>
                <a:spcPts val="3460"/>
              </a:lnSpc>
              <a:spcBef>
                <a:spcPts val="535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40" dirty="0">
                <a:latin typeface="Calibri"/>
                <a:cs typeface="Calibri"/>
              </a:rPr>
              <a:t>Para </a:t>
            </a:r>
            <a:r>
              <a:rPr sz="3200" spc="-10" dirty="0">
                <a:latin typeface="Calibri"/>
                <a:cs typeface="Calibri"/>
              </a:rPr>
              <a:t>minimizar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10" dirty="0">
                <a:latin typeface="Calibri"/>
                <a:cs typeface="Calibri"/>
              </a:rPr>
              <a:t>espaço </a:t>
            </a:r>
            <a:r>
              <a:rPr sz="3200" spc="5" dirty="0">
                <a:latin typeface="Calibri"/>
                <a:cs typeface="Calibri"/>
              </a:rPr>
              <a:t>de </a:t>
            </a:r>
            <a:r>
              <a:rPr sz="3200" spc="-15" dirty="0">
                <a:latin typeface="Calibri"/>
                <a:cs typeface="Calibri"/>
              </a:rPr>
              <a:t>armazenamento  </a:t>
            </a:r>
            <a:r>
              <a:rPr sz="3200" spc="-5" dirty="0">
                <a:latin typeface="Calibri"/>
                <a:cs typeface="Calibri"/>
              </a:rPr>
              <a:t>das </a:t>
            </a:r>
            <a:r>
              <a:rPr sz="3200" spc="-15" dirty="0">
                <a:latin typeface="Calibri"/>
                <a:cs typeface="Calibri"/>
              </a:rPr>
              <a:t>versões </a:t>
            </a:r>
            <a:r>
              <a:rPr sz="3200" spc="-10" dirty="0">
                <a:latin typeface="Calibri"/>
                <a:cs typeface="Calibri"/>
              </a:rPr>
              <a:t>utiliza-se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10" dirty="0">
                <a:latin typeface="Calibri"/>
                <a:cs typeface="Calibri"/>
              </a:rPr>
              <a:t>conceito </a:t>
            </a:r>
            <a:r>
              <a:rPr sz="3200" spc="5" dirty="0">
                <a:latin typeface="Calibri"/>
                <a:cs typeface="Calibri"/>
              </a:rPr>
              <a:t>de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delta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50">
              <a:latin typeface="Calibri"/>
              <a:cs typeface="Calibri"/>
            </a:endParaRPr>
          </a:p>
          <a:p>
            <a:pPr marL="756285" marR="558800" indent="-287020">
              <a:lnSpc>
                <a:spcPts val="3020"/>
              </a:lnSpc>
              <a:spcBef>
                <a:spcPts val="5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i="1" spc="-15" dirty="0">
                <a:latin typeface="Calibri"/>
                <a:cs typeface="Calibri"/>
              </a:rPr>
              <a:t>delta </a:t>
            </a:r>
            <a:r>
              <a:rPr sz="2800" i="1" spc="-5" dirty="0">
                <a:latin typeface="Calibri"/>
                <a:cs typeface="Calibri"/>
              </a:rPr>
              <a:t>negativo </a:t>
            </a:r>
            <a:r>
              <a:rPr sz="2800" spc="-5" dirty="0">
                <a:latin typeface="Calibri"/>
                <a:cs typeface="Calibri"/>
              </a:rPr>
              <a:t>- </a:t>
            </a:r>
            <a:r>
              <a:rPr sz="2800" spc="-15" dirty="0">
                <a:latin typeface="Calibri"/>
                <a:cs typeface="Calibri"/>
              </a:rPr>
              <a:t>armazena-se </a:t>
            </a:r>
            <a:r>
              <a:rPr sz="2800" spc="-20" dirty="0">
                <a:latin typeface="Calibri"/>
                <a:cs typeface="Calibri"/>
              </a:rPr>
              <a:t>integralmente </a:t>
            </a:r>
            <a:r>
              <a:rPr sz="2800" spc="-5" dirty="0">
                <a:latin typeface="Calibri"/>
                <a:cs typeface="Calibri"/>
              </a:rPr>
              <a:t>a  </a:t>
            </a:r>
            <a:r>
              <a:rPr sz="2800" spc="-20" dirty="0">
                <a:latin typeface="Calibri"/>
                <a:cs typeface="Calibri"/>
              </a:rPr>
              <a:t>versão </a:t>
            </a:r>
            <a:r>
              <a:rPr sz="2800" spc="-10" dirty="0">
                <a:latin typeface="Calibri"/>
                <a:cs typeface="Calibri"/>
              </a:rPr>
              <a:t>mais </a:t>
            </a:r>
            <a:r>
              <a:rPr sz="2800" spc="-20" dirty="0">
                <a:latin typeface="Calibri"/>
                <a:cs typeface="Calibri"/>
              </a:rPr>
              <a:t>recente </a:t>
            </a:r>
            <a:r>
              <a:rPr sz="2800" spc="-5" dirty="0">
                <a:latin typeface="Calibri"/>
                <a:cs typeface="Calibri"/>
              </a:rPr>
              <a:t>e as </a:t>
            </a:r>
            <a:r>
              <a:rPr sz="2800" spc="-20" dirty="0">
                <a:latin typeface="Calibri"/>
                <a:cs typeface="Calibri"/>
              </a:rPr>
              <a:t>diferenças </a:t>
            </a:r>
            <a:r>
              <a:rPr sz="2800" spc="-15" dirty="0">
                <a:latin typeface="Calibri"/>
                <a:cs typeface="Calibri"/>
              </a:rPr>
              <a:t>(deltas)  </a:t>
            </a:r>
            <a:r>
              <a:rPr sz="2800" spc="-25" dirty="0">
                <a:latin typeface="Calibri"/>
                <a:cs typeface="Calibri"/>
              </a:rPr>
              <a:t>existentes </a:t>
            </a:r>
            <a:r>
              <a:rPr sz="2800" spc="-20" dirty="0">
                <a:latin typeface="Calibri"/>
                <a:cs typeface="Calibri"/>
              </a:rPr>
              <a:t>até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então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Calibri"/>
              <a:cs typeface="Calibri"/>
            </a:endParaRPr>
          </a:p>
          <a:p>
            <a:pPr marL="756285" marR="5080" indent="-287020">
              <a:lnSpc>
                <a:spcPts val="3020"/>
              </a:lnSpc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i="1" spc="-15" dirty="0">
                <a:latin typeface="Calibri"/>
                <a:cs typeface="Calibri"/>
              </a:rPr>
              <a:t>delta </a:t>
            </a:r>
            <a:r>
              <a:rPr sz="2800" i="1" spc="-5" dirty="0">
                <a:latin typeface="Calibri"/>
                <a:cs typeface="Calibri"/>
              </a:rPr>
              <a:t>positivo </a:t>
            </a:r>
            <a:r>
              <a:rPr sz="2800" spc="-5" dirty="0">
                <a:latin typeface="Calibri"/>
                <a:cs typeface="Calibri"/>
              </a:rPr>
              <a:t>- </a:t>
            </a:r>
            <a:r>
              <a:rPr sz="2800" spc="-15" dirty="0">
                <a:latin typeface="Calibri"/>
                <a:cs typeface="Calibri"/>
              </a:rPr>
              <a:t>armazena-se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versão </a:t>
            </a:r>
            <a:r>
              <a:rPr sz="2800" spc="-5" dirty="0">
                <a:latin typeface="Calibri"/>
                <a:cs typeface="Calibri"/>
              </a:rPr>
              <a:t>mais </a:t>
            </a:r>
            <a:r>
              <a:rPr sz="2800" spc="-15" dirty="0">
                <a:latin typeface="Calibri"/>
                <a:cs typeface="Calibri"/>
              </a:rPr>
              <a:t>antiga  </a:t>
            </a:r>
            <a:r>
              <a:rPr sz="2800" dirty="0">
                <a:latin typeface="Calibri"/>
                <a:cs typeface="Calibri"/>
              </a:rPr>
              <a:t>e, </a:t>
            </a:r>
            <a:r>
              <a:rPr sz="2800" spc="-25" dirty="0">
                <a:latin typeface="Calibri"/>
                <a:cs typeface="Calibri"/>
              </a:rPr>
              <a:t>para </a:t>
            </a:r>
            <a:r>
              <a:rPr sz="2800" spc="-15" dirty="0">
                <a:latin typeface="Calibri"/>
                <a:cs typeface="Calibri"/>
              </a:rPr>
              <a:t>montar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15" dirty="0">
                <a:latin typeface="Calibri"/>
                <a:cs typeface="Calibri"/>
              </a:rPr>
              <a:t>versões </a:t>
            </a:r>
            <a:r>
              <a:rPr sz="2800" spc="-10" dirty="0">
                <a:latin typeface="Calibri"/>
                <a:cs typeface="Calibri"/>
              </a:rPr>
              <a:t>mais </a:t>
            </a:r>
            <a:r>
              <a:rPr sz="2800" spc="-15" dirty="0">
                <a:latin typeface="Calibri"/>
                <a:cs typeface="Calibri"/>
              </a:rPr>
              <a:t>recentes,  </a:t>
            </a:r>
            <a:r>
              <a:rPr sz="2800" spc="-10" dirty="0">
                <a:latin typeface="Calibri"/>
                <a:cs typeface="Calibri"/>
              </a:rPr>
              <a:t>processam-se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20" dirty="0">
                <a:latin typeface="Calibri"/>
                <a:cs typeface="Calibri"/>
              </a:rPr>
              <a:t>diferenças </a:t>
            </a:r>
            <a:r>
              <a:rPr sz="2800" spc="-10" dirty="0">
                <a:latin typeface="Calibri"/>
                <a:cs typeface="Calibri"/>
              </a:rPr>
              <a:t>(deltas)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armazenadas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7177" y="811786"/>
            <a:ext cx="51549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/>
              <a:t>4) </a:t>
            </a:r>
            <a:r>
              <a:rPr sz="4400" spc="-15" dirty="0"/>
              <a:t>Controle </a:t>
            </a:r>
            <a:r>
              <a:rPr sz="4400" spc="10" dirty="0"/>
              <a:t>de</a:t>
            </a:r>
            <a:r>
              <a:rPr sz="4400" spc="-95" dirty="0"/>
              <a:t> </a:t>
            </a:r>
            <a:r>
              <a:rPr sz="4400" spc="-40" dirty="0"/>
              <a:t>Versões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147" y="1957861"/>
            <a:ext cx="7973059" cy="2464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5" dirty="0">
                <a:latin typeface="Calibri"/>
                <a:cs typeface="Calibri"/>
              </a:rPr>
              <a:t>Os </a:t>
            </a:r>
            <a:r>
              <a:rPr sz="3200" spc="-15" dirty="0">
                <a:latin typeface="Calibri"/>
                <a:cs typeface="Calibri"/>
              </a:rPr>
              <a:t>sistemas atuais </a:t>
            </a:r>
            <a:r>
              <a:rPr sz="3200" spc="-10" dirty="0">
                <a:latin typeface="Calibri"/>
                <a:cs typeface="Calibri"/>
              </a:rPr>
              <a:t>de gerenciamento de  </a:t>
            </a:r>
            <a:r>
              <a:rPr sz="3200" spc="-15" dirty="0">
                <a:latin typeface="Calibri"/>
                <a:cs typeface="Calibri"/>
              </a:rPr>
              <a:t>versões </a:t>
            </a:r>
            <a:r>
              <a:rPr sz="3200" spc="-10" dirty="0">
                <a:latin typeface="Calibri"/>
                <a:cs typeface="Calibri"/>
              </a:rPr>
              <a:t>utilizam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10" dirty="0">
                <a:latin typeface="Calibri"/>
                <a:cs typeface="Calibri"/>
              </a:rPr>
              <a:t>conceito de </a:t>
            </a:r>
            <a:r>
              <a:rPr sz="3200" b="1" spc="-10" dirty="0">
                <a:latin typeface="Calibri"/>
                <a:cs typeface="Calibri"/>
              </a:rPr>
              <a:t>delta </a:t>
            </a:r>
            <a:r>
              <a:rPr sz="3200" b="1" spc="-15" dirty="0">
                <a:latin typeface="Calibri"/>
                <a:cs typeface="Calibri"/>
              </a:rPr>
              <a:t>negativo  </a:t>
            </a:r>
            <a:r>
              <a:rPr sz="3200" spc="-10" dirty="0">
                <a:latin typeface="Calibri"/>
                <a:cs typeface="Calibri"/>
              </a:rPr>
              <a:t>no </a:t>
            </a:r>
            <a:r>
              <a:rPr sz="3200" spc="-25" dirty="0">
                <a:latin typeface="Calibri"/>
                <a:cs typeface="Calibri"/>
              </a:rPr>
              <a:t>tronco, </a:t>
            </a:r>
            <a:r>
              <a:rPr sz="3200" spc="-5" dirty="0">
                <a:latin typeface="Calibri"/>
                <a:cs typeface="Calibri"/>
              </a:rPr>
              <a:t>por </a:t>
            </a:r>
            <a:r>
              <a:rPr sz="3200" dirty="0">
                <a:latin typeface="Calibri"/>
                <a:cs typeface="Calibri"/>
              </a:rPr>
              <a:t>ser mais </a:t>
            </a:r>
            <a:r>
              <a:rPr sz="3200" spc="-5" dirty="0">
                <a:latin typeface="Calibri"/>
                <a:cs typeface="Calibri"/>
              </a:rPr>
              <a:t>comum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utilização </a:t>
            </a:r>
            <a:r>
              <a:rPr sz="3200" spc="5" dirty="0">
                <a:latin typeface="Calibri"/>
                <a:cs typeface="Calibri"/>
              </a:rPr>
              <a:t>de  </a:t>
            </a:r>
            <a:r>
              <a:rPr sz="3200" spc="-15" dirty="0">
                <a:latin typeface="Calibri"/>
                <a:cs typeface="Calibri"/>
              </a:rPr>
              <a:t>versões </a:t>
            </a:r>
            <a:r>
              <a:rPr sz="3200" spc="-10" dirty="0">
                <a:latin typeface="Calibri"/>
                <a:cs typeface="Calibri"/>
              </a:rPr>
              <a:t>mais </a:t>
            </a:r>
            <a:r>
              <a:rPr sz="3200" spc="-15" dirty="0">
                <a:latin typeface="Calibri"/>
                <a:cs typeface="Calibri"/>
              </a:rPr>
              <a:t>recentes </a:t>
            </a:r>
            <a:r>
              <a:rPr sz="3200" spc="5" dirty="0">
                <a:latin typeface="Calibri"/>
                <a:cs typeface="Calibri"/>
              </a:rPr>
              <a:t>do </a:t>
            </a:r>
            <a:r>
              <a:rPr sz="3200" spc="-10" dirty="0">
                <a:latin typeface="Calibri"/>
                <a:cs typeface="Calibri"/>
              </a:rPr>
              <a:t>item de  </a:t>
            </a:r>
            <a:r>
              <a:rPr sz="3200" spc="-15" dirty="0">
                <a:latin typeface="Calibri"/>
                <a:cs typeface="Calibri"/>
              </a:rPr>
              <a:t>configuração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9530" y="811786"/>
            <a:ext cx="51720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/>
              <a:t>1) </a:t>
            </a:r>
            <a:r>
              <a:rPr sz="4400" spc="-80" dirty="0"/>
              <a:t>Tarefas</a:t>
            </a:r>
            <a:r>
              <a:rPr sz="4400" spc="-55" dirty="0"/>
              <a:t> </a:t>
            </a:r>
            <a:r>
              <a:rPr sz="4400" spc="-10" dirty="0"/>
              <a:t>Preliminares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147" y="1857210"/>
            <a:ext cx="7765415" cy="300609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5" dirty="0">
                <a:latin typeface="Calibri"/>
                <a:cs typeface="Calibri"/>
              </a:rPr>
              <a:t>1.1) Selecionar </a:t>
            </a:r>
            <a:r>
              <a:rPr sz="3200" dirty="0">
                <a:latin typeface="Calibri"/>
                <a:cs typeface="Calibri"/>
              </a:rPr>
              <a:t>os </a:t>
            </a:r>
            <a:r>
              <a:rPr sz="3200" spc="-10" dirty="0">
                <a:latin typeface="Calibri"/>
                <a:cs typeface="Calibri"/>
              </a:rPr>
              <a:t>itens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serem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gerenciados</a:t>
            </a:r>
            <a:endParaRPr sz="320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5" dirty="0">
                <a:latin typeface="Calibri"/>
                <a:cs typeface="Calibri"/>
              </a:rPr>
              <a:t>É </a:t>
            </a:r>
            <a:r>
              <a:rPr sz="2800" spc="-15" dirty="0">
                <a:latin typeface="Calibri"/>
                <a:cs typeface="Calibri"/>
              </a:rPr>
              <a:t>importante </a:t>
            </a:r>
            <a:r>
              <a:rPr sz="2800" spc="-20" dirty="0">
                <a:latin typeface="Calibri"/>
                <a:cs typeface="Calibri"/>
              </a:rPr>
              <a:t>que </a:t>
            </a:r>
            <a:r>
              <a:rPr sz="2800" spc="-10" dirty="0">
                <a:latin typeface="Calibri"/>
                <a:cs typeface="Calibri"/>
              </a:rPr>
              <a:t>seja </a:t>
            </a:r>
            <a:r>
              <a:rPr sz="2800" spc="-20" dirty="0">
                <a:latin typeface="Calibri"/>
                <a:cs typeface="Calibri"/>
              </a:rPr>
              <a:t>efetuada </a:t>
            </a:r>
            <a:r>
              <a:rPr sz="2800" spc="-10" dirty="0">
                <a:latin typeface="Calibri"/>
                <a:cs typeface="Calibri"/>
              </a:rPr>
              <a:t>uma seleção dos  itens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relevantes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850">
              <a:latin typeface="Calibri"/>
              <a:cs typeface="Calibri"/>
            </a:endParaRPr>
          </a:p>
          <a:p>
            <a:pPr marL="756285" marR="190500" indent="-28702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5" dirty="0">
                <a:latin typeface="Calibri"/>
                <a:cs typeface="Calibri"/>
              </a:rPr>
              <a:t>Superdocumentação </a:t>
            </a:r>
            <a:r>
              <a:rPr sz="2800" spc="-10" dirty="0">
                <a:latin typeface="Calibri"/>
                <a:cs typeface="Calibri"/>
              </a:rPr>
              <a:t>torna </a:t>
            </a:r>
            <a:r>
              <a:rPr sz="2800" spc="-5" dirty="0">
                <a:latin typeface="Calibri"/>
                <a:cs typeface="Calibri"/>
              </a:rPr>
              <a:t>o </a:t>
            </a:r>
            <a:r>
              <a:rPr sz="2800" spc="-15" dirty="0">
                <a:latin typeface="Calibri"/>
                <a:cs typeface="Calibri"/>
              </a:rPr>
              <a:t>gerenciamento </a:t>
            </a:r>
            <a:r>
              <a:rPr sz="2800" dirty="0">
                <a:latin typeface="Calibri"/>
                <a:cs typeface="Calibri"/>
              </a:rPr>
              <a:t>de  </a:t>
            </a:r>
            <a:r>
              <a:rPr sz="2800" spc="-15" dirty="0">
                <a:latin typeface="Calibri"/>
                <a:cs typeface="Calibri"/>
              </a:rPr>
              <a:t>configuração </a:t>
            </a:r>
            <a:r>
              <a:rPr sz="2800" spc="-10" dirty="0">
                <a:latin typeface="Calibri"/>
                <a:cs typeface="Calibri"/>
              </a:rPr>
              <a:t>muito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oneroso.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9530" y="811786"/>
            <a:ext cx="51720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/>
              <a:t>1) </a:t>
            </a:r>
            <a:r>
              <a:rPr sz="4400" spc="-80" dirty="0"/>
              <a:t>Tarefas</a:t>
            </a:r>
            <a:r>
              <a:rPr sz="4400" spc="-55" dirty="0"/>
              <a:t> </a:t>
            </a:r>
            <a:r>
              <a:rPr sz="4400" spc="-10" dirty="0"/>
              <a:t>Preliminares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147" y="1857210"/>
            <a:ext cx="7660640" cy="411924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5" dirty="0">
                <a:latin typeface="Calibri"/>
                <a:cs typeface="Calibri"/>
              </a:rPr>
              <a:t>1.1) Selecionar </a:t>
            </a:r>
            <a:r>
              <a:rPr sz="3200" dirty="0">
                <a:latin typeface="Calibri"/>
                <a:cs typeface="Calibri"/>
              </a:rPr>
              <a:t>os </a:t>
            </a:r>
            <a:r>
              <a:rPr sz="3200" spc="-10" dirty="0">
                <a:latin typeface="Calibri"/>
                <a:cs typeface="Calibri"/>
              </a:rPr>
              <a:t>itens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serem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gerenciados</a:t>
            </a:r>
            <a:endParaRPr sz="3200">
              <a:latin typeface="Calibri"/>
              <a:cs typeface="Calibri"/>
            </a:endParaRPr>
          </a:p>
          <a:p>
            <a:pPr marL="756285" marR="412750" indent="-28702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5" dirty="0">
                <a:latin typeface="Calibri"/>
                <a:cs typeface="Calibri"/>
              </a:rPr>
              <a:t>Geralmente, devem </a:t>
            </a:r>
            <a:r>
              <a:rPr sz="2800" spc="-10" dirty="0">
                <a:latin typeface="Calibri"/>
                <a:cs typeface="Calibri"/>
              </a:rPr>
              <a:t>sofrer </a:t>
            </a:r>
            <a:r>
              <a:rPr sz="2800" spc="-15" dirty="0">
                <a:latin typeface="Calibri"/>
                <a:cs typeface="Calibri"/>
              </a:rPr>
              <a:t>gerenciamento de  configuração:</a:t>
            </a:r>
            <a:endParaRPr sz="28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• </a:t>
            </a:r>
            <a:r>
              <a:rPr sz="2400" dirty="0">
                <a:latin typeface="Calibri"/>
                <a:cs typeface="Calibri"/>
              </a:rPr>
              <a:t>os </a:t>
            </a:r>
            <a:r>
              <a:rPr sz="2400" spc="-5" dirty="0">
                <a:latin typeface="Calibri"/>
                <a:cs typeface="Calibri"/>
              </a:rPr>
              <a:t>itens </a:t>
            </a:r>
            <a:r>
              <a:rPr sz="2400" spc="5" dirty="0">
                <a:latin typeface="Calibri"/>
                <a:cs typeface="Calibri"/>
              </a:rPr>
              <a:t>mais </a:t>
            </a:r>
            <a:r>
              <a:rPr sz="2400" b="1" spc="-5" dirty="0">
                <a:latin typeface="Calibri"/>
                <a:cs typeface="Calibri"/>
              </a:rPr>
              <a:t>usados </a:t>
            </a:r>
            <a:r>
              <a:rPr sz="2400" spc="5" dirty="0">
                <a:latin typeface="Calibri"/>
                <a:cs typeface="Calibri"/>
              </a:rPr>
              <a:t>no </a:t>
            </a:r>
            <a:r>
              <a:rPr sz="2400" spc="-5" dirty="0">
                <a:latin typeface="Calibri"/>
                <a:cs typeface="Calibri"/>
              </a:rPr>
              <a:t>ciclo </a:t>
            </a:r>
            <a:r>
              <a:rPr sz="2400" spc="-10" dirty="0">
                <a:latin typeface="Calibri"/>
                <a:cs typeface="Calibri"/>
              </a:rPr>
              <a:t>de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vida</a:t>
            </a:r>
            <a:endParaRPr sz="24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"/>
                <a:cs typeface="Arial"/>
              </a:rPr>
              <a:t>• </a:t>
            </a:r>
            <a:r>
              <a:rPr sz="2400" dirty="0">
                <a:latin typeface="Calibri"/>
                <a:cs typeface="Calibri"/>
              </a:rPr>
              <a:t>os </a:t>
            </a:r>
            <a:r>
              <a:rPr sz="2400" spc="-5" dirty="0">
                <a:latin typeface="Calibri"/>
                <a:cs typeface="Calibri"/>
              </a:rPr>
              <a:t>itens </a:t>
            </a:r>
            <a:r>
              <a:rPr sz="2400" spc="5" dirty="0">
                <a:latin typeface="Calibri"/>
                <a:cs typeface="Calibri"/>
              </a:rPr>
              <a:t>mais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genéricos</a:t>
            </a:r>
            <a:endParaRPr sz="24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• </a:t>
            </a:r>
            <a:r>
              <a:rPr sz="2400" dirty="0">
                <a:latin typeface="Calibri"/>
                <a:cs typeface="Calibri"/>
              </a:rPr>
              <a:t>os </a:t>
            </a:r>
            <a:r>
              <a:rPr sz="2400" spc="-5" dirty="0">
                <a:latin typeface="Calibri"/>
                <a:cs typeface="Calibri"/>
              </a:rPr>
              <a:t>itens </a:t>
            </a:r>
            <a:r>
              <a:rPr sz="2400" spc="5" dirty="0">
                <a:latin typeface="Calibri"/>
                <a:cs typeface="Calibri"/>
              </a:rPr>
              <a:t>mais </a:t>
            </a:r>
            <a:r>
              <a:rPr sz="2400" b="1" spc="-10" dirty="0">
                <a:latin typeface="Calibri"/>
                <a:cs typeface="Calibri"/>
              </a:rPr>
              <a:t>importantes </a:t>
            </a:r>
            <a:r>
              <a:rPr sz="2400" spc="-15" dirty="0">
                <a:latin typeface="Calibri"/>
                <a:cs typeface="Calibri"/>
              </a:rPr>
              <a:t>para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segurança</a:t>
            </a:r>
            <a:endParaRPr sz="24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• </a:t>
            </a:r>
            <a:r>
              <a:rPr sz="2400" dirty="0">
                <a:latin typeface="Calibri"/>
                <a:cs typeface="Calibri"/>
              </a:rPr>
              <a:t>os </a:t>
            </a:r>
            <a:r>
              <a:rPr sz="2400" spc="-5" dirty="0">
                <a:latin typeface="Calibri"/>
                <a:cs typeface="Calibri"/>
              </a:rPr>
              <a:t>itens </a:t>
            </a:r>
            <a:r>
              <a:rPr sz="2400" spc="-10" dirty="0">
                <a:latin typeface="Calibri"/>
                <a:cs typeface="Calibri"/>
              </a:rPr>
              <a:t>projetados para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reuso</a:t>
            </a:r>
            <a:endParaRPr sz="2400">
              <a:latin typeface="Calibri"/>
              <a:cs typeface="Calibri"/>
            </a:endParaRPr>
          </a:p>
          <a:p>
            <a:pPr marL="1155065" marR="617220" indent="-228600">
              <a:lnSpc>
                <a:spcPct val="100000"/>
              </a:lnSpc>
              <a:spcBef>
                <a:spcPts val="575"/>
              </a:spcBef>
              <a:tabLst>
                <a:tab pos="2257425" algn="l"/>
              </a:tabLst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spc="295" dirty="0">
                <a:latin typeface="Arial"/>
                <a:cs typeface="Arial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itens	</a:t>
            </a:r>
            <a:r>
              <a:rPr sz="2400" spc="-5" dirty="0">
                <a:latin typeface="Calibri"/>
                <a:cs typeface="Calibri"/>
              </a:rPr>
              <a:t>que </a:t>
            </a:r>
            <a:r>
              <a:rPr sz="2400" dirty="0">
                <a:latin typeface="Calibri"/>
                <a:cs typeface="Calibri"/>
              </a:rPr>
              <a:t>podem ser </a:t>
            </a:r>
            <a:r>
              <a:rPr sz="2400" b="1" spc="-5" dirty="0">
                <a:latin typeface="Calibri"/>
                <a:cs typeface="Calibri"/>
              </a:rPr>
              <a:t>modificados </a:t>
            </a:r>
            <a:r>
              <a:rPr sz="2400" spc="-5" dirty="0">
                <a:latin typeface="Calibri"/>
                <a:cs typeface="Calibri"/>
              </a:rPr>
              <a:t>por </a:t>
            </a:r>
            <a:r>
              <a:rPr sz="2400" spc="-10" dirty="0">
                <a:latin typeface="Calibri"/>
                <a:cs typeface="Calibri"/>
              </a:rPr>
              <a:t>vários  desenvolvedores </a:t>
            </a:r>
            <a:r>
              <a:rPr sz="2400" dirty="0">
                <a:latin typeface="Calibri"/>
                <a:cs typeface="Calibri"/>
              </a:rPr>
              <a:t>ao mesmo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tempo.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9530" y="811786"/>
            <a:ext cx="51720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/>
              <a:t>1) </a:t>
            </a:r>
            <a:r>
              <a:rPr sz="4400" spc="-80" dirty="0"/>
              <a:t>Tarefas</a:t>
            </a:r>
            <a:r>
              <a:rPr sz="4400" spc="-55" dirty="0"/>
              <a:t> </a:t>
            </a:r>
            <a:r>
              <a:rPr sz="4400" spc="-10" dirty="0"/>
              <a:t>Preliminares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147" y="1857210"/>
            <a:ext cx="7907655" cy="302196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5" dirty="0">
                <a:latin typeface="Calibri"/>
                <a:cs typeface="Calibri"/>
              </a:rPr>
              <a:t>1.1) Selecionar </a:t>
            </a:r>
            <a:r>
              <a:rPr sz="3200" dirty="0">
                <a:latin typeface="Calibri"/>
                <a:cs typeface="Calibri"/>
              </a:rPr>
              <a:t>os </a:t>
            </a:r>
            <a:r>
              <a:rPr sz="3200" spc="-10" dirty="0">
                <a:latin typeface="Calibri"/>
                <a:cs typeface="Calibri"/>
              </a:rPr>
              <a:t>itens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serem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gerenciados</a:t>
            </a:r>
            <a:endParaRPr sz="3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5" dirty="0">
                <a:latin typeface="Calibri"/>
                <a:cs typeface="Calibri"/>
              </a:rPr>
              <a:t>Somente </a:t>
            </a:r>
            <a:r>
              <a:rPr sz="2800" dirty="0">
                <a:latin typeface="Calibri"/>
                <a:cs typeface="Calibri"/>
              </a:rPr>
              <a:t>os </a:t>
            </a:r>
            <a:r>
              <a:rPr sz="2800" spc="-10" dirty="0">
                <a:latin typeface="Calibri"/>
                <a:cs typeface="Calibri"/>
              </a:rPr>
              <a:t>itens </a:t>
            </a:r>
            <a:r>
              <a:rPr sz="2800" spc="-5" dirty="0">
                <a:latin typeface="Calibri"/>
                <a:cs typeface="Calibri"/>
              </a:rPr>
              <a:t>selecionados </a:t>
            </a:r>
            <a:r>
              <a:rPr sz="2800" spc="-15" dirty="0">
                <a:latin typeface="Calibri"/>
                <a:cs typeface="Calibri"/>
              </a:rPr>
              <a:t>serão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controlados</a:t>
            </a:r>
            <a:endParaRPr sz="28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0" dirty="0">
                <a:latin typeface="Calibri"/>
                <a:cs typeface="Calibri"/>
              </a:rPr>
              <a:t>Os </a:t>
            </a:r>
            <a:r>
              <a:rPr sz="2800" spc="-15" dirty="0">
                <a:latin typeface="Calibri"/>
                <a:cs typeface="Calibri"/>
              </a:rPr>
              <a:t>outros </a:t>
            </a:r>
            <a:r>
              <a:rPr sz="2800" spc="-10" dirty="0">
                <a:latin typeface="Calibri"/>
                <a:cs typeface="Calibri"/>
              </a:rPr>
              <a:t>itens </a:t>
            </a:r>
            <a:r>
              <a:rPr sz="2800" spc="-15" dirty="0">
                <a:latin typeface="Calibri"/>
                <a:cs typeface="Calibri"/>
              </a:rPr>
              <a:t>poderão ser alterados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livremente.</a:t>
            </a:r>
            <a:endParaRPr sz="28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25"/>
              </a:spcBef>
            </a:pPr>
            <a:r>
              <a:rPr sz="2800" spc="-220" dirty="0">
                <a:latin typeface="Arial"/>
                <a:cs typeface="Arial"/>
              </a:rPr>
              <a:t> </a:t>
            </a:r>
            <a:endParaRPr sz="2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45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20" dirty="0">
                <a:latin typeface="Calibri"/>
                <a:cs typeface="Calibri"/>
              </a:rPr>
              <a:t>Exemplo </a:t>
            </a:r>
            <a:r>
              <a:rPr sz="2800" dirty="0">
                <a:latin typeface="Calibri"/>
                <a:cs typeface="Calibri"/>
              </a:rPr>
              <a:t>de </a:t>
            </a:r>
            <a:r>
              <a:rPr sz="2800" spc="-10" dirty="0">
                <a:latin typeface="Calibri"/>
                <a:cs typeface="Calibri"/>
              </a:rPr>
              <a:t>itens sugeridos por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Pressman</a:t>
            </a:r>
            <a:endParaRPr sz="28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latin typeface="Arial"/>
                <a:cs typeface="Arial"/>
              </a:rPr>
              <a:t>• </a:t>
            </a:r>
            <a:r>
              <a:rPr sz="2400" spc="-15" dirty="0">
                <a:latin typeface="Calibri"/>
                <a:cs typeface="Calibri"/>
              </a:rPr>
              <a:t>Próximo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Slide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9530" y="811786"/>
            <a:ext cx="51720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/>
              <a:t>1) </a:t>
            </a:r>
            <a:r>
              <a:rPr sz="4400" spc="-80" dirty="0"/>
              <a:t>Tarefas</a:t>
            </a:r>
            <a:r>
              <a:rPr sz="4400" spc="-55" dirty="0"/>
              <a:t> </a:t>
            </a:r>
            <a:r>
              <a:rPr sz="4400" spc="-10" dirty="0"/>
              <a:t>Preliminares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147" y="1957861"/>
            <a:ext cx="76606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5" dirty="0">
                <a:latin typeface="Calibri"/>
                <a:cs typeface="Calibri"/>
              </a:rPr>
              <a:t>1.1) Selecionar </a:t>
            </a:r>
            <a:r>
              <a:rPr sz="3200" dirty="0">
                <a:latin typeface="Calibri"/>
                <a:cs typeface="Calibri"/>
              </a:rPr>
              <a:t>os </a:t>
            </a:r>
            <a:r>
              <a:rPr sz="3200" spc="-10" dirty="0">
                <a:latin typeface="Calibri"/>
                <a:cs typeface="Calibri"/>
              </a:rPr>
              <a:t>itens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serem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gerenciados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72411" y="2555748"/>
            <a:ext cx="6452616" cy="4306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9530" y="811786"/>
            <a:ext cx="51720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/>
              <a:t>1) </a:t>
            </a:r>
            <a:r>
              <a:rPr sz="4400" spc="-80" dirty="0"/>
              <a:t>Tarefas</a:t>
            </a:r>
            <a:r>
              <a:rPr sz="4400" spc="-55" dirty="0"/>
              <a:t> </a:t>
            </a:r>
            <a:r>
              <a:rPr sz="4400" spc="-10" dirty="0"/>
              <a:t>Preliminares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816607" y="2538983"/>
            <a:ext cx="6679691" cy="4395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147" y="1957861"/>
            <a:ext cx="76606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5" dirty="0">
                <a:latin typeface="Calibri"/>
                <a:cs typeface="Calibri"/>
              </a:rPr>
              <a:t>1.1) Selecionar </a:t>
            </a:r>
            <a:r>
              <a:rPr sz="3200" dirty="0">
                <a:latin typeface="Calibri"/>
                <a:cs typeface="Calibri"/>
              </a:rPr>
              <a:t>os </a:t>
            </a:r>
            <a:r>
              <a:rPr sz="3200" spc="-10" dirty="0">
                <a:latin typeface="Calibri"/>
                <a:cs typeface="Calibri"/>
              </a:rPr>
              <a:t>itens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serem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gerenciados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9530" y="811786"/>
            <a:ext cx="51720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/>
              <a:t>1) </a:t>
            </a:r>
            <a:r>
              <a:rPr sz="4400" spc="-80" dirty="0"/>
              <a:t>Tarefas</a:t>
            </a:r>
            <a:r>
              <a:rPr sz="4400" spc="-55" dirty="0"/>
              <a:t> </a:t>
            </a:r>
            <a:r>
              <a:rPr sz="4400" spc="-10" dirty="0"/>
              <a:t>Preliminares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147" y="1957861"/>
            <a:ext cx="7717790" cy="4417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82905" indent="-343535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5" dirty="0">
                <a:latin typeface="Calibri"/>
                <a:cs typeface="Calibri"/>
              </a:rPr>
              <a:t>1.2) </a:t>
            </a:r>
            <a:r>
              <a:rPr sz="3200" spc="-15" dirty="0">
                <a:latin typeface="Calibri"/>
                <a:cs typeface="Calibri"/>
              </a:rPr>
              <a:t>Descrever </a:t>
            </a:r>
            <a:r>
              <a:rPr sz="3200" spc="-10" dirty="0">
                <a:latin typeface="Calibri"/>
                <a:cs typeface="Calibri"/>
              </a:rPr>
              <a:t>como </a:t>
            </a:r>
            <a:r>
              <a:rPr sz="3200" dirty="0">
                <a:latin typeface="Calibri"/>
                <a:cs typeface="Calibri"/>
              </a:rPr>
              <a:t>os </a:t>
            </a:r>
            <a:r>
              <a:rPr sz="3200" spc="-10" dirty="0">
                <a:latin typeface="Calibri"/>
                <a:cs typeface="Calibri"/>
              </a:rPr>
              <a:t>itens </a:t>
            </a:r>
            <a:r>
              <a:rPr sz="3200" spc="-5" dirty="0">
                <a:latin typeface="Calibri"/>
                <a:cs typeface="Calibri"/>
              </a:rPr>
              <a:t>selecionados  relacionam-se</a:t>
            </a:r>
            <a:endParaRPr sz="3200">
              <a:latin typeface="Calibri"/>
              <a:cs typeface="Calibri"/>
            </a:endParaRPr>
          </a:p>
          <a:p>
            <a:pPr marL="756285" marR="104139" indent="-28702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identificação </a:t>
            </a:r>
            <a:r>
              <a:rPr sz="2800" spc="-10" dirty="0">
                <a:latin typeface="Calibri"/>
                <a:cs typeface="Calibri"/>
              </a:rPr>
              <a:t>desses </a:t>
            </a:r>
            <a:r>
              <a:rPr sz="2800" spc="-15" dirty="0">
                <a:latin typeface="Calibri"/>
                <a:cs typeface="Calibri"/>
              </a:rPr>
              <a:t>relacionamentos </a:t>
            </a:r>
            <a:r>
              <a:rPr sz="2800" spc="-5" dirty="0">
                <a:latin typeface="Calibri"/>
                <a:cs typeface="Calibri"/>
              </a:rPr>
              <a:t>é </a:t>
            </a:r>
            <a:r>
              <a:rPr sz="2800" spc="-10" dirty="0">
                <a:latin typeface="Calibri"/>
                <a:cs typeface="Calibri"/>
              </a:rPr>
              <a:t>muito  </a:t>
            </a:r>
            <a:r>
              <a:rPr sz="2800" spc="-15" dirty="0">
                <a:latin typeface="Calibri"/>
                <a:cs typeface="Calibri"/>
              </a:rPr>
              <a:t>importante </a:t>
            </a:r>
            <a:r>
              <a:rPr sz="2800" spc="-25" dirty="0">
                <a:latin typeface="Calibri"/>
                <a:cs typeface="Calibri"/>
              </a:rPr>
              <a:t>para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manutenção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>
              <a:latin typeface="Calibri"/>
              <a:cs typeface="Calibri"/>
            </a:endParaRPr>
          </a:p>
          <a:p>
            <a:pPr marL="756285" marR="539750" indent="-28702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20" dirty="0">
                <a:latin typeface="Calibri"/>
                <a:cs typeface="Calibri"/>
              </a:rPr>
              <a:t>Permite </a:t>
            </a:r>
            <a:r>
              <a:rPr sz="2800" spc="-10" dirty="0">
                <a:latin typeface="Calibri"/>
                <a:cs typeface="Calibri"/>
              </a:rPr>
              <a:t>que </a:t>
            </a:r>
            <a:r>
              <a:rPr sz="2800" spc="-5" dirty="0">
                <a:latin typeface="Calibri"/>
                <a:cs typeface="Calibri"/>
              </a:rPr>
              <a:t>se </a:t>
            </a:r>
            <a:r>
              <a:rPr sz="2800" spc="-20" dirty="0">
                <a:latin typeface="Calibri"/>
                <a:cs typeface="Calibri"/>
              </a:rPr>
              <a:t>localize rapidamente </a:t>
            </a:r>
            <a:r>
              <a:rPr sz="2800" dirty="0">
                <a:latin typeface="Calibri"/>
                <a:cs typeface="Calibri"/>
              </a:rPr>
              <a:t>os </a:t>
            </a:r>
            <a:r>
              <a:rPr sz="2800" spc="-15" dirty="0">
                <a:latin typeface="Calibri"/>
                <a:cs typeface="Calibri"/>
              </a:rPr>
              <a:t>itens  </a:t>
            </a:r>
            <a:r>
              <a:rPr sz="2800" spc="-25" dirty="0">
                <a:latin typeface="Calibri"/>
                <a:cs typeface="Calibri"/>
              </a:rPr>
              <a:t>afetados </a:t>
            </a:r>
            <a:r>
              <a:rPr sz="2800" spc="-10" dirty="0">
                <a:latin typeface="Calibri"/>
                <a:cs typeface="Calibri"/>
              </a:rPr>
              <a:t>por cada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alteração.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5" dirty="0">
                <a:latin typeface="Calibri"/>
                <a:cs typeface="Calibri"/>
              </a:rPr>
              <a:t>Consideram-se </a:t>
            </a:r>
            <a:r>
              <a:rPr sz="2800" spc="-10" dirty="0">
                <a:latin typeface="Calibri"/>
                <a:cs typeface="Calibri"/>
              </a:rPr>
              <a:t>cinco </a:t>
            </a:r>
            <a:r>
              <a:rPr sz="2800" spc="-5" dirty="0">
                <a:latin typeface="Calibri"/>
                <a:cs typeface="Calibri"/>
              </a:rPr>
              <a:t>classes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relacionamento: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9530" y="811786"/>
            <a:ext cx="51720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/>
              <a:t>1) </a:t>
            </a:r>
            <a:r>
              <a:rPr sz="4400" spc="-80" dirty="0"/>
              <a:t>Tarefas</a:t>
            </a:r>
            <a:r>
              <a:rPr sz="4400" spc="-55" dirty="0"/>
              <a:t> </a:t>
            </a:r>
            <a:r>
              <a:rPr sz="4400" spc="-10" dirty="0"/>
              <a:t>Preliminares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192" y="1913689"/>
            <a:ext cx="7220584" cy="50361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4965" marR="330200" indent="-342900">
              <a:lnSpc>
                <a:spcPts val="3240"/>
              </a:lnSpc>
              <a:spcBef>
                <a:spcPts val="505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dirty="0">
                <a:latin typeface="Calibri"/>
                <a:cs typeface="Calibri"/>
              </a:rPr>
              <a:t>1.2) </a:t>
            </a:r>
            <a:r>
              <a:rPr sz="3000" spc="-10" dirty="0">
                <a:latin typeface="Calibri"/>
                <a:cs typeface="Calibri"/>
              </a:rPr>
              <a:t>Descrever </a:t>
            </a:r>
            <a:r>
              <a:rPr sz="3000" spc="-5" dirty="0">
                <a:latin typeface="Calibri"/>
                <a:cs typeface="Calibri"/>
              </a:rPr>
              <a:t>como </a:t>
            </a:r>
            <a:r>
              <a:rPr sz="3000" dirty="0">
                <a:latin typeface="Calibri"/>
                <a:cs typeface="Calibri"/>
              </a:rPr>
              <a:t>os </a:t>
            </a:r>
            <a:r>
              <a:rPr sz="3000" spc="-10" dirty="0">
                <a:latin typeface="Calibri"/>
                <a:cs typeface="Calibri"/>
              </a:rPr>
              <a:t>itens selecionados  relacionam-se</a:t>
            </a:r>
            <a:endParaRPr sz="30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295"/>
              </a:spcBef>
            </a:pPr>
            <a:r>
              <a:rPr sz="2600" dirty="0">
                <a:latin typeface="Arial"/>
                <a:cs typeface="Arial"/>
              </a:rPr>
              <a:t>– </a:t>
            </a:r>
            <a:r>
              <a:rPr sz="2600" spc="-5" dirty="0">
                <a:latin typeface="Calibri"/>
                <a:cs typeface="Calibri"/>
              </a:rPr>
              <a:t>Consideram-se cinco classes </a:t>
            </a:r>
            <a:r>
              <a:rPr sz="2600" spc="-10" dirty="0">
                <a:latin typeface="Calibri"/>
                <a:cs typeface="Calibri"/>
              </a:rPr>
              <a:t>de</a:t>
            </a:r>
            <a:r>
              <a:rPr sz="2600" spc="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relacionamento:</a:t>
            </a:r>
            <a:endParaRPr sz="26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290"/>
              </a:spcBef>
              <a:tabLst>
                <a:tab pos="1155065" algn="l"/>
              </a:tabLst>
            </a:pPr>
            <a:r>
              <a:rPr sz="2200" spc="-5" dirty="0">
                <a:latin typeface="Arial"/>
                <a:cs typeface="Arial"/>
              </a:rPr>
              <a:t>•	</a:t>
            </a:r>
            <a:r>
              <a:rPr sz="2200" spc="-10" dirty="0">
                <a:latin typeface="Calibri"/>
                <a:cs typeface="Calibri"/>
              </a:rPr>
              <a:t>Equivalência</a:t>
            </a:r>
            <a:endParaRPr sz="2200">
              <a:latin typeface="Calibri"/>
              <a:cs typeface="Calibri"/>
            </a:endParaRPr>
          </a:p>
          <a:p>
            <a:pPr marL="1383665">
              <a:lnSpc>
                <a:spcPct val="100000"/>
              </a:lnSpc>
              <a:spcBef>
                <a:spcPts val="240"/>
              </a:spcBef>
            </a:pPr>
            <a:r>
              <a:rPr sz="1900" spc="-5" dirty="0">
                <a:latin typeface="Arial"/>
                <a:cs typeface="Arial"/>
              </a:rPr>
              <a:t>– </a:t>
            </a:r>
            <a:r>
              <a:rPr sz="1900" spc="-5" dirty="0">
                <a:latin typeface="Calibri"/>
                <a:cs typeface="Calibri"/>
              </a:rPr>
              <a:t>Ex: </a:t>
            </a:r>
            <a:r>
              <a:rPr sz="1900" spc="-10" dirty="0">
                <a:latin typeface="Calibri"/>
                <a:cs typeface="Calibri"/>
              </a:rPr>
              <a:t>BD </a:t>
            </a:r>
            <a:r>
              <a:rPr sz="1900" spc="-5" dirty="0">
                <a:latin typeface="Calibri"/>
                <a:cs typeface="Calibri"/>
              </a:rPr>
              <a:t>em </a:t>
            </a:r>
            <a:r>
              <a:rPr sz="1900" spc="-10" dirty="0">
                <a:latin typeface="Calibri"/>
                <a:cs typeface="Calibri"/>
              </a:rPr>
              <a:t>disco </a:t>
            </a:r>
            <a:r>
              <a:rPr sz="1900" spc="-5" dirty="0">
                <a:latin typeface="Calibri"/>
                <a:cs typeface="Calibri"/>
              </a:rPr>
              <a:t>e em </a:t>
            </a:r>
            <a:r>
              <a:rPr sz="1900" spc="-10" dirty="0">
                <a:latin typeface="Calibri"/>
                <a:cs typeface="Calibri"/>
              </a:rPr>
              <a:t>fita</a:t>
            </a:r>
            <a:r>
              <a:rPr sz="1900" spc="-27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magnética</a:t>
            </a:r>
            <a:endParaRPr sz="19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250"/>
              </a:spcBef>
              <a:tabLst>
                <a:tab pos="1155065" algn="l"/>
              </a:tabLst>
            </a:pPr>
            <a:r>
              <a:rPr sz="2200" spc="-5" dirty="0">
                <a:latin typeface="Arial"/>
                <a:cs typeface="Arial"/>
              </a:rPr>
              <a:t>•	</a:t>
            </a:r>
            <a:r>
              <a:rPr sz="2200" spc="-5" dirty="0">
                <a:latin typeface="Calibri"/>
                <a:cs typeface="Calibri"/>
              </a:rPr>
              <a:t>Dependência</a:t>
            </a:r>
            <a:endParaRPr sz="2200">
              <a:latin typeface="Calibri"/>
              <a:cs typeface="Calibri"/>
            </a:endParaRPr>
          </a:p>
          <a:p>
            <a:pPr marL="1612265" marR="483234" indent="-228600">
              <a:lnSpc>
                <a:spcPts val="2050"/>
              </a:lnSpc>
              <a:spcBef>
                <a:spcPts val="500"/>
              </a:spcBef>
            </a:pPr>
            <a:r>
              <a:rPr sz="1900" spc="-5" dirty="0">
                <a:latin typeface="Arial"/>
                <a:cs typeface="Arial"/>
              </a:rPr>
              <a:t>– </a:t>
            </a:r>
            <a:r>
              <a:rPr sz="1900" spc="-5" dirty="0">
                <a:latin typeface="Calibri"/>
                <a:cs typeface="Calibri"/>
              </a:rPr>
              <a:t>Ex: a descrição </a:t>
            </a:r>
            <a:r>
              <a:rPr sz="1900" dirty="0">
                <a:latin typeface="Calibri"/>
                <a:cs typeface="Calibri"/>
              </a:rPr>
              <a:t>do </a:t>
            </a:r>
            <a:r>
              <a:rPr sz="1900" spc="-15" dirty="0">
                <a:latin typeface="Calibri"/>
                <a:cs typeface="Calibri"/>
              </a:rPr>
              <a:t>projeto </a:t>
            </a:r>
            <a:r>
              <a:rPr sz="1900" spc="-5" dirty="0">
                <a:latin typeface="Calibri"/>
                <a:cs typeface="Calibri"/>
              </a:rPr>
              <a:t>modular é </a:t>
            </a:r>
            <a:r>
              <a:rPr sz="1900" spc="-10" dirty="0">
                <a:latin typeface="Calibri"/>
                <a:cs typeface="Calibri"/>
              </a:rPr>
              <a:t>dependente </a:t>
            </a:r>
            <a:r>
              <a:rPr sz="1900" dirty="0">
                <a:latin typeface="Calibri"/>
                <a:cs typeface="Calibri"/>
              </a:rPr>
              <a:t>da  </a:t>
            </a:r>
            <a:r>
              <a:rPr sz="1900" spc="-5" dirty="0">
                <a:latin typeface="Calibri"/>
                <a:cs typeface="Calibri"/>
              </a:rPr>
              <a:t>especificação </a:t>
            </a:r>
            <a:r>
              <a:rPr sz="1900" spc="-10" dirty="0">
                <a:latin typeface="Calibri"/>
                <a:cs typeface="Calibri"/>
              </a:rPr>
              <a:t>do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projeto</a:t>
            </a:r>
            <a:endParaRPr sz="19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225"/>
              </a:spcBef>
              <a:tabLst>
                <a:tab pos="1155065" algn="l"/>
              </a:tabLst>
            </a:pPr>
            <a:r>
              <a:rPr sz="2200" spc="-5" dirty="0">
                <a:latin typeface="Arial"/>
                <a:cs typeface="Arial"/>
              </a:rPr>
              <a:t>•	</a:t>
            </a:r>
            <a:r>
              <a:rPr sz="2200" spc="-10" dirty="0">
                <a:latin typeface="Calibri"/>
                <a:cs typeface="Calibri"/>
              </a:rPr>
              <a:t>Derivação</a:t>
            </a:r>
            <a:endParaRPr sz="2200">
              <a:latin typeface="Calibri"/>
              <a:cs typeface="Calibri"/>
            </a:endParaRPr>
          </a:p>
          <a:p>
            <a:pPr marL="1383665">
              <a:lnSpc>
                <a:spcPct val="100000"/>
              </a:lnSpc>
              <a:spcBef>
                <a:spcPts val="240"/>
              </a:spcBef>
            </a:pPr>
            <a:r>
              <a:rPr sz="1900" spc="-5" dirty="0">
                <a:latin typeface="Arial"/>
                <a:cs typeface="Arial"/>
              </a:rPr>
              <a:t>– </a:t>
            </a:r>
            <a:r>
              <a:rPr sz="1900" spc="-5" dirty="0">
                <a:latin typeface="Calibri"/>
                <a:cs typeface="Calibri"/>
              </a:rPr>
              <a:t>Ex: </a:t>
            </a:r>
            <a:r>
              <a:rPr sz="1900" spc="-10" dirty="0">
                <a:latin typeface="Calibri"/>
                <a:cs typeface="Calibri"/>
              </a:rPr>
              <a:t>código </a:t>
            </a:r>
            <a:r>
              <a:rPr sz="1900" spc="-15" dirty="0">
                <a:latin typeface="Calibri"/>
                <a:cs typeface="Calibri"/>
              </a:rPr>
              <a:t>objeto </a:t>
            </a:r>
            <a:r>
              <a:rPr sz="1900" spc="-5" dirty="0">
                <a:latin typeface="Calibri"/>
                <a:cs typeface="Calibri"/>
              </a:rPr>
              <a:t>é </a:t>
            </a:r>
            <a:r>
              <a:rPr sz="1900" spc="-10" dirty="0">
                <a:latin typeface="Calibri"/>
                <a:cs typeface="Calibri"/>
              </a:rPr>
              <a:t>derivado </a:t>
            </a:r>
            <a:r>
              <a:rPr sz="1900" dirty="0">
                <a:latin typeface="Calibri"/>
                <a:cs typeface="Calibri"/>
              </a:rPr>
              <a:t>do </a:t>
            </a:r>
            <a:r>
              <a:rPr sz="1900" spc="-10" dirty="0">
                <a:latin typeface="Calibri"/>
                <a:cs typeface="Calibri"/>
              </a:rPr>
              <a:t>código</a:t>
            </a:r>
            <a:r>
              <a:rPr sz="1900" spc="-204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fonte</a:t>
            </a:r>
            <a:endParaRPr sz="19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254"/>
              </a:spcBef>
              <a:tabLst>
                <a:tab pos="1155065" algn="l"/>
              </a:tabLst>
            </a:pPr>
            <a:r>
              <a:rPr sz="2200" spc="-5" dirty="0">
                <a:latin typeface="Arial"/>
                <a:cs typeface="Arial"/>
              </a:rPr>
              <a:t>•	</a:t>
            </a:r>
            <a:r>
              <a:rPr sz="2200" spc="-5" dirty="0">
                <a:latin typeface="Calibri"/>
                <a:cs typeface="Calibri"/>
              </a:rPr>
              <a:t>Sucessão</a:t>
            </a:r>
            <a:endParaRPr sz="2200">
              <a:latin typeface="Calibri"/>
              <a:cs typeface="Calibri"/>
            </a:endParaRPr>
          </a:p>
          <a:p>
            <a:pPr marL="1383665">
              <a:lnSpc>
                <a:spcPct val="100000"/>
              </a:lnSpc>
              <a:spcBef>
                <a:spcPts val="235"/>
              </a:spcBef>
            </a:pPr>
            <a:r>
              <a:rPr sz="1900" spc="-5" dirty="0">
                <a:latin typeface="Arial"/>
                <a:cs typeface="Arial"/>
              </a:rPr>
              <a:t>– </a:t>
            </a:r>
            <a:r>
              <a:rPr sz="1900" spc="-5" dirty="0">
                <a:latin typeface="Calibri"/>
                <a:cs typeface="Calibri"/>
              </a:rPr>
              <a:t>Ex: a </a:t>
            </a:r>
            <a:r>
              <a:rPr sz="1900" spc="-15" dirty="0">
                <a:latin typeface="Calibri"/>
                <a:cs typeface="Calibri"/>
              </a:rPr>
              <a:t>versão </a:t>
            </a:r>
            <a:r>
              <a:rPr sz="1900" spc="-10" dirty="0">
                <a:latin typeface="Calibri"/>
                <a:cs typeface="Calibri"/>
              </a:rPr>
              <a:t>1.2 </a:t>
            </a:r>
            <a:r>
              <a:rPr sz="1900" spc="-5" dirty="0">
                <a:latin typeface="Calibri"/>
                <a:cs typeface="Calibri"/>
              </a:rPr>
              <a:t>é </a:t>
            </a:r>
            <a:r>
              <a:rPr sz="1900" spc="-10" dirty="0">
                <a:latin typeface="Calibri"/>
                <a:cs typeface="Calibri"/>
              </a:rPr>
              <a:t>sucessora da </a:t>
            </a:r>
            <a:r>
              <a:rPr sz="1900" spc="-15" dirty="0">
                <a:latin typeface="Calibri"/>
                <a:cs typeface="Calibri"/>
              </a:rPr>
              <a:t>versão</a:t>
            </a:r>
            <a:r>
              <a:rPr sz="1900" spc="-229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1.1</a:t>
            </a:r>
            <a:endParaRPr sz="19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254"/>
              </a:spcBef>
              <a:tabLst>
                <a:tab pos="1155065" algn="l"/>
              </a:tabLst>
            </a:pPr>
            <a:r>
              <a:rPr sz="2200" spc="-5" dirty="0">
                <a:latin typeface="Arial"/>
                <a:cs typeface="Arial"/>
              </a:rPr>
              <a:t>•	</a:t>
            </a:r>
            <a:r>
              <a:rPr sz="2200" spc="-25" dirty="0">
                <a:latin typeface="Calibri"/>
                <a:cs typeface="Calibri"/>
              </a:rPr>
              <a:t>Variante</a:t>
            </a:r>
            <a:endParaRPr sz="2200">
              <a:latin typeface="Calibri"/>
              <a:cs typeface="Calibri"/>
            </a:endParaRPr>
          </a:p>
          <a:p>
            <a:pPr marL="1383665">
              <a:lnSpc>
                <a:spcPct val="100000"/>
              </a:lnSpc>
              <a:spcBef>
                <a:spcPts val="240"/>
              </a:spcBef>
            </a:pPr>
            <a:r>
              <a:rPr sz="1900" spc="-5" dirty="0">
                <a:latin typeface="Arial"/>
                <a:cs typeface="Arial"/>
              </a:rPr>
              <a:t>– </a:t>
            </a:r>
            <a:r>
              <a:rPr sz="1900" spc="-5" dirty="0">
                <a:latin typeface="Calibri"/>
                <a:cs typeface="Calibri"/>
              </a:rPr>
              <a:t>Ex: </a:t>
            </a:r>
            <a:r>
              <a:rPr sz="1900" spc="-15" dirty="0">
                <a:latin typeface="Calibri"/>
                <a:cs typeface="Calibri"/>
              </a:rPr>
              <a:t>versão </a:t>
            </a:r>
            <a:r>
              <a:rPr sz="1900" spc="-20" dirty="0">
                <a:latin typeface="Calibri"/>
                <a:cs typeface="Calibri"/>
              </a:rPr>
              <a:t>para </a:t>
            </a:r>
            <a:r>
              <a:rPr sz="1900" spc="-10" dirty="0">
                <a:latin typeface="Calibri"/>
                <a:cs typeface="Calibri"/>
              </a:rPr>
              <a:t>Windows ou </a:t>
            </a:r>
            <a:r>
              <a:rPr sz="1900" spc="-15" dirty="0">
                <a:latin typeface="Calibri"/>
                <a:cs typeface="Calibri"/>
              </a:rPr>
              <a:t>para</a:t>
            </a:r>
            <a:r>
              <a:rPr sz="1900" spc="-2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Linux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055E1FD3A7DB74F99AB249C5F3096CA" ma:contentTypeVersion="0" ma:contentTypeDescription="Crie um novo documento." ma:contentTypeScope="" ma:versionID="c6d4f66e0073108f74926a29285bcc4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735836-9FCB-4884-83A4-BBA75A45D48C}"/>
</file>

<file path=customXml/itemProps2.xml><?xml version="1.0" encoding="utf-8"?>
<ds:datastoreItem xmlns:ds="http://schemas.openxmlformats.org/officeDocument/2006/customXml" ds:itemID="{403B0610-3B97-4B39-AE30-6BBDC0649471}"/>
</file>

<file path=customXml/itemProps3.xml><?xml version="1.0" encoding="utf-8"?>
<ds:datastoreItem xmlns:ds="http://schemas.openxmlformats.org/officeDocument/2006/customXml" ds:itemID="{EB45B665-0AA2-496B-AEE2-DB8F4FE922D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1087</Words>
  <Application>Microsoft Office PowerPoint</Application>
  <PresentationFormat>Personalizar</PresentationFormat>
  <Paragraphs>134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CMP1493 – Gerência de Configuração  de Software</vt:lpstr>
      <vt:lpstr>Tarefas de Gerenciamento de  Configuração</vt:lpstr>
      <vt:lpstr>1) Tarefas Preliminares</vt:lpstr>
      <vt:lpstr>1) Tarefas Preliminares</vt:lpstr>
      <vt:lpstr>1) Tarefas Preliminares</vt:lpstr>
      <vt:lpstr>1) Tarefas Preliminares</vt:lpstr>
      <vt:lpstr>1) Tarefas Preliminares</vt:lpstr>
      <vt:lpstr>1) Tarefas Preliminares</vt:lpstr>
      <vt:lpstr>1) Tarefas Preliminares</vt:lpstr>
      <vt:lpstr>1) Tarefas Preliminares</vt:lpstr>
      <vt:lpstr>1) Tarefas Preliminares</vt:lpstr>
      <vt:lpstr>2) Identificação</vt:lpstr>
      <vt:lpstr>2) Identificação</vt:lpstr>
      <vt:lpstr>2) Identificação</vt:lpstr>
      <vt:lpstr>3) Controle de Mudanças</vt:lpstr>
      <vt:lpstr>3) Controle de Mudanças</vt:lpstr>
      <vt:lpstr>3) Controle de Mudanças</vt:lpstr>
      <vt:lpstr>3) Controle de Mudanças</vt:lpstr>
      <vt:lpstr>3) Controle de Mudanças</vt:lpstr>
      <vt:lpstr>4) Controle de Versões</vt:lpstr>
      <vt:lpstr>4) Controle de Versões</vt:lpstr>
      <vt:lpstr>4) Controle de Versões</vt:lpstr>
      <vt:lpstr>4) Controle de Versões</vt:lpstr>
      <vt:lpstr>4) Controle de Versões</vt:lpstr>
      <vt:lpstr>4) Controle de Versões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CMP1493 - Aula 4</dc:title>
  <dc:creator>Alexandre</dc:creator>
  <cp:lastModifiedBy>JORIVER RODRIGUES CANEDO</cp:lastModifiedBy>
  <cp:revision>1</cp:revision>
  <dcterms:created xsi:type="dcterms:W3CDTF">2020-08-25T22:04:53Z</dcterms:created>
  <dcterms:modified xsi:type="dcterms:W3CDTF">2020-09-01T22:39:27Z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2019-03-11T00:00:00Z</vt:filetime>
  </property>
  <property fmtid="{D5CDD505-2E9C-101B-9397-08002B2CF9AE}" pid="3" name="LastSaved">
    <vt:filetime>2020-08-25T00:00:00Z</vt:filetime>
  </property>
  <property fmtid="{D5CDD505-2E9C-101B-9397-08002B2CF9AE}" pid="4" name="ContentTypeId">
    <vt:lpwstr>0x0101009055E1FD3A7DB74F99AB249C5F3096CA</vt:lpwstr>
  </property>
</Properties>
</file>