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4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1121" autoAdjust="0"/>
  </p:normalViewPr>
  <p:slideViewPr>
    <p:cSldViewPr snapToGrid="0" snapToObjects="1">
      <p:cViewPr varScale="1">
        <p:scale>
          <a:sx n="82" d="100"/>
          <a:sy n="82" d="100"/>
        </p:scale>
        <p:origin x="15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8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79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81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604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57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27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60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90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4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6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41D8-6BE7-5243-8B7C-A2FD555488C2}" type="datetimeFigureOut">
              <a:rPr lang="es-CO" smtClean="0"/>
              <a:t>3/06/2024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ADA4-385B-5D4B-BAF7-11B0F18ABF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6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isalas@uniboyaca.edu.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99DD6-5AB5-E84C-B7FB-08DA226D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938" y="1811796"/>
            <a:ext cx="5244483" cy="2387600"/>
          </a:xfrm>
        </p:spPr>
        <p:txBody>
          <a:bodyPr/>
          <a:lstStyle/>
          <a:p>
            <a:r>
              <a:rPr lang="es-CO" dirty="0"/>
              <a:t>CÁLCULO DIFERENCIAL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3F031F-59AB-A04D-87EB-490221C33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101" y="5333618"/>
            <a:ext cx="5244483" cy="833327"/>
          </a:xfrm>
        </p:spPr>
        <p:txBody>
          <a:bodyPr>
            <a:normAutofit lnSpcReduction="10000"/>
          </a:bodyPr>
          <a:lstStyle/>
          <a:p>
            <a:pPr algn="l"/>
            <a:r>
              <a:rPr lang="es-CO" dirty="0"/>
              <a:t>Docente: Luis Fernando Salas Tapia</a:t>
            </a:r>
          </a:p>
          <a:p>
            <a:pPr algn="l"/>
            <a:r>
              <a:rPr lang="es-CO" dirty="0"/>
              <a:t>Correo: </a:t>
            </a:r>
            <a:r>
              <a:rPr lang="es-CO" dirty="0">
                <a:hlinkClick r:id="rId3"/>
              </a:rPr>
              <a:t>luissalas@uniboyaca.edu.co</a:t>
            </a:r>
            <a:endParaRPr lang="es-CO" dirty="0"/>
          </a:p>
          <a:p>
            <a:pPr algn="l"/>
            <a:endParaRPr lang="es-CO" dirty="0"/>
          </a:p>
          <a:p>
            <a:pPr algn="l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18F005-7287-8F3D-88DD-E420B17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761" y="1011745"/>
            <a:ext cx="4378026" cy="1109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9A81B8-C4F0-43F1-89D3-DD185A6F1F6C}"/>
              </a:ext>
            </a:extLst>
          </p:cNvPr>
          <p:cNvSpPr txBox="1"/>
          <p:nvPr/>
        </p:nvSpPr>
        <p:spPr>
          <a:xfrm>
            <a:off x="228600" y="5842747"/>
            <a:ext cx="16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202410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D1C0A5-8F94-4C06-BACE-8092AE3A5679}"/>
              </a:ext>
            </a:extLst>
          </p:cNvPr>
          <p:cNvSpPr txBox="1"/>
          <p:nvPr/>
        </p:nvSpPr>
        <p:spPr>
          <a:xfrm>
            <a:off x="4647940" y="4422373"/>
            <a:ext cx="2736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Repasar examen final</a:t>
            </a:r>
          </a:p>
        </p:txBody>
      </p:sp>
    </p:spTree>
    <p:extLst>
      <p:ext uri="{BB962C8B-B14F-4D97-AF65-F5344CB8AC3E}">
        <p14:creationId xmlns:p14="http://schemas.microsoft.com/office/powerpoint/2010/main" val="226408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Concavidad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91E156-B3C8-4C50-A0B5-9B1731A6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474" y="3200365"/>
            <a:ext cx="4877051" cy="13716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7FEE2B-0F15-417C-A60D-43B596D8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73" y="1285019"/>
            <a:ext cx="7868054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Puntos de inflexión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9AF83-8BFF-4044-B685-DB2ACA5E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39" y="1674981"/>
            <a:ext cx="6274122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2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Criterio de la segunda derivada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599F35-06E0-43D1-93E1-6DFF6081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36" y="1740483"/>
            <a:ext cx="4026107" cy="323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631058-3E16-41B9-84D2-3E22B6286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036" y="3836951"/>
            <a:ext cx="2463927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Aplicaciones de la derivada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B4F0AE-4F6B-46B9-8366-6457E07F1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5495"/>
            <a:ext cx="5191932" cy="5932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B05EA5-CAAF-4D62-B688-D1384445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8728"/>
            <a:ext cx="2039341" cy="20132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E55B7E-8928-48BD-9258-AE6863913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50" y="4988604"/>
            <a:ext cx="7874405" cy="781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D31653-23FF-41E3-836D-DD39E8008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934" y="5732441"/>
            <a:ext cx="2540131" cy="12637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C0AC1A-6CBF-49A0-BDF7-870C55FA2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5" y="461377"/>
            <a:ext cx="7925207" cy="10351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2E0AD7-5020-4326-A73D-84E85E2ED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87" y="1496480"/>
            <a:ext cx="2540131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3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71" y="152062"/>
            <a:ext cx="7886700" cy="877747"/>
          </a:xfrm>
        </p:spPr>
        <p:txBody>
          <a:bodyPr>
            <a:normAutofit/>
          </a:bodyPr>
          <a:lstStyle/>
          <a:p>
            <a:pPr algn="ctr"/>
            <a:r>
              <a:rPr lang="es-CO" b="1" dirty="0" err="1">
                <a:solidFill>
                  <a:schemeClr val="accent1"/>
                </a:solidFill>
              </a:rPr>
              <a:t>Disclaimer</a:t>
            </a:r>
            <a:endParaRPr lang="es-CO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1216242"/>
            <a:ext cx="8948690" cy="496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 err="1"/>
              <a:t>Some</a:t>
            </a:r>
            <a:r>
              <a:rPr lang="es-CO" sz="2400" dirty="0"/>
              <a:t> </a:t>
            </a:r>
            <a:r>
              <a:rPr lang="es-CO" sz="2400" dirty="0" err="1"/>
              <a:t>information</a:t>
            </a:r>
            <a:r>
              <a:rPr lang="es-CO" sz="2400" dirty="0"/>
              <a:t> </a:t>
            </a:r>
            <a:r>
              <a:rPr lang="es-CO" sz="2400" dirty="0" err="1"/>
              <a:t>may</a:t>
            </a:r>
            <a:r>
              <a:rPr lang="es-CO" sz="2400" dirty="0"/>
              <a:t> </a:t>
            </a:r>
            <a:r>
              <a:rPr lang="es-CO" sz="2400" dirty="0" err="1"/>
              <a:t>have</a:t>
            </a:r>
            <a:r>
              <a:rPr lang="es-CO" sz="2400" dirty="0"/>
              <a:t> </a:t>
            </a:r>
            <a:r>
              <a:rPr lang="es-CO" sz="2400" dirty="0" err="1"/>
              <a:t>been</a:t>
            </a:r>
            <a:r>
              <a:rPr lang="es-CO" sz="2400" dirty="0"/>
              <a:t> </a:t>
            </a:r>
            <a:r>
              <a:rPr lang="es-CO" sz="2400" dirty="0" err="1"/>
              <a:t>taken</a:t>
            </a:r>
            <a:r>
              <a:rPr lang="es-CO" sz="2400" dirty="0"/>
              <a:t> </a:t>
            </a:r>
            <a:r>
              <a:rPr lang="es-CO" sz="2400" dirty="0" err="1"/>
              <a:t>from</a:t>
            </a:r>
            <a:r>
              <a:rPr lang="es-CO" sz="2400" dirty="0"/>
              <a:t> </a:t>
            </a:r>
            <a:r>
              <a:rPr lang="es-CO" sz="2400" dirty="0" err="1"/>
              <a:t>external</a:t>
            </a:r>
            <a:r>
              <a:rPr lang="es-CO" sz="2400" dirty="0"/>
              <a:t> </a:t>
            </a:r>
            <a:r>
              <a:rPr lang="es-CO" sz="2400" dirty="0" err="1"/>
              <a:t>sources</a:t>
            </a:r>
            <a:r>
              <a:rPr lang="es-C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8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Derivadas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200" dirty="0"/>
              <a:t>Hallar las siguientes derivadas:</a:t>
            </a:r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856EAC-4462-4F5C-A823-FCF43C34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23" y="1048544"/>
            <a:ext cx="3587934" cy="514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C474AC-4CE5-4BAD-BEAA-CA622F550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909" y="1717711"/>
            <a:ext cx="1181161" cy="6096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4E9E77-7244-4A0B-B638-4EA5FFAF7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055" y="2554233"/>
            <a:ext cx="1701887" cy="6223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D2AD28-031A-422C-8BFB-B6715ACEF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331" y="3305174"/>
            <a:ext cx="1619333" cy="6350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021CCA-B6D3-4F34-B2DB-FDD096494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5909" y="4026196"/>
            <a:ext cx="1162110" cy="4000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FAFD87-0227-4B1C-8BB9-155F3F6858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378" y="4592326"/>
            <a:ext cx="1835244" cy="5715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B6FC30-902B-4893-97DA-48F414CB3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0072" y="5321141"/>
            <a:ext cx="206385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4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Derivación implícita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97F636-77E7-4E80-9C5A-C2FCC80AA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64" y="1173998"/>
            <a:ext cx="3930852" cy="3302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2262FB-0C84-43EA-80E4-4B64BB37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68" y="2847945"/>
            <a:ext cx="4159464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0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Derivadas de funciones inversas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B235D-1218-4423-A92B-0F222020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70" y="1510806"/>
            <a:ext cx="1759040" cy="3492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76D6C8-D74A-4B12-966A-6AAA114B9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384" y="2455601"/>
            <a:ext cx="1200212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6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Derivadas de otras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0B0966-9AE7-44B9-9D88-99C44C9F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55" y="891140"/>
            <a:ext cx="730288" cy="457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0EF803-02AC-4DFC-8052-09AC03A52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757" y="1662635"/>
            <a:ext cx="1676486" cy="4635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6C28D4-CB54-4B3E-B333-E3E98E760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72" y="2566733"/>
            <a:ext cx="685835" cy="4381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7C16D5-A341-4FDC-B23C-7C99A191C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259" y="3503827"/>
            <a:ext cx="1168460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Derivadas de funciones hiperbólicas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B16567-8E80-4A7D-9F38-EEDEACBE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658" y="1288123"/>
            <a:ext cx="1752690" cy="438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F8FC2D-A8CB-4A81-ACCB-CE2CF7A9B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188" y="2335974"/>
            <a:ext cx="16861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6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Números o puntos críticos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8A9493-0E11-484E-B8C9-A7776F49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285" y="1659816"/>
            <a:ext cx="4159464" cy="3302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0EA044-5433-4698-B20F-5195903EA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958" y="3292468"/>
            <a:ext cx="5512083" cy="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Determinar extremos absolutos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2760BE-F002-4C49-BFD7-D94E4E5D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7" y="1864847"/>
            <a:ext cx="6921856" cy="2921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2AE9F0-70E5-44B0-8037-DEFD4CEB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13" y="1814044"/>
            <a:ext cx="939848" cy="3429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2558B1-F538-47D5-A5CB-0E2F450B3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914" y="3386825"/>
            <a:ext cx="5296172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8C3E-9BE6-932A-6006-57545681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588936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accent1"/>
                </a:solidFill>
              </a:rPr>
              <a:t>Criterio de la primera derivada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E3D1C-0FBB-8C80-8AE8-E9934734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588937"/>
            <a:ext cx="8948690" cy="55880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EB1B6D-3857-4521-8C44-92D706E1E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13" y="1090576"/>
            <a:ext cx="3968954" cy="368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10B0C6-80F0-4DC1-82F9-D5CE76A92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341" y="2908273"/>
            <a:ext cx="384829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31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5217</TotalTime>
  <Words>77</Words>
  <Application>Microsoft Office PowerPoint</Application>
  <PresentationFormat>全屏显示(4:3)</PresentationFormat>
  <Paragraphs>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CÁLCULO DIFERENCIAL</vt:lpstr>
      <vt:lpstr>Derivadas</vt:lpstr>
      <vt:lpstr>Derivación implícita</vt:lpstr>
      <vt:lpstr>Derivadas de funciones inversas</vt:lpstr>
      <vt:lpstr>Derivadas de otras funciones</vt:lpstr>
      <vt:lpstr>Derivadas de funciones hiperbólicas</vt:lpstr>
      <vt:lpstr>Números o puntos críticos</vt:lpstr>
      <vt:lpstr>Determinar extremos absolutos</vt:lpstr>
      <vt:lpstr>Criterio de la primera derivada</vt:lpstr>
      <vt:lpstr>Concavidad</vt:lpstr>
      <vt:lpstr>Puntos de inflexión</vt:lpstr>
      <vt:lpstr>Criterio de la segunda derivada</vt:lpstr>
      <vt:lpstr>Aplicaciones de la derivada</vt:lpstr>
      <vt:lpstr>Disclaimer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Salas Tapia</dc:creator>
  <cp:lastModifiedBy>华为</cp:lastModifiedBy>
  <cp:revision>108</cp:revision>
  <dcterms:created xsi:type="dcterms:W3CDTF">2022-03-16T20:51:00Z</dcterms:created>
  <dcterms:modified xsi:type="dcterms:W3CDTF">2024-06-03T21:09:27Z</dcterms:modified>
</cp:coreProperties>
</file>