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D691C2-3470-4EC2-97E4-0A2036D1D1AA}">
  <a:tblStyle styleId="{18D691C2-3470-4EC2-97E4-0A2036D1D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82cfc6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82cfc6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82cfc6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82cfc6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82cfc6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82cfc6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82cfc6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82cfc6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82cfc6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82cfc6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82cfc6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82cfc6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82cfc6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82cfc6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2cfc6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2cfc6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82cfc6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82cfc6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82cfc6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82cfc6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90525"/>
            <a:ext cx="85206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Portal Assistiva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1425"/>
            <a:ext cx="36102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Grupo: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Lauro Milagres Oliveira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Lucas Dutra Donoso Ponde de Leon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Marcos Tadeu Magalhães Rezende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Disciplina:</a:t>
            </a:r>
            <a:r>
              <a:rPr lang="pt-BR" sz="1200">
                <a:solidFill>
                  <a:srgbClr val="FFFFFF"/>
                </a:solidFill>
              </a:rPr>
              <a:t> </a:t>
            </a:r>
            <a:r>
              <a:rPr lang="pt-BR" sz="1200">
                <a:solidFill>
                  <a:srgbClr val="FFFFFF"/>
                </a:solidFill>
              </a:rPr>
              <a:t>Laboratório</a:t>
            </a:r>
            <a:r>
              <a:rPr lang="pt-BR" sz="1200">
                <a:solidFill>
                  <a:srgbClr val="FFFFFF"/>
                </a:solidFill>
              </a:rPr>
              <a:t> de Projeto de Sistemas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Professor:</a:t>
            </a:r>
            <a:r>
              <a:rPr lang="pt-BR" sz="1200">
                <a:solidFill>
                  <a:srgbClr val="FFFFFF"/>
                </a:solidFill>
              </a:rPr>
              <a:t> Dr. Pietrobon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1800" y="3913425"/>
            <a:ext cx="940500" cy="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527750"/>
            <a:ext cx="85206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trabalho foi desafiador, mas ao longo da disciplina podemos entender e aprender a </a:t>
            </a:r>
            <a:r>
              <a:rPr lang="pt-BR" sz="1400"/>
              <a:t>importância</a:t>
            </a:r>
            <a:r>
              <a:rPr lang="pt-BR" sz="1400"/>
              <a:t> de documentar o sistema e de como se deve fazer, de modelar, levantar requisitos e padrões de projeto.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O projeto Portal Assistiva, ainda está no </a:t>
            </a:r>
            <a:r>
              <a:rPr lang="pt-BR" sz="1400"/>
              <a:t>início</a:t>
            </a:r>
            <a:r>
              <a:rPr lang="pt-BR" sz="1400"/>
              <a:t>, mas se tratando de um projeto de TCC, estamos aprofundando mais com os conhecimentos adquiridos durante o semestre, e com os devidos acompanhamentos, compromisso da equipe e levantamentos semanais com o cliente, será entregue um sistema de qualidade para a PUC Minas ajudando a quem necessita, de tal forma fazendo com que a universidade sempre tenha o </a:t>
            </a:r>
            <a:r>
              <a:rPr lang="pt-BR" sz="1400"/>
              <a:t>prestígio e reconhecimento de sempre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963250" y="2212050"/>
            <a:ext cx="3217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000"/>
              <a:t>OBRIGADO!</a:t>
            </a:r>
            <a:endParaRPr sz="4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06900"/>
            <a:ext cx="8520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Requisitos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Funcionais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Tecnologias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Conclusão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Referências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do projeto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25" y="1889400"/>
            <a:ext cx="85206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Estudar a recepção do portal (sistema web) de informação e conhecimento criado para o Núcleo de Apoio à Inclusão do Aluno com Necessidades Educacionais Especiais, com a finalidade de trabalhar na melhoria do portal de informação e avaliar se o mesmo cumpre o propósito de integrar a comunidade usuária e pesquisadores em tecnologia assistiva.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25" y="2041350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Os requisitos levantados na primeira conversa com o cliente, com objetivo de criar regras iniciais e modelar o banco e estudar sobre qual tecnologias implementar.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06900"/>
            <a:ext cx="85206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712175" y="183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{18D691C2-3470-4EC2-97E4-0A2036D1D1AA}</a:tableStyleId>
              </a:tblPr>
              <a:tblGrid>
                <a:gridCol w="803725"/>
                <a:gridCol w="6420325"/>
              </a:tblGrid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RF 001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cadastrar professores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cadastrar usuários externos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manter os usuários atualizados das notícias importantes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permitir ao professor o cadastro de eventos/Palestras/aulas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005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permitir ao professor o cadastro de materiais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mostrar quais cursos fazem parte do portal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RF 007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deve mostrar a origem da iniciativa do Portal Assistiva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06900"/>
            <a:ext cx="85206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</a:t>
            </a:r>
            <a:r>
              <a:rPr lang="pt-BR"/>
              <a:t>Funcionais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712175" y="183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{18D691C2-3470-4EC2-97E4-0A2036D1D1AA}</a:tableStyleId>
              </a:tblPr>
              <a:tblGrid>
                <a:gridCol w="803725"/>
                <a:gridCol w="6420325"/>
              </a:tblGrid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RNF 001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é uma plataforma web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O Sistema não é compatível com Navegadores Edge e Explorer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para front-end usa framework angular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para armazenamentos dos dados usando PostgreSQL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005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sistema para back-end usa aplicação java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Usar API para validações de certificações de cursos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RNF 007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Ajustar timeouts à velocidade com que o cliente supre os dados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0" y="1087100"/>
            <a:ext cx="7541851" cy="319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400" y="687150"/>
            <a:ext cx="578400" cy="4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300" y="584972"/>
            <a:ext cx="759190" cy="64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3660" y="609858"/>
            <a:ext cx="759190" cy="64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9737" y="607062"/>
            <a:ext cx="1407199" cy="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39900" y="1291175"/>
            <a:ext cx="8592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inúmeras frameworks surgindo e outras tecnologias, o projeto está sujeito a alterações, sempre visando a melhor solução para criar um portal assistiva referência para todos os usuários, mas inicialmente modelamos e baseamos o projeto nas tecnologias, seguindo uma aplicação MVC, onde o front não </a:t>
            </a:r>
            <a:r>
              <a:rPr lang="pt-BR"/>
              <a:t>está</a:t>
            </a:r>
            <a:r>
              <a:rPr lang="pt-BR"/>
              <a:t> atrelado ao back.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185325" y="2398925"/>
            <a:ext cx="31608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Back-end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Spring boot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Java 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Hibernate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JAVAX Rs (Rest)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JAAS (Security e Login)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PostgreSQL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456125" y="2398925"/>
            <a:ext cx="31608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Front-end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Angular 8</a:t>
            </a: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>
            <a:off x="4219225" y="2659950"/>
            <a:ext cx="7200" cy="19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06900"/>
            <a:ext cx="85206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 aplicação do sistema se baseia na arquitetura cliente servidor, onde o cliente feito em angular, faz as requisições ao servidor que por sua vez segue o padrão MVC, logo ao chegar ao controller, no back-end, é mandado para o service que por sua vez faz a consulta ao banco de dados através do DAO.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O service onde é construído o objeto(Entity) a ser mandado como resposta para o front-end (client), é onde acontece nossa regra de negócio.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650" y="3767400"/>
            <a:ext cx="985650" cy="9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5" y="0"/>
            <a:ext cx="9144000" cy="3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545475" y="300350"/>
            <a:ext cx="6598500" cy="75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650" y="2974500"/>
            <a:ext cx="3001050" cy="1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