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9"/>
  </p:notesMasterIdLst>
  <p:sldIdLst>
    <p:sldId id="256" r:id="rId2"/>
    <p:sldId id="260" r:id="rId3"/>
    <p:sldId id="262" r:id="rId4"/>
    <p:sldId id="264" r:id="rId5"/>
    <p:sldId id="298" r:id="rId6"/>
    <p:sldId id="297" r:id="rId7"/>
    <p:sldId id="275" r:id="rId8"/>
  </p:sldIdLst>
  <p:sldSz cx="9144000" cy="5143500" type="screen16x9"/>
  <p:notesSz cx="6858000" cy="9144000"/>
  <p:embeddedFontLst>
    <p:embeddedFont>
      <p:font typeface="Dela Gothic One" pitchFamily="2" charset="-128"/>
      <p:regular r:id="rId10"/>
    </p:embeddedFont>
    <p:embeddedFont>
      <p:font typeface="Barlow" pitchFamily="2" charset="77"/>
      <p:regular r:id="rId11"/>
      <p:bold r:id="rId12"/>
      <p:italic r:id="rId13"/>
      <p:boldItalic r:id="rId14"/>
    </p:embeddedFont>
    <p:embeddedFont>
      <p:font typeface="Open Sans" panose="020B0606030504020204" pitchFamily="34" charset="0"/>
      <p:regular r:id="rId15"/>
      <p:bold r:id="rId16"/>
      <p:italic r:id="rId17"/>
      <p:boldItalic r:id="rId18"/>
    </p:embeddedFont>
    <p:embeddedFont>
      <p:font typeface="Palanquin Dark" panose="020B0004020203020204" pitchFamily="34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5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CB2D9CA-BF66-454B-8F05-E5E7DD5F139A}">
  <a:tblStyle styleId="{7CB2D9CA-BF66-454B-8F05-E5E7DD5F13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232E03-9AE9-4CB7-9CF1-EBC2B8376DE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86392"/>
  </p:normalViewPr>
  <p:slideViewPr>
    <p:cSldViewPr snapToGrid="0">
      <p:cViewPr varScale="1">
        <p:scale>
          <a:sx n="127" d="100"/>
          <a:sy n="127" d="100"/>
        </p:scale>
        <p:origin x="1200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9d73137b0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9d73137b0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" name="Google Shape;90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>
          <a:extLst>
            <a:ext uri="{FF2B5EF4-FFF2-40B4-BE49-F238E27FC236}">
              <a16:creationId xmlns:a16="http://schemas.microsoft.com/office/drawing/2014/main" id="{786D16B8-7E32-78E5-B09A-AE33820B9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184d99d1a72_0_2:notes">
            <a:extLst>
              <a:ext uri="{FF2B5EF4-FFF2-40B4-BE49-F238E27FC236}">
                <a16:creationId xmlns:a16="http://schemas.microsoft.com/office/drawing/2014/main" id="{800D75BD-C093-5BB7-F8B6-21DD7ABCE9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184d99d1a72_0_2:notes">
            <a:extLst>
              <a:ext uri="{FF2B5EF4-FFF2-40B4-BE49-F238E27FC236}">
                <a16:creationId xmlns:a16="http://schemas.microsoft.com/office/drawing/2014/main" id="{1941AF2D-E7F5-7969-7302-6EA87B07BF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659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ga4b3b7ab8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5" name="Google Shape;1045;ga4b3b7ab8f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1" name="Google Shape;11;p2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4" name="Google Shape;14;p2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15" name="Google Shape;15;p2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grpSp>
          <p:nvGrpSpPr>
            <p:cNvPr id="19" name="Google Shape;19;p2"/>
            <p:cNvGrpSpPr/>
            <p:nvPr/>
          </p:nvGrpSpPr>
          <p:grpSpPr>
            <a:xfrm>
              <a:off x="752642" y="228100"/>
              <a:ext cx="303300" cy="311400"/>
              <a:chOff x="752642" y="228100"/>
              <a:chExt cx="303300" cy="311400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752642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1842" y="281350"/>
                <a:ext cx="204900" cy="204900"/>
              </a:xfrm>
              <a:prstGeom prst="mathPlus">
                <a:avLst>
                  <a:gd name="adj1" fmla="val 23520"/>
                </a:avLst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>
              <a:off x="1179059" y="228100"/>
              <a:ext cx="303300" cy="311400"/>
              <a:chOff x="1179059" y="228100"/>
              <a:chExt cx="303300" cy="31140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1179059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1245959" y="299200"/>
                <a:ext cx="169500" cy="169200"/>
              </a:xfrm>
              <a:prstGeom prst="flowChartMagneticTap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>
              <a:off x="326225" y="228100"/>
              <a:ext cx="303300" cy="311400"/>
              <a:chOff x="326225" y="228100"/>
              <a:chExt cx="303300" cy="3114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326225" y="228100"/>
                <a:ext cx="303300" cy="311400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27" name="Google Shape;27;p2"/>
              <p:cNvGrpSpPr/>
              <p:nvPr/>
            </p:nvGrpSpPr>
            <p:grpSpPr>
              <a:xfrm>
                <a:off x="381693" y="299201"/>
                <a:ext cx="192347" cy="156850"/>
                <a:chOff x="2244725" y="192088"/>
                <a:chExt cx="7724774" cy="6299200"/>
              </a:xfrm>
            </p:grpSpPr>
            <p:sp>
              <p:nvSpPr>
                <p:cNvPr id="28" name="Google Shape;28;p2"/>
                <p:cNvSpPr/>
                <p:nvPr/>
              </p:nvSpPr>
              <p:spPr>
                <a:xfrm>
                  <a:off x="2244725" y="192088"/>
                  <a:ext cx="7724774" cy="21828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0" h="579" extrusionOk="0">
                      <a:moveTo>
                        <a:pt x="0" y="500"/>
                      </a:moveTo>
                      <a:cubicBezTo>
                        <a:pt x="41" y="459"/>
                        <a:pt x="81" y="414"/>
                        <a:pt x="125" y="376"/>
                      </a:cubicBezTo>
                      <a:cubicBezTo>
                        <a:pt x="310" y="216"/>
                        <a:pt x="524" y="112"/>
                        <a:pt x="765" y="71"/>
                      </a:cubicBezTo>
                      <a:cubicBezTo>
                        <a:pt x="1179" y="0"/>
                        <a:pt x="1553" y="95"/>
                        <a:pt x="1883" y="355"/>
                      </a:cubicBezTo>
                      <a:cubicBezTo>
                        <a:pt x="1934" y="395"/>
                        <a:pt x="1980" y="442"/>
                        <a:pt x="2026" y="487"/>
                      </a:cubicBezTo>
                      <a:cubicBezTo>
                        <a:pt x="2050" y="510"/>
                        <a:pt x="2049" y="540"/>
                        <a:pt x="2028" y="560"/>
                      </a:cubicBezTo>
                      <a:cubicBezTo>
                        <a:pt x="2007" y="579"/>
                        <a:pt x="1979" y="576"/>
                        <a:pt x="1956" y="553"/>
                      </a:cubicBezTo>
                      <a:cubicBezTo>
                        <a:pt x="1953" y="550"/>
                        <a:pt x="1950" y="547"/>
                        <a:pt x="1948" y="544"/>
                      </a:cubicBezTo>
                      <a:cubicBezTo>
                        <a:pt x="1820" y="410"/>
                        <a:pt x="1670" y="307"/>
                        <a:pt x="1497" y="238"/>
                      </a:cubicBezTo>
                      <a:cubicBezTo>
                        <a:pt x="1007" y="42"/>
                        <a:pt x="462" y="158"/>
                        <a:pt x="93" y="538"/>
                      </a:cubicBezTo>
                      <a:cubicBezTo>
                        <a:pt x="57" y="574"/>
                        <a:pt x="28" y="571"/>
                        <a:pt x="0" y="528"/>
                      </a:cubicBezTo>
                      <a:cubicBezTo>
                        <a:pt x="0" y="519"/>
                        <a:pt x="0" y="510"/>
                        <a:pt x="0" y="50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3240088" y="1990726"/>
                  <a:ext cx="5738812" cy="15763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3" h="418" extrusionOk="0">
                      <a:moveTo>
                        <a:pt x="769" y="0"/>
                      </a:moveTo>
                      <a:cubicBezTo>
                        <a:pt x="1046" y="6"/>
                        <a:pt x="1294" y="113"/>
                        <a:pt x="1493" y="328"/>
                      </a:cubicBezTo>
                      <a:cubicBezTo>
                        <a:pt x="1523" y="360"/>
                        <a:pt x="1512" y="404"/>
                        <a:pt x="1473" y="413"/>
                      </a:cubicBezTo>
                      <a:cubicBezTo>
                        <a:pt x="1451" y="418"/>
                        <a:pt x="1435" y="408"/>
                        <a:pt x="1421" y="392"/>
                      </a:cubicBezTo>
                      <a:cubicBezTo>
                        <a:pt x="1372" y="338"/>
                        <a:pt x="1317" y="291"/>
                        <a:pt x="1257" y="251"/>
                      </a:cubicBezTo>
                      <a:cubicBezTo>
                        <a:pt x="890" y="6"/>
                        <a:pt x="403" y="59"/>
                        <a:pt x="98" y="377"/>
                      </a:cubicBezTo>
                      <a:cubicBezTo>
                        <a:pt x="89" y="387"/>
                        <a:pt x="78" y="397"/>
                        <a:pt x="65" y="402"/>
                      </a:cubicBezTo>
                      <a:cubicBezTo>
                        <a:pt x="45" y="409"/>
                        <a:pt x="23" y="399"/>
                        <a:pt x="12" y="381"/>
                      </a:cubicBezTo>
                      <a:cubicBezTo>
                        <a:pt x="0" y="362"/>
                        <a:pt x="1" y="339"/>
                        <a:pt x="19" y="322"/>
                      </a:cubicBezTo>
                      <a:cubicBezTo>
                        <a:pt x="55" y="287"/>
                        <a:pt x="90" y="251"/>
                        <a:pt x="130" y="219"/>
                      </a:cubicBezTo>
                      <a:cubicBezTo>
                        <a:pt x="312" y="75"/>
                        <a:pt x="521" y="3"/>
                        <a:pt x="76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4318000" y="3717926"/>
                  <a:ext cx="3544888" cy="1138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1" h="302" extrusionOk="0">
                      <a:moveTo>
                        <a:pt x="485" y="0"/>
                      </a:moveTo>
                      <a:cubicBezTo>
                        <a:pt x="649" y="3"/>
                        <a:pt x="801" y="72"/>
                        <a:pt x="920" y="211"/>
                      </a:cubicBezTo>
                      <a:cubicBezTo>
                        <a:pt x="941" y="235"/>
                        <a:pt x="941" y="264"/>
                        <a:pt x="919" y="283"/>
                      </a:cubicBezTo>
                      <a:cubicBezTo>
                        <a:pt x="897" y="302"/>
                        <a:pt x="869" y="299"/>
                        <a:pt x="847" y="274"/>
                      </a:cubicBezTo>
                      <a:cubicBezTo>
                        <a:pt x="768" y="181"/>
                        <a:pt x="668" y="122"/>
                        <a:pt x="547" y="104"/>
                      </a:cubicBezTo>
                      <a:cubicBezTo>
                        <a:pt x="374" y="78"/>
                        <a:pt x="227" y="129"/>
                        <a:pt x="105" y="254"/>
                      </a:cubicBezTo>
                      <a:cubicBezTo>
                        <a:pt x="100" y="259"/>
                        <a:pt x="96" y="264"/>
                        <a:pt x="91" y="268"/>
                      </a:cubicBezTo>
                      <a:cubicBezTo>
                        <a:pt x="71" y="288"/>
                        <a:pt x="43" y="290"/>
                        <a:pt x="23" y="272"/>
                      </a:cubicBezTo>
                      <a:cubicBezTo>
                        <a:pt x="3" y="254"/>
                        <a:pt x="0" y="223"/>
                        <a:pt x="21" y="203"/>
                      </a:cubicBezTo>
                      <a:cubicBezTo>
                        <a:pt x="58" y="167"/>
                        <a:pt x="95" y="131"/>
                        <a:pt x="136" y="102"/>
                      </a:cubicBezTo>
                      <a:cubicBezTo>
                        <a:pt x="235" y="33"/>
                        <a:pt x="346" y="1"/>
                        <a:pt x="48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5429250" y="5157788"/>
                  <a:ext cx="1330325" cy="1333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354" extrusionOk="0">
                      <a:moveTo>
                        <a:pt x="0" y="177"/>
                      </a:moveTo>
                      <a:cubicBezTo>
                        <a:pt x="0" y="79"/>
                        <a:pt x="79" y="0"/>
                        <a:pt x="178" y="0"/>
                      </a:cubicBezTo>
                      <a:cubicBezTo>
                        <a:pt x="275" y="1"/>
                        <a:pt x="353" y="79"/>
                        <a:pt x="353" y="177"/>
                      </a:cubicBezTo>
                      <a:cubicBezTo>
                        <a:pt x="353" y="276"/>
                        <a:pt x="274" y="354"/>
                        <a:pt x="176" y="354"/>
                      </a:cubicBezTo>
                      <a:cubicBezTo>
                        <a:pt x="78" y="353"/>
                        <a:pt x="0" y="275"/>
                        <a:pt x="0" y="177"/>
                      </a:cubicBezTo>
                      <a:close/>
                      <a:moveTo>
                        <a:pt x="97" y="177"/>
                      </a:moveTo>
                      <a:cubicBezTo>
                        <a:pt x="97" y="221"/>
                        <a:pt x="132" y="257"/>
                        <a:pt x="176" y="257"/>
                      </a:cubicBezTo>
                      <a:cubicBezTo>
                        <a:pt x="220" y="258"/>
                        <a:pt x="256" y="222"/>
                        <a:pt x="257" y="178"/>
                      </a:cubicBezTo>
                      <a:cubicBezTo>
                        <a:pt x="257" y="133"/>
                        <a:pt x="221" y="97"/>
                        <a:pt x="176" y="97"/>
                      </a:cubicBezTo>
                      <a:cubicBezTo>
                        <a:pt x="132" y="97"/>
                        <a:pt x="97" y="132"/>
                        <a:pt x="97" y="17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24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31" name="Google Shape;731;p24"/>
          <p:cNvGrpSpPr/>
          <p:nvPr/>
        </p:nvGrpSpPr>
        <p:grpSpPr>
          <a:xfrm>
            <a:off x="6769788" y="-180437"/>
            <a:ext cx="2818800" cy="2186976"/>
            <a:chOff x="6769788" y="-180437"/>
            <a:chExt cx="2818800" cy="2186976"/>
          </a:xfrm>
        </p:grpSpPr>
        <p:grpSp>
          <p:nvGrpSpPr>
            <p:cNvPr id="732" name="Google Shape;732;p24"/>
            <p:cNvGrpSpPr/>
            <p:nvPr/>
          </p:nvGrpSpPr>
          <p:grpSpPr>
            <a:xfrm flipH="1">
              <a:off x="8710700" y="1536638"/>
              <a:ext cx="877888" cy="469900"/>
              <a:chOff x="7327075" y="3825188"/>
              <a:chExt cx="877888" cy="469900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735" name="Google Shape;735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6" name="Google Shape;736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7" name="Google Shape;737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38" name="Google Shape;738;p24"/>
            <p:cNvGrpSpPr/>
            <p:nvPr/>
          </p:nvGrpSpPr>
          <p:grpSpPr>
            <a:xfrm>
              <a:off x="6769788" y="-166400"/>
              <a:ext cx="1544638" cy="528638"/>
              <a:chOff x="5728088" y="2646488"/>
              <a:chExt cx="1544638" cy="528638"/>
            </a:xfrm>
          </p:grpSpPr>
          <p:sp>
            <p:nvSpPr>
              <p:cNvPr id="739" name="Google Shape;739;p24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0" name="Google Shape;740;p24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41" name="Google Shape;741;p24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24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3" name="Google Shape;743;p24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44" name="Google Shape;744;p24"/>
            <p:cNvGrpSpPr/>
            <p:nvPr/>
          </p:nvGrpSpPr>
          <p:grpSpPr>
            <a:xfrm>
              <a:off x="8549001" y="-180437"/>
              <a:ext cx="879475" cy="1439864"/>
              <a:chOff x="704550" y="2022613"/>
              <a:chExt cx="879475" cy="1439864"/>
            </a:xfrm>
          </p:grpSpPr>
          <p:sp>
            <p:nvSpPr>
              <p:cNvPr id="745" name="Google Shape;745;p24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46" name="Google Shape;746;p24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747" name="Google Shape;747;p24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8" name="Google Shape;748;p24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9" name="Google Shape;749;p24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0" name="Google Shape;750;p24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1" name="Google Shape;751;p24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2" name="Google Shape;752;p24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3" name="Google Shape;753;p24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4" name="Google Shape;754;p24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24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24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24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24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759" name="Google Shape;759;p24"/>
          <p:cNvGrpSpPr/>
          <p:nvPr/>
        </p:nvGrpSpPr>
        <p:grpSpPr>
          <a:xfrm>
            <a:off x="8430775" y="2122100"/>
            <a:ext cx="303300" cy="311400"/>
            <a:chOff x="2472975" y="971900"/>
            <a:chExt cx="303300" cy="311400"/>
          </a:xfrm>
        </p:grpSpPr>
        <p:sp>
          <p:nvSpPr>
            <p:cNvPr id="760" name="Google Shape;760;p24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61" name="Google Shape;761;p24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3" name="Google Shape;763;p25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64" name="Google Shape;764;p25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65" name="Google Shape;765;p25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66" name="Google Shape;766;p25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67" name="Google Shape;767;p25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68" name="Google Shape;768;p25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69" name="Google Shape;769;p25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70" name="Google Shape;770;p25"/>
          <p:cNvSpPr/>
          <p:nvPr/>
        </p:nvSpPr>
        <p:spPr>
          <a:xfrm>
            <a:off x="326225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1" name="Google Shape;771;p25"/>
          <p:cNvSpPr/>
          <p:nvPr/>
        </p:nvSpPr>
        <p:spPr>
          <a:xfrm>
            <a:off x="752642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2" name="Google Shape;772;p25"/>
          <p:cNvSpPr/>
          <p:nvPr/>
        </p:nvSpPr>
        <p:spPr>
          <a:xfrm>
            <a:off x="1179059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3" name="Google Shape;773;p25"/>
          <p:cNvSpPr/>
          <p:nvPr/>
        </p:nvSpPr>
        <p:spPr>
          <a:xfrm>
            <a:off x="801842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4" name="Google Shape;774;p25"/>
          <p:cNvSpPr/>
          <p:nvPr/>
        </p:nvSpPr>
        <p:spPr>
          <a:xfrm>
            <a:off x="1245959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75" name="Google Shape;775;p25"/>
          <p:cNvGrpSpPr/>
          <p:nvPr/>
        </p:nvGrpSpPr>
        <p:grpSpPr>
          <a:xfrm>
            <a:off x="381693" y="299201"/>
            <a:ext cx="192347" cy="156850"/>
            <a:chOff x="2244725" y="192088"/>
            <a:chExt cx="7724774" cy="6299200"/>
          </a:xfrm>
        </p:grpSpPr>
        <p:sp>
          <p:nvSpPr>
            <p:cNvPr id="776" name="Google Shape;776;p25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0" name="Google Shape;780;p25"/>
          <p:cNvGrpSpPr/>
          <p:nvPr/>
        </p:nvGrpSpPr>
        <p:grpSpPr>
          <a:xfrm>
            <a:off x="5934113" y="910213"/>
            <a:ext cx="2496663" cy="3323054"/>
            <a:chOff x="5934113" y="910213"/>
            <a:chExt cx="2496663" cy="3323054"/>
          </a:xfrm>
        </p:grpSpPr>
        <p:grpSp>
          <p:nvGrpSpPr>
            <p:cNvPr id="781" name="Google Shape;781;p25"/>
            <p:cNvGrpSpPr/>
            <p:nvPr/>
          </p:nvGrpSpPr>
          <p:grpSpPr>
            <a:xfrm flipH="1">
              <a:off x="6886138" y="2350075"/>
              <a:ext cx="1544638" cy="528638"/>
              <a:chOff x="713213" y="1004650"/>
              <a:chExt cx="1544638" cy="528638"/>
            </a:xfrm>
          </p:grpSpPr>
          <p:sp>
            <p:nvSpPr>
              <p:cNvPr id="782" name="Google Shape;782;p25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3" name="Google Shape;783;p25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84" name="Google Shape;784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6" name="Google Shape;786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87" name="Google Shape;787;p25"/>
            <p:cNvGrpSpPr/>
            <p:nvPr/>
          </p:nvGrpSpPr>
          <p:grpSpPr>
            <a:xfrm>
              <a:off x="5934113" y="3076400"/>
              <a:ext cx="1544638" cy="528638"/>
              <a:chOff x="5728088" y="2646488"/>
              <a:chExt cx="1544638" cy="528638"/>
            </a:xfrm>
          </p:grpSpPr>
          <p:sp>
            <p:nvSpPr>
              <p:cNvPr id="788" name="Google Shape;788;p25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89" name="Google Shape;789;p25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790" name="Google Shape;790;p25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25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25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25"/>
            <p:cNvGrpSpPr/>
            <p:nvPr/>
          </p:nvGrpSpPr>
          <p:grpSpPr>
            <a:xfrm>
              <a:off x="7335850" y="3802717"/>
              <a:ext cx="1094925" cy="430550"/>
              <a:chOff x="1862850" y="1718717"/>
              <a:chExt cx="1094925" cy="430550"/>
            </a:xfrm>
          </p:grpSpPr>
          <p:sp>
            <p:nvSpPr>
              <p:cNvPr id="794" name="Google Shape;794;p25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95" name="Google Shape;795;p25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796" name="Google Shape;796;p25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25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25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9" name="Google Shape;799;p25"/>
            <p:cNvGrpSpPr/>
            <p:nvPr/>
          </p:nvGrpSpPr>
          <p:grpSpPr>
            <a:xfrm>
              <a:off x="5934126" y="910213"/>
              <a:ext cx="879475" cy="1439864"/>
              <a:chOff x="704550" y="2022613"/>
              <a:chExt cx="879475" cy="1439864"/>
            </a:xfrm>
          </p:grpSpPr>
          <p:sp>
            <p:nvSpPr>
              <p:cNvPr id="800" name="Google Shape;800;p25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01" name="Google Shape;801;p25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802" name="Google Shape;802;p25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25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25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25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6" name="Google Shape;806;p25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7" name="Google Shape;807;p25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8" name="Google Shape;808;p25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25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25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1" name="Google Shape;811;p25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2" name="Google Shape;812;p25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25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2">
  <p:cSld name="One column text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>
            <a:spLocks noGrp="1"/>
          </p:cNvSpPr>
          <p:nvPr>
            <p:ph type="subTitle" idx="1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462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200" b="0"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2" hasCustomPrompt="1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 b="0">
                <a:solidFill>
                  <a:schemeClr val="lt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35" name="Google Shape;35;p3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36" name="Google Shape;36;p3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1" name="Google Shape;41;p3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42" name="Google Shape;42;p3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3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6" name="Google Shape;46;p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47" name="Google Shape;47;p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8" name="Google Shape;48;p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" name="Google Shape;50;p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51" name="Google Shape;51;p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8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196" name="Google Shape;196;p8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7" name="Google Shape;197;p8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198" name="Google Shape;198;p8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99" name="Google Shape;199;p8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00" name="Google Shape;200;p8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8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grpSp>
        <p:nvGrpSpPr>
          <p:cNvPr id="202" name="Google Shape;202;p8"/>
          <p:cNvGrpSpPr/>
          <p:nvPr/>
        </p:nvGrpSpPr>
        <p:grpSpPr>
          <a:xfrm>
            <a:off x="326225" y="228100"/>
            <a:ext cx="1156134" cy="311400"/>
            <a:chOff x="326225" y="228100"/>
            <a:chExt cx="1156134" cy="311400"/>
          </a:xfrm>
        </p:grpSpPr>
        <p:sp>
          <p:nvSpPr>
            <p:cNvPr id="203" name="Google Shape;203;p8"/>
            <p:cNvSpPr/>
            <p:nvPr/>
          </p:nvSpPr>
          <p:spPr>
            <a:xfrm>
              <a:off x="326225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752642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179059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801842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1245959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8" name="Google Shape;208;p8"/>
            <p:cNvGrpSpPr/>
            <p:nvPr/>
          </p:nvGrpSpPr>
          <p:grpSpPr>
            <a:xfrm>
              <a:off x="381693" y="299201"/>
              <a:ext cx="192347" cy="156850"/>
              <a:chOff x="2244725" y="192088"/>
              <a:chExt cx="7724774" cy="6299200"/>
            </a:xfrm>
          </p:grpSpPr>
          <p:sp>
            <p:nvSpPr>
              <p:cNvPr id="209" name="Google Shape;209;p8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8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8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8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713225" y="1716300"/>
            <a:ext cx="4701600" cy="182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6402875" y="1791175"/>
            <a:ext cx="2027900" cy="2598025"/>
            <a:chOff x="6402875" y="1791175"/>
            <a:chExt cx="2027900" cy="2598025"/>
          </a:xfrm>
        </p:grpSpPr>
        <p:grpSp>
          <p:nvGrpSpPr>
            <p:cNvPr id="215" name="Google Shape;215;p8"/>
            <p:cNvGrpSpPr/>
            <p:nvPr/>
          </p:nvGrpSpPr>
          <p:grpSpPr>
            <a:xfrm flipH="1">
              <a:off x="7482638" y="2514538"/>
              <a:ext cx="879475" cy="1439864"/>
              <a:chOff x="704550" y="2022613"/>
              <a:chExt cx="879475" cy="1439864"/>
            </a:xfrm>
          </p:grpSpPr>
          <p:sp>
            <p:nvSpPr>
              <p:cNvPr id="216" name="Google Shape;216;p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17" name="Google Shape;217;p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18" name="Google Shape;218;p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9" name="Google Shape;219;p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0" name="Google Shape;220;p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1" name="Google Shape;221;p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2" name="Google Shape;222;p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3" name="Google Shape;223;p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4" name="Google Shape;224;p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" name="Google Shape;225;p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6" name="Google Shape;226;p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7" name="Google Shape;227;p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9" name="Google Shape;229;p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0" name="Google Shape;230;p8"/>
            <p:cNvGrpSpPr/>
            <p:nvPr/>
          </p:nvGrpSpPr>
          <p:grpSpPr>
            <a:xfrm flipH="1">
              <a:off x="6402875" y="3070101"/>
              <a:ext cx="877888" cy="469900"/>
              <a:chOff x="6736325" y="4051538"/>
              <a:chExt cx="877888" cy="46990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33" name="Google Shape;233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4" name="Google Shape;234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5" name="Google Shape;235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36" name="Google Shape;236;p8"/>
            <p:cNvGrpSpPr/>
            <p:nvPr/>
          </p:nvGrpSpPr>
          <p:grpSpPr>
            <a:xfrm flipH="1">
              <a:off x="6402875" y="4070600"/>
              <a:ext cx="1544651" cy="318600"/>
              <a:chOff x="6043400" y="3591300"/>
              <a:chExt cx="1544651" cy="318600"/>
            </a:xfrm>
          </p:grpSpPr>
          <p:sp>
            <p:nvSpPr>
              <p:cNvPr id="237" name="Google Shape;237;p8"/>
              <p:cNvSpPr/>
              <p:nvPr/>
            </p:nvSpPr>
            <p:spPr>
              <a:xfrm>
                <a:off x="6043400" y="3591300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8" name="Google Shape;238;p8"/>
              <p:cNvGrpSpPr/>
              <p:nvPr/>
            </p:nvGrpSpPr>
            <p:grpSpPr>
              <a:xfrm>
                <a:off x="6141952" y="3680050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239" name="Google Shape;239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0" name="Google Shape;240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41" name="Google Shape;241;p8"/>
            <p:cNvGrpSpPr/>
            <p:nvPr/>
          </p:nvGrpSpPr>
          <p:grpSpPr>
            <a:xfrm flipH="1">
              <a:off x="6886138" y="1791175"/>
              <a:ext cx="1544638" cy="528638"/>
              <a:chOff x="5728088" y="2646488"/>
              <a:chExt cx="1544638" cy="528638"/>
            </a:xfrm>
          </p:grpSpPr>
          <p:sp>
            <p:nvSpPr>
              <p:cNvPr id="242" name="Google Shape;242;p8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43" name="Google Shape;243;p8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244" name="Google Shape;244;p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5" name="Google Shape;245;p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6" name="Google Shape;246;p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247" name="Google Shape;247;p8"/>
          <p:cNvCxnSpPr/>
          <p:nvPr/>
        </p:nvCxnSpPr>
        <p:spPr>
          <a:xfrm>
            <a:off x="709875" y="1725275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8"/>
          <p:cNvCxnSpPr/>
          <p:nvPr/>
        </p:nvCxnSpPr>
        <p:spPr>
          <a:xfrm>
            <a:off x="709875" y="3540000"/>
            <a:ext cx="47085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9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251" name="Google Shape;251;p9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2" name="Google Shape;252;p9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253" name="Google Shape;253;p9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4" name="Google Shape;254;p9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255" name="Google Shape;255;p9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6" name="Google Shape;256;p9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257" name="Google Shape;257;p9"/>
          <p:cNvSpPr txBox="1">
            <a:spLocks noGrp="1"/>
          </p:cNvSpPr>
          <p:nvPr>
            <p:ph type="title"/>
          </p:nvPr>
        </p:nvSpPr>
        <p:spPr>
          <a:xfrm>
            <a:off x="3872900" y="1734275"/>
            <a:ext cx="4557900" cy="150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9"/>
          <p:cNvSpPr txBox="1">
            <a:spLocks noGrp="1"/>
          </p:cNvSpPr>
          <p:nvPr>
            <p:ph type="subTitle" idx="1"/>
          </p:nvPr>
        </p:nvSpPr>
        <p:spPr>
          <a:xfrm>
            <a:off x="3872900" y="3241711"/>
            <a:ext cx="4557900" cy="2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259" name="Google Shape;259;p9"/>
          <p:cNvGrpSpPr/>
          <p:nvPr/>
        </p:nvGrpSpPr>
        <p:grpSpPr>
          <a:xfrm>
            <a:off x="7661600" y="228100"/>
            <a:ext cx="1156134" cy="311400"/>
            <a:chOff x="7661600" y="228100"/>
            <a:chExt cx="1156134" cy="311400"/>
          </a:xfrm>
        </p:grpSpPr>
        <p:sp>
          <p:nvSpPr>
            <p:cNvPr id="260" name="Google Shape;260;p9"/>
            <p:cNvSpPr/>
            <p:nvPr/>
          </p:nvSpPr>
          <p:spPr>
            <a:xfrm>
              <a:off x="7661600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8088017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514434" y="2281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8137217" y="281350"/>
              <a:ext cx="204900" cy="204900"/>
            </a:xfrm>
            <a:prstGeom prst="mathPlus">
              <a:avLst>
                <a:gd name="adj1" fmla="val 2352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8581334" y="2992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65" name="Google Shape;265;p9"/>
            <p:cNvGrpSpPr/>
            <p:nvPr/>
          </p:nvGrpSpPr>
          <p:grpSpPr>
            <a:xfrm>
              <a:off x="7717068" y="305376"/>
              <a:ext cx="192347" cy="156850"/>
              <a:chOff x="2244725" y="192088"/>
              <a:chExt cx="7724774" cy="6299200"/>
            </a:xfrm>
          </p:grpSpPr>
          <p:sp>
            <p:nvSpPr>
              <p:cNvPr id="266" name="Google Shape;266;p9"/>
              <p:cNvSpPr/>
              <p:nvPr/>
            </p:nvSpPr>
            <p:spPr>
              <a:xfrm>
                <a:off x="2244725" y="192088"/>
                <a:ext cx="7724774" cy="2182813"/>
              </a:xfrm>
              <a:custGeom>
                <a:avLst/>
                <a:gdLst/>
                <a:ahLst/>
                <a:cxnLst/>
                <a:rect l="l" t="t" r="r" b="b"/>
                <a:pathLst>
                  <a:path w="2050" h="579" extrusionOk="0">
                    <a:moveTo>
                      <a:pt x="0" y="500"/>
                    </a:moveTo>
                    <a:cubicBezTo>
                      <a:pt x="41" y="459"/>
                      <a:pt x="81" y="414"/>
                      <a:pt x="125" y="376"/>
                    </a:cubicBezTo>
                    <a:cubicBezTo>
                      <a:pt x="310" y="216"/>
                      <a:pt x="524" y="112"/>
                      <a:pt x="765" y="71"/>
                    </a:cubicBezTo>
                    <a:cubicBezTo>
                      <a:pt x="1179" y="0"/>
                      <a:pt x="1553" y="95"/>
                      <a:pt x="1883" y="355"/>
                    </a:cubicBezTo>
                    <a:cubicBezTo>
                      <a:pt x="1934" y="395"/>
                      <a:pt x="1980" y="442"/>
                      <a:pt x="2026" y="487"/>
                    </a:cubicBezTo>
                    <a:cubicBezTo>
                      <a:pt x="2050" y="510"/>
                      <a:pt x="2049" y="540"/>
                      <a:pt x="2028" y="560"/>
                    </a:cubicBezTo>
                    <a:cubicBezTo>
                      <a:pt x="2007" y="579"/>
                      <a:pt x="1979" y="576"/>
                      <a:pt x="1956" y="553"/>
                    </a:cubicBezTo>
                    <a:cubicBezTo>
                      <a:pt x="1953" y="550"/>
                      <a:pt x="1950" y="547"/>
                      <a:pt x="1948" y="544"/>
                    </a:cubicBezTo>
                    <a:cubicBezTo>
                      <a:pt x="1820" y="410"/>
                      <a:pt x="1670" y="307"/>
                      <a:pt x="1497" y="238"/>
                    </a:cubicBezTo>
                    <a:cubicBezTo>
                      <a:pt x="1007" y="42"/>
                      <a:pt x="462" y="158"/>
                      <a:pt x="93" y="538"/>
                    </a:cubicBezTo>
                    <a:cubicBezTo>
                      <a:pt x="57" y="574"/>
                      <a:pt x="28" y="571"/>
                      <a:pt x="0" y="528"/>
                    </a:cubicBezTo>
                    <a:cubicBezTo>
                      <a:pt x="0" y="519"/>
                      <a:pt x="0" y="510"/>
                      <a:pt x="0" y="5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9"/>
              <p:cNvSpPr/>
              <p:nvPr/>
            </p:nvSpPr>
            <p:spPr>
              <a:xfrm>
                <a:off x="3240088" y="1990726"/>
                <a:ext cx="5738812" cy="1576388"/>
              </a:xfrm>
              <a:custGeom>
                <a:avLst/>
                <a:gdLst/>
                <a:ahLst/>
                <a:cxnLst/>
                <a:rect l="l" t="t" r="r" b="b"/>
                <a:pathLst>
                  <a:path w="1523" h="418" extrusionOk="0">
                    <a:moveTo>
                      <a:pt x="769" y="0"/>
                    </a:moveTo>
                    <a:cubicBezTo>
                      <a:pt x="1046" y="6"/>
                      <a:pt x="1294" y="113"/>
                      <a:pt x="1493" y="328"/>
                    </a:cubicBezTo>
                    <a:cubicBezTo>
                      <a:pt x="1523" y="360"/>
                      <a:pt x="1512" y="404"/>
                      <a:pt x="1473" y="413"/>
                    </a:cubicBezTo>
                    <a:cubicBezTo>
                      <a:pt x="1451" y="418"/>
                      <a:pt x="1435" y="408"/>
                      <a:pt x="1421" y="392"/>
                    </a:cubicBezTo>
                    <a:cubicBezTo>
                      <a:pt x="1372" y="338"/>
                      <a:pt x="1317" y="291"/>
                      <a:pt x="1257" y="251"/>
                    </a:cubicBezTo>
                    <a:cubicBezTo>
                      <a:pt x="890" y="6"/>
                      <a:pt x="403" y="59"/>
                      <a:pt x="98" y="377"/>
                    </a:cubicBezTo>
                    <a:cubicBezTo>
                      <a:pt x="89" y="387"/>
                      <a:pt x="78" y="397"/>
                      <a:pt x="65" y="402"/>
                    </a:cubicBezTo>
                    <a:cubicBezTo>
                      <a:pt x="45" y="409"/>
                      <a:pt x="23" y="399"/>
                      <a:pt x="12" y="381"/>
                    </a:cubicBezTo>
                    <a:cubicBezTo>
                      <a:pt x="0" y="362"/>
                      <a:pt x="1" y="339"/>
                      <a:pt x="19" y="322"/>
                    </a:cubicBezTo>
                    <a:cubicBezTo>
                      <a:pt x="55" y="287"/>
                      <a:pt x="90" y="251"/>
                      <a:pt x="130" y="219"/>
                    </a:cubicBezTo>
                    <a:cubicBezTo>
                      <a:pt x="312" y="75"/>
                      <a:pt x="521" y="3"/>
                      <a:pt x="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9"/>
              <p:cNvSpPr/>
              <p:nvPr/>
            </p:nvSpPr>
            <p:spPr>
              <a:xfrm>
                <a:off x="4318000" y="3717926"/>
                <a:ext cx="3544888" cy="1138238"/>
              </a:xfrm>
              <a:custGeom>
                <a:avLst/>
                <a:gdLst/>
                <a:ahLst/>
                <a:cxnLst/>
                <a:rect l="l" t="t" r="r" b="b"/>
                <a:pathLst>
                  <a:path w="941" h="302" extrusionOk="0">
                    <a:moveTo>
                      <a:pt x="485" y="0"/>
                    </a:moveTo>
                    <a:cubicBezTo>
                      <a:pt x="649" y="3"/>
                      <a:pt x="801" y="72"/>
                      <a:pt x="920" y="211"/>
                    </a:cubicBezTo>
                    <a:cubicBezTo>
                      <a:pt x="941" y="235"/>
                      <a:pt x="941" y="264"/>
                      <a:pt x="919" y="283"/>
                    </a:cubicBezTo>
                    <a:cubicBezTo>
                      <a:pt x="897" y="302"/>
                      <a:pt x="869" y="299"/>
                      <a:pt x="847" y="274"/>
                    </a:cubicBezTo>
                    <a:cubicBezTo>
                      <a:pt x="768" y="181"/>
                      <a:pt x="668" y="122"/>
                      <a:pt x="547" y="104"/>
                    </a:cubicBezTo>
                    <a:cubicBezTo>
                      <a:pt x="374" y="78"/>
                      <a:pt x="227" y="129"/>
                      <a:pt x="105" y="254"/>
                    </a:cubicBezTo>
                    <a:cubicBezTo>
                      <a:pt x="100" y="259"/>
                      <a:pt x="96" y="264"/>
                      <a:pt x="91" y="268"/>
                    </a:cubicBezTo>
                    <a:cubicBezTo>
                      <a:pt x="71" y="288"/>
                      <a:pt x="43" y="290"/>
                      <a:pt x="23" y="272"/>
                    </a:cubicBezTo>
                    <a:cubicBezTo>
                      <a:pt x="3" y="254"/>
                      <a:pt x="0" y="223"/>
                      <a:pt x="21" y="203"/>
                    </a:cubicBezTo>
                    <a:cubicBezTo>
                      <a:pt x="58" y="167"/>
                      <a:pt x="95" y="131"/>
                      <a:pt x="136" y="102"/>
                    </a:cubicBezTo>
                    <a:cubicBezTo>
                      <a:pt x="235" y="33"/>
                      <a:pt x="346" y="1"/>
                      <a:pt x="4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9"/>
              <p:cNvSpPr/>
              <p:nvPr/>
            </p:nvSpPr>
            <p:spPr>
              <a:xfrm>
                <a:off x="5429250" y="5157788"/>
                <a:ext cx="1330325" cy="1333500"/>
              </a:xfrm>
              <a:custGeom>
                <a:avLst/>
                <a:gdLst/>
                <a:ahLst/>
                <a:cxnLst/>
                <a:rect l="l" t="t" r="r" b="b"/>
                <a:pathLst>
                  <a:path w="353" h="354" extrusionOk="0">
                    <a:moveTo>
                      <a:pt x="0" y="177"/>
                    </a:moveTo>
                    <a:cubicBezTo>
                      <a:pt x="0" y="79"/>
                      <a:pt x="79" y="0"/>
                      <a:pt x="178" y="0"/>
                    </a:cubicBezTo>
                    <a:cubicBezTo>
                      <a:pt x="275" y="1"/>
                      <a:pt x="353" y="79"/>
                      <a:pt x="353" y="177"/>
                    </a:cubicBezTo>
                    <a:cubicBezTo>
                      <a:pt x="353" y="276"/>
                      <a:pt x="274" y="354"/>
                      <a:pt x="176" y="354"/>
                    </a:cubicBezTo>
                    <a:cubicBezTo>
                      <a:pt x="78" y="353"/>
                      <a:pt x="0" y="275"/>
                      <a:pt x="0" y="177"/>
                    </a:cubicBezTo>
                    <a:close/>
                    <a:moveTo>
                      <a:pt x="97" y="177"/>
                    </a:moveTo>
                    <a:cubicBezTo>
                      <a:pt x="97" y="221"/>
                      <a:pt x="132" y="257"/>
                      <a:pt x="176" y="257"/>
                    </a:cubicBezTo>
                    <a:cubicBezTo>
                      <a:pt x="220" y="258"/>
                      <a:pt x="256" y="222"/>
                      <a:pt x="257" y="178"/>
                    </a:cubicBezTo>
                    <a:cubicBezTo>
                      <a:pt x="257" y="133"/>
                      <a:pt x="221" y="97"/>
                      <a:pt x="176" y="97"/>
                    </a:cubicBezTo>
                    <a:cubicBezTo>
                      <a:pt x="132" y="97"/>
                      <a:pt x="97" y="132"/>
                      <a:pt x="97" y="1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270" name="Google Shape;270;p9"/>
          <p:cNvCxnSpPr/>
          <p:nvPr/>
        </p:nvCxnSpPr>
        <p:spPr>
          <a:xfrm>
            <a:off x="3860450" y="1752225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1" name="Google Shape;271;p9"/>
          <p:cNvCxnSpPr/>
          <p:nvPr/>
        </p:nvCxnSpPr>
        <p:spPr>
          <a:xfrm>
            <a:off x="3860450" y="3225900"/>
            <a:ext cx="45828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72" name="Google Shape;272;p9"/>
          <p:cNvGrpSpPr/>
          <p:nvPr/>
        </p:nvGrpSpPr>
        <p:grpSpPr>
          <a:xfrm>
            <a:off x="569876" y="519838"/>
            <a:ext cx="1904537" cy="3936350"/>
            <a:chOff x="704550" y="486238"/>
            <a:chExt cx="1904537" cy="3936350"/>
          </a:xfrm>
        </p:grpSpPr>
        <p:grpSp>
          <p:nvGrpSpPr>
            <p:cNvPr id="273" name="Google Shape;273;p9"/>
            <p:cNvGrpSpPr/>
            <p:nvPr/>
          </p:nvGrpSpPr>
          <p:grpSpPr>
            <a:xfrm>
              <a:off x="1731200" y="3952688"/>
              <a:ext cx="877888" cy="469900"/>
              <a:chOff x="6736325" y="4051538"/>
              <a:chExt cx="877888" cy="469900"/>
            </a:xfrm>
          </p:grpSpPr>
          <p:sp>
            <p:nvSpPr>
              <p:cNvPr id="274" name="Google Shape;274;p9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75" name="Google Shape;275;p9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76" name="Google Shape;276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7" name="Google Shape;277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8" name="Google Shape;278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79" name="Google Shape;279;p9"/>
            <p:cNvGrpSpPr/>
            <p:nvPr/>
          </p:nvGrpSpPr>
          <p:grpSpPr>
            <a:xfrm>
              <a:off x="704551" y="2790588"/>
              <a:ext cx="879475" cy="1439864"/>
              <a:chOff x="704550" y="2022613"/>
              <a:chExt cx="879475" cy="1439864"/>
            </a:xfrm>
          </p:grpSpPr>
          <p:sp>
            <p:nvSpPr>
              <p:cNvPr id="280" name="Google Shape;280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81" name="Google Shape;281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282" name="Google Shape;282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3" name="Google Shape;283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4" name="Google Shape;284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5" name="Google Shape;285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6" name="Google Shape;286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8" name="Google Shape;288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9" name="Google Shape;289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0" name="Google Shape;290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1" name="Google Shape;291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2" name="Google Shape;292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3" name="Google Shape;293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294" name="Google Shape;294;p9"/>
            <p:cNvGrpSpPr/>
            <p:nvPr/>
          </p:nvGrpSpPr>
          <p:grpSpPr>
            <a:xfrm flipH="1">
              <a:off x="705338" y="486238"/>
              <a:ext cx="877888" cy="469900"/>
              <a:chOff x="7327075" y="3825188"/>
              <a:chExt cx="877888" cy="4699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96" name="Google Shape;296;p9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297" name="Google Shape;297;p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8" name="Google Shape;298;p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9" name="Google Shape;299;p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300" name="Google Shape;300;p9"/>
            <p:cNvGrpSpPr/>
            <p:nvPr/>
          </p:nvGrpSpPr>
          <p:grpSpPr>
            <a:xfrm>
              <a:off x="1432201" y="1075788"/>
              <a:ext cx="879475" cy="1439864"/>
              <a:chOff x="704550" y="2022613"/>
              <a:chExt cx="879475" cy="1439864"/>
            </a:xfrm>
          </p:grpSpPr>
          <p:sp>
            <p:nvSpPr>
              <p:cNvPr id="301" name="Google Shape;301;p9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02" name="Google Shape;302;p9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303" name="Google Shape;303;p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4" name="Google Shape;304;p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6" name="Google Shape;306;p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8" name="Google Shape;308;p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0" name="Google Shape;310;p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1" name="Google Shape;311;p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2" name="Google Shape;312;p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3" name="Google Shape;313;p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14" name="Google Shape;314;p9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"/>
          <p:cNvSpPr>
            <a:spLocks noGrp="1"/>
          </p:cNvSpPr>
          <p:nvPr>
            <p:ph type="pic" idx="2"/>
          </p:nvPr>
        </p:nvSpPr>
        <p:spPr>
          <a:xfrm>
            <a:off x="-28875" y="-38475"/>
            <a:ext cx="9217200" cy="52242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0" name="Google Shape;450;p16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6"/>
          <p:cNvSpPr txBox="1">
            <a:spLocks noGrp="1"/>
          </p:cNvSpPr>
          <p:nvPr>
            <p:ph type="subTitle" idx="2"/>
          </p:nvPr>
        </p:nvSpPr>
        <p:spPr>
          <a:xfrm>
            <a:off x="3484347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2" name="Google Shape;452;p16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3" name="Google Shape;453;p16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4" name="Google Shape;454;p16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455" name="Google Shape;455;p16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456" name="Google Shape;456;p16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16"/>
          <p:cNvGrpSpPr/>
          <p:nvPr/>
        </p:nvGrpSpPr>
        <p:grpSpPr>
          <a:xfrm>
            <a:off x="7316963" y="-172350"/>
            <a:ext cx="2140313" cy="3147226"/>
            <a:chOff x="7316963" y="-120400"/>
            <a:chExt cx="2140313" cy="3147226"/>
          </a:xfrm>
        </p:grpSpPr>
        <p:grpSp>
          <p:nvGrpSpPr>
            <p:cNvPr id="458" name="Google Shape;458;p16"/>
            <p:cNvGrpSpPr/>
            <p:nvPr/>
          </p:nvGrpSpPr>
          <p:grpSpPr>
            <a:xfrm>
              <a:off x="8090725" y="938542"/>
              <a:ext cx="1094925" cy="430550"/>
              <a:chOff x="1862850" y="1718717"/>
              <a:chExt cx="1094925" cy="430550"/>
            </a:xfrm>
          </p:grpSpPr>
          <p:sp>
            <p:nvSpPr>
              <p:cNvPr id="459" name="Google Shape;459;p16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0" name="Google Shape;460;p16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461" name="Google Shape;461;p16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2" name="Google Shape;462;p16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3" name="Google Shape;463;p16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64" name="Google Shape;464;p16"/>
            <p:cNvGrpSpPr/>
            <p:nvPr/>
          </p:nvGrpSpPr>
          <p:grpSpPr>
            <a:xfrm>
              <a:off x="7316963" y="-120400"/>
              <a:ext cx="1544638" cy="528638"/>
              <a:chOff x="5728088" y="2646488"/>
              <a:chExt cx="1544638" cy="528638"/>
            </a:xfrm>
          </p:grpSpPr>
          <p:sp>
            <p:nvSpPr>
              <p:cNvPr id="465" name="Google Shape;465;p16"/>
              <p:cNvSpPr/>
              <p:nvPr/>
            </p:nvSpPr>
            <p:spPr>
              <a:xfrm flipH="1">
                <a:off x="5728088" y="2646488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6" name="Google Shape;466;p16"/>
              <p:cNvGrpSpPr/>
              <p:nvPr/>
            </p:nvGrpSpPr>
            <p:grpSpPr>
              <a:xfrm>
                <a:off x="5857513" y="2784594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467" name="Google Shape;467;p16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8" name="Google Shape;468;p16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9" name="Google Shape;469;p16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70" name="Google Shape;470;p16"/>
            <p:cNvGrpSpPr/>
            <p:nvPr/>
          </p:nvGrpSpPr>
          <p:grpSpPr>
            <a:xfrm>
              <a:off x="8577801" y="1586963"/>
              <a:ext cx="879475" cy="1439864"/>
              <a:chOff x="704550" y="2022613"/>
              <a:chExt cx="879475" cy="1439864"/>
            </a:xfrm>
          </p:grpSpPr>
          <p:sp>
            <p:nvSpPr>
              <p:cNvPr id="471" name="Google Shape;471;p16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2" name="Google Shape;472;p16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473" name="Google Shape;473;p16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4" name="Google Shape;474;p16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5" name="Google Shape;475;p16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6" name="Google Shape;476;p16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7" name="Google Shape;477;p16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8" name="Google Shape;478;p16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79" name="Google Shape;479;p16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16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1" name="Google Shape;481;p16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2" name="Google Shape;482;p16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16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4" name="Google Shape;484;p16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485" name="Google Shape;485;p16"/>
          <p:cNvGrpSpPr/>
          <p:nvPr/>
        </p:nvGrpSpPr>
        <p:grpSpPr>
          <a:xfrm>
            <a:off x="8424009" y="539500"/>
            <a:ext cx="303300" cy="311400"/>
            <a:chOff x="2089734" y="971900"/>
            <a:chExt cx="303300" cy="311400"/>
          </a:xfrm>
        </p:grpSpPr>
        <p:sp>
          <p:nvSpPr>
            <p:cNvPr id="486" name="Google Shape;486;p16"/>
            <p:cNvSpPr/>
            <p:nvPr/>
          </p:nvSpPr>
          <p:spPr>
            <a:xfrm>
              <a:off x="2089734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2156634" y="1043000"/>
              <a:ext cx="169500" cy="169200"/>
            </a:xfrm>
            <a:prstGeom prst="flowChartMagneticTap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18"/>
          <p:cNvSpPr txBox="1">
            <a:spLocks noGrp="1"/>
          </p:cNvSpPr>
          <p:nvPr>
            <p:ph type="subTitle" idx="1"/>
          </p:nvPr>
        </p:nvSpPr>
        <p:spPr>
          <a:xfrm>
            <a:off x="723900" y="2099000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18"/>
          <p:cNvSpPr txBox="1">
            <a:spLocks noGrp="1"/>
          </p:cNvSpPr>
          <p:nvPr>
            <p:ph type="subTitle" idx="2"/>
          </p:nvPr>
        </p:nvSpPr>
        <p:spPr>
          <a:xfrm>
            <a:off x="3400788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18"/>
          <p:cNvSpPr txBox="1">
            <a:spLocks noGrp="1"/>
          </p:cNvSpPr>
          <p:nvPr>
            <p:ph type="subTitle" idx="3"/>
          </p:nvPr>
        </p:nvSpPr>
        <p:spPr>
          <a:xfrm>
            <a:off x="723900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5" name="Google Shape;535;p18"/>
          <p:cNvSpPr txBox="1">
            <a:spLocks noGrp="1"/>
          </p:cNvSpPr>
          <p:nvPr>
            <p:ph type="subTitle" idx="4"/>
          </p:nvPr>
        </p:nvSpPr>
        <p:spPr>
          <a:xfrm>
            <a:off x="34007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6" name="Google Shape;536;p18"/>
          <p:cNvSpPr txBox="1">
            <a:spLocks noGrp="1"/>
          </p:cNvSpPr>
          <p:nvPr>
            <p:ph type="subTitle" idx="5"/>
          </p:nvPr>
        </p:nvSpPr>
        <p:spPr>
          <a:xfrm>
            <a:off x="6077676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7" name="Google Shape;537;p18"/>
          <p:cNvSpPr txBox="1">
            <a:spLocks noGrp="1"/>
          </p:cNvSpPr>
          <p:nvPr>
            <p:ph type="subTitle" idx="6"/>
          </p:nvPr>
        </p:nvSpPr>
        <p:spPr>
          <a:xfrm>
            <a:off x="60776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38" name="Google Shape;538;p18"/>
          <p:cNvSpPr txBox="1">
            <a:spLocks noGrp="1"/>
          </p:cNvSpPr>
          <p:nvPr>
            <p:ph type="subTitle" idx="7"/>
          </p:nvPr>
        </p:nvSpPr>
        <p:spPr>
          <a:xfrm>
            <a:off x="733125" y="1667952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39" name="Google Shape;539;p18"/>
          <p:cNvSpPr txBox="1">
            <a:spLocks noGrp="1"/>
          </p:cNvSpPr>
          <p:nvPr>
            <p:ph type="subTitle" idx="8"/>
          </p:nvPr>
        </p:nvSpPr>
        <p:spPr>
          <a:xfrm>
            <a:off x="3407712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0" name="Google Shape;540;p18"/>
          <p:cNvSpPr txBox="1">
            <a:spLocks noGrp="1"/>
          </p:cNvSpPr>
          <p:nvPr>
            <p:ph type="subTitle" idx="9"/>
          </p:nvPr>
        </p:nvSpPr>
        <p:spPr>
          <a:xfrm>
            <a:off x="6082299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1" name="Google Shape;541;p18"/>
          <p:cNvSpPr txBox="1">
            <a:spLocks noGrp="1"/>
          </p:cNvSpPr>
          <p:nvPr>
            <p:ph type="subTitle" idx="13"/>
          </p:nvPr>
        </p:nvSpPr>
        <p:spPr>
          <a:xfrm>
            <a:off x="723900" y="3401875"/>
            <a:ext cx="2350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2" name="Google Shape;542;p18"/>
          <p:cNvSpPr txBox="1">
            <a:spLocks noGrp="1"/>
          </p:cNvSpPr>
          <p:nvPr>
            <p:ph type="subTitle" idx="14"/>
          </p:nvPr>
        </p:nvSpPr>
        <p:spPr>
          <a:xfrm>
            <a:off x="3407716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543" name="Google Shape;543;p18"/>
          <p:cNvSpPr txBox="1">
            <a:spLocks noGrp="1"/>
          </p:cNvSpPr>
          <p:nvPr>
            <p:ph type="subTitle" idx="15"/>
          </p:nvPr>
        </p:nvSpPr>
        <p:spPr>
          <a:xfrm>
            <a:off x="6082302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18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ela Gothic One"/>
              <a:buNone/>
              <a:defRPr sz="2400" b="1"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cxnSp>
        <p:nvCxnSpPr>
          <p:cNvPr id="544" name="Google Shape;544;p18"/>
          <p:cNvCxnSpPr/>
          <p:nvPr/>
        </p:nvCxnSpPr>
        <p:spPr>
          <a:xfrm>
            <a:off x="537725" y="-215075"/>
            <a:ext cx="0" cy="105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45" name="Google Shape;545;p18"/>
          <p:cNvGrpSpPr/>
          <p:nvPr/>
        </p:nvGrpSpPr>
        <p:grpSpPr>
          <a:xfrm>
            <a:off x="7211075" y="-135949"/>
            <a:ext cx="2300200" cy="2268201"/>
            <a:chOff x="7211075" y="-135949"/>
            <a:chExt cx="2300200" cy="2268201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7211075" y="-135950"/>
              <a:ext cx="877888" cy="469900"/>
              <a:chOff x="2079875" y="3121151"/>
              <a:chExt cx="877888" cy="4699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8" name="Google Shape;548;p1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549" name="Google Shape;549;p1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1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1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2" name="Google Shape;552;p18"/>
            <p:cNvGrpSpPr/>
            <p:nvPr/>
          </p:nvGrpSpPr>
          <p:grpSpPr>
            <a:xfrm flipH="1">
              <a:off x="8324350" y="69588"/>
              <a:ext cx="877888" cy="469900"/>
              <a:chOff x="7327075" y="3825188"/>
              <a:chExt cx="877888" cy="469900"/>
            </a:xfrm>
          </p:grpSpPr>
          <p:sp>
            <p:nvSpPr>
              <p:cNvPr id="553" name="Google Shape;553;p18"/>
              <p:cNvSpPr/>
              <p:nvPr/>
            </p:nvSpPr>
            <p:spPr>
              <a:xfrm>
                <a:off x="7327075" y="382518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4" name="Google Shape;554;p18"/>
              <p:cNvGrpSpPr/>
              <p:nvPr/>
            </p:nvGrpSpPr>
            <p:grpSpPr>
              <a:xfrm>
                <a:off x="7435371" y="394000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555" name="Google Shape;555;p1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1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7" name="Google Shape;557;p1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58" name="Google Shape;558;p18"/>
            <p:cNvGrpSpPr/>
            <p:nvPr/>
          </p:nvGrpSpPr>
          <p:grpSpPr>
            <a:xfrm>
              <a:off x="8631801" y="692388"/>
              <a:ext cx="879475" cy="1439864"/>
              <a:chOff x="704550" y="2022613"/>
              <a:chExt cx="879475" cy="1439864"/>
            </a:xfrm>
          </p:grpSpPr>
          <p:sp>
            <p:nvSpPr>
              <p:cNvPr id="559" name="Google Shape;559;p1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60" name="Google Shape;560;p1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561" name="Google Shape;561;p1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1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1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1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1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6" name="Google Shape;566;p1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7" name="Google Shape;567;p1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8" name="Google Shape;568;p1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9" name="Google Shape;569;p1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0" name="Google Shape;570;p1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1" name="Google Shape;571;p1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2" name="Google Shape;572;p1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573" name="Google Shape;573;p18"/>
          <p:cNvGrpSpPr/>
          <p:nvPr/>
        </p:nvGrpSpPr>
        <p:grpSpPr>
          <a:xfrm>
            <a:off x="8127475" y="817425"/>
            <a:ext cx="303300" cy="311400"/>
            <a:chOff x="2472975" y="971900"/>
            <a:chExt cx="303300" cy="311400"/>
          </a:xfrm>
        </p:grpSpPr>
        <p:sp>
          <p:nvSpPr>
            <p:cNvPr id="574" name="Google Shape;574;p18"/>
            <p:cNvSpPr/>
            <p:nvPr/>
          </p:nvSpPr>
          <p:spPr>
            <a:xfrm>
              <a:off x="2472975" y="971900"/>
              <a:ext cx="303300" cy="3114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 rot="5400000">
              <a:off x="2576925" y="1076500"/>
              <a:ext cx="118500" cy="102300"/>
            </a:xfrm>
            <a:prstGeom prst="triangle">
              <a:avLst>
                <a:gd name="adj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9" name="Google Shape;709;p23"/>
          <p:cNvGrpSpPr/>
          <p:nvPr/>
        </p:nvGrpSpPr>
        <p:grpSpPr>
          <a:xfrm>
            <a:off x="326250" y="4505375"/>
            <a:ext cx="8491500" cy="318625"/>
            <a:chOff x="326250" y="4505375"/>
            <a:chExt cx="8491500" cy="318625"/>
          </a:xfrm>
        </p:grpSpPr>
        <p:sp>
          <p:nvSpPr>
            <p:cNvPr id="710" name="Google Shape;710;p23"/>
            <p:cNvSpPr/>
            <p:nvPr/>
          </p:nvSpPr>
          <p:spPr>
            <a:xfrm>
              <a:off x="326250" y="4505400"/>
              <a:ext cx="8491500" cy="318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11" name="Google Shape;711;p23"/>
            <p:cNvGrpSpPr/>
            <p:nvPr/>
          </p:nvGrpSpPr>
          <p:grpSpPr>
            <a:xfrm>
              <a:off x="8361877" y="4505375"/>
              <a:ext cx="455613" cy="318598"/>
              <a:chOff x="8362100" y="4505388"/>
              <a:chExt cx="455613" cy="315913"/>
            </a:xfrm>
          </p:grpSpPr>
          <p:sp>
            <p:nvSpPr>
              <p:cNvPr id="712" name="Google Shape;712;p23"/>
              <p:cNvSpPr/>
              <p:nvPr/>
            </p:nvSpPr>
            <p:spPr>
              <a:xfrm>
                <a:off x="8362100" y="4505388"/>
                <a:ext cx="455613" cy="315913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2" extrusionOk="0">
                    <a:moveTo>
                      <a:pt x="0" y="132"/>
                    </a:moveTo>
                    <a:cubicBezTo>
                      <a:pt x="124" y="132"/>
                      <a:pt x="124" y="132"/>
                      <a:pt x="124" y="132"/>
                    </a:cubicBezTo>
                    <a:cubicBezTo>
                      <a:pt x="160" y="132"/>
                      <a:pt x="190" y="102"/>
                      <a:pt x="190" y="66"/>
                    </a:cubicBezTo>
                    <a:cubicBezTo>
                      <a:pt x="190" y="29"/>
                      <a:pt x="160" y="0"/>
                      <a:pt x="124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13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13" name="Google Shape;713;p23"/>
              <p:cNvGrpSpPr/>
              <p:nvPr/>
            </p:nvGrpSpPr>
            <p:grpSpPr>
              <a:xfrm>
                <a:off x="8477349" y="4595021"/>
                <a:ext cx="161419" cy="156795"/>
                <a:chOff x="10138900" y="2314588"/>
                <a:chExt cx="165101" cy="160338"/>
              </a:xfrm>
            </p:grpSpPr>
            <p:sp>
              <p:nvSpPr>
                <p:cNvPr id="714" name="Google Shape;714;p23"/>
                <p:cNvSpPr/>
                <p:nvPr/>
              </p:nvSpPr>
              <p:spPr>
                <a:xfrm>
                  <a:off x="10138900" y="2314588"/>
                  <a:ext cx="165100" cy="160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" h="67" extrusionOk="0">
                      <a:moveTo>
                        <a:pt x="41" y="67"/>
                      </a:moveTo>
                      <a:cubicBezTo>
                        <a:pt x="41" y="67"/>
                        <a:pt x="41" y="67"/>
                        <a:pt x="41" y="67"/>
                      </a:cubicBezTo>
                      <a:cubicBezTo>
                        <a:pt x="40" y="67"/>
                        <a:pt x="40" y="67"/>
                        <a:pt x="40" y="66"/>
                      </a:cubicBezTo>
                      <a:cubicBezTo>
                        <a:pt x="33" y="34"/>
                        <a:pt x="33" y="34"/>
                        <a:pt x="33" y="34"/>
                      </a:cubicBezTo>
                      <a:cubicBezTo>
                        <a:pt x="1" y="25"/>
                        <a:pt x="1" y="25"/>
                        <a:pt x="1" y="25"/>
                      </a:cubicBezTo>
                      <a:cubicBezTo>
                        <a:pt x="0" y="25"/>
                        <a:pt x="0" y="25"/>
                        <a:pt x="0" y="24"/>
                      </a:cubicBezTo>
                      <a:cubicBezTo>
                        <a:pt x="0" y="24"/>
                        <a:pt x="0" y="23"/>
                        <a:pt x="1" y="23"/>
                      </a:cubicBezTo>
                      <a:cubicBezTo>
                        <a:pt x="68" y="0"/>
                        <a:pt x="68" y="0"/>
                        <a:pt x="68" y="0"/>
                      </a:cubicBezTo>
                      <a:cubicBezTo>
                        <a:pt x="68" y="0"/>
                        <a:pt x="69" y="0"/>
                        <a:pt x="69" y="0"/>
                      </a:cubicBezTo>
                      <a:cubicBezTo>
                        <a:pt x="69" y="1"/>
                        <a:pt x="69" y="1"/>
                        <a:pt x="69" y="2"/>
                      </a:cubicBezTo>
                      <a:cubicBezTo>
                        <a:pt x="42" y="67"/>
                        <a:pt x="42" y="67"/>
                        <a:pt x="42" y="67"/>
                      </a:cubicBezTo>
                      <a:cubicBezTo>
                        <a:pt x="42" y="67"/>
                        <a:pt x="41" y="67"/>
                        <a:pt x="41" y="67"/>
                      </a:cubicBezTo>
                      <a:close/>
                      <a:moveTo>
                        <a:pt x="5" y="24"/>
                      </a:moveTo>
                      <a:cubicBezTo>
                        <a:pt x="34" y="32"/>
                        <a:pt x="34" y="32"/>
                        <a:pt x="34" y="32"/>
                      </a:cubicBezTo>
                      <a:cubicBezTo>
                        <a:pt x="35" y="32"/>
                        <a:pt x="35" y="32"/>
                        <a:pt x="35" y="33"/>
                      </a:cubicBezTo>
                      <a:cubicBezTo>
                        <a:pt x="41" y="62"/>
                        <a:pt x="41" y="62"/>
                        <a:pt x="41" y="62"/>
                      </a:cubicBezTo>
                      <a:cubicBezTo>
                        <a:pt x="66" y="3"/>
                        <a:pt x="66" y="3"/>
                        <a:pt x="66" y="3"/>
                      </a:cubicBezTo>
                      <a:lnTo>
                        <a:pt x="5" y="24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3"/>
                <p:cNvSpPr/>
                <p:nvPr/>
              </p:nvSpPr>
              <p:spPr>
                <a:xfrm>
                  <a:off x="10216688" y="2314588"/>
                  <a:ext cx="87313" cy="809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" h="51" extrusionOk="0">
                      <a:moveTo>
                        <a:pt x="3" y="51"/>
                      </a:moveTo>
                      <a:lnTo>
                        <a:pt x="0" y="48"/>
                      </a:lnTo>
                      <a:lnTo>
                        <a:pt x="52" y="0"/>
                      </a:lnTo>
                      <a:lnTo>
                        <a:pt x="55" y="3"/>
                      </a:lnTo>
                      <a:lnTo>
                        <a:pt x="3" y="5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716" name="Google Shape;716;p23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7" name="Google Shape;717;p23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718" name="Google Shape;718;p23"/>
          <p:cNvSpPr txBox="1"/>
          <p:nvPr/>
        </p:nvSpPr>
        <p:spPr>
          <a:xfrm>
            <a:off x="3752275" y="3459550"/>
            <a:ext cx="4678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CREDITS: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This presentation template was created by </a:t>
            </a:r>
            <a:r>
              <a:rPr lang="en" sz="1200" b="1" u="sng">
                <a:solidFill>
                  <a:schemeClr val="hlink"/>
                </a:solidFill>
                <a:latin typeface="Barlow"/>
                <a:ea typeface="Barlow"/>
                <a:cs typeface="Barlow"/>
                <a:sym typeface="Barlow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endParaRPr sz="1200" b="1" u="sng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719" name="Google Shape;719;p23"/>
          <p:cNvSpPr/>
          <p:nvPr/>
        </p:nvSpPr>
        <p:spPr>
          <a:xfrm>
            <a:off x="7661600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0" name="Google Shape;720;p23"/>
          <p:cNvSpPr/>
          <p:nvPr/>
        </p:nvSpPr>
        <p:spPr>
          <a:xfrm>
            <a:off x="8088017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1" name="Google Shape;721;p23"/>
          <p:cNvSpPr/>
          <p:nvPr/>
        </p:nvSpPr>
        <p:spPr>
          <a:xfrm>
            <a:off x="8514434" y="228100"/>
            <a:ext cx="303300" cy="3114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2" name="Google Shape;722;p23"/>
          <p:cNvSpPr/>
          <p:nvPr/>
        </p:nvSpPr>
        <p:spPr>
          <a:xfrm>
            <a:off x="8137217" y="281350"/>
            <a:ext cx="204900" cy="204900"/>
          </a:xfrm>
          <a:prstGeom prst="mathPlus">
            <a:avLst>
              <a:gd name="adj1" fmla="val 2352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23" name="Google Shape;723;p23"/>
          <p:cNvSpPr/>
          <p:nvPr/>
        </p:nvSpPr>
        <p:spPr>
          <a:xfrm>
            <a:off x="8581334" y="299200"/>
            <a:ext cx="169500" cy="169200"/>
          </a:xfrm>
          <a:prstGeom prst="flowChartMagneticTap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724" name="Google Shape;724;p23"/>
          <p:cNvGrpSpPr/>
          <p:nvPr/>
        </p:nvGrpSpPr>
        <p:grpSpPr>
          <a:xfrm>
            <a:off x="7717068" y="305376"/>
            <a:ext cx="192347" cy="156850"/>
            <a:chOff x="2244725" y="192088"/>
            <a:chExt cx="7724774" cy="6299200"/>
          </a:xfrm>
        </p:grpSpPr>
        <p:sp>
          <p:nvSpPr>
            <p:cNvPr id="725" name="Google Shape;725;p23"/>
            <p:cNvSpPr/>
            <p:nvPr/>
          </p:nvSpPr>
          <p:spPr>
            <a:xfrm>
              <a:off x="2244725" y="192088"/>
              <a:ext cx="7724774" cy="2182813"/>
            </a:xfrm>
            <a:custGeom>
              <a:avLst/>
              <a:gdLst/>
              <a:ahLst/>
              <a:cxnLst/>
              <a:rect l="l" t="t" r="r" b="b"/>
              <a:pathLst>
                <a:path w="2050" h="579" extrusionOk="0">
                  <a:moveTo>
                    <a:pt x="0" y="500"/>
                  </a:moveTo>
                  <a:cubicBezTo>
                    <a:pt x="41" y="459"/>
                    <a:pt x="81" y="414"/>
                    <a:pt x="125" y="376"/>
                  </a:cubicBezTo>
                  <a:cubicBezTo>
                    <a:pt x="310" y="216"/>
                    <a:pt x="524" y="112"/>
                    <a:pt x="765" y="71"/>
                  </a:cubicBezTo>
                  <a:cubicBezTo>
                    <a:pt x="1179" y="0"/>
                    <a:pt x="1553" y="95"/>
                    <a:pt x="1883" y="355"/>
                  </a:cubicBezTo>
                  <a:cubicBezTo>
                    <a:pt x="1934" y="395"/>
                    <a:pt x="1980" y="442"/>
                    <a:pt x="2026" y="487"/>
                  </a:cubicBezTo>
                  <a:cubicBezTo>
                    <a:pt x="2050" y="510"/>
                    <a:pt x="2049" y="540"/>
                    <a:pt x="2028" y="560"/>
                  </a:cubicBezTo>
                  <a:cubicBezTo>
                    <a:pt x="2007" y="579"/>
                    <a:pt x="1979" y="576"/>
                    <a:pt x="1956" y="553"/>
                  </a:cubicBezTo>
                  <a:cubicBezTo>
                    <a:pt x="1953" y="550"/>
                    <a:pt x="1950" y="547"/>
                    <a:pt x="1948" y="544"/>
                  </a:cubicBezTo>
                  <a:cubicBezTo>
                    <a:pt x="1820" y="410"/>
                    <a:pt x="1670" y="307"/>
                    <a:pt x="1497" y="238"/>
                  </a:cubicBezTo>
                  <a:cubicBezTo>
                    <a:pt x="1007" y="42"/>
                    <a:pt x="462" y="158"/>
                    <a:pt x="93" y="538"/>
                  </a:cubicBezTo>
                  <a:cubicBezTo>
                    <a:pt x="57" y="574"/>
                    <a:pt x="28" y="571"/>
                    <a:pt x="0" y="528"/>
                  </a:cubicBezTo>
                  <a:cubicBezTo>
                    <a:pt x="0" y="519"/>
                    <a:pt x="0" y="510"/>
                    <a:pt x="0" y="5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23"/>
            <p:cNvSpPr/>
            <p:nvPr/>
          </p:nvSpPr>
          <p:spPr>
            <a:xfrm>
              <a:off x="3240088" y="1990726"/>
              <a:ext cx="5738812" cy="1576388"/>
            </a:xfrm>
            <a:custGeom>
              <a:avLst/>
              <a:gdLst/>
              <a:ahLst/>
              <a:cxnLst/>
              <a:rect l="l" t="t" r="r" b="b"/>
              <a:pathLst>
                <a:path w="1523" h="418" extrusionOk="0">
                  <a:moveTo>
                    <a:pt x="769" y="0"/>
                  </a:moveTo>
                  <a:cubicBezTo>
                    <a:pt x="1046" y="6"/>
                    <a:pt x="1294" y="113"/>
                    <a:pt x="1493" y="328"/>
                  </a:cubicBezTo>
                  <a:cubicBezTo>
                    <a:pt x="1523" y="360"/>
                    <a:pt x="1512" y="404"/>
                    <a:pt x="1473" y="413"/>
                  </a:cubicBezTo>
                  <a:cubicBezTo>
                    <a:pt x="1451" y="418"/>
                    <a:pt x="1435" y="408"/>
                    <a:pt x="1421" y="392"/>
                  </a:cubicBezTo>
                  <a:cubicBezTo>
                    <a:pt x="1372" y="338"/>
                    <a:pt x="1317" y="291"/>
                    <a:pt x="1257" y="251"/>
                  </a:cubicBezTo>
                  <a:cubicBezTo>
                    <a:pt x="890" y="6"/>
                    <a:pt x="403" y="59"/>
                    <a:pt x="98" y="377"/>
                  </a:cubicBezTo>
                  <a:cubicBezTo>
                    <a:pt x="89" y="387"/>
                    <a:pt x="78" y="397"/>
                    <a:pt x="65" y="402"/>
                  </a:cubicBezTo>
                  <a:cubicBezTo>
                    <a:pt x="45" y="409"/>
                    <a:pt x="23" y="399"/>
                    <a:pt x="12" y="381"/>
                  </a:cubicBezTo>
                  <a:cubicBezTo>
                    <a:pt x="0" y="362"/>
                    <a:pt x="1" y="339"/>
                    <a:pt x="19" y="322"/>
                  </a:cubicBezTo>
                  <a:cubicBezTo>
                    <a:pt x="55" y="287"/>
                    <a:pt x="90" y="251"/>
                    <a:pt x="130" y="219"/>
                  </a:cubicBezTo>
                  <a:cubicBezTo>
                    <a:pt x="312" y="75"/>
                    <a:pt x="521" y="3"/>
                    <a:pt x="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23"/>
            <p:cNvSpPr/>
            <p:nvPr/>
          </p:nvSpPr>
          <p:spPr>
            <a:xfrm>
              <a:off x="4318000" y="3717926"/>
              <a:ext cx="3544888" cy="1138238"/>
            </a:xfrm>
            <a:custGeom>
              <a:avLst/>
              <a:gdLst/>
              <a:ahLst/>
              <a:cxnLst/>
              <a:rect l="l" t="t" r="r" b="b"/>
              <a:pathLst>
                <a:path w="941" h="302" extrusionOk="0">
                  <a:moveTo>
                    <a:pt x="485" y="0"/>
                  </a:moveTo>
                  <a:cubicBezTo>
                    <a:pt x="649" y="3"/>
                    <a:pt x="801" y="72"/>
                    <a:pt x="920" y="211"/>
                  </a:cubicBezTo>
                  <a:cubicBezTo>
                    <a:pt x="941" y="235"/>
                    <a:pt x="941" y="264"/>
                    <a:pt x="919" y="283"/>
                  </a:cubicBezTo>
                  <a:cubicBezTo>
                    <a:pt x="897" y="302"/>
                    <a:pt x="869" y="299"/>
                    <a:pt x="847" y="274"/>
                  </a:cubicBezTo>
                  <a:cubicBezTo>
                    <a:pt x="768" y="181"/>
                    <a:pt x="668" y="122"/>
                    <a:pt x="547" y="104"/>
                  </a:cubicBezTo>
                  <a:cubicBezTo>
                    <a:pt x="374" y="78"/>
                    <a:pt x="227" y="129"/>
                    <a:pt x="105" y="254"/>
                  </a:cubicBezTo>
                  <a:cubicBezTo>
                    <a:pt x="100" y="259"/>
                    <a:pt x="96" y="264"/>
                    <a:pt x="91" y="268"/>
                  </a:cubicBezTo>
                  <a:cubicBezTo>
                    <a:pt x="71" y="288"/>
                    <a:pt x="43" y="290"/>
                    <a:pt x="23" y="272"/>
                  </a:cubicBezTo>
                  <a:cubicBezTo>
                    <a:pt x="3" y="254"/>
                    <a:pt x="0" y="223"/>
                    <a:pt x="21" y="203"/>
                  </a:cubicBezTo>
                  <a:cubicBezTo>
                    <a:pt x="58" y="167"/>
                    <a:pt x="95" y="131"/>
                    <a:pt x="136" y="102"/>
                  </a:cubicBezTo>
                  <a:cubicBezTo>
                    <a:pt x="235" y="33"/>
                    <a:pt x="346" y="1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23"/>
            <p:cNvSpPr/>
            <p:nvPr/>
          </p:nvSpPr>
          <p:spPr>
            <a:xfrm>
              <a:off x="5429250" y="5157788"/>
              <a:ext cx="1330325" cy="1333500"/>
            </a:xfrm>
            <a:custGeom>
              <a:avLst/>
              <a:gdLst/>
              <a:ahLst/>
              <a:cxnLst/>
              <a:rect l="l" t="t" r="r" b="b"/>
              <a:pathLst>
                <a:path w="353" h="354" extrusionOk="0">
                  <a:moveTo>
                    <a:pt x="0" y="177"/>
                  </a:moveTo>
                  <a:cubicBezTo>
                    <a:pt x="0" y="79"/>
                    <a:pt x="79" y="0"/>
                    <a:pt x="178" y="0"/>
                  </a:cubicBezTo>
                  <a:cubicBezTo>
                    <a:pt x="275" y="1"/>
                    <a:pt x="353" y="79"/>
                    <a:pt x="353" y="177"/>
                  </a:cubicBezTo>
                  <a:cubicBezTo>
                    <a:pt x="353" y="276"/>
                    <a:pt x="274" y="354"/>
                    <a:pt x="176" y="354"/>
                  </a:cubicBezTo>
                  <a:cubicBezTo>
                    <a:pt x="78" y="353"/>
                    <a:pt x="0" y="275"/>
                    <a:pt x="0" y="177"/>
                  </a:cubicBezTo>
                  <a:close/>
                  <a:moveTo>
                    <a:pt x="97" y="177"/>
                  </a:moveTo>
                  <a:cubicBezTo>
                    <a:pt x="97" y="221"/>
                    <a:pt x="132" y="257"/>
                    <a:pt x="176" y="257"/>
                  </a:cubicBezTo>
                  <a:cubicBezTo>
                    <a:pt x="220" y="258"/>
                    <a:pt x="256" y="222"/>
                    <a:pt x="257" y="178"/>
                  </a:cubicBezTo>
                  <a:cubicBezTo>
                    <a:pt x="257" y="133"/>
                    <a:pt x="221" y="97"/>
                    <a:pt x="176" y="97"/>
                  </a:cubicBezTo>
                  <a:cubicBezTo>
                    <a:pt x="132" y="97"/>
                    <a:pt x="97" y="132"/>
                    <a:pt x="97" y="17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ela Gothic One"/>
              <a:buNone/>
              <a:defRPr sz="2600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ela Gothic One"/>
              <a:buNone/>
              <a:defRPr sz="3000" b="1">
                <a:solidFill>
                  <a:schemeClr val="dk1"/>
                </a:solidFill>
                <a:latin typeface="Dela Gothic One"/>
                <a:ea typeface="Dela Gothic One"/>
                <a:cs typeface="Dela Gothic One"/>
                <a:sym typeface="Dela Gothic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2" r:id="rId7"/>
    <p:sldLayoutId id="2147483664" r:id="rId8"/>
    <p:sldLayoutId id="2147483669" r:id="rId9"/>
    <p:sldLayoutId id="2147483670" r:id="rId10"/>
    <p:sldLayoutId id="2147483671" r:id="rId11"/>
    <p:sldLayoutId id="2147483676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29"/>
          <p:cNvSpPr txBox="1">
            <a:spLocks noGrp="1"/>
          </p:cNvSpPr>
          <p:nvPr>
            <p:ph type="ctrTitle"/>
          </p:nvPr>
        </p:nvSpPr>
        <p:spPr>
          <a:xfrm>
            <a:off x="713343" y="1010425"/>
            <a:ext cx="4709100" cy="14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SmartStay24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825" name="Google Shape;825;p29"/>
          <p:cNvSpPr txBox="1">
            <a:spLocks noGrp="1"/>
          </p:cNvSpPr>
          <p:nvPr>
            <p:ph type="subTitle" idx="1"/>
          </p:nvPr>
        </p:nvSpPr>
        <p:spPr>
          <a:xfrm>
            <a:off x="713225" y="2529275"/>
            <a:ext cx="4709100" cy="3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Luca, Markus, Paul, Sebastian</a:t>
            </a:r>
            <a:endParaRPr dirty="0"/>
          </a:p>
        </p:txBody>
      </p:sp>
      <p:grpSp>
        <p:nvGrpSpPr>
          <p:cNvPr id="826" name="Google Shape;826;p29"/>
          <p:cNvGrpSpPr/>
          <p:nvPr/>
        </p:nvGrpSpPr>
        <p:grpSpPr>
          <a:xfrm>
            <a:off x="5832488" y="765713"/>
            <a:ext cx="2598275" cy="3568950"/>
            <a:chOff x="5832488" y="765713"/>
            <a:chExt cx="2598275" cy="3568950"/>
          </a:xfrm>
        </p:grpSpPr>
        <p:grpSp>
          <p:nvGrpSpPr>
            <p:cNvPr id="827" name="Google Shape;827;p29"/>
            <p:cNvGrpSpPr/>
            <p:nvPr/>
          </p:nvGrpSpPr>
          <p:grpSpPr>
            <a:xfrm>
              <a:off x="7552875" y="3864763"/>
              <a:ext cx="877888" cy="469900"/>
              <a:chOff x="7552875" y="3864763"/>
              <a:chExt cx="877888" cy="469900"/>
            </a:xfrm>
          </p:grpSpPr>
          <p:sp>
            <p:nvSpPr>
              <p:cNvPr id="828" name="Google Shape;828;p29"/>
              <p:cNvSpPr/>
              <p:nvPr/>
            </p:nvSpPr>
            <p:spPr>
              <a:xfrm>
                <a:off x="7552875" y="3864763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29" name="Google Shape;829;p29"/>
              <p:cNvGrpSpPr/>
              <p:nvPr/>
            </p:nvGrpSpPr>
            <p:grpSpPr>
              <a:xfrm>
                <a:off x="7661171" y="3979575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830" name="Google Shape;830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1" name="Google Shape;831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2" name="Google Shape;832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3" name="Google Shape;833;p29"/>
            <p:cNvGrpSpPr/>
            <p:nvPr/>
          </p:nvGrpSpPr>
          <p:grpSpPr>
            <a:xfrm>
              <a:off x="5832488" y="2799813"/>
              <a:ext cx="1544638" cy="528638"/>
              <a:chOff x="5832488" y="2799813"/>
              <a:chExt cx="1544638" cy="528638"/>
            </a:xfrm>
          </p:grpSpPr>
          <p:sp>
            <p:nvSpPr>
              <p:cNvPr id="834" name="Google Shape;834;p29"/>
              <p:cNvSpPr/>
              <p:nvPr/>
            </p:nvSpPr>
            <p:spPr>
              <a:xfrm flipH="1">
                <a:off x="5832488" y="279981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35" name="Google Shape;835;p29"/>
              <p:cNvGrpSpPr/>
              <p:nvPr/>
            </p:nvGrpSpPr>
            <p:grpSpPr>
              <a:xfrm>
                <a:off x="5961913" y="2937919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836" name="Google Shape;836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7" name="Google Shape;837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38" name="Google Shape;838;p29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39" name="Google Shape;839;p29"/>
            <p:cNvGrpSpPr/>
            <p:nvPr/>
          </p:nvGrpSpPr>
          <p:grpSpPr>
            <a:xfrm>
              <a:off x="7552875" y="765713"/>
              <a:ext cx="877888" cy="1947862"/>
              <a:chOff x="7552875" y="765713"/>
              <a:chExt cx="877888" cy="1947862"/>
            </a:xfrm>
          </p:grpSpPr>
          <p:sp>
            <p:nvSpPr>
              <p:cNvPr id="840" name="Google Shape;840;p29"/>
              <p:cNvSpPr/>
              <p:nvPr/>
            </p:nvSpPr>
            <p:spPr>
              <a:xfrm>
                <a:off x="7552875" y="765713"/>
                <a:ext cx="877888" cy="1947862"/>
              </a:xfrm>
              <a:custGeom>
                <a:avLst/>
                <a:gdLst/>
                <a:ahLst/>
                <a:cxnLst/>
                <a:rect l="l" t="t" r="r" b="b"/>
                <a:pathLst>
                  <a:path w="367" h="815" extrusionOk="0">
                    <a:moveTo>
                      <a:pt x="342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4"/>
                      <a:pt x="0" y="28"/>
                    </a:cubicBezTo>
                    <a:cubicBezTo>
                      <a:pt x="0" y="777"/>
                      <a:pt x="0" y="777"/>
                      <a:pt x="0" y="777"/>
                    </a:cubicBezTo>
                    <a:cubicBezTo>
                      <a:pt x="0" y="791"/>
                      <a:pt x="11" y="802"/>
                      <a:pt x="25" y="802"/>
                    </a:cubicBezTo>
                    <a:cubicBezTo>
                      <a:pt x="309" y="802"/>
                      <a:pt x="309" y="802"/>
                      <a:pt x="309" y="802"/>
                    </a:cubicBezTo>
                    <a:cubicBezTo>
                      <a:pt x="310" y="806"/>
                      <a:pt x="312" y="809"/>
                      <a:pt x="315" y="811"/>
                    </a:cubicBezTo>
                    <a:cubicBezTo>
                      <a:pt x="318" y="814"/>
                      <a:pt x="322" y="815"/>
                      <a:pt x="326" y="815"/>
                    </a:cubicBezTo>
                    <a:cubicBezTo>
                      <a:pt x="326" y="815"/>
                      <a:pt x="327" y="815"/>
                      <a:pt x="327" y="815"/>
                    </a:cubicBezTo>
                    <a:cubicBezTo>
                      <a:pt x="328" y="815"/>
                      <a:pt x="328" y="815"/>
                      <a:pt x="328" y="815"/>
                    </a:cubicBezTo>
                    <a:cubicBezTo>
                      <a:pt x="328" y="814"/>
                      <a:pt x="328" y="814"/>
                      <a:pt x="328" y="814"/>
                    </a:cubicBezTo>
                    <a:cubicBezTo>
                      <a:pt x="326" y="810"/>
                      <a:pt x="325" y="806"/>
                      <a:pt x="326" y="802"/>
                    </a:cubicBezTo>
                    <a:cubicBezTo>
                      <a:pt x="342" y="802"/>
                      <a:pt x="342" y="802"/>
                      <a:pt x="342" y="802"/>
                    </a:cubicBezTo>
                    <a:cubicBezTo>
                      <a:pt x="356" y="802"/>
                      <a:pt x="367" y="791"/>
                      <a:pt x="367" y="777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41" name="Google Shape;841;p29"/>
              <p:cNvGrpSpPr/>
              <p:nvPr/>
            </p:nvGrpSpPr>
            <p:grpSpPr>
              <a:xfrm>
                <a:off x="7679138" y="903750"/>
                <a:ext cx="609600" cy="1625513"/>
                <a:chOff x="7453338" y="715125"/>
                <a:chExt cx="609600" cy="1625513"/>
              </a:xfrm>
            </p:grpSpPr>
            <p:cxnSp>
              <p:nvCxnSpPr>
                <p:cNvPr id="842" name="Google Shape;842;p29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3" name="Google Shape;843;p29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4" name="Google Shape;844;p29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5" name="Google Shape;845;p29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6" name="Google Shape;846;p29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7" name="Google Shape;847;p29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8" name="Google Shape;848;p29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49" name="Google Shape;849;p29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0" name="Google Shape;850;p29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1" name="Google Shape;851;p29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2" name="Google Shape;852;p29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3" name="Google Shape;853;p29"/>
                <p:cNvCxnSpPr/>
                <p:nvPr/>
              </p:nvCxnSpPr>
              <p:spPr>
                <a:xfrm>
                  <a:off x="7453338" y="183266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4" name="Google Shape;854;p29"/>
                <p:cNvCxnSpPr/>
                <p:nvPr/>
              </p:nvCxnSpPr>
              <p:spPr>
                <a:xfrm>
                  <a:off x="7453338" y="193425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5" name="Google Shape;855;p29"/>
                <p:cNvCxnSpPr/>
                <p:nvPr/>
              </p:nvCxnSpPr>
              <p:spPr>
                <a:xfrm>
                  <a:off x="7453338" y="203585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6" name="Google Shape;856;p29"/>
                <p:cNvCxnSpPr/>
                <p:nvPr/>
              </p:nvCxnSpPr>
              <p:spPr>
                <a:xfrm>
                  <a:off x="7453338" y="213744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7" name="Google Shape;857;p29"/>
                <p:cNvCxnSpPr/>
                <p:nvPr/>
              </p:nvCxnSpPr>
              <p:spPr>
                <a:xfrm>
                  <a:off x="7453338" y="223904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58" name="Google Shape;858;p29"/>
                <p:cNvCxnSpPr/>
                <p:nvPr/>
              </p:nvCxnSpPr>
              <p:spPr>
                <a:xfrm>
                  <a:off x="7453338" y="2340638"/>
                  <a:ext cx="292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59" name="Google Shape;859;p29"/>
            <p:cNvGrpSpPr/>
            <p:nvPr/>
          </p:nvGrpSpPr>
          <p:grpSpPr>
            <a:xfrm>
              <a:off x="6859950" y="3404525"/>
              <a:ext cx="1544651" cy="318600"/>
              <a:chOff x="6859950" y="3404525"/>
              <a:chExt cx="1544651" cy="318600"/>
            </a:xfrm>
          </p:grpSpPr>
          <p:sp>
            <p:nvSpPr>
              <p:cNvPr id="860" name="Google Shape;860;p29"/>
              <p:cNvSpPr/>
              <p:nvPr/>
            </p:nvSpPr>
            <p:spPr>
              <a:xfrm>
                <a:off x="6859950" y="3404525"/>
                <a:ext cx="1544651" cy="31860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61" name="Google Shape;861;p29"/>
              <p:cNvGrpSpPr/>
              <p:nvPr/>
            </p:nvGrpSpPr>
            <p:grpSpPr>
              <a:xfrm>
                <a:off x="6958502" y="3493275"/>
                <a:ext cx="1369506" cy="102388"/>
                <a:chOff x="5848350" y="2788450"/>
                <a:chExt cx="1285800" cy="102388"/>
              </a:xfrm>
            </p:grpSpPr>
            <p:cxnSp>
              <p:nvCxnSpPr>
                <p:cNvPr id="862" name="Google Shape;862;p29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29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864" name="Google Shape;864;p29"/>
          <p:cNvCxnSpPr/>
          <p:nvPr/>
        </p:nvCxnSpPr>
        <p:spPr>
          <a:xfrm>
            <a:off x="722575" y="2462125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5" name="Google Shape;865;p29"/>
          <p:cNvCxnSpPr/>
          <p:nvPr/>
        </p:nvCxnSpPr>
        <p:spPr>
          <a:xfrm>
            <a:off x="722575" y="1000550"/>
            <a:ext cx="451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9C74F5B-D9B7-53A7-C5EB-D7D220B07291}"/>
              </a:ext>
            </a:extLst>
          </p:cNvPr>
          <p:cNvSpPr txBox="1"/>
          <p:nvPr/>
        </p:nvSpPr>
        <p:spPr>
          <a:xfrm>
            <a:off x="2261937" y="460408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05C911-763F-54BF-1083-E3C012B0F695}"/>
              </a:ext>
            </a:extLst>
          </p:cNvPr>
          <p:cNvSpPr txBox="1"/>
          <p:nvPr/>
        </p:nvSpPr>
        <p:spPr>
          <a:xfrm>
            <a:off x="454559" y="4496362"/>
            <a:ext cx="647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Ich </a:t>
            </a:r>
            <a:r>
              <a:rPr lang="en-US" dirty="0" err="1"/>
              <a:t>brauche</a:t>
            </a:r>
            <a:r>
              <a:rPr lang="en-US" dirty="0"/>
              <a:t> Pause von der Uni. Was </a:t>
            </a:r>
            <a:r>
              <a:rPr lang="en-US" dirty="0" err="1"/>
              <a:t>sind</a:t>
            </a:r>
            <a:r>
              <a:rPr lang="en-US" dirty="0"/>
              <a:t> </a:t>
            </a:r>
            <a:r>
              <a:rPr lang="en-US" dirty="0" err="1"/>
              <a:t>coole</a:t>
            </a:r>
            <a:r>
              <a:rPr lang="en-US" dirty="0"/>
              <a:t> Hotels </a:t>
            </a:r>
            <a:r>
              <a:rPr lang="en-US" dirty="0" err="1"/>
              <a:t>mit</a:t>
            </a:r>
            <a:r>
              <a:rPr lang="en-US" dirty="0"/>
              <a:t> Pool in Copenhagen</a:t>
            </a:r>
          </a:p>
        </p:txBody>
      </p:sp>
      <p:pic>
        <p:nvPicPr>
          <p:cNvPr id="5" name="Picture 4" descr="A blue stripe on a black background&#10;&#10;AI-generated content may be incorrect.">
            <a:extLst>
              <a:ext uri="{FF2B5EF4-FFF2-40B4-BE49-F238E27FC236}">
                <a16:creationId xmlns:a16="http://schemas.microsoft.com/office/drawing/2014/main" id="{D0871494-22F3-4DDD-BB5A-86AB78C49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1511" y="1892027"/>
            <a:ext cx="918772" cy="2764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33"/>
          <p:cNvSpPr txBox="1">
            <a:spLocks noGrp="1"/>
          </p:cNvSpPr>
          <p:nvPr>
            <p:ph type="title"/>
          </p:nvPr>
        </p:nvSpPr>
        <p:spPr>
          <a:xfrm>
            <a:off x="4047175" y="2724653"/>
            <a:ext cx="4383600" cy="10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</a:t>
            </a:r>
            <a:endParaRPr dirty="0"/>
          </a:p>
        </p:txBody>
      </p:sp>
      <p:sp>
        <p:nvSpPr>
          <p:cNvPr id="911" name="Google Shape;911;p33"/>
          <p:cNvSpPr txBox="1">
            <a:spLocks noGrp="1"/>
          </p:cNvSpPr>
          <p:nvPr>
            <p:ph type="title" idx="2"/>
          </p:nvPr>
        </p:nvSpPr>
        <p:spPr>
          <a:xfrm>
            <a:off x="7195075" y="1806613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912" name="Google Shape;912;p33"/>
          <p:cNvGrpSpPr/>
          <p:nvPr/>
        </p:nvGrpSpPr>
        <p:grpSpPr>
          <a:xfrm>
            <a:off x="704550" y="1577225"/>
            <a:ext cx="2253212" cy="2726351"/>
            <a:chOff x="704550" y="1577225"/>
            <a:chExt cx="2253212" cy="2726351"/>
          </a:xfrm>
        </p:grpSpPr>
        <p:grpSp>
          <p:nvGrpSpPr>
            <p:cNvPr id="913" name="Google Shape;913;p33"/>
            <p:cNvGrpSpPr/>
            <p:nvPr/>
          </p:nvGrpSpPr>
          <p:grpSpPr>
            <a:xfrm>
              <a:off x="713213" y="1577225"/>
              <a:ext cx="1544638" cy="528638"/>
              <a:chOff x="713213" y="1004650"/>
              <a:chExt cx="1544638" cy="528638"/>
            </a:xfrm>
          </p:grpSpPr>
          <p:sp>
            <p:nvSpPr>
              <p:cNvPr id="914" name="Google Shape;914;p33"/>
              <p:cNvSpPr/>
              <p:nvPr/>
            </p:nvSpPr>
            <p:spPr>
              <a:xfrm flipH="1">
                <a:off x="713213" y="1004650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15" name="Google Shape;915;p33"/>
              <p:cNvGrpSpPr/>
              <p:nvPr/>
            </p:nvGrpSpPr>
            <p:grpSpPr>
              <a:xfrm>
                <a:off x="842638" y="1142757"/>
                <a:ext cx="1285800" cy="204775"/>
                <a:chOff x="5848350" y="2788450"/>
                <a:chExt cx="1285800" cy="204775"/>
              </a:xfrm>
            </p:grpSpPr>
            <p:cxnSp>
              <p:nvCxnSpPr>
                <p:cNvPr id="916" name="Google Shape;916;p33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7" name="Google Shape;917;p33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8" name="Google Shape;918;p33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19" name="Google Shape;919;p33"/>
            <p:cNvGrpSpPr/>
            <p:nvPr/>
          </p:nvGrpSpPr>
          <p:grpSpPr>
            <a:xfrm>
              <a:off x="704551" y="2432263"/>
              <a:ext cx="879475" cy="1439864"/>
              <a:chOff x="704550" y="2022613"/>
              <a:chExt cx="879475" cy="1439864"/>
            </a:xfrm>
          </p:grpSpPr>
          <p:sp>
            <p:nvSpPr>
              <p:cNvPr id="920" name="Google Shape;920;p33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21" name="Google Shape;921;p33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922" name="Google Shape;922;p33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33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33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33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33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7" name="Google Shape;927;p33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8" name="Google Shape;928;p33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33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33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33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33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33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4" name="Google Shape;934;p33"/>
            <p:cNvGrpSpPr/>
            <p:nvPr/>
          </p:nvGrpSpPr>
          <p:grpSpPr>
            <a:xfrm>
              <a:off x="1386950" y="3987826"/>
              <a:ext cx="1544651" cy="315750"/>
              <a:chOff x="1386950" y="3823101"/>
              <a:chExt cx="1544651" cy="315750"/>
            </a:xfrm>
          </p:grpSpPr>
          <p:sp>
            <p:nvSpPr>
              <p:cNvPr id="935" name="Google Shape;935;p33"/>
              <p:cNvSpPr/>
              <p:nvPr/>
            </p:nvSpPr>
            <p:spPr>
              <a:xfrm>
                <a:off x="1386950" y="3823101"/>
                <a:ext cx="1544651" cy="315750"/>
              </a:xfrm>
              <a:custGeom>
                <a:avLst/>
                <a:gdLst/>
                <a:ahLst/>
                <a:cxnLst/>
                <a:rect l="l" t="t" r="r" b="b"/>
                <a:pathLst>
                  <a:path w="646" h="104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1"/>
                      <a:pt x="0" y="25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0" y="80"/>
                      <a:pt x="12" y="91"/>
                      <a:pt x="26" y="91"/>
                    </a:cubicBezTo>
                    <a:cubicBezTo>
                      <a:pt x="588" y="91"/>
                      <a:pt x="588" y="91"/>
                      <a:pt x="588" y="91"/>
                    </a:cubicBezTo>
                    <a:cubicBezTo>
                      <a:pt x="589" y="95"/>
                      <a:pt x="591" y="98"/>
                      <a:pt x="594" y="100"/>
                    </a:cubicBezTo>
                    <a:cubicBezTo>
                      <a:pt x="597" y="103"/>
                      <a:pt x="601" y="104"/>
                      <a:pt x="604" y="104"/>
                    </a:cubicBezTo>
                    <a:cubicBezTo>
                      <a:pt x="605" y="104"/>
                      <a:pt x="605" y="104"/>
                      <a:pt x="606" y="104"/>
                    </a:cubicBezTo>
                    <a:cubicBezTo>
                      <a:pt x="606" y="104"/>
                      <a:pt x="606" y="104"/>
                      <a:pt x="606" y="104"/>
                    </a:cubicBezTo>
                    <a:cubicBezTo>
                      <a:pt x="606" y="103"/>
                      <a:pt x="606" y="103"/>
                      <a:pt x="606" y="103"/>
                    </a:cubicBezTo>
                    <a:cubicBezTo>
                      <a:pt x="604" y="99"/>
                      <a:pt x="604" y="95"/>
                      <a:pt x="604" y="91"/>
                    </a:cubicBezTo>
                    <a:cubicBezTo>
                      <a:pt x="620" y="91"/>
                      <a:pt x="620" y="91"/>
                      <a:pt x="620" y="91"/>
                    </a:cubicBezTo>
                    <a:cubicBezTo>
                      <a:pt x="634" y="91"/>
                      <a:pt x="646" y="80"/>
                      <a:pt x="646" y="66"/>
                    </a:cubicBezTo>
                    <a:cubicBezTo>
                      <a:pt x="646" y="25"/>
                      <a:pt x="646" y="25"/>
                      <a:pt x="646" y="25"/>
                    </a:cubicBezTo>
                    <a:cubicBezTo>
                      <a:pt x="646" y="11"/>
                      <a:pt x="634" y="0"/>
                      <a:pt x="620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36" name="Google Shape;936;p33"/>
              <p:cNvGrpSpPr/>
              <p:nvPr/>
            </p:nvGrpSpPr>
            <p:grpSpPr>
              <a:xfrm>
                <a:off x="1485502" y="3909138"/>
                <a:ext cx="1369506" cy="102388"/>
                <a:chOff x="5848350" y="2772075"/>
                <a:chExt cx="1285800" cy="102388"/>
              </a:xfrm>
            </p:grpSpPr>
            <p:cxnSp>
              <p:nvCxnSpPr>
                <p:cNvPr id="937" name="Google Shape;937;p33"/>
                <p:cNvCxnSpPr/>
                <p:nvPr/>
              </p:nvCxnSpPr>
              <p:spPr>
                <a:xfrm>
                  <a:off x="5848350" y="2772075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8" name="Google Shape;938;p33"/>
                <p:cNvCxnSpPr/>
                <p:nvPr/>
              </p:nvCxnSpPr>
              <p:spPr>
                <a:xfrm>
                  <a:off x="5848350" y="2874463"/>
                  <a:ext cx="3897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9" name="Google Shape;939;p33"/>
            <p:cNvGrpSpPr/>
            <p:nvPr/>
          </p:nvGrpSpPr>
          <p:grpSpPr>
            <a:xfrm>
              <a:off x="2079875" y="3368426"/>
              <a:ext cx="877888" cy="469900"/>
              <a:chOff x="2079875" y="3121151"/>
              <a:chExt cx="877888" cy="469900"/>
            </a:xfrm>
          </p:grpSpPr>
          <p:sp>
            <p:nvSpPr>
              <p:cNvPr id="940" name="Google Shape;940;p33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dk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1" name="Google Shape;941;p33"/>
              <p:cNvGrpSpPr/>
              <p:nvPr/>
            </p:nvGrpSpPr>
            <p:grpSpPr>
              <a:xfrm>
                <a:off x="2181689" y="3241906"/>
                <a:ext cx="674279" cy="203189"/>
                <a:chOff x="2181677" y="2165344"/>
                <a:chExt cx="674279" cy="203189"/>
              </a:xfrm>
            </p:grpSpPr>
            <p:cxnSp>
              <p:nvCxnSpPr>
                <p:cNvPr id="942" name="Google Shape;942;p33"/>
                <p:cNvCxnSpPr/>
                <p:nvPr/>
              </p:nvCxnSpPr>
              <p:spPr>
                <a:xfrm>
                  <a:off x="2181677" y="2165344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3" name="Google Shape;943;p33"/>
                <p:cNvCxnSpPr/>
                <p:nvPr/>
              </p:nvCxnSpPr>
              <p:spPr>
                <a:xfrm>
                  <a:off x="2181677" y="2266938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4" name="Google Shape;944;p33"/>
                <p:cNvCxnSpPr/>
                <p:nvPr/>
              </p:nvCxnSpPr>
              <p:spPr>
                <a:xfrm>
                  <a:off x="2181677" y="2368533"/>
                  <a:ext cx="674279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45" name="Google Shape;945;p33"/>
            <p:cNvGrpSpPr/>
            <p:nvPr/>
          </p:nvGrpSpPr>
          <p:grpSpPr>
            <a:xfrm>
              <a:off x="1736425" y="2257167"/>
              <a:ext cx="1094925" cy="430550"/>
              <a:chOff x="1862850" y="1718717"/>
              <a:chExt cx="1094925" cy="430550"/>
            </a:xfrm>
          </p:grpSpPr>
          <p:sp>
            <p:nvSpPr>
              <p:cNvPr id="946" name="Google Shape;946;p33"/>
              <p:cNvSpPr/>
              <p:nvPr/>
            </p:nvSpPr>
            <p:spPr>
              <a:xfrm flipH="1">
                <a:off x="1862850" y="1718717"/>
                <a:ext cx="1094925" cy="430550"/>
              </a:xfrm>
              <a:custGeom>
                <a:avLst/>
                <a:gdLst/>
                <a:ahLst/>
                <a:cxnLst/>
                <a:rect l="l" t="t" r="r" b="b"/>
                <a:pathLst>
                  <a:path w="333" h="131" extrusionOk="0">
                    <a:moveTo>
                      <a:pt x="309" y="0"/>
                    </a:move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1"/>
                      <a:pt x="0" y="23"/>
                    </a:cubicBezTo>
                    <a:cubicBezTo>
                      <a:pt x="0" y="95"/>
                      <a:pt x="0" y="95"/>
                      <a:pt x="0" y="95"/>
                    </a:cubicBezTo>
                    <a:cubicBezTo>
                      <a:pt x="0" y="108"/>
                      <a:pt x="10" y="118"/>
                      <a:pt x="23" y="118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34" y="122"/>
                      <a:pt x="34" y="126"/>
                      <a:pt x="32" y="130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2" y="131"/>
                      <a:pt x="32" y="131"/>
                      <a:pt x="32" y="131"/>
                    </a:cubicBezTo>
                    <a:cubicBezTo>
                      <a:pt x="33" y="131"/>
                      <a:pt x="33" y="131"/>
                      <a:pt x="34" y="131"/>
                    </a:cubicBezTo>
                    <a:cubicBezTo>
                      <a:pt x="37" y="131"/>
                      <a:pt x="41" y="130"/>
                      <a:pt x="44" y="127"/>
                    </a:cubicBezTo>
                    <a:cubicBezTo>
                      <a:pt x="47" y="125"/>
                      <a:pt x="49" y="122"/>
                      <a:pt x="50" y="118"/>
                    </a:cubicBezTo>
                    <a:cubicBezTo>
                      <a:pt x="309" y="118"/>
                      <a:pt x="309" y="118"/>
                      <a:pt x="309" y="118"/>
                    </a:cubicBezTo>
                    <a:cubicBezTo>
                      <a:pt x="322" y="118"/>
                      <a:pt x="333" y="108"/>
                      <a:pt x="333" y="95"/>
                    </a:cubicBezTo>
                    <a:cubicBezTo>
                      <a:pt x="333" y="23"/>
                      <a:pt x="333" y="23"/>
                      <a:pt x="333" y="23"/>
                    </a:cubicBezTo>
                    <a:cubicBezTo>
                      <a:pt x="333" y="11"/>
                      <a:pt x="322" y="0"/>
                      <a:pt x="309" y="0"/>
                    </a:cubicBezTo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47" name="Google Shape;947;p33"/>
              <p:cNvGrpSpPr/>
              <p:nvPr/>
            </p:nvGrpSpPr>
            <p:grpSpPr>
              <a:xfrm>
                <a:off x="1978095" y="1808221"/>
                <a:ext cx="877866" cy="203169"/>
                <a:chOff x="2181677" y="2165344"/>
                <a:chExt cx="674400" cy="203189"/>
              </a:xfrm>
            </p:grpSpPr>
            <p:cxnSp>
              <p:nvCxnSpPr>
                <p:cNvPr id="948" name="Google Shape;948;p33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33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0" name="Google Shape;950;p33"/>
                <p:cNvCxnSpPr/>
                <p:nvPr/>
              </p:nvCxnSpPr>
              <p:spPr>
                <a:xfrm>
                  <a:off x="2181677" y="2368533"/>
                  <a:ext cx="205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cxnSp>
        <p:nvCxnSpPr>
          <p:cNvPr id="951" name="Google Shape;951;p33"/>
          <p:cNvCxnSpPr/>
          <p:nvPr/>
        </p:nvCxnSpPr>
        <p:spPr>
          <a:xfrm>
            <a:off x="4310875" y="3755775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2" name="Google Shape;952;p33"/>
          <p:cNvCxnSpPr/>
          <p:nvPr/>
        </p:nvCxnSpPr>
        <p:spPr>
          <a:xfrm>
            <a:off x="4310875" y="2724668"/>
            <a:ext cx="4119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842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Challenges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971" name="Google Shape;971;p35"/>
          <p:cNvSpPr txBox="1">
            <a:spLocks noGrp="1"/>
          </p:cNvSpPr>
          <p:nvPr>
            <p:ph type="subTitle" idx="4"/>
          </p:nvPr>
        </p:nvSpPr>
        <p:spPr>
          <a:xfrm>
            <a:off x="93762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</a:t>
            </a:r>
            <a:endParaRPr/>
          </a:p>
        </p:txBody>
      </p:sp>
      <p:sp>
        <p:nvSpPr>
          <p:cNvPr id="972" name="Google Shape;972;p35"/>
          <p:cNvSpPr txBox="1">
            <a:spLocks noGrp="1"/>
          </p:cNvSpPr>
          <p:nvPr>
            <p:ph type="subTitle" idx="5"/>
          </p:nvPr>
        </p:nvSpPr>
        <p:spPr>
          <a:xfrm>
            <a:off x="3484350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Investors</a:t>
            </a:r>
            <a:endParaRPr/>
          </a:p>
        </p:txBody>
      </p:sp>
      <p:sp>
        <p:nvSpPr>
          <p:cNvPr id="973" name="Google Shape;973;p35"/>
          <p:cNvSpPr txBox="1">
            <a:spLocks noGrp="1"/>
          </p:cNvSpPr>
          <p:nvPr>
            <p:ph type="subTitle" idx="1"/>
          </p:nvPr>
        </p:nvSpPr>
        <p:spPr>
          <a:xfrm>
            <a:off x="93762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great presentation for a pitch deck should be concise, clear and easy to understand. Visual elements such as charts, graphs, images, and videos can help to make the presentation engaging</a:t>
            </a:r>
            <a:endParaRPr/>
          </a:p>
        </p:txBody>
      </p:sp>
      <p:sp>
        <p:nvSpPr>
          <p:cNvPr id="974" name="Google Shape;974;p35"/>
          <p:cNvSpPr txBox="1">
            <a:spLocks noGrp="1"/>
          </p:cNvSpPr>
          <p:nvPr>
            <p:ph type="subTitle" idx="2"/>
          </p:nvPr>
        </p:nvSpPr>
        <p:spPr>
          <a:xfrm>
            <a:off x="3484350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When it comes to picking investors for a pitch deck, it's important to research potential investors and understand their preferences, goals</a:t>
            </a:r>
            <a:r>
              <a:rPr lang="en"/>
              <a:t> </a:t>
            </a:r>
            <a:r>
              <a:rPr lang="en">
                <a:latin typeface="Barlow"/>
                <a:ea typeface="Barlow"/>
                <a:cs typeface="Barlow"/>
                <a:sym typeface="Barlow"/>
              </a:rPr>
              <a:t>and interests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975" name="Google Shape;975;p35"/>
          <p:cNvSpPr txBox="1">
            <a:spLocks noGrp="1"/>
          </p:cNvSpPr>
          <p:nvPr>
            <p:ph type="subTitle" idx="3"/>
          </p:nvPr>
        </p:nvSpPr>
        <p:spPr>
          <a:xfrm>
            <a:off x="6031075" y="2631048"/>
            <a:ext cx="21753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value of a product is determined by how much customers are willing to pay for it. It's a combination of factors, including the quality of the product, its features, and how well it meets customer needs</a:t>
            </a:r>
            <a:endParaRPr/>
          </a:p>
        </p:txBody>
      </p:sp>
      <p:sp>
        <p:nvSpPr>
          <p:cNvPr id="976" name="Google Shape;976;p35"/>
          <p:cNvSpPr txBox="1">
            <a:spLocks noGrp="1"/>
          </p:cNvSpPr>
          <p:nvPr>
            <p:ph type="subTitle" idx="6"/>
          </p:nvPr>
        </p:nvSpPr>
        <p:spPr>
          <a:xfrm>
            <a:off x="6031075" y="2186851"/>
            <a:ext cx="2175300" cy="5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Value</a:t>
            </a:r>
            <a:endParaRPr/>
          </a:p>
        </p:txBody>
      </p:sp>
      <p:sp>
        <p:nvSpPr>
          <p:cNvPr id="977" name="Google Shape;977;p35"/>
          <p:cNvSpPr/>
          <p:nvPr/>
        </p:nvSpPr>
        <p:spPr>
          <a:xfrm>
            <a:off x="10179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8" name="Google Shape;978;p35"/>
          <p:cNvSpPr/>
          <p:nvPr/>
        </p:nvSpPr>
        <p:spPr>
          <a:xfrm>
            <a:off x="356307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9" name="Google Shape;979;p35"/>
          <p:cNvSpPr/>
          <p:nvPr/>
        </p:nvSpPr>
        <p:spPr>
          <a:xfrm>
            <a:off x="6108225" y="164507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0" name="Google Shape;980;p35"/>
          <p:cNvSpPr/>
          <p:nvPr/>
        </p:nvSpPr>
        <p:spPr>
          <a:xfrm>
            <a:off x="1122095" y="1772972"/>
            <a:ext cx="358659" cy="311206"/>
          </a:xfrm>
          <a:custGeom>
            <a:avLst/>
            <a:gdLst/>
            <a:ahLst/>
            <a:cxnLst/>
            <a:rect l="l" t="t" r="r" b="b"/>
            <a:pathLst>
              <a:path w="137" h="119" extrusionOk="0">
                <a:moveTo>
                  <a:pt x="77" y="0"/>
                </a:moveTo>
                <a:cubicBezTo>
                  <a:pt x="45" y="0"/>
                  <a:pt x="18" y="27"/>
                  <a:pt x="18" y="60"/>
                </a:cubicBezTo>
                <a:cubicBezTo>
                  <a:pt x="18" y="86"/>
                  <a:pt x="6" y="100"/>
                  <a:pt x="1" y="112"/>
                </a:cubicBezTo>
                <a:cubicBezTo>
                  <a:pt x="0" y="116"/>
                  <a:pt x="2" y="119"/>
                  <a:pt x="6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78" y="119"/>
                  <a:pt x="78" y="119"/>
                  <a:pt x="78" y="119"/>
                </a:cubicBezTo>
                <a:cubicBezTo>
                  <a:pt x="110" y="119"/>
                  <a:pt x="137" y="93"/>
                  <a:pt x="137" y="60"/>
                </a:cubicBezTo>
                <a:cubicBezTo>
                  <a:pt x="137" y="27"/>
                  <a:pt x="110" y="0"/>
                  <a:pt x="77" y="0"/>
                </a:cubicBezTo>
                <a:close/>
                <a:moveTo>
                  <a:pt x="77" y="109"/>
                </a:moveTo>
                <a:cubicBezTo>
                  <a:pt x="15" y="109"/>
                  <a:pt x="15" y="109"/>
                  <a:pt x="15" y="109"/>
                </a:cubicBezTo>
                <a:cubicBezTo>
                  <a:pt x="22" y="95"/>
                  <a:pt x="29" y="81"/>
                  <a:pt x="29" y="60"/>
                </a:cubicBezTo>
                <a:cubicBezTo>
                  <a:pt x="29" y="33"/>
                  <a:pt x="51" y="11"/>
                  <a:pt x="77" y="11"/>
                </a:cubicBezTo>
                <a:cubicBezTo>
                  <a:pt x="104" y="11"/>
                  <a:pt x="126" y="33"/>
                  <a:pt x="126" y="60"/>
                </a:cubicBezTo>
                <a:cubicBezTo>
                  <a:pt x="126" y="87"/>
                  <a:pt x="104" y="109"/>
                  <a:pt x="77" y="109"/>
                </a:cubicBezTo>
                <a:close/>
                <a:moveTo>
                  <a:pt x="99" y="54"/>
                </a:moveTo>
                <a:cubicBezTo>
                  <a:pt x="56" y="54"/>
                  <a:pt x="56" y="54"/>
                  <a:pt x="56" y="54"/>
                </a:cubicBezTo>
                <a:cubicBezTo>
                  <a:pt x="54" y="54"/>
                  <a:pt x="51" y="52"/>
                  <a:pt x="51" y="50"/>
                </a:cubicBezTo>
                <a:cubicBezTo>
                  <a:pt x="51" y="46"/>
                  <a:pt x="53" y="44"/>
                  <a:pt x="56" y="44"/>
                </a:cubicBezTo>
                <a:cubicBezTo>
                  <a:pt x="99" y="44"/>
                  <a:pt x="99" y="44"/>
                  <a:pt x="99" y="44"/>
                </a:cubicBezTo>
                <a:cubicBezTo>
                  <a:pt x="102" y="44"/>
                  <a:pt x="104" y="46"/>
                  <a:pt x="104" y="50"/>
                </a:cubicBezTo>
                <a:cubicBezTo>
                  <a:pt x="104" y="52"/>
                  <a:pt x="101" y="54"/>
                  <a:pt x="99" y="54"/>
                </a:cubicBezTo>
                <a:close/>
                <a:moveTo>
                  <a:pt x="77" y="76"/>
                </a:moveTo>
                <a:cubicBezTo>
                  <a:pt x="56" y="76"/>
                  <a:pt x="56" y="76"/>
                  <a:pt x="56" y="76"/>
                </a:cubicBezTo>
                <a:cubicBezTo>
                  <a:pt x="54" y="76"/>
                  <a:pt x="51" y="74"/>
                  <a:pt x="51" y="71"/>
                </a:cubicBezTo>
                <a:cubicBezTo>
                  <a:pt x="51" y="68"/>
                  <a:pt x="53" y="65"/>
                  <a:pt x="56" y="65"/>
                </a:cubicBezTo>
                <a:cubicBezTo>
                  <a:pt x="77" y="65"/>
                  <a:pt x="77" y="65"/>
                  <a:pt x="77" y="65"/>
                </a:cubicBezTo>
                <a:cubicBezTo>
                  <a:pt x="81" y="65"/>
                  <a:pt x="83" y="68"/>
                  <a:pt x="83" y="71"/>
                </a:cubicBezTo>
                <a:cubicBezTo>
                  <a:pt x="83" y="74"/>
                  <a:pt x="80" y="76"/>
                  <a:pt x="77" y="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1" name="Google Shape;981;p35"/>
          <p:cNvSpPr/>
          <p:nvPr/>
        </p:nvSpPr>
        <p:spPr>
          <a:xfrm>
            <a:off x="3664486" y="1747590"/>
            <a:ext cx="364177" cy="361970"/>
          </a:xfrm>
          <a:custGeom>
            <a:avLst/>
            <a:gdLst/>
            <a:ahLst/>
            <a:cxnLst/>
            <a:rect l="l" t="t" r="r" b="b"/>
            <a:pathLst>
              <a:path w="139" h="138" extrusionOk="0">
                <a:moveTo>
                  <a:pt x="137" y="128"/>
                </a:moveTo>
                <a:cubicBezTo>
                  <a:pt x="127" y="107"/>
                  <a:pt x="127" y="107"/>
                  <a:pt x="127" y="107"/>
                </a:cubicBezTo>
                <a:cubicBezTo>
                  <a:pt x="131" y="99"/>
                  <a:pt x="133" y="91"/>
                  <a:pt x="133" y="82"/>
                </a:cubicBezTo>
                <a:cubicBezTo>
                  <a:pt x="133" y="62"/>
                  <a:pt x="121" y="44"/>
                  <a:pt x="104" y="36"/>
                </a:cubicBezTo>
                <a:cubicBezTo>
                  <a:pt x="98" y="15"/>
                  <a:pt x="78" y="0"/>
                  <a:pt x="56" y="0"/>
                </a:cubicBezTo>
                <a:cubicBezTo>
                  <a:pt x="29" y="0"/>
                  <a:pt x="6" y="22"/>
                  <a:pt x="6" y="50"/>
                </a:cubicBezTo>
                <a:cubicBezTo>
                  <a:pt x="6" y="58"/>
                  <a:pt x="9" y="67"/>
                  <a:pt x="13" y="74"/>
                </a:cubicBezTo>
                <a:cubicBezTo>
                  <a:pt x="2" y="96"/>
                  <a:pt x="2" y="96"/>
                  <a:pt x="2" y="96"/>
                </a:cubicBezTo>
                <a:cubicBezTo>
                  <a:pt x="0" y="100"/>
                  <a:pt x="5" y="105"/>
                  <a:pt x="10" y="103"/>
                </a:cubicBezTo>
                <a:cubicBezTo>
                  <a:pt x="31" y="93"/>
                  <a:pt x="31" y="93"/>
                  <a:pt x="31" y="93"/>
                </a:cubicBezTo>
                <a:cubicBezTo>
                  <a:pt x="33" y="94"/>
                  <a:pt x="34" y="94"/>
                  <a:pt x="36" y="95"/>
                </a:cubicBezTo>
                <a:cubicBezTo>
                  <a:pt x="42" y="117"/>
                  <a:pt x="61" y="132"/>
                  <a:pt x="84" y="132"/>
                </a:cubicBezTo>
                <a:cubicBezTo>
                  <a:pt x="93" y="132"/>
                  <a:pt x="101" y="129"/>
                  <a:pt x="109" y="125"/>
                </a:cubicBezTo>
                <a:cubicBezTo>
                  <a:pt x="130" y="135"/>
                  <a:pt x="130" y="135"/>
                  <a:pt x="130" y="135"/>
                </a:cubicBezTo>
                <a:cubicBezTo>
                  <a:pt x="135" y="138"/>
                  <a:pt x="139" y="133"/>
                  <a:pt x="137" y="128"/>
                </a:cubicBezTo>
                <a:close/>
                <a:moveTo>
                  <a:pt x="34" y="82"/>
                </a:moveTo>
                <a:cubicBezTo>
                  <a:pt x="33" y="81"/>
                  <a:pt x="31" y="81"/>
                  <a:pt x="29" y="82"/>
                </a:cubicBezTo>
                <a:cubicBezTo>
                  <a:pt x="19" y="87"/>
                  <a:pt x="19" y="87"/>
                  <a:pt x="19" y="87"/>
                </a:cubicBezTo>
                <a:cubicBezTo>
                  <a:pt x="24" y="76"/>
                  <a:pt x="24" y="76"/>
                  <a:pt x="24" y="76"/>
                </a:cubicBezTo>
                <a:cubicBezTo>
                  <a:pt x="24" y="75"/>
                  <a:pt x="24" y="73"/>
                  <a:pt x="23" y="71"/>
                </a:cubicBezTo>
                <a:cubicBezTo>
                  <a:pt x="19" y="65"/>
                  <a:pt x="17" y="57"/>
                  <a:pt x="17" y="50"/>
                </a:cubicBezTo>
                <a:cubicBezTo>
                  <a:pt x="17" y="28"/>
                  <a:pt x="34" y="11"/>
                  <a:pt x="56" y="11"/>
                </a:cubicBezTo>
                <a:cubicBezTo>
                  <a:pt x="71" y="11"/>
                  <a:pt x="84" y="19"/>
                  <a:pt x="91" y="33"/>
                </a:cubicBezTo>
                <a:cubicBezTo>
                  <a:pt x="89" y="33"/>
                  <a:pt x="86" y="32"/>
                  <a:pt x="84" y="32"/>
                </a:cubicBezTo>
                <a:cubicBezTo>
                  <a:pt x="56" y="32"/>
                  <a:pt x="34" y="55"/>
                  <a:pt x="34" y="82"/>
                </a:cubicBezTo>
                <a:cubicBezTo>
                  <a:pt x="34" y="82"/>
                  <a:pt x="34" y="82"/>
                  <a:pt x="34" y="82"/>
                </a:cubicBezTo>
                <a:close/>
                <a:moveTo>
                  <a:pt x="116" y="109"/>
                </a:moveTo>
                <a:cubicBezTo>
                  <a:pt x="121" y="119"/>
                  <a:pt x="121" y="119"/>
                  <a:pt x="121" y="119"/>
                </a:cubicBezTo>
                <a:cubicBezTo>
                  <a:pt x="111" y="114"/>
                  <a:pt x="111" y="114"/>
                  <a:pt x="111" y="114"/>
                </a:cubicBezTo>
                <a:cubicBezTo>
                  <a:pt x="109" y="113"/>
                  <a:pt x="107" y="113"/>
                  <a:pt x="105" y="114"/>
                </a:cubicBezTo>
                <a:cubicBezTo>
                  <a:pt x="99" y="119"/>
                  <a:pt x="92" y="121"/>
                  <a:pt x="84" y="121"/>
                </a:cubicBezTo>
                <a:cubicBezTo>
                  <a:pt x="65" y="121"/>
                  <a:pt x="49" y="108"/>
                  <a:pt x="46" y="90"/>
                </a:cubicBezTo>
                <a:cubicBezTo>
                  <a:pt x="45" y="87"/>
                  <a:pt x="45" y="85"/>
                  <a:pt x="45" y="82"/>
                </a:cubicBezTo>
                <a:cubicBezTo>
                  <a:pt x="45" y="60"/>
                  <a:pt x="62" y="43"/>
                  <a:pt x="84" y="43"/>
                </a:cubicBezTo>
                <a:cubicBezTo>
                  <a:pt x="105" y="43"/>
                  <a:pt x="123" y="60"/>
                  <a:pt x="123" y="82"/>
                </a:cubicBezTo>
                <a:cubicBezTo>
                  <a:pt x="123" y="90"/>
                  <a:pt x="121" y="97"/>
                  <a:pt x="116" y="103"/>
                </a:cubicBezTo>
                <a:cubicBezTo>
                  <a:pt x="115" y="105"/>
                  <a:pt x="115" y="107"/>
                  <a:pt x="116" y="109"/>
                </a:cubicBezTo>
                <a:close/>
                <a:moveTo>
                  <a:pt x="89" y="82"/>
                </a:moveTo>
                <a:cubicBezTo>
                  <a:pt x="89" y="85"/>
                  <a:pt x="87" y="87"/>
                  <a:pt x="84" y="87"/>
                </a:cubicBezTo>
                <a:cubicBezTo>
                  <a:pt x="81" y="87"/>
                  <a:pt x="79" y="85"/>
                  <a:pt x="79" y="82"/>
                </a:cubicBezTo>
                <a:cubicBezTo>
                  <a:pt x="79" y="79"/>
                  <a:pt x="81" y="77"/>
                  <a:pt x="84" y="77"/>
                </a:cubicBezTo>
                <a:cubicBezTo>
                  <a:pt x="87" y="77"/>
                  <a:pt x="89" y="79"/>
                  <a:pt x="89" y="82"/>
                </a:cubicBezTo>
                <a:close/>
                <a:moveTo>
                  <a:pt x="110" y="84"/>
                </a:moveTo>
                <a:cubicBezTo>
                  <a:pt x="108" y="87"/>
                  <a:pt x="105" y="88"/>
                  <a:pt x="103" y="87"/>
                </a:cubicBezTo>
                <a:cubicBezTo>
                  <a:pt x="100" y="85"/>
                  <a:pt x="99" y="82"/>
                  <a:pt x="100" y="79"/>
                </a:cubicBezTo>
                <a:cubicBezTo>
                  <a:pt x="102" y="77"/>
                  <a:pt x="105" y="76"/>
                  <a:pt x="108" y="77"/>
                </a:cubicBezTo>
                <a:cubicBezTo>
                  <a:pt x="110" y="79"/>
                  <a:pt x="111" y="82"/>
                  <a:pt x="110" y="84"/>
                </a:cubicBezTo>
                <a:close/>
                <a:moveTo>
                  <a:pt x="67" y="79"/>
                </a:moveTo>
                <a:cubicBezTo>
                  <a:pt x="69" y="82"/>
                  <a:pt x="68" y="85"/>
                  <a:pt x="65" y="87"/>
                </a:cubicBezTo>
                <a:cubicBezTo>
                  <a:pt x="63" y="88"/>
                  <a:pt x="59" y="87"/>
                  <a:pt x="58" y="84"/>
                </a:cubicBezTo>
                <a:cubicBezTo>
                  <a:pt x="57" y="82"/>
                  <a:pt x="58" y="79"/>
                  <a:pt x="60" y="77"/>
                </a:cubicBezTo>
                <a:cubicBezTo>
                  <a:pt x="63" y="76"/>
                  <a:pt x="66" y="77"/>
                  <a:pt x="67" y="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2" name="Google Shape;982;p35"/>
          <p:cNvSpPr/>
          <p:nvPr/>
        </p:nvSpPr>
        <p:spPr>
          <a:xfrm>
            <a:off x="6209636" y="1771316"/>
            <a:ext cx="364177" cy="314517"/>
          </a:xfrm>
          <a:custGeom>
            <a:avLst/>
            <a:gdLst/>
            <a:ahLst/>
            <a:cxnLst/>
            <a:rect l="l" t="t" r="r" b="b"/>
            <a:pathLst>
              <a:path w="139" h="120" extrusionOk="0">
                <a:moveTo>
                  <a:pt x="48" y="96"/>
                </a:moveTo>
                <a:cubicBezTo>
                  <a:pt x="51" y="93"/>
                  <a:pt x="53" y="88"/>
                  <a:pt x="53" y="83"/>
                </a:cubicBezTo>
                <a:cubicBezTo>
                  <a:pt x="53" y="72"/>
                  <a:pt x="44" y="62"/>
                  <a:pt x="32" y="62"/>
                </a:cubicBezTo>
                <a:cubicBezTo>
                  <a:pt x="21" y="62"/>
                  <a:pt x="12" y="72"/>
                  <a:pt x="12" y="83"/>
                </a:cubicBezTo>
                <a:cubicBezTo>
                  <a:pt x="12" y="88"/>
                  <a:pt x="14" y="93"/>
                  <a:pt x="17" y="96"/>
                </a:cubicBezTo>
                <a:cubicBezTo>
                  <a:pt x="10" y="100"/>
                  <a:pt x="5" y="104"/>
                  <a:pt x="1" y="111"/>
                </a:cubicBezTo>
                <a:cubicBezTo>
                  <a:pt x="0" y="113"/>
                  <a:pt x="1" y="117"/>
                  <a:pt x="3" y="118"/>
                </a:cubicBezTo>
                <a:cubicBezTo>
                  <a:pt x="6" y="120"/>
                  <a:pt x="9" y="119"/>
                  <a:pt x="11" y="116"/>
                </a:cubicBezTo>
                <a:cubicBezTo>
                  <a:pt x="15" y="109"/>
                  <a:pt x="23" y="104"/>
                  <a:pt x="31" y="104"/>
                </a:cubicBezTo>
                <a:cubicBezTo>
                  <a:pt x="32" y="104"/>
                  <a:pt x="33" y="104"/>
                  <a:pt x="33" y="104"/>
                </a:cubicBezTo>
                <a:cubicBezTo>
                  <a:pt x="42" y="104"/>
                  <a:pt x="50" y="109"/>
                  <a:pt x="54" y="116"/>
                </a:cubicBezTo>
                <a:cubicBezTo>
                  <a:pt x="56" y="119"/>
                  <a:pt x="59" y="120"/>
                  <a:pt x="61" y="118"/>
                </a:cubicBezTo>
                <a:cubicBezTo>
                  <a:pt x="64" y="117"/>
                  <a:pt x="65" y="113"/>
                  <a:pt x="63" y="111"/>
                </a:cubicBezTo>
                <a:cubicBezTo>
                  <a:pt x="60" y="104"/>
                  <a:pt x="54" y="100"/>
                  <a:pt x="48" y="96"/>
                </a:cubicBezTo>
                <a:close/>
                <a:moveTo>
                  <a:pt x="33" y="93"/>
                </a:moveTo>
                <a:cubicBezTo>
                  <a:pt x="32" y="93"/>
                  <a:pt x="32" y="93"/>
                  <a:pt x="32" y="93"/>
                </a:cubicBezTo>
                <a:cubicBezTo>
                  <a:pt x="27" y="92"/>
                  <a:pt x="22" y="88"/>
                  <a:pt x="22" y="83"/>
                </a:cubicBezTo>
                <a:cubicBezTo>
                  <a:pt x="22" y="78"/>
                  <a:pt x="27" y="73"/>
                  <a:pt x="32" y="73"/>
                </a:cubicBezTo>
                <a:cubicBezTo>
                  <a:pt x="38" y="73"/>
                  <a:pt x="42" y="78"/>
                  <a:pt x="42" y="83"/>
                </a:cubicBezTo>
                <a:cubicBezTo>
                  <a:pt x="42" y="88"/>
                  <a:pt x="38" y="92"/>
                  <a:pt x="33" y="93"/>
                </a:cubicBezTo>
                <a:close/>
                <a:moveTo>
                  <a:pt x="138" y="111"/>
                </a:moveTo>
                <a:cubicBezTo>
                  <a:pt x="134" y="104"/>
                  <a:pt x="129" y="100"/>
                  <a:pt x="122" y="96"/>
                </a:cubicBezTo>
                <a:cubicBezTo>
                  <a:pt x="126" y="93"/>
                  <a:pt x="127" y="88"/>
                  <a:pt x="127" y="83"/>
                </a:cubicBezTo>
                <a:cubicBezTo>
                  <a:pt x="127" y="72"/>
                  <a:pt x="118" y="62"/>
                  <a:pt x="107" y="62"/>
                </a:cubicBezTo>
                <a:cubicBezTo>
                  <a:pt x="95" y="62"/>
                  <a:pt x="86" y="72"/>
                  <a:pt x="86" y="83"/>
                </a:cubicBezTo>
                <a:cubicBezTo>
                  <a:pt x="86" y="88"/>
                  <a:pt x="88" y="93"/>
                  <a:pt x="91" y="96"/>
                </a:cubicBezTo>
                <a:cubicBezTo>
                  <a:pt x="85" y="100"/>
                  <a:pt x="79" y="104"/>
                  <a:pt x="76" y="111"/>
                </a:cubicBezTo>
                <a:cubicBezTo>
                  <a:pt x="74" y="113"/>
                  <a:pt x="75" y="117"/>
                  <a:pt x="78" y="118"/>
                </a:cubicBezTo>
                <a:cubicBezTo>
                  <a:pt x="80" y="120"/>
                  <a:pt x="84" y="119"/>
                  <a:pt x="85" y="116"/>
                </a:cubicBezTo>
                <a:cubicBezTo>
                  <a:pt x="89" y="109"/>
                  <a:pt x="97" y="104"/>
                  <a:pt x="106" y="104"/>
                </a:cubicBezTo>
                <a:cubicBezTo>
                  <a:pt x="107" y="104"/>
                  <a:pt x="107" y="104"/>
                  <a:pt x="108" y="104"/>
                </a:cubicBezTo>
                <a:cubicBezTo>
                  <a:pt x="116" y="104"/>
                  <a:pt x="124" y="109"/>
                  <a:pt x="129" y="116"/>
                </a:cubicBezTo>
                <a:cubicBezTo>
                  <a:pt x="130" y="119"/>
                  <a:pt x="133" y="120"/>
                  <a:pt x="136" y="118"/>
                </a:cubicBezTo>
                <a:cubicBezTo>
                  <a:pt x="138" y="117"/>
                  <a:pt x="139" y="113"/>
                  <a:pt x="138" y="111"/>
                </a:cubicBezTo>
                <a:close/>
                <a:moveTo>
                  <a:pt x="107" y="93"/>
                </a:moveTo>
                <a:cubicBezTo>
                  <a:pt x="107" y="93"/>
                  <a:pt x="107" y="93"/>
                  <a:pt x="106" y="93"/>
                </a:cubicBezTo>
                <a:cubicBezTo>
                  <a:pt x="101" y="92"/>
                  <a:pt x="97" y="88"/>
                  <a:pt x="97" y="83"/>
                </a:cubicBezTo>
                <a:cubicBezTo>
                  <a:pt x="97" y="78"/>
                  <a:pt x="101" y="73"/>
                  <a:pt x="107" y="73"/>
                </a:cubicBezTo>
                <a:cubicBezTo>
                  <a:pt x="112" y="73"/>
                  <a:pt x="117" y="78"/>
                  <a:pt x="117" y="83"/>
                </a:cubicBezTo>
                <a:cubicBezTo>
                  <a:pt x="117" y="88"/>
                  <a:pt x="113" y="92"/>
                  <a:pt x="107" y="93"/>
                </a:cubicBezTo>
                <a:close/>
                <a:moveTo>
                  <a:pt x="91" y="54"/>
                </a:moveTo>
                <a:cubicBezTo>
                  <a:pt x="93" y="57"/>
                  <a:pt x="96" y="58"/>
                  <a:pt x="99" y="56"/>
                </a:cubicBezTo>
                <a:cubicBezTo>
                  <a:pt x="101" y="55"/>
                  <a:pt x="102" y="51"/>
                  <a:pt x="101" y="49"/>
                </a:cubicBezTo>
                <a:cubicBezTo>
                  <a:pt x="97" y="43"/>
                  <a:pt x="92" y="38"/>
                  <a:pt x="85" y="35"/>
                </a:cubicBezTo>
                <a:cubicBezTo>
                  <a:pt x="88" y="31"/>
                  <a:pt x="90" y="26"/>
                  <a:pt x="90" y="21"/>
                </a:cubicBezTo>
                <a:cubicBezTo>
                  <a:pt x="90" y="10"/>
                  <a:pt x="81" y="0"/>
                  <a:pt x="70" y="0"/>
                </a:cubicBezTo>
                <a:cubicBezTo>
                  <a:pt x="58" y="0"/>
                  <a:pt x="49" y="10"/>
                  <a:pt x="49" y="21"/>
                </a:cubicBezTo>
                <a:cubicBezTo>
                  <a:pt x="49" y="26"/>
                  <a:pt x="51" y="31"/>
                  <a:pt x="54" y="35"/>
                </a:cubicBezTo>
                <a:cubicBezTo>
                  <a:pt x="48" y="38"/>
                  <a:pt x="42" y="43"/>
                  <a:pt x="38" y="49"/>
                </a:cubicBezTo>
                <a:cubicBezTo>
                  <a:pt x="37" y="51"/>
                  <a:pt x="38" y="55"/>
                  <a:pt x="40" y="56"/>
                </a:cubicBezTo>
                <a:cubicBezTo>
                  <a:pt x="43" y="58"/>
                  <a:pt x="46" y="57"/>
                  <a:pt x="48" y="54"/>
                </a:cubicBezTo>
                <a:cubicBezTo>
                  <a:pt x="52" y="47"/>
                  <a:pt x="60" y="42"/>
                  <a:pt x="69" y="42"/>
                </a:cubicBezTo>
                <a:cubicBezTo>
                  <a:pt x="70" y="42"/>
                  <a:pt x="69" y="42"/>
                  <a:pt x="70" y="42"/>
                </a:cubicBezTo>
                <a:cubicBezTo>
                  <a:pt x="79" y="42"/>
                  <a:pt x="87" y="47"/>
                  <a:pt x="91" y="54"/>
                </a:cubicBezTo>
                <a:close/>
                <a:moveTo>
                  <a:pt x="70" y="31"/>
                </a:moveTo>
                <a:cubicBezTo>
                  <a:pt x="69" y="31"/>
                  <a:pt x="70" y="31"/>
                  <a:pt x="69" y="31"/>
                </a:cubicBezTo>
                <a:cubicBezTo>
                  <a:pt x="64" y="31"/>
                  <a:pt x="60" y="26"/>
                  <a:pt x="60" y="21"/>
                </a:cubicBezTo>
                <a:cubicBezTo>
                  <a:pt x="60" y="16"/>
                  <a:pt x="64" y="11"/>
                  <a:pt x="70" y="11"/>
                </a:cubicBezTo>
                <a:cubicBezTo>
                  <a:pt x="75" y="11"/>
                  <a:pt x="79" y="16"/>
                  <a:pt x="79" y="21"/>
                </a:cubicBezTo>
                <a:cubicBezTo>
                  <a:pt x="79" y="26"/>
                  <a:pt x="75" y="31"/>
                  <a:pt x="70" y="3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5EA7"/>
                </a:solidFill>
              </a:rPr>
              <a:t>Unsere</a:t>
            </a:r>
            <a:r>
              <a:rPr lang="en" dirty="0">
                <a:solidFill>
                  <a:srgbClr val="005EA7"/>
                </a:solidFill>
              </a:rPr>
              <a:t> </a:t>
            </a:r>
            <a:r>
              <a:rPr lang="en" dirty="0" err="1">
                <a:solidFill>
                  <a:srgbClr val="005EA7"/>
                </a:solidFill>
              </a:rPr>
              <a:t>Lösung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009" name="Google Shape;1009;p37"/>
          <p:cNvSpPr txBox="1">
            <a:spLocks noGrp="1"/>
          </p:cNvSpPr>
          <p:nvPr>
            <p:ph type="subTitle" idx="1"/>
          </p:nvPr>
        </p:nvSpPr>
        <p:spPr>
          <a:xfrm>
            <a:off x="723900" y="2099000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your pitch deck clearly and make sure all the important points are easy to understand</a:t>
            </a:r>
            <a:endParaRPr/>
          </a:p>
        </p:txBody>
      </p:sp>
      <p:sp>
        <p:nvSpPr>
          <p:cNvPr id="1010" name="Google Shape;1010;p37"/>
          <p:cNvSpPr txBox="1">
            <a:spLocks noGrp="1"/>
          </p:cNvSpPr>
          <p:nvPr>
            <p:ph type="subTitle" idx="2"/>
          </p:nvPr>
        </p:nvSpPr>
        <p:spPr>
          <a:xfrm>
            <a:off x="3400788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Incorporate visuals or graphics to illustrate your message and keep the audience engaged</a:t>
            </a:r>
            <a:endParaRPr/>
          </a:p>
        </p:txBody>
      </p:sp>
      <p:sp>
        <p:nvSpPr>
          <p:cNvPr id="1011" name="Google Shape;1011;p37"/>
          <p:cNvSpPr txBox="1">
            <a:spLocks noGrp="1"/>
          </p:cNvSpPr>
          <p:nvPr>
            <p:ph type="subTitle" idx="3"/>
          </p:nvPr>
        </p:nvSpPr>
        <p:spPr>
          <a:xfrm>
            <a:off x="723900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stories, statistics, or facts that will help your audience remember your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afterwards</a:t>
            </a:r>
            <a:endParaRPr/>
          </a:p>
        </p:txBody>
      </p:sp>
      <p:sp>
        <p:nvSpPr>
          <p:cNvPr id="1012" name="Google Shape;1012;p37"/>
          <p:cNvSpPr txBox="1">
            <a:spLocks noGrp="1"/>
          </p:cNvSpPr>
          <p:nvPr>
            <p:ph type="subTitle" idx="4"/>
          </p:nvPr>
        </p:nvSpPr>
        <p:spPr>
          <a:xfrm>
            <a:off x="34007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 presenting your deck beforehand with friends or colleagues for feedback, then use this input to refine it further</a:t>
            </a:r>
            <a:endParaRPr/>
          </a:p>
        </p:txBody>
      </p:sp>
      <p:sp>
        <p:nvSpPr>
          <p:cNvPr id="1013" name="Google Shape;1013;p37"/>
          <p:cNvSpPr txBox="1">
            <a:spLocks noGrp="1"/>
          </p:cNvSpPr>
          <p:nvPr>
            <p:ph type="subTitle" idx="7"/>
          </p:nvPr>
        </p:nvSpPr>
        <p:spPr>
          <a:xfrm>
            <a:off x="733125" y="1667952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simple</a:t>
            </a:r>
            <a:endParaRPr/>
          </a:p>
        </p:txBody>
      </p:sp>
      <p:sp>
        <p:nvSpPr>
          <p:cNvPr id="1014" name="Google Shape;1014;p37"/>
          <p:cNvSpPr txBox="1">
            <a:spLocks noGrp="1"/>
          </p:cNvSpPr>
          <p:nvPr>
            <p:ph type="subTitle" idx="8"/>
          </p:nvPr>
        </p:nvSpPr>
        <p:spPr>
          <a:xfrm>
            <a:off x="3407712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visuals</a:t>
            </a:r>
            <a:endParaRPr/>
          </a:p>
        </p:txBody>
      </p:sp>
      <p:sp>
        <p:nvSpPr>
          <p:cNvPr id="1015" name="Google Shape;1015;p37"/>
          <p:cNvSpPr txBox="1">
            <a:spLocks noGrp="1"/>
          </p:cNvSpPr>
          <p:nvPr>
            <p:ph type="subTitle" idx="9"/>
          </p:nvPr>
        </p:nvSpPr>
        <p:spPr>
          <a:xfrm>
            <a:off x="6082299" y="1667959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Keep it short </a:t>
            </a:r>
            <a:endParaRPr/>
          </a:p>
        </p:txBody>
      </p:sp>
      <p:sp>
        <p:nvSpPr>
          <p:cNvPr id="1016" name="Google Shape;1016;p37"/>
          <p:cNvSpPr txBox="1">
            <a:spLocks noGrp="1"/>
          </p:cNvSpPr>
          <p:nvPr>
            <p:ph type="subTitle" idx="5"/>
          </p:nvPr>
        </p:nvSpPr>
        <p:spPr>
          <a:xfrm>
            <a:off x="6077676" y="2099007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good pitch deck should be concise and clear; avoid trying to cram in too much information</a:t>
            </a:r>
            <a:endParaRPr dirty="0"/>
          </a:p>
        </p:txBody>
      </p:sp>
      <p:sp>
        <p:nvSpPr>
          <p:cNvPr id="1017" name="Google Shape;1017;p37"/>
          <p:cNvSpPr txBox="1">
            <a:spLocks noGrp="1"/>
          </p:cNvSpPr>
          <p:nvPr>
            <p:ph type="subTitle" idx="6"/>
          </p:nvPr>
        </p:nvSpPr>
        <p:spPr>
          <a:xfrm>
            <a:off x="6077699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pitch deck is an overview of your business; focus on key points that get the most important ideas across</a:t>
            </a:r>
            <a:endParaRPr/>
          </a:p>
        </p:txBody>
      </p:sp>
      <p:sp>
        <p:nvSpPr>
          <p:cNvPr id="1018" name="Google Shape;1018;p37"/>
          <p:cNvSpPr txBox="1">
            <a:spLocks noGrp="1"/>
          </p:cNvSpPr>
          <p:nvPr>
            <p:ph type="subTitle" idx="13"/>
          </p:nvPr>
        </p:nvSpPr>
        <p:spPr>
          <a:xfrm>
            <a:off x="723900" y="3401875"/>
            <a:ext cx="2350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great </a:t>
            </a:r>
            <a:endParaRPr/>
          </a:p>
        </p:txBody>
      </p:sp>
      <p:sp>
        <p:nvSpPr>
          <p:cNvPr id="1019" name="Google Shape;1019;p37"/>
          <p:cNvSpPr txBox="1">
            <a:spLocks noGrp="1"/>
          </p:cNvSpPr>
          <p:nvPr>
            <p:ph type="subTitle" idx="14"/>
          </p:nvPr>
        </p:nvSpPr>
        <p:spPr>
          <a:xfrm>
            <a:off x="3407716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 &amp; iterate </a:t>
            </a:r>
            <a:endParaRPr/>
          </a:p>
        </p:txBody>
      </p:sp>
      <p:sp>
        <p:nvSpPr>
          <p:cNvPr id="1020" name="Google Shape;1020;p37"/>
          <p:cNvSpPr txBox="1">
            <a:spLocks noGrp="1"/>
          </p:cNvSpPr>
          <p:nvPr>
            <p:ph type="subTitle" idx="15"/>
          </p:nvPr>
        </p:nvSpPr>
        <p:spPr>
          <a:xfrm>
            <a:off x="6082302" y="3401875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points</a:t>
            </a: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819925" y="112882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2" name="Google Shape;1022;p37"/>
          <p:cNvSpPr/>
          <p:nvPr/>
        </p:nvSpPr>
        <p:spPr>
          <a:xfrm>
            <a:off x="3480350" y="112882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3" name="Google Shape;1023;p37"/>
          <p:cNvSpPr/>
          <p:nvPr/>
        </p:nvSpPr>
        <p:spPr>
          <a:xfrm>
            <a:off x="6176275" y="112882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p37"/>
          <p:cNvSpPr/>
          <p:nvPr/>
        </p:nvSpPr>
        <p:spPr>
          <a:xfrm>
            <a:off x="819925" y="2873500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5" name="Google Shape;1025;p37"/>
          <p:cNvSpPr/>
          <p:nvPr/>
        </p:nvSpPr>
        <p:spPr>
          <a:xfrm>
            <a:off x="3480350" y="2873500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6" name="Google Shape;1026;p37"/>
          <p:cNvSpPr/>
          <p:nvPr/>
        </p:nvSpPr>
        <p:spPr>
          <a:xfrm>
            <a:off x="6176275" y="2873500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3585623" y="3031193"/>
            <a:ext cx="356452" cy="251614"/>
          </a:xfrm>
          <a:custGeom>
            <a:avLst/>
            <a:gdLst/>
            <a:ahLst/>
            <a:cxnLst/>
            <a:rect l="l" t="t" r="r" b="b"/>
            <a:pathLst>
              <a:path w="136" h="96" extrusionOk="0">
                <a:moveTo>
                  <a:pt x="131" y="0"/>
                </a:moveTo>
                <a:cubicBezTo>
                  <a:pt x="5" y="0"/>
                  <a:pt x="5" y="0"/>
                  <a:pt x="5" y="0"/>
                </a:cubicBezTo>
                <a:cubicBezTo>
                  <a:pt x="2" y="0"/>
                  <a:pt x="0" y="2"/>
                  <a:pt x="0" y="5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3"/>
                  <a:pt x="2" y="96"/>
                  <a:pt x="5" y="96"/>
                </a:cubicBezTo>
                <a:cubicBezTo>
                  <a:pt x="131" y="96"/>
                  <a:pt x="131" y="96"/>
                  <a:pt x="131" y="96"/>
                </a:cubicBezTo>
                <a:cubicBezTo>
                  <a:pt x="134" y="96"/>
                  <a:pt x="136" y="93"/>
                  <a:pt x="136" y="91"/>
                </a:cubicBezTo>
                <a:cubicBezTo>
                  <a:pt x="136" y="5"/>
                  <a:pt x="136" y="5"/>
                  <a:pt x="136" y="5"/>
                </a:cubicBezTo>
                <a:cubicBezTo>
                  <a:pt x="136" y="2"/>
                  <a:pt x="134" y="0"/>
                  <a:pt x="131" y="0"/>
                </a:cubicBezTo>
                <a:close/>
                <a:moveTo>
                  <a:pt x="10" y="85"/>
                </a:moveTo>
                <a:cubicBezTo>
                  <a:pt x="10" y="73"/>
                  <a:pt x="10" y="73"/>
                  <a:pt x="10" y="73"/>
                </a:cubicBezTo>
                <a:cubicBezTo>
                  <a:pt x="48" y="37"/>
                  <a:pt x="48" y="37"/>
                  <a:pt x="48" y="37"/>
                </a:cubicBezTo>
                <a:cubicBezTo>
                  <a:pt x="97" y="85"/>
                  <a:pt x="97" y="85"/>
                  <a:pt x="97" y="85"/>
                </a:cubicBezTo>
                <a:lnTo>
                  <a:pt x="10" y="85"/>
                </a:lnTo>
                <a:close/>
                <a:moveTo>
                  <a:pt x="125" y="85"/>
                </a:moveTo>
                <a:cubicBezTo>
                  <a:pt x="113" y="85"/>
                  <a:pt x="113" y="85"/>
                  <a:pt x="113" y="85"/>
                </a:cubicBezTo>
                <a:cubicBezTo>
                  <a:pt x="85" y="58"/>
                  <a:pt x="85" y="58"/>
                  <a:pt x="85" y="58"/>
                </a:cubicBezTo>
                <a:cubicBezTo>
                  <a:pt x="96" y="47"/>
                  <a:pt x="96" y="47"/>
                  <a:pt x="96" y="47"/>
                </a:cubicBezTo>
                <a:cubicBezTo>
                  <a:pt x="125" y="76"/>
                  <a:pt x="125" y="76"/>
                  <a:pt x="125" y="76"/>
                </a:cubicBezTo>
                <a:lnTo>
                  <a:pt x="125" y="85"/>
                </a:lnTo>
                <a:close/>
                <a:moveTo>
                  <a:pt x="125" y="62"/>
                </a:moveTo>
                <a:cubicBezTo>
                  <a:pt x="99" y="36"/>
                  <a:pt x="99" y="36"/>
                  <a:pt x="99" y="36"/>
                </a:cubicBezTo>
                <a:cubicBezTo>
                  <a:pt x="97" y="34"/>
                  <a:pt x="94" y="34"/>
                  <a:pt x="92" y="36"/>
                </a:cubicBezTo>
                <a:cubicBezTo>
                  <a:pt x="77" y="51"/>
                  <a:pt x="77" y="51"/>
                  <a:pt x="77" y="51"/>
                </a:cubicBezTo>
                <a:cubicBezTo>
                  <a:pt x="51" y="26"/>
                  <a:pt x="51" y="26"/>
                  <a:pt x="51" y="26"/>
                </a:cubicBezTo>
                <a:cubicBezTo>
                  <a:pt x="49" y="23"/>
                  <a:pt x="46" y="23"/>
                  <a:pt x="44" y="26"/>
                </a:cubicBezTo>
                <a:cubicBezTo>
                  <a:pt x="10" y="58"/>
                  <a:pt x="10" y="58"/>
                  <a:pt x="10" y="58"/>
                </a:cubicBezTo>
                <a:cubicBezTo>
                  <a:pt x="10" y="11"/>
                  <a:pt x="10" y="11"/>
                  <a:pt x="10" y="11"/>
                </a:cubicBezTo>
                <a:cubicBezTo>
                  <a:pt x="125" y="11"/>
                  <a:pt x="125" y="11"/>
                  <a:pt x="125" y="11"/>
                </a:cubicBezTo>
                <a:lnTo>
                  <a:pt x="125" y="6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8" name="Google Shape;1028;p37"/>
          <p:cNvSpPr/>
          <p:nvPr/>
        </p:nvSpPr>
        <p:spPr>
          <a:xfrm>
            <a:off x="6279341" y="2976015"/>
            <a:ext cx="360867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138" y="65"/>
                </a:moveTo>
                <a:cubicBezTo>
                  <a:pt x="138" y="65"/>
                  <a:pt x="138" y="65"/>
                  <a:pt x="138" y="65"/>
                </a:cubicBezTo>
                <a:cubicBezTo>
                  <a:pt x="138" y="29"/>
                  <a:pt x="109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73" y="0"/>
                  <a:pt x="73" y="0"/>
                  <a:pt x="73" y="0"/>
                </a:cubicBezTo>
                <a:cubicBezTo>
                  <a:pt x="37" y="0"/>
                  <a:pt x="8" y="29"/>
                  <a:pt x="8" y="65"/>
                </a:cubicBezTo>
                <a:cubicBezTo>
                  <a:pt x="8" y="77"/>
                  <a:pt x="11" y="88"/>
                  <a:pt x="17" y="9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9" y="136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49" y="127"/>
                  <a:pt x="61" y="130"/>
                  <a:pt x="73" y="130"/>
                </a:cubicBezTo>
                <a:cubicBezTo>
                  <a:pt x="109" y="130"/>
                  <a:pt x="138" y="101"/>
                  <a:pt x="138" y="65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8" y="65"/>
                  <a:pt x="138" y="65"/>
                  <a:pt x="138" y="65"/>
                </a:cubicBezTo>
                <a:close/>
                <a:moveTo>
                  <a:pt x="78" y="11"/>
                </a:moveTo>
                <a:cubicBezTo>
                  <a:pt x="104" y="13"/>
                  <a:pt x="124" y="34"/>
                  <a:pt x="127" y="60"/>
                </a:cubicBezTo>
                <a:cubicBezTo>
                  <a:pt x="108" y="60"/>
                  <a:pt x="108" y="60"/>
                  <a:pt x="108" y="60"/>
                </a:cubicBezTo>
                <a:cubicBezTo>
                  <a:pt x="106" y="44"/>
                  <a:pt x="94" y="32"/>
                  <a:pt x="78" y="30"/>
                </a:cubicBezTo>
                <a:lnTo>
                  <a:pt x="78" y="11"/>
                </a:lnTo>
                <a:close/>
                <a:moveTo>
                  <a:pt x="67" y="11"/>
                </a:moveTo>
                <a:cubicBezTo>
                  <a:pt x="67" y="30"/>
                  <a:pt x="67" y="30"/>
                  <a:pt x="67" y="30"/>
                </a:cubicBezTo>
                <a:cubicBezTo>
                  <a:pt x="52" y="32"/>
                  <a:pt x="40" y="44"/>
                  <a:pt x="37" y="60"/>
                </a:cubicBezTo>
                <a:cubicBezTo>
                  <a:pt x="18" y="60"/>
                  <a:pt x="18" y="60"/>
                  <a:pt x="18" y="60"/>
                </a:cubicBezTo>
                <a:cubicBezTo>
                  <a:pt x="21" y="34"/>
                  <a:pt x="42" y="13"/>
                  <a:pt x="67" y="11"/>
                </a:cubicBezTo>
                <a:close/>
                <a:moveTo>
                  <a:pt x="67" y="119"/>
                </a:moveTo>
                <a:cubicBezTo>
                  <a:pt x="59" y="118"/>
                  <a:pt x="50" y="115"/>
                  <a:pt x="43" y="111"/>
                </a:cubicBezTo>
                <a:cubicBezTo>
                  <a:pt x="41" y="109"/>
                  <a:pt x="39" y="109"/>
                  <a:pt x="37" y="110"/>
                </a:cubicBezTo>
                <a:cubicBezTo>
                  <a:pt x="18" y="119"/>
                  <a:pt x="18" y="119"/>
                  <a:pt x="18" y="119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99"/>
                  <a:pt x="28" y="97"/>
                  <a:pt x="27" y="95"/>
                </a:cubicBezTo>
                <a:cubicBezTo>
                  <a:pt x="22" y="88"/>
                  <a:pt x="19" y="79"/>
                  <a:pt x="19" y="70"/>
                </a:cubicBezTo>
                <a:cubicBezTo>
                  <a:pt x="37" y="70"/>
                  <a:pt x="37" y="70"/>
                  <a:pt x="37" y="70"/>
                </a:cubicBezTo>
                <a:cubicBezTo>
                  <a:pt x="40" y="86"/>
                  <a:pt x="52" y="98"/>
                  <a:pt x="67" y="100"/>
                </a:cubicBezTo>
                <a:cubicBezTo>
                  <a:pt x="67" y="119"/>
                  <a:pt x="67" y="119"/>
                  <a:pt x="67" y="119"/>
                </a:cubicBezTo>
                <a:close/>
                <a:moveTo>
                  <a:pt x="48" y="65"/>
                </a:moveTo>
                <a:cubicBezTo>
                  <a:pt x="48" y="51"/>
                  <a:pt x="59" y="40"/>
                  <a:pt x="73" y="40"/>
                </a:cubicBezTo>
                <a:cubicBezTo>
                  <a:pt x="87" y="40"/>
                  <a:pt x="98" y="51"/>
                  <a:pt x="98" y="65"/>
                </a:cubicBezTo>
                <a:cubicBezTo>
                  <a:pt x="98" y="79"/>
                  <a:pt x="87" y="90"/>
                  <a:pt x="73" y="90"/>
                </a:cubicBezTo>
                <a:cubicBezTo>
                  <a:pt x="59" y="90"/>
                  <a:pt x="48" y="79"/>
                  <a:pt x="48" y="65"/>
                </a:cubicBezTo>
                <a:close/>
                <a:moveTo>
                  <a:pt x="78" y="119"/>
                </a:moveTo>
                <a:cubicBezTo>
                  <a:pt x="78" y="101"/>
                  <a:pt x="78" y="101"/>
                  <a:pt x="78" y="101"/>
                </a:cubicBezTo>
                <a:cubicBezTo>
                  <a:pt x="94" y="98"/>
                  <a:pt x="106" y="86"/>
                  <a:pt x="108" y="70"/>
                </a:cubicBezTo>
                <a:cubicBezTo>
                  <a:pt x="127" y="70"/>
                  <a:pt x="127" y="70"/>
                  <a:pt x="127" y="70"/>
                </a:cubicBezTo>
                <a:cubicBezTo>
                  <a:pt x="125" y="96"/>
                  <a:pt x="104" y="117"/>
                  <a:pt x="78" y="11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9" name="Google Shape;1029;p37"/>
          <p:cNvSpPr/>
          <p:nvPr/>
        </p:nvSpPr>
        <p:spPr>
          <a:xfrm>
            <a:off x="922991" y="2976015"/>
            <a:ext cx="360867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73" y="0"/>
                </a:moveTo>
                <a:cubicBezTo>
                  <a:pt x="37" y="0"/>
                  <a:pt x="8" y="29"/>
                  <a:pt x="8" y="65"/>
                </a:cubicBezTo>
                <a:cubicBezTo>
                  <a:pt x="8" y="77"/>
                  <a:pt x="11" y="88"/>
                  <a:pt x="17" y="9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9" y="136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49" y="127"/>
                  <a:pt x="61" y="130"/>
                  <a:pt x="73" y="130"/>
                </a:cubicBezTo>
                <a:cubicBezTo>
                  <a:pt x="109" y="130"/>
                  <a:pt x="138" y="101"/>
                  <a:pt x="138" y="65"/>
                </a:cubicBezTo>
                <a:cubicBezTo>
                  <a:pt x="138" y="29"/>
                  <a:pt x="109" y="0"/>
                  <a:pt x="73" y="0"/>
                </a:cubicBezTo>
                <a:close/>
                <a:moveTo>
                  <a:pt x="73" y="120"/>
                </a:moveTo>
                <a:cubicBezTo>
                  <a:pt x="62" y="120"/>
                  <a:pt x="52" y="116"/>
                  <a:pt x="43" y="110"/>
                </a:cubicBezTo>
                <a:cubicBezTo>
                  <a:pt x="41" y="109"/>
                  <a:pt x="39" y="109"/>
                  <a:pt x="37" y="110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99"/>
                  <a:pt x="28" y="97"/>
                  <a:pt x="27" y="95"/>
                </a:cubicBezTo>
                <a:cubicBezTo>
                  <a:pt x="21" y="86"/>
                  <a:pt x="18" y="76"/>
                  <a:pt x="18" y="65"/>
                </a:cubicBezTo>
                <a:cubicBezTo>
                  <a:pt x="18" y="35"/>
                  <a:pt x="43" y="10"/>
                  <a:pt x="73" y="10"/>
                </a:cubicBezTo>
                <a:cubicBezTo>
                  <a:pt x="103" y="10"/>
                  <a:pt x="127" y="35"/>
                  <a:pt x="127" y="65"/>
                </a:cubicBezTo>
                <a:cubicBezTo>
                  <a:pt x="127" y="95"/>
                  <a:pt x="103" y="120"/>
                  <a:pt x="73" y="120"/>
                </a:cubicBezTo>
                <a:close/>
                <a:moveTo>
                  <a:pt x="103" y="42"/>
                </a:moveTo>
                <a:cubicBezTo>
                  <a:pt x="80" y="65"/>
                  <a:pt x="80" y="65"/>
                  <a:pt x="80" y="65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5" y="90"/>
                  <a:pt x="105" y="93"/>
                  <a:pt x="103" y="95"/>
                </a:cubicBezTo>
                <a:cubicBezTo>
                  <a:pt x="101" y="97"/>
                  <a:pt x="98" y="97"/>
                  <a:pt x="96" y="95"/>
                </a:cubicBezTo>
                <a:cubicBezTo>
                  <a:pt x="73" y="73"/>
                  <a:pt x="73" y="73"/>
                  <a:pt x="73" y="73"/>
                </a:cubicBezTo>
                <a:cubicBezTo>
                  <a:pt x="50" y="95"/>
                  <a:pt x="50" y="95"/>
                  <a:pt x="50" y="95"/>
                </a:cubicBezTo>
                <a:cubicBezTo>
                  <a:pt x="48" y="97"/>
                  <a:pt x="45" y="97"/>
                  <a:pt x="42" y="95"/>
                </a:cubicBezTo>
                <a:cubicBezTo>
                  <a:pt x="40" y="93"/>
                  <a:pt x="40" y="90"/>
                  <a:pt x="42" y="88"/>
                </a:cubicBezTo>
                <a:cubicBezTo>
                  <a:pt x="65" y="65"/>
                  <a:pt x="65" y="65"/>
                  <a:pt x="65" y="65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0"/>
                  <a:pt x="40" y="37"/>
                  <a:pt x="42" y="35"/>
                </a:cubicBezTo>
                <a:cubicBezTo>
                  <a:pt x="45" y="33"/>
                  <a:pt x="48" y="33"/>
                  <a:pt x="50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96" y="35"/>
                  <a:pt x="96" y="35"/>
                  <a:pt x="96" y="35"/>
                </a:cubicBezTo>
                <a:cubicBezTo>
                  <a:pt x="98" y="33"/>
                  <a:pt x="101" y="33"/>
                  <a:pt x="103" y="35"/>
                </a:cubicBezTo>
                <a:cubicBezTo>
                  <a:pt x="105" y="37"/>
                  <a:pt x="105" y="40"/>
                  <a:pt x="103" y="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0" name="Google Shape;1030;p37"/>
          <p:cNvSpPr/>
          <p:nvPr/>
        </p:nvSpPr>
        <p:spPr>
          <a:xfrm>
            <a:off x="3583968" y="1313532"/>
            <a:ext cx="359763" cy="210782"/>
          </a:xfrm>
          <a:custGeom>
            <a:avLst/>
            <a:gdLst/>
            <a:ahLst/>
            <a:cxnLst/>
            <a:rect l="l" t="t" r="r" b="b"/>
            <a:pathLst>
              <a:path w="137" h="80" extrusionOk="0">
                <a:moveTo>
                  <a:pt x="133" y="20"/>
                </a:moveTo>
                <a:cubicBezTo>
                  <a:pt x="61" y="1"/>
                  <a:pt x="61" y="1"/>
                  <a:pt x="61" y="1"/>
                </a:cubicBezTo>
                <a:cubicBezTo>
                  <a:pt x="58" y="0"/>
                  <a:pt x="55" y="2"/>
                  <a:pt x="54" y="5"/>
                </a:cubicBezTo>
                <a:cubicBezTo>
                  <a:pt x="41" y="53"/>
                  <a:pt x="41" y="53"/>
                  <a:pt x="41" y="53"/>
                </a:cubicBezTo>
                <a:cubicBezTo>
                  <a:pt x="41" y="56"/>
                  <a:pt x="42" y="59"/>
                  <a:pt x="45" y="60"/>
                </a:cubicBezTo>
                <a:cubicBezTo>
                  <a:pt x="117" y="79"/>
                  <a:pt x="117" y="79"/>
                  <a:pt x="117" y="79"/>
                </a:cubicBezTo>
                <a:cubicBezTo>
                  <a:pt x="120" y="80"/>
                  <a:pt x="123" y="78"/>
                  <a:pt x="124" y="75"/>
                </a:cubicBezTo>
                <a:cubicBezTo>
                  <a:pt x="137" y="27"/>
                  <a:pt x="137" y="27"/>
                  <a:pt x="137" y="27"/>
                </a:cubicBezTo>
                <a:cubicBezTo>
                  <a:pt x="137" y="24"/>
                  <a:pt x="136" y="21"/>
                  <a:pt x="133" y="20"/>
                </a:cubicBezTo>
                <a:close/>
                <a:moveTo>
                  <a:pt x="116" y="27"/>
                </a:moveTo>
                <a:cubicBezTo>
                  <a:pt x="89" y="39"/>
                  <a:pt x="89" y="39"/>
                  <a:pt x="89" y="39"/>
                </a:cubicBezTo>
                <a:cubicBezTo>
                  <a:pt x="72" y="15"/>
                  <a:pt x="72" y="15"/>
                  <a:pt x="72" y="15"/>
                </a:cubicBezTo>
                <a:lnTo>
                  <a:pt x="116" y="27"/>
                </a:lnTo>
                <a:close/>
                <a:moveTo>
                  <a:pt x="115" y="67"/>
                </a:moveTo>
                <a:cubicBezTo>
                  <a:pt x="53" y="51"/>
                  <a:pt x="53" y="51"/>
                  <a:pt x="53" y="51"/>
                </a:cubicBezTo>
                <a:cubicBezTo>
                  <a:pt x="62" y="18"/>
                  <a:pt x="62" y="18"/>
                  <a:pt x="62" y="18"/>
                </a:cubicBezTo>
                <a:cubicBezTo>
                  <a:pt x="83" y="49"/>
                  <a:pt x="83" y="49"/>
                  <a:pt x="83" y="49"/>
                </a:cubicBezTo>
                <a:cubicBezTo>
                  <a:pt x="85" y="51"/>
                  <a:pt x="87" y="51"/>
                  <a:pt x="90" y="50"/>
                </a:cubicBezTo>
                <a:cubicBezTo>
                  <a:pt x="123" y="35"/>
                  <a:pt x="123" y="35"/>
                  <a:pt x="123" y="35"/>
                </a:cubicBezTo>
                <a:lnTo>
                  <a:pt x="115" y="67"/>
                </a:lnTo>
                <a:close/>
                <a:moveTo>
                  <a:pt x="38" y="17"/>
                </a:moveTo>
                <a:cubicBezTo>
                  <a:pt x="17" y="17"/>
                  <a:pt x="17" y="17"/>
                  <a:pt x="17" y="17"/>
                </a:cubicBezTo>
                <a:cubicBezTo>
                  <a:pt x="15" y="17"/>
                  <a:pt x="12" y="15"/>
                  <a:pt x="12" y="12"/>
                </a:cubicBezTo>
                <a:cubicBezTo>
                  <a:pt x="11" y="9"/>
                  <a:pt x="14" y="6"/>
                  <a:pt x="17" y="6"/>
                </a:cubicBezTo>
                <a:cubicBezTo>
                  <a:pt x="38" y="6"/>
                  <a:pt x="38" y="6"/>
                  <a:pt x="38" y="6"/>
                </a:cubicBezTo>
                <a:cubicBezTo>
                  <a:pt x="40" y="6"/>
                  <a:pt x="43" y="8"/>
                  <a:pt x="43" y="11"/>
                </a:cubicBezTo>
                <a:cubicBezTo>
                  <a:pt x="44" y="14"/>
                  <a:pt x="41" y="17"/>
                  <a:pt x="38" y="17"/>
                </a:cubicBezTo>
                <a:close/>
                <a:moveTo>
                  <a:pt x="31" y="45"/>
                </a:moveTo>
                <a:cubicBezTo>
                  <a:pt x="12" y="45"/>
                  <a:pt x="12" y="45"/>
                  <a:pt x="12" y="45"/>
                </a:cubicBezTo>
                <a:cubicBezTo>
                  <a:pt x="9" y="45"/>
                  <a:pt x="7" y="43"/>
                  <a:pt x="6" y="41"/>
                </a:cubicBezTo>
                <a:cubicBezTo>
                  <a:pt x="6" y="37"/>
                  <a:pt x="8" y="35"/>
                  <a:pt x="12" y="35"/>
                </a:cubicBezTo>
                <a:cubicBezTo>
                  <a:pt x="31" y="35"/>
                  <a:pt x="31" y="35"/>
                  <a:pt x="31" y="35"/>
                </a:cubicBezTo>
                <a:cubicBezTo>
                  <a:pt x="34" y="35"/>
                  <a:pt x="37" y="37"/>
                  <a:pt x="37" y="41"/>
                </a:cubicBezTo>
                <a:cubicBezTo>
                  <a:pt x="36" y="43"/>
                  <a:pt x="34" y="45"/>
                  <a:pt x="31" y="45"/>
                </a:cubicBezTo>
                <a:close/>
                <a:moveTo>
                  <a:pt x="27" y="74"/>
                </a:moveTo>
                <a:cubicBezTo>
                  <a:pt x="6" y="74"/>
                  <a:pt x="6" y="74"/>
                  <a:pt x="6" y="74"/>
                </a:cubicBezTo>
                <a:cubicBezTo>
                  <a:pt x="4" y="74"/>
                  <a:pt x="1" y="72"/>
                  <a:pt x="1" y="69"/>
                </a:cubicBezTo>
                <a:cubicBezTo>
                  <a:pt x="0" y="66"/>
                  <a:pt x="3" y="63"/>
                  <a:pt x="6" y="63"/>
                </a:cubicBezTo>
                <a:cubicBezTo>
                  <a:pt x="27" y="63"/>
                  <a:pt x="27" y="63"/>
                  <a:pt x="27" y="63"/>
                </a:cubicBezTo>
                <a:cubicBezTo>
                  <a:pt x="30" y="63"/>
                  <a:pt x="33" y="66"/>
                  <a:pt x="32" y="69"/>
                </a:cubicBezTo>
                <a:cubicBezTo>
                  <a:pt x="32" y="72"/>
                  <a:pt x="29" y="74"/>
                  <a:pt x="27" y="74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1" name="Google Shape;1031;p37"/>
          <p:cNvSpPr/>
          <p:nvPr/>
        </p:nvSpPr>
        <p:spPr>
          <a:xfrm>
            <a:off x="6278790" y="1231340"/>
            <a:ext cx="361970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133" y="0"/>
                </a:moveTo>
                <a:cubicBezTo>
                  <a:pt x="27" y="0"/>
                  <a:pt x="27" y="0"/>
                  <a:pt x="27" y="0"/>
                </a:cubicBezTo>
                <a:cubicBezTo>
                  <a:pt x="24" y="0"/>
                  <a:pt x="22" y="2"/>
                  <a:pt x="22" y="5"/>
                </a:cubicBezTo>
                <a:cubicBezTo>
                  <a:pt x="22" y="88"/>
                  <a:pt x="22" y="88"/>
                  <a:pt x="22" y="8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10" y="135"/>
                </a:cubicBezTo>
                <a:cubicBezTo>
                  <a:pt x="50" y="116"/>
                  <a:pt x="50" y="116"/>
                  <a:pt x="50" y="116"/>
                </a:cubicBezTo>
                <a:cubicBezTo>
                  <a:pt x="133" y="116"/>
                  <a:pt x="133" y="116"/>
                  <a:pt x="133" y="116"/>
                </a:cubicBezTo>
                <a:cubicBezTo>
                  <a:pt x="135" y="116"/>
                  <a:pt x="138" y="113"/>
                  <a:pt x="138" y="110"/>
                </a:cubicBezTo>
                <a:cubicBezTo>
                  <a:pt x="138" y="5"/>
                  <a:pt x="138" y="5"/>
                  <a:pt x="138" y="5"/>
                </a:cubicBezTo>
                <a:cubicBezTo>
                  <a:pt x="138" y="2"/>
                  <a:pt x="135" y="0"/>
                  <a:pt x="133" y="0"/>
                </a:cubicBezTo>
                <a:close/>
                <a:moveTo>
                  <a:pt x="127" y="105"/>
                </a:moveTo>
                <a:cubicBezTo>
                  <a:pt x="49" y="105"/>
                  <a:pt x="49" y="105"/>
                  <a:pt x="49" y="105"/>
                </a:cubicBezTo>
                <a:cubicBezTo>
                  <a:pt x="48" y="105"/>
                  <a:pt x="47" y="105"/>
                  <a:pt x="47" y="106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32" y="91"/>
                  <a:pt x="32" y="91"/>
                  <a:pt x="32" y="91"/>
                </a:cubicBezTo>
                <a:cubicBezTo>
                  <a:pt x="33" y="90"/>
                  <a:pt x="33" y="90"/>
                  <a:pt x="33" y="89"/>
                </a:cubicBezTo>
                <a:cubicBezTo>
                  <a:pt x="33" y="11"/>
                  <a:pt x="33" y="11"/>
                  <a:pt x="33" y="11"/>
                </a:cubicBezTo>
                <a:cubicBezTo>
                  <a:pt x="127" y="11"/>
                  <a:pt x="127" y="11"/>
                  <a:pt x="127" y="11"/>
                </a:cubicBezTo>
                <a:lnTo>
                  <a:pt x="127" y="105"/>
                </a:lnTo>
                <a:close/>
                <a:moveTo>
                  <a:pt x="53" y="53"/>
                </a:moveTo>
                <a:cubicBezTo>
                  <a:pt x="106" y="53"/>
                  <a:pt x="106" y="53"/>
                  <a:pt x="106" y="53"/>
                </a:cubicBezTo>
                <a:cubicBezTo>
                  <a:pt x="109" y="53"/>
                  <a:pt x="111" y="55"/>
                  <a:pt x="112" y="57"/>
                </a:cubicBezTo>
                <a:cubicBezTo>
                  <a:pt x="112" y="60"/>
                  <a:pt x="110" y="63"/>
                  <a:pt x="107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0" y="63"/>
                  <a:pt x="48" y="60"/>
                  <a:pt x="48" y="57"/>
                </a:cubicBezTo>
                <a:cubicBezTo>
                  <a:pt x="48" y="55"/>
                  <a:pt x="51" y="53"/>
                  <a:pt x="53" y="53"/>
                </a:cubicBezTo>
                <a:close/>
                <a:moveTo>
                  <a:pt x="53" y="26"/>
                </a:moveTo>
                <a:cubicBezTo>
                  <a:pt x="106" y="26"/>
                  <a:pt x="106" y="26"/>
                  <a:pt x="106" y="26"/>
                </a:cubicBezTo>
                <a:cubicBezTo>
                  <a:pt x="109" y="26"/>
                  <a:pt x="111" y="28"/>
                  <a:pt x="112" y="31"/>
                </a:cubicBezTo>
                <a:cubicBezTo>
                  <a:pt x="112" y="34"/>
                  <a:pt x="110" y="37"/>
                  <a:pt x="107" y="37"/>
                </a:cubicBezTo>
                <a:cubicBezTo>
                  <a:pt x="53" y="37"/>
                  <a:pt x="53" y="37"/>
                  <a:pt x="53" y="37"/>
                </a:cubicBezTo>
                <a:cubicBezTo>
                  <a:pt x="50" y="37"/>
                  <a:pt x="48" y="34"/>
                  <a:pt x="48" y="31"/>
                </a:cubicBezTo>
                <a:cubicBezTo>
                  <a:pt x="48" y="28"/>
                  <a:pt x="51" y="26"/>
                  <a:pt x="53" y="26"/>
                </a:cubicBezTo>
                <a:close/>
                <a:moveTo>
                  <a:pt x="53" y="79"/>
                </a:moveTo>
                <a:cubicBezTo>
                  <a:pt x="70" y="79"/>
                  <a:pt x="70" y="79"/>
                  <a:pt x="70" y="79"/>
                </a:cubicBezTo>
                <a:cubicBezTo>
                  <a:pt x="72" y="79"/>
                  <a:pt x="75" y="81"/>
                  <a:pt x="75" y="83"/>
                </a:cubicBezTo>
                <a:cubicBezTo>
                  <a:pt x="76" y="87"/>
                  <a:pt x="73" y="89"/>
                  <a:pt x="70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0" y="89"/>
                  <a:pt x="48" y="87"/>
                  <a:pt x="48" y="83"/>
                </a:cubicBezTo>
                <a:cubicBezTo>
                  <a:pt x="49" y="81"/>
                  <a:pt x="51" y="79"/>
                  <a:pt x="53" y="7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37"/>
          <p:cNvSpPr/>
          <p:nvPr/>
        </p:nvSpPr>
        <p:spPr>
          <a:xfrm>
            <a:off x="922991" y="1273275"/>
            <a:ext cx="360867" cy="278099"/>
          </a:xfrm>
          <a:custGeom>
            <a:avLst/>
            <a:gdLst/>
            <a:ahLst/>
            <a:cxnLst/>
            <a:rect l="l" t="t" r="r" b="b"/>
            <a:pathLst>
              <a:path w="138" h="106" extrusionOk="0">
                <a:moveTo>
                  <a:pt x="134" y="48"/>
                </a:moveTo>
                <a:cubicBezTo>
                  <a:pt x="29" y="2"/>
                  <a:pt x="29" y="2"/>
                  <a:pt x="29" y="2"/>
                </a:cubicBezTo>
                <a:cubicBezTo>
                  <a:pt x="25" y="0"/>
                  <a:pt x="20" y="5"/>
                  <a:pt x="22" y="9"/>
                </a:cubicBezTo>
                <a:cubicBezTo>
                  <a:pt x="31" y="30"/>
                  <a:pt x="31" y="30"/>
                  <a:pt x="31" y="30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51"/>
                  <a:pt x="0" y="55"/>
                  <a:pt x="3" y="57"/>
                </a:cubicBezTo>
                <a:cubicBezTo>
                  <a:pt x="31" y="75"/>
                  <a:pt x="31" y="75"/>
                  <a:pt x="31" y="75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101"/>
                  <a:pt x="25" y="106"/>
                  <a:pt x="29" y="104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8" y="56"/>
                  <a:pt x="138" y="50"/>
                  <a:pt x="134" y="48"/>
                </a:cubicBezTo>
                <a:close/>
                <a:moveTo>
                  <a:pt x="16" y="53"/>
                </a:moveTo>
                <a:cubicBezTo>
                  <a:pt x="35" y="41"/>
                  <a:pt x="35" y="41"/>
                  <a:pt x="35" y="41"/>
                </a:cubicBezTo>
                <a:cubicBezTo>
                  <a:pt x="40" y="53"/>
                  <a:pt x="40" y="53"/>
                  <a:pt x="40" y="53"/>
                </a:cubicBezTo>
                <a:cubicBezTo>
                  <a:pt x="35" y="65"/>
                  <a:pt x="35" y="65"/>
                  <a:pt x="35" y="65"/>
                </a:cubicBezTo>
                <a:lnTo>
                  <a:pt x="16" y="53"/>
                </a:lnTo>
                <a:close/>
                <a:moveTo>
                  <a:pt x="37" y="89"/>
                </a:moveTo>
                <a:cubicBezTo>
                  <a:pt x="39" y="83"/>
                  <a:pt x="47" y="64"/>
                  <a:pt x="49" y="58"/>
                </a:cubicBezTo>
                <a:cubicBezTo>
                  <a:pt x="106" y="58"/>
                  <a:pt x="106" y="58"/>
                  <a:pt x="106" y="58"/>
                </a:cubicBezTo>
                <a:lnTo>
                  <a:pt x="37" y="89"/>
                </a:lnTo>
                <a:close/>
                <a:moveTo>
                  <a:pt x="49" y="48"/>
                </a:moveTo>
                <a:cubicBezTo>
                  <a:pt x="47" y="42"/>
                  <a:pt x="39" y="24"/>
                  <a:pt x="37" y="17"/>
                </a:cubicBezTo>
                <a:cubicBezTo>
                  <a:pt x="106" y="48"/>
                  <a:pt x="106" y="48"/>
                  <a:pt x="106" y="48"/>
                </a:cubicBezTo>
                <a:lnTo>
                  <a:pt x="49" y="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EA3B6D6-F553-C32A-23D9-201EE7DE7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2075" y="5408677"/>
            <a:ext cx="4657167" cy="4530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>
          <a:extLst>
            <a:ext uri="{FF2B5EF4-FFF2-40B4-BE49-F238E27FC236}">
              <a16:creationId xmlns:a16="http://schemas.microsoft.com/office/drawing/2014/main" id="{635BD806-D538-592D-293F-E67EB04B6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37">
            <a:extLst>
              <a:ext uri="{FF2B5EF4-FFF2-40B4-BE49-F238E27FC236}">
                <a16:creationId xmlns:a16="http://schemas.microsoft.com/office/drawing/2014/main" id="{B55D0DC8-431F-5AA5-0BF0-1F427C925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33401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>
                <a:solidFill>
                  <a:srgbClr val="005EA7"/>
                </a:solidFill>
              </a:rPr>
              <a:t>Unsere</a:t>
            </a:r>
            <a:r>
              <a:rPr lang="en" dirty="0">
                <a:solidFill>
                  <a:srgbClr val="005EA7"/>
                </a:solidFill>
              </a:rPr>
              <a:t> </a:t>
            </a:r>
            <a:r>
              <a:rPr lang="en" dirty="0" err="1">
                <a:solidFill>
                  <a:srgbClr val="005EA7"/>
                </a:solidFill>
              </a:rPr>
              <a:t>Lösung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009" name="Google Shape;1009;p37">
            <a:extLst>
              <a:ext uri="{FF2B5EF4-FFF2-40B4-BE49-F238E27FC236}">
                <a16:creationId xmlns:a16="http://schemas.microsoft.com/office/drawing/2014/main" id="{8B0D43D6-DFFB-0F48-5DA0-4D890F27B4B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3900" y="2099000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your pitch deck clearly and make sure all the important points are easy to understand</a:t>
            </a:r>
            <a:endParaRPr/>
          </a:p>
        </p:txBody>
      </p:sp>
      <p:sp>
        <p:nvSpPr>
          <p:cNvPr id="1011" name="Google Shape;1011;p37">
            <a:extLst>
              <a:ext uri="{FF2B5EF4-FFF2-40B4-BE49-F238E27FC236}">
                <a16:creationId xmlns:a16="http://schemas.microsoft.com/office/drawing/2014/main" id="{FDD1CE77-2957-29F2-FEDE-ED5A5B928CB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23900" y="3836125"/>
            <a:ext cx="23502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impactful stories, statistics, or facts that will help your audience remember your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message afterwards</a:t>
            </a:r>
            <a:endParaRPr/>
          </a:p>
        </p:txBody>
      </p:sp>
      <p:sp>
        <p:nvSpPr>
          <p:cNvPr id="1013" name="Google Shape;1013;p37">
            <a:extLst>
              <a:ext uri="{FF2B5EF4-FFF2-40B4-BE49-F238E27FC236}">
                <a16:creationId xmlns:a16="http://schemas.microsoft.com/office/drawing/2014/main" id="{5841FA0B-6E5A-9232-A6BB-F21D207A660C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733125" y="1667952"/>
            <a:ext cx="2341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</a:t>
            </a:r>
            <a:endParaRPr dirty="0"/>
          </a:p>
        </p:txBody>
      </p:sp>
      <p:sp>
        <p:nvSpPr>
          <p:cNvPr id="1018" name="Google Shape;1018;p37">
            <a:extLst>
              <a:ext uri="{FF2B5EF4-FFF2-40B4-BE49-F238E27FC236}">
                <a16:creationId xmlns:a16="http://schemas.microsoft.com/office/drawing/2014/main" id="{9832A3FB-3FEB-F16F-F9E3-0E046307BA85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723900" y="3401875"/>
            <a:ext cx="2350200" cy="4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great </a:t>
            </a:r>
            <a:endParaRPr/>
          </a:p>
        </p:txBody>
      </p:sp>
      <p:sp>
        <p:nvSpPr>
          <p:cNvPr id="1021" name="Google Shape;1021;p37">
            <a:extLst>
              <a:ext uri="{FF2B5EF4-FFF2-40B4-BE49-F238E27FC236}">
                <a16:creationId xmlns:a16="http://schemas.microsoft.com/office/drawing/2014/main" id="{E20A26BC-AE9C-6908-F4EE-3003F6EDEDC0}"/>
              </a:ext>
            </a:extLst>
          </p:cNvPr>
          <p:cNvSpPr/>
          <p:nvPr/>
        </p:nvSpPr>
        <p:spPr>
          <a:xfrm>
            <a:off x="819925" y="1128825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4" name="Google Shape;1024;p37">
            <a:extLst>
              <a:ext uri="{FF2B5EF4-FFF2-40B4-BE49-F238E27FC236}">
                <a16:creationId xmlns:a16="http://schemas.microsoft.com/office/drawing/2014/main" id="{BF0959EC-CC9A-8CD1-CB49-78C1B6210F77}"/>
              </a:ext>
            </a:extLst>
          </p:cNvPr>
          <p:cNvSpPr/>
          <p:nvPr/>
        </p:nvSpPr>
        <p:spPr>
          <a:xfrm>
            <a:off x="819925" y="2873500"/>
            <a:ext cx="567000" cy="5670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9" name="Google Shape;1029;p37">
            <a:extLst>
              <a:ext uri="{FF2B5EF4-FFF2-40B4-BE49-F238E27FC236}">
                <a16:creationId xmlns:a16="http://schemas.microsoft.com/office/drawing/2014/main" id="{1FCD6B4A-79B9-CCD9-9074-00233A626ACC}"/>
              </a:ext>
            </a:extLst>
          </p:cNvPr>
          <p:cNvSpPr/>
          <p:nvPr/>
        </p:nvSpPr>
        <p:spPr>
          <a:xfrm>
            <a:off x="922991" y="2976015"/>
            <a:ext cx="360867" cy="361970"/>
          </a:xfrm>
          <a:custGeom>
            <a:avLst/>
            <a:gdLst/>
            <a:ahLst/>
            <a:cxnLst/>
            <a:rect l="l" t="t" r="r" b="b"/>
            <a:pathLst>
              <a:path w="138" h="138" extrusionOk="0">
                <a:moveTo>
                  <a:pt x="73" y="0"/>
                </a:moveTo>
                <a:cubicBezTo>
                  <a:pt x="37" y="0"/>
                  <a:pt x="8" y="29"/>
                  <a:pt x="8" y="65"/>
                </a:cubicBezTo>
                <a:cubicBezTo>
                  <a:pt x="8" y="77"/>
                  <a:pt x="11" y="88"/>
                  <a:pt x="17" y="98"/>
                </a:cubicBezTo>
                <a:cubicBezTo>
                  <a:pt x="2" y="128"/>
                  <a:pt x="2" y="128"/>
                  <a:pt x="2" y="128"/>
                </a:cubicBezTo>
                <a:cubicBezTo>
                  <a:pt x="0" y="133"/>
                  <a:pt x="5" y="138"/>
                  <a:pt x="9" y="136"/>
                </a:cubicBezTo>
                <a:cubicBezTo>
                  <a:pt x="39" y="121"/>
                  <a:pt x="39" y="121"/>
                  <a:pt x="39" y="121"/>
                </a:cubicBezTo>
                <a:cubicBezTo>
                  <a:pt x="49" y="127"/>
                  <a:pt x="61" y="130"/>
                  <a:pt x="73" y="130"/>
                </a:cubicBezTo>
                <a:cubicBezTo>
                  <a:pt x="109" y="130"/>
                  <a:pt x="138" y="101"/>
                  <a:pt x="138" y="65"/>
                </a:cubicBezTo>
                <a:cubicBezTo>
                  <a:pt x="138" y="29"/>
                  <a:pt x="109" y="0"/>
                  <a:pt x="73" y="0"/>
                </a:cubicBezTo>
                <a:close/>
                <a:moveTo>
                  <a:pt x="73" y="120"/>
                </a:moveTo>
                <a:cubicBezTo>
                  <a:pt x="62" y="120"/>
                  <a:pt x="52" y="116"/>
                  <a:pt x="43" y="110"/>
                </a:cubicBezTo>
                <a:cubicBezTo>
                  <a:pt x="41" y="109"/>
                  <a:pt x="39" y="109"/>
                  <a:pt x="37" y="110"/>
                </a:cubicBezTo>
                <a:cubicBezTo>
                  <a:pt x="19" y="119"/>
                  <a:pt x="19" y="119"/>
                  <a:pt x="19" y="119"/>
                </a:cubicBezTo>
                <a:cubicBezTo>
                  <a:pt x="28" y="100"/>
                  <a:pt x="28" y="100"/>
                  <a:pt x="28" y="100"/>
                </a:cubicBezTo>
                <a:cubicBezTo>
                  <a:pt x="28" y="99"/>
                  <a:pt x="28" y="97"/>
                  <a:pt x="27" y="95"/>
                </a:cubicBezTo>
                <a:cubicBezTo>
                  <a:pt x="21" y="86"/>
                  <a:pt x="18" y="76"/>
                  <a:pt x="18" y="65"/>
                </a:cubicBezTo>
                <a:cubicBezTo>
                  <a:pt x="18" y="35"/>
                  <a:pt x="43" y="10"/>
                  <a:pt x="73" y="10"/>
                </a:cubicBezTo>
                <a:cubicBezTo>
                  <a:pt x="103" y="10"/>
                  <a:pt x="127" y="35"/>
                  <a:pt x="127" y="65"/>
                </a:cubicBezTo>
                <a:cubicBezTo>
                  <a:pt x="127" y="95"/>
                  <a:pt x="103" y="120"/>
                  <a:pt x="73" y="120"/>
                </a:cubicBezTo>
                <a:close/>
                <a:moveTo>
                  <a:pt x="103" y="42"/>
                </a:moveTo>
                <a:cubicBezTo>
                  <a:pt x="80" y="65"/>
                  <a:pt x="80" y="65"/>
                  <a:pt x="80" y="65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5" y="90"/>
                  <a:pt x="105" y="93"/>
                  <a:pt x="103" y="95"/>
                </a:cubicBezTo>
                <a:cubicBezTo>
                  <a:pt x="101" y="97"/>
                  <a:pt x="98" y="97"/>
                  <a:pt x="96" y="95"/>
                </a:cubicBezTo>
                <a:cubicBezTo>
                  <a:pt x="73" y="73"/>
                  <a:pt x="73" y="73"/>
                  <a:pt x="73" y="73"/>
                </a:cubicBezTo>
                <a:cubicBezTo>
                  <a:pt x="50" y="95"/>
                  <a:pt x="50" y="95"/>
                  <a:pt x="50" y="95"/>
                </a:cubicBezTo>
                <a:cubicBezTo>
                  <a:pt x="48" y="97"/>
                  <a:pt x="45" y="97"/>
                  <a:pt x="42" y="95"/>
                </a:cubicBezTo>
                <a:cubicBezTo>
                  <a:pt x="40" y="93"/>
                  <a:pt x="40" y="90"/>
                  <a:pt x="42" y="88"/>
                </a:cubicBezTo>
                <a:cubicBezTo>
                  <a:pt x="65" y="65"/>
                  <a:pt x="65" y="65"/>
                  <a:pt x="65" y="65"/>
                </a:cubicBezTo>
                <a:cubicBezTo>
                  <a:pt x="42" y="42"/>
                  <a:pt x="42" y="42"/>
                  <a:pt x="42" y="42"/>
                </a:cubicBezTo>
                <a:cubicBezTo>
                  <a:pt x="40" y="40"/>
                  <a:pt x="40" y="37"/>
                  <a:pt x="42" y="35"/>
                </a:cubicBezTo>
                <a:cubicBezTo>
                  <a:pt x="45" y="33"/>
                  <a:pt x="48" y="33"/>
                  <a:pt x="50" y="35"/>
                </a:cubicBezTo>
                <a:cubicBezTo>
                  <a:pt x="73" y="57"/>
                  <a:pt x="73" y="57"/>
                  <a:pt x="73" y="57"/>
                </a:cubicBezTo>
                <a:cubicBezTo>
                  <a:pt x="96" y="35"/>
                  <a:pt x="96" y="35"/>
                  <a:pt x="96" y="35"/>
                </a:cubicBezTo>
                <a:cubicBezTo>
                  <a:pt x="98" y="33"/>
                  <a:pt x="101" y="33"/>
                  <a:pt x="103" y="35"/>
                </a:cubicBezTo>
                <a:cubicBezTo>
                  <a:pt x="105" y="37"/>
                  <a:pt x="105" y="40"/>
                  <a:pt x="103" y="4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2" name="Google Shape;1032;p37">
            <a:extLst>
              <a:ext uri="{FF2B5EF4-FFF2-40B4-BE49-F238E27FC236}">
                <a16:creationId xmlns:a16="http://schemas.microsoft.com/office/drawing/2014/main" id="{A92D149A-011F-253A-FC5D-524067DE3ACE}"/>
              </a:ext>
            </a:extLst>
          </p:cNvPr>
          <p:cNvSpPr/>
          <p:nvPr/>
        </p:nvSpPr>
        <p:spPr>
          <a:xfrm>
            <a:off x="922991" y="1273275"/>
            <a:ext cx="360867" cy="278099"/>
          </a:xfrm>
          <a:custGeom>
            <a:avLst/>
            <a:gdLst/>
            <a:ahLst/>
            <a:cxnLst/>
            <a:rect l="l" t="t" r="r" b="b"/>
            <a:pathLst>
              <a:path w="138" h="106" extrusionOk="0">
                <a:moveTo>
                  <a:pt x="134" y="48"/>
                </a:moveTo>
                <a:cubicBezTo>
                  <a:pt x="29" y="2"/>
                  <a:pt x="29" y="2"/>
                  <a:pt x="29" y="2"/>
                </a:cubicBezTo>
                <a:cubicBezTo>
                  <a:pt x="25" y="0"/>
                  <a:pt x="20" y="5"/>
                  <a:pt x="22" y="9"/>
                </a:cubicBezTo>
                <a:cubicBezTo>
                  <a:pt x="31" y="30"/>
                  <a:pt x="31" y="30"/>
                  <a:pt x="31" y="30"/>
                </a:cubicBezTo>
                <a:cubicBezTo>
                  <a:pt x="3" y="48"/>
                  <a:pt x="3" y="48"/>
                  <a:pt x="3" y="48"/>
                </a:cubicBezTo>
                <a:cubicBezTo>
                  <a:pt x="0" y="51"/>
                  <a:pt x="0" y="55"/>
                  <a:pt x="3" y="57"/>
                </a:cubicBezTo>
                <a:cubicBezTo>
                  <a:pt x="31" y="75"/>
                  <a:pt x="31" y="75"/>
                  <a:pt x="31" y="75"/>
                </a:cubicBezTo>
                <a:cubicBezTo>
                  <a:pt x="22" y="97"/>
                  <a:pt x="22" y="97"/>
                  <a:pt x="22" y="97"/>
                </a:cubicBezTo>
                <a:cubicBezTo>
                  <a:pt x="20" y="101"/>
                  <a:pt x="25" y="106"/>
                  <a:pt x="29" y="104"/>
                </a:cubicBezTo>
                <a:cubicBezTo>
                  <a:pt x="134" y="58"/>
                  <a:pt x="134" y="58"/>
                  <a:pt x="134" y="58"/>
                </a:cubicBezTo>
                <a:cubicBezTo>
                  <a:pt x="138" y="56"/>
                  <a:pt x="138" y="50"/>
                  <a:pt x="134" y="48"/>
                </a:cubicBezTo>
                <a:close/>
                <a:moveTo>
                  <a:pt x="16" y="53"/>
                </a:moveTo>
                <a:cubicBezTo>
                  <a:pt x="35" y="41"/>
                  <a:pt x="35" y="41"/>
                  <a:pt x="35" y="41"/>
                </a:cubicBezTo>
                <a:cubicBezTo>
                  <a:pt x="40" y="53"/>
                  <a:pt x="40" y="53"/>
                  <a:pt x="40" y="53"/>
                </a:cubicBezTo>
                <a:cubicBezTo>
                  <a:pt x="35" y="65"/>
                  <a:pt x="35" y="65"/>
                  <a:pt x="35" y="65"/>
                </a:cubicBezTo>
                <a:lnTo>
                  <a:pt x="16" y="53"/>
                </a:lnTo>
                <a:close/>
                <a:moveTo>
                  <a:pt x="37" y="89"/>
                </a:moveTo>
                <a:cubicBezTo>
                  <a:pt x="39" y="83"/>
                  <a:pt x="47" y="64"/>
                  <a:pt x="49" y="58"/>
                </a:cubicBezTo>
                <a:cubicBezTo>
                  <a:pt x="106" y="58"/>
                  <a:pt x="106" y="58"/>
                  <a:pt x="106" y="58"/>
                </a:cubicBezTo>
                <a:lnTo>
                  <a:pt x="37" y="89"/>
                </a:lnTo>
                <a:close/>
                <a:moveTo>
                  <a:pt x="49" y="48"/>
                </a:moveTo>
                <a:cubicBezTo>
                  <a:pt x="47" y="42"/>
                  <a:pt x="39" y="24"/>
                  <a:pt x="37" y="17"/>
                </a:cubicBezTo>
                <a:cubicBezTo>
                  <a:pt x="106" y="48"/>
                  <a:pt x="106" y="48"/>
                  <a:pt x="106" y="48"/>
                </a:cubicBezTo>
                <a:lnTo>
                  <a:pt x="49" y="48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6BA1-6D51-7B0E-CE71-E0E6F27BF6A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 flipV="1">
            <a:off x="-3620802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ADC40AB-18F1-195A-544B-0D154D83986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 flipV="1">
            <a:off x="-36207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37B7284-D045-DA17-9AF7-6E9CAF469C77}"/>
              </a:ext>
            </a:extLst>
          </p:cNvPr>
          <p:cNvSpPr>
            <a:spLocks noGrp="1"/>
          </p:cNvSpPr>
          <p:nvPr>
            <p:ph type="subTitle" idx="8"/>
          </p:nvPr>
        </p:nvSpPr>
        <p:spPr>
          <a:xfrm flipV="1">
            <a:off x="-3613878" y="1186184"/>
            <a:ext cx="71813" cy="3425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AE5E7697-A6FC-EB18-CF5F-662AED0D8067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 flipV="1">
            <a:off x="-939291" y="1186184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329834D7-8E39-9939-351D-B685E6704889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 flipV="1">
            <a:off x="-943914" y="1387064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6105FAF-4147-F72D-0331-384012782C7C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 flipV="1">
            <a:off x="-943891" y="3124182"/>
            <a:ext cx="72089" cy="57270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73333F8E-905A-B90D-F579-2A4487961D16}"/>
              </a:ext>
            </a:extLst>
          </p:cNvPr>
          <p:cNvSpPr>
            <a:spLocks noGrp="1"/>
          </p:cNvSpPr>
          <p:nvPr>
            <p:ph type="subTitle" idx="14"/>
          </p:nvPr>
        </p:nvSpPr>
        <p:spPr>
          <a:xfrm flipV="1">
            <a:off x="-3613874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sp>
        <p:nvSpPr>
          <p:cNvPr id="17" name="Subtitle 16">
            <a:extLst>
              <a:ext uri="{FF2B5EF4-FFF2-40B4-BE49-F238E27FC236}">
                <a16:creationId xmlns:a16="http://schemas.microsoft.com/office/drawing/2014/main" id="{AA9894C2-87B9-89E4-7AD4-6EEE08B2E457}"/>
              </a:ext>
            </a:extLst>
          </p:cNvPr>
          <p:cNvSpPr>
            <a:spLocks noGrp="1"/>
          </p:cNvSpPr>
          <p:nvPr>
            <p:ph type="subTitle" idx="15"/>
          </p:nvPr>
        </p:nvSpPr>
        <p:spPr>
          <a:xfrm flipV="1">
            <a:off x="-939288" y="2920100"/>
            <a:ext cx="71813" cy="342532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A70DA-E83E-FA17-E052-CBAABBF59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486" y="608171"/>
            <a:ext cx="4657167" cy="453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277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47"/>
          <p:cNvSpPr/>
          <p:nvPr/>
        </p:nvSpPr>
        <p:spPr>
          <a:xfrm>
            <a:off x="3956314" y="3333983"/>
            <a:ext cx="4858950" cy="439633"/>
          </a:xfrm>
          <a:custGeom>
            <a:avLst/>
            <a:gdLst/>
            <a:ahLst/>
            <a:cxnLst/>
            <a:rect l="l" t="t" r="r" b="b"/>
            <a:pathLst>
              <a:path w="161716" h="9441" extrusionOk="0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47"/>
          <p:cNvGrpSpPr/>
          <p:nvPr/>
        </p:nvGrpSpPr>
        <p:grpSpPr>
          <a:xfrm>
            <a:off x="3938195" y="645143"/>
            <a:ext cx="4923925" cy="4037115"/>
            <a:chOff x="5251825" y="1581500"/>
            <a:chExt cx="2706125" cy="2167400"/>
          </a:xfrm>
        </p:grpSpPr>
        <p:sp>
          <p:nvSpPr>
            <p:cNvPr id="1049" name="Google Shape;1049;p47"/>
            <p:cNvSpPr/>
            <p:nvPr/>
          </p:nvSpPr>
          <p:spPr>
            <a:xfrm>
              <a:off x="6230850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23" y="9208"/>
                    <a:pt x="249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6198325" y="3040025"/>
              <a:ext cx="794775" cy="708875"/>
            </a:xfrm>
            <a:custGeom>
              <a:avLst/>
              <a:gdLst/>
              <a:ahLst/>
              <a:cxnLst/>
              <a:rect l="l" t="t" r="r" b="b"/>
              <a:pathLst>
                <a:path w="31791" h="28355" extrusionOk="0">
                  <a:moveTo>
                    <a:pt x="1" y="1"/>
                  </a:moveTo>
                  <a:cubicBezTo>
                    <a:pt x="5371" y="9208"/>
                    <a:pt x="6839" y="19148"/>
                    <a:pt x="4404" y="28355"/>
                  </a:cubicBezTo>
                  <a:lnTo>
                    <a:pt x="29355" y="28355"/>
                  </a:lnTo>
                  <a:cubicBezTo>
                    <a:pt x="31790" y="19148"/>
                    <a:pt x="30356" y="9208"/>
                    <a:pt x="249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47"/>
            <p:cNvSpPr/>
            <p:nvPr/>
          </p:nvSpPr>
          <p:spPr>
            <a:xfrm>
              <a:off x="6199175" y="3040025"/>
              <a:ext cx="747225" cy="331100"/>
            </a:xfrm>
            <a:custGeom>
              <a:avLst/>
              <a:gdLst/>
              <a:ahLst/>
              <a:cxnLst/>
              <a:rect l="l" t="t" r="r" b="b"/>
              <a:pathLst>
                <a:path w="29889" h="13244" extrusionOk="0">
                  <a:moveTo>
                    <a:pt x="0" y="1"/>
                  </a:moveTo>
                  <a:cubicBezTo>
                    <a:pt x="2402" y="4104"/>
                    <a:pt x="4070" y="8574"/>
                    <a:pt x="4904" y="13244"/>
                  </a:cubicBezTo>
                  <a:lnTo>
                    <a:pt x="29888" y="13244"/>
                  </a:lnTo>
                  <a:cubicBezTo>
                    <a:pt x="29021" y="8574"/>
                    <a:pt x="27353" y="4104"/>
                    <a:pt x="249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47"/>
            <p:cNvSpPr/>
            <p:nvPr/>
          </p:nvSpPr>
          <p:spPr>
            <a:xfrm>
              <a:off x="528767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08" y="68082"/>
                  </a:lnTo>
                  <a:cubicBezTo>
                    <a:pt x="105476" y="68082"/>
                    <a:pt x="106811" y="66748"/>
                    <a:pt x="106811" y="65113"/>
                  </a:cubicBezTo>
                  <a:lnTo>
                    <a:pt x="106811" y="3002"/>
                  </a:lnTo>
                  <a:cubicBezTo>
                    <a:pt x="106811" y="1334"/>
                    <a:pt x="105476" y="0"/>
                    <a:pt x="10380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47"/>
            <p:cNvSpPr/>
            <p:nvPr/>
          </p:nvSpPr>
          <p:spPr>
            <a:xfrm>
              <a:off x="5251825" y="1581500"/>
              <a:ext cx="2670275" cy="1702075"/>
            </a:xfrm>
            <a:custGeom>
              <a:avLst/>
              <a:gdLst/>
              <a:ahLst/>
              <a:cxnLst/>
              <a:rect l="l" t="t" r="r" b="b"/>
              <a:pathLst>
                <a:path w="106811" h="68083" extrusionOk="0">
                  <a:moveTo>
                    <a:pt x="3003" y="0"/>
                  </a:moveTo>
                  <a:cubicBezTo>
                    <a:pt x="1335" y="0"/>
                    <a:pt x="1" y="1334"/>
                    <a:pt x="1" y="3002"/>
                  </a:cubicBezTo>
                  <a:lnTo>
                    <a:pt x="1" y="65113"/>
                  </a:lnTo>
                  <a:cubicBezTo>
                    <a:pt x="1" y="66748"/>
                    <a:pt x="1335" y="68082"/>
                    <a:pt x="3003" y="68082"/>
                  </a:cubicBezTo>
                  <a:lnTo>
                    <a:pt x="103841" y="68082"/>
                  </a:lnTo>
                  <a:cubicBezTo>
                    <a:pt x="105476" y="68082"/>
                    <a:pt x="106810" y="66748"/>
                    <a:pt x="106810" y="65113"/>
                  </a:cubicBezTo>
                  <a:lnTo>
                    <a:pt x="106810" y="3002"/>
                  </a:lnTo>
                  <a:cubicBezTo>
                    <a:pt x="106810" y="1334"/>
                    <a:pt x="105476" y="0"/>
                    <a:pt x="1038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47"/>
            <p:cNvSpPr/>
            <p:nvPr/>
          </p:nvSpPr>
          <p:spPr>
            <a:xfrm>
              <a:off x="5251825" y="1668225"/>
              <a:ext cx="2670275" cy="1371825"/>
            </a:xfrm>
            <a:custGeom>
              <a:avLst/>
              <a:gdLst/>
              <a:ahLst/>
              <a:cxnLst/>
              <a:rect l="l" t="t" r="r" b="b"/>
              <a:pathLst>
                <a:path w="106811" h="54873" extrusionOk="0">
                  <a:moveTo>
                    <a:pt x="1" y="0"/>
                  </a:moveTo>
                  <a:lnTo>
                    <a:pt x="1" y="54873"/>
                  </a:lnTo>
                  <a:lnTo>
                    <a:pt x="106810" y="54873"/>
                  </a:lnTo>
                  <a:lnTo>
                    <a:pt x="1068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47"/>
            <p:cNvSpPr/>
            <p:nvPr/>
          </p:nvSpPr>
          <p:spPr>
            <a:xfrm>
              <a:off x="6518575" y="3114250"/>
              <a:ext cx="120100" cy="101950"/>
            </a:xfrm>
            <a:custGeom>
              <a:avLst/>
              <a:gdLst/>
              <a:ahLst/>
              <a:cxnLst/>
              <a:rect l="l" t="t" r="r" b="b"/>
              <a:pathLst>
                <a:path w="4804" h="4078" extrusionOk="0">
                  <a:moveTo>
                    <a:pt x="2735" y="1"/>
                  </a:moveTo>
                  <a:cubicBezTo>
                    <a:pt x="934" y="1"/>
                    <a:pt x="0" y="2202"/>
                    <a:pt x="1301" y="3470"/>
                  </a:cubicBezTo>
                  <a:cubicBezTo>
                    <a:pt x="1721" y="3890"/>
                    <a:pt x="2235" y="4077"/>
                    <a:pt x="2739" y="4077"/>
                  </a:cubicBezTo>
                  <a:cubicBezTo>
                    <a:pt x="3794" y="4077"/>
                    <a:pt x="4804" y="3255"/>
                    <a:pt x="4804" y="2036"/>
                  </a:cubicBezTo>
                  <a:cubicBezTo>
                    <a:pt x="4804" y="901"/>
                    <a:pt x="3870" y="1"/>
                    <a:pt x="2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47"/>
            <p:cNvSpPr/>
            <p:nvPr/>
          </p:nvSpPr>
          <p:spPr>
            <a:xfrm>
              <a:off x="6054900" y="3699675"/>
              <a:ext cx="810600" cy="49225"/>
            </a:xfrm>
            <a:custGeom>
              <a:avLst/>
              <a:gdLst/>
              <a:ahLst/>
              <a:cxnLst/>
              <a:rect l="l" t="t" r="r" b="b"/>
              <a:pathLst>
                <a:path w="32424" h="1969" extrusionOk="0">
                  <a:moveTo>
                    <a:pt x="1969" y="1"/>
                  </a:moveTo>
                  <a:cubicBezTo>
                    <a:pt x="868" y="1"/>
                    <a:pt x="1" y="868"/>
                    <a:pt x="1" y="1969"/>
                  </a:cubicBezTo>
                  <a:lnTo>
                    <a:pt x="32424" y="1969"/>
                  </a:lnTo>
                  <a:cubicBezTo>
                    <a:pt x="32424" y="868"/>
                    <a:pt x="31523" y="1"/>
                    <a:pt x="30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47"/>
            <p:cNvSpPr/>
            <p:nvPr/>
          </p:nvSpPr>
          <p:spPr>
            <a:xfrm>
              <a:off x="6808775" y="3699675"/>
              <a:ext cx="226025" cy="49225"/>
            </a:xfrm>
            <a:custGeom>
              <a:avLst/>
              <a:gdLst/>
              <a:ahLst/>
              <a:cxnLst/>
              <a:rect l="l" t="t" r="r" b="b"/>
              <a:pathLst>
                <a:path w="9041" h="1969" extrusionOk="0">
                  <a:moveTo>
                    <a:pt x="1968" y="1"/>
                  </a:moveTo>
                  <a:cubicBezTo>
                    <a:pt x="901" y="1"/>
                    <a:pt x="0" y="868"/>
                    <a:pt x="0" y="1969"/>
                  </a:cubicBezTo>
                  <a:lnTo>
                    <a:pt x="9040" y="1969"/>
                  </a:lnTo>
                  <a:cubicBezTo>
                    <a:pt x="9040" y="868"/>
                    <a:pt x="8173" y="1"/>
                    <a:pt x="70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0" name="Google Shape;1060;p47"/>
          <p:cNvSpPr/>
          <p:nvPr/>
        </p:nvSpPr>
        <p:spPr>
          <a:xfrm>
            <a:off x="720000" y="1701208"/>
            <a:ext cx="2250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47"/>
          <p:cNvSpPr txBox="1">
            <a:spLocks noGrp="1"/>
          </p:cNvSpPr>
          <p:nvPr>
            <p:ph type="title"/>
          </p:nvPr>
        </p:nvSpPr>
        <p:spPr>
          <a:xfrm flipV="1">
            <a:off x="-1346663" y="806682"/>
            <a:ext cx="349135" cy="1742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63" name="Google Shape;1063;p47"/>
          <p:cNvPicPr preferRelativeResize="0"/>
          <p:nvPr/>
        </p:nvPicPr>
        <p:blipFill>
          <a:blip r:embed="rId3"/>
          <a:srcRect l="12" t="498" r="-12" b="23440"/>
          <a:stretch/>
        </p:blipFill>
        <p:spPr>
          <a:xfrm>
            <a:off x="3956314" y="778743"/>
            <a:ext cx="4812999" cy="2555240"/>
          </a:xfrm>
          <a:prstGeom prst="rect">
            <a:avLst/>
          </a:prstGeom>
          <a:noFill/>
          <a:ln>
            <a:noFill/>
          </a:ln>
          <a:effectLst>
            <a:softEdge rad="127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B44F7C-4AA4-9A06-6CD8-6EF441CC1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9869" y="3003422"/>
            <a:ext cx="4765887" cy="3165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EE79A6-610B-4E9A-10C3-0B9131706B6C}"/>
              </a:ext>
            </a:extLst>
          </p:cNvPr>
          <p:cNvSpPr txBox="1"/>
          <p:nvPr/>
        </p:nvSpPr>
        <p:spPr>
          <a:xfrm>
            <a:off x="561360" y="1183252"/>
            <a:ext cx="274572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4200" b="0" i="0" u="none" strike="noStrike" kern="0" cap="none" spc="0" normalizeH="0" baseline="0" noProof="0" dirty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uLnTx/>
                <a:uFillTx/>
                <a:latin typeface="Dela Gothic One"/>
                <a:ea typeface="Dela Gothic One"/>
                <a:sym typeface="Dela Gothic One"/>
              </a:rPr>
              <a:t>Demo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" name="Google Shape;1333;p48"/>
          <p:cNvSpPr txBox="1">
            <a:spLocks noGrp="1"/>
          </p:cNvSpPr>
          <p:nvPr>
            <p:ph type="title"/>
          </p:nvPr>
        </p:nvSpPr>
        <p:spPr>
          <a:xfrm>
            <a:off x="3752275" y="641900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5EA7"/>
                </a:solidFill>
              </a:rPr>
              <a:t>Thanks!</a:t>
            </a:r>
            <a:endParaRPr dirty="0">
              <a:solidFill>
                <a:srgbClr val="005EA7"/>
              </a:solidFill>
            </a:endParaRPr>
          </a:p>
        </p:txBody>
      </p:sp>
      <p:sp>
        <p:nvSpPr>
          <p:cNvPr id="1334" name="Google Shape;1334;p48"/>
          <p:cNvSpPr txBox="1">
            <a:spLocks noGrp="1"/>
          </p:cNvSpPr>
          <p:nvPr>
            <p:ph type="subTitle" idx="1"/>
          </p:nvPr>
        </p:nvSpPr>
        <p:spPr>
          <a:xfrm>
            <a:off x="3752275" y="1694513"/>
            <a:ext cx="39507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https://</a:t>
            </a:r>
            <a:r>
              <a:rPr lang="en-US" b="1" dirty="0" err="1"/>
              <a:t>github.com</a:t>
            </a:r>
            <a:r>
              <a:rPr lang="en-US" b="1" dirty="0"/>
              <a:t>/</a:t>
            </a:r>
            <a:r>
              <a:rPr lang="en-US" b="1" dirty="0" err="1"/>
              <a:t>eixfachZabii</a:t>
            </a:r>
            <a:r>
              <a:rPr lang="en-US" b="1" dirty="0"/>
              <a:t>/hotel-recommender-smartstay24/tree/main</a:t>
            </a:r>
            <a:endParaRPr b="1" dirty="0"/>
          </a:p>
        </p:txBody>
      </p:sp>
      <p:cxnSp>
        <p:nvCxnSpPr>
          <p:cNvPr id="1346" name="Google Shape;1346;p48"/>
          <p:cNvCxnSpPr/>
          <p:nvPr/>
        </p:nvCxnSpPr>
        <p:spPr>
          <a:xfrm>
            <a:off x="3838875" y="631750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7" name="Google Shape;1347;p48"/>
          <p:cNvCxnSpPr/>
          <p:nvPr/>
        </p:nvCxnSpPr>
        <p:spPr>
          <a:xfrm>
            <a:off x="3838875" y="1634375"/>
            <a:ext cx="3326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8" name="Google Shape;1348;p48"/>
          <p:cNvSpPr txBox="1"/>
          <p:nvPr/>
        </p:nvSpPr>
        <p:spPr>
          <a:xfrm>
            <a:off x="3752275" y="3973450"/>
            <a:ext cx="46785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Please keep this slide for attribution</a:t>
            </a:r>
            <a:endParaRPr sz="12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1349" name="Google Shape;1349;p48"/>
          <p:cNvGrpSpPr/>
          <p:nvPr/>
        </p:nvGrpSpPr>
        <p:grpSpPr>
          <a:xfrm>
            <a:off x="704551" y="939863"/>
            <a:ext cx="2142887" cy="3263763"/>
            <a:chOff x="704550" y="939863"/>
            <a:chExt cx="2142887" cy="3263763"/>
          </a:xfrm>
        </p:grpSpPr>
        <p:grpSp>
          <p:nvGrpSpPr>
            <p:cNvPr id="1350" name="Google Shape;1350;p48"/>
            <p:cNvGrpSpPr/>
            <p:nvPr/>
          </p:nvGrpSpPr>
          <p:grpSpPr>
            <a:xfrm>
              <a:off x="713213" y="939863"/>
              <a:ext cx="1544638" cy="528638"/>
              <a:chOff x="5015938" y="2962763"/>
              <a:chExt cx="1544638" cy="528638"/>
            </a:xfrm>
          </p:grpSpPr>
          <p:sp>
            <p:nvSpPr>
              <p:cNvPr id="1351" name="Google Shape;1351;p48"/>
              <p:cNvSpPr/>
              <p:nvPr/>
            </p:nvSpPr>
            <p:spPr>
              <a:xfrm flipH="1">
                <a:off x="5015938" y="2962763"/>
                <a:ext cx="1544638" cy="528638"/>
              </a:xfrm>
              <a:custGeom>
                <a:avLst/>
                <a:gdLst/>
                <a:ahLst/>
                <a:cxnLst/>
                <a:rect l="l" t="t" r="r" b="b"/>
                <a:pathLst>
                  <a:path w="646" h="221" extrusionOk="0">
                    <a:moveTo>
                      <a:pt x="620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2"/>
                      <a:pt x="0" y="26"/>
                    </a:cubicBezTo>
                    <a:cubicBezTo>
                      <a:pt x="0" y="183"/>
                      <a:pt x="0" y="183"/>
                      <a:pt x="0" y="183"/>
                    </a:cubicBezTo>
                    <a:cubicBezTo>
                      <a:pt x="0" y="197"/>
                      <a:pt x="12" y="208"/>
                      <a:pt x="26" y="208"/>
                    </a:cubicBezTo>
                    <a:cubicBezTo>
                      <a:pt x="588" y="208"/>
                      <a:pt x="588" y="208"/>
                      <a:pt x="588" y="208"/>
                    </a:cubicBezTo>
                    <a:cubicBezTo>
                      <a:pt x="589" y="212"/>
                      <a:pt x="591" y="215"/>
                      <a:pt x="594" y="218"/>
                    </a:cubicBezTo>
                    <a:cubicBezTo>
                      <a:pt x="597" y="220"/>
                      <a:pt x="601" y="221"/>
                      <a:pt x="604" y="221"/>
                    </a:cubicBezTo>
                    <a:cubicBezTo>
                      <a:pt x="605" y="221"/>
                      <a:pt x="605" y="221"/>
                      <a:pt x="606" y="221"/>
                    </a:cubicBezTo>
                    <a:cubicBezTo>
                      <a:pt x="606" y="221"/>
                      <a:pt x="606" y="221"/>
                      <a:pt x="606" y="221"/>
                    </a:cubicBezTo>
                    <a:cubicBezTo>
                      <a:pt x="606" y="220"/>
                      <a:pt x="606" y="220"/>
                      <a:pt x="606" y="220"/>
                    </a:cubicBezTo>
                    <a:cubicBezTo>
                      <a:pt x="604" y="217"/>
                      <a:pt x="604" y="212"/>
                      <a:pt x="604" y="208"/>
                    </a:cubicBezTo>
                    <a:cubicBezTo>
                      <a:pt x="620" y="208"/>
                      <a:pt x="620" y="208"/>
                      <a:pt x="620" y="208"/>
                    </a:cubicBezTo>
                    <a:cubicBezTo>
                      <a:pt x="634" y="208"/>
                      <a:pt x="646" y="197"/>
                      <a:pt x="646" y="183"/>
                    </a:cubicBezTo>
                    <a:cubicBezTo>
                      <a:pt x="646" y="26"/>
                      <a:pt x="646" y="26"/>
                      <a:pt x="646" y="26"/>
                    </a:cubicBezTo>
                    <a:cubicBezTo>
                      <a:pt x="646" y="12"/>
                      <a:pt x="634" y="0"/>
                      <a:pt x="620" y="0"/>
                    </a:cubicBezTo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2" name="Google Shape;1352;p48"/>
              <p:cNvGrpSpPr/>
              <p:nvPr/>
            </p:nvGrpSpPr>
            <p:grpSpPr>
              <a:xfrm>
                <a:off x="5145363" y="3102744"/>
                <a:ext cx="1285800" cy="204775"/>
                <a:chOff x="5848350" y="2766500"/>
                <a:chExt cx="1285800" cy="204775"/>
              </a:xfrm>
            </p:grpSpPr>
            <p:cxnSp>
              <p:nvCxnSpPr>
                <p:cNvPr id="1353" name="Google Shape;1353;p48"/>
                <p:cNvCxnSpPr/>
                <p:nvPr/>
              </p:nvCxnSpPr>
              <p:spPr>
                <a:xfrm>
                  <a:off x="5848350" y="276650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48"/>
                <p:cNvCxnSpPr/>
                <p:nvPr/>
              </p:nvCxnSpPr>
              <p:spPr>
                <a:xfrm>
                  <a:off x="5848350" y="286888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48"/>
                <p:cNvCxnSpPr/>
                <p:nvPr/>
              </p:nvCxnSpPr>
              <p:spPr>
                <a:xfrm>
                  <a:off x="5848350" y="297127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48"/>
            <p:cNvGrpSpPr/>
            <p:nvPr/>
          </p:nvGrpSpPr>
          <p:grpSpPr>
            <a:xfrm>
              <a:off x="704551" y="1809800"/>
              <a:ext cx="879475" cy="1439864"/>
              <a:chOff x="704550" y="2022613"/>
              <a:chExt cx="879475" cy="1439864"/>
            </a:xfrm>
          </p:grpSpPr>
          <p:sp>
            <p:nvSpPr>
              <p:cNvPr id="1357" name="Google Shape;1357;p48"/>
              <p:cNvSpPr/>
              <p:nvPr/>
            </p:nvSpPr>
            <p:spPr>
              <a:xfrm flipH="1">
                <a:off x="704551" y="2022613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58" name="Google Shape;1358;p48"/>
              <p:cNvGrpSpPr/>
              <p:nvPr/>
            </p:nvGrpSpPr>
            <p:grpSpPr>
              <a:xfrm>
                <a:off x="839488" y="2182413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59" name="Google Shape;1359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0" name="Google Shape;1360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1" name="Google Shape;1361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2" name="Google Shape;1362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3" name="Google Shape;1363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4" name="Google Shape;1364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5" name="Google Shape;1365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6" name="Google Shape;1366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7" name="Google Shape;1367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8" name="Google Shape;1368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69" name="Google Shape;1369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0" name="Google Shape;1370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71" name="Google Shape;1371;p48"/>
            <p:cNvGrpSpPr/>
            <p:nvPr/>
          </p:nvGrpSpPr>
          <p:grpSpPr>
            <a:xfrm>
              <a:off x="1967963" y="2293875"/>
              <a:ext cx="879475" cy="1439864"/>
              <a:chOff x="4645038" y="3703638"/>
              <a:chExt cx="879475" cy="1439864"/>
            </a:xfrm>
          </p:grpSpPr>
          <p:sp>
            <p:nvSpPr>
              <p:cNvPr id="1372" name="Google Shape;1372;p48"/>
              <p:cNvSpPr/>
              <p:nvPr/>
            </p:nvSpPr>
            <p:spPr>
              <a:xfrm>
                <a:off x="4645038" y="3703638"/>
                <a:ext cx="879475" cy="1439864"/>
              </a:xfrm>
              <a:custGeom>
                <a:avLst/>
                <a:gdLst/>
                <a:ahLst/>
                <a:cxnLst/>
                <a:rect l="l" t="t" r="r" b="b"/>
                <a:pathLst>
                  <a:path w="368" h="602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563"/>
                      <a:pt x="0" y="563"/>
                      <a:pt x="0" y="563"/>
                    </a:cubicBezTo>
                    <a:cubicBezTo>
                      <a:pt x="0" y="577"/>
                      <a:pt x="12" y="589"/>
                      <a:pt x="26" y="589"/>
                    </a:cubicBezTo>
                    <a:cubicBezTo>
                      <a:pt x="310" y="589"/>
                      <a:pt x="310" y="589"/>
                      <a:pt x="310" y="589"/>
                    </a:cubicBezTo>
                    <a:cubicBezTo>
                      <a:pt x="310" y="592"/>
                      <a:pt x="313" y="596"/>
                      <a:pt x="315" y="598"/>
                    </a:cubicBezTo>
                    <a:cubicBezTo>
                      <a:pt x="318" y="600"/>
                      <a:pt x="322" y="602"/>
                      <a:pt x="326" y="602"/>
                    </a:cubicBezTo>
                    <a:cubicBezTo>
                      <a:pt x="327" y="602"/>
                      <a:pt x="327" y="602"/>
                      <a:pt x="327" y="602"/>
                    </a:cubicBezTo>
                    <a:cubicBezTo>
                      <a:pt x="328" y="602"/>
                      <a:pt x="328" y="602"/>
                      <a:pt x="328" y="602"/>
                    </a:cubicBezTo>
                    <a:cubicBezTo>
                      <a:pt x="328" y="601"/>
                      <a:pt x="328" y="601"/>
                      <a:pt x="328" y="601"/>
                    </a:cubicBezTo>
                    <a:cubicBezTo>
                      <a:pt x="326" y="597"/>
                      <a:pt x="326" y="593"/>
                      <a:pt x="326" y="589"/>
                    </a:cubicBezTo>
                    <a:cubicBezTo>
                      <a:pt x="342" y="589"/>
                      <a:pt x="342" y="589"/>
                      <a:pt x="342" y="589"/>
                    </a:cubicBezTo>
                    <a:cubicBezTo>
                      <a:pt x="356" y="589"/>
                      <a:pt x="368" y="577"/>
                      <a:pt x="368" y="563"/>
                    </a:cubicBezTo>
                    <a:cubicBezTo>
                      <a:pt x="368" y="25"/>
                      <a:pt x="368" y="25"/>
                      <a:pt x="368" y="25"/>
                    </a:cubicBezTo>
                    <a:cubicBezTo>
                      <a:pt x="368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73" name="Google Shape;1373;p48"/>
              <p:cNvGrpSpPr/>
              <p:nvPr/>
            </p:nvGrpSpPr>
            <p:grpSpPr>
              <a:xfrm flipH="1">
                <a:off x="4779975" y="3863438"/>
                <a:ext cx="609600" cy="1117540"/>
                <a:chOff x="7453338" y="715125"/>
                <a:chExt cx="609600" cy="1117540"/>
              </a:xfrm>
            </p:grpSpPr>
            <p:cxnSp>
              <p:nvCxnSpPr>
                <p:cNvPr id="1374" name="Google Shape;1374;p48"/>
                <p:cNvCxnSpPr/>
                <p:nvPr/>
              </p:nvCxnSpPr>
              <p:spPr>
                <a:xfrm>
                  <a:off x="7453338" y="715125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5" name="Google Shape;1375;p48"/>
                <p:cNvCxnSpPr/>
                <p:nvPr/>
              </p:nvCxnSpPr>
              <p:spPr>
                <a:xfrm>
                  <a:off x="7453338" y="81672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6" name="Google Shape;1376;p48"/>
                <p:cNvCxnSpPr/>
                <p:nvPr/>
              </p:nvCxnSpPr>
              <p:spPr>
                <a:xfrm>
                  <a:off x="7453338" y="918314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7" name="Google Shape;1377;p48"/>
                <p:cNvCxnSpPr/>
                <p:nvPr/>
              </p:nvCxnSpPr>
              <p:spPr>
                <a:xfrm>
                  <a:off x="7453338" y="1019909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8" name="Google Shape;1378;p48"/>
                <p:cNvCxnSpPr/>
                <p:nvPr/>
              </p:nvCxnSpPr>
              <p:spPr>
                <a:xfrm>
                  <a:off x="7453338" y="1121503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79" name="Google Shape;1379;p48"/>
                <p:cNvCxnSpPr/>
                <p:nvPr/>
              </p:nvCxnSpPr>
              <p:spPr>
                <a:xfrm>
                  <a:off x="7453338" y="1223098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0" name="Google Shape;1380;p48"/>
                <p:cNvCxnSpPr/>
                <p:nvPr/>
              </p:nvCxnSpPr>
              <p:spPr>
                <a:xfrm>
                  <a:off x="7453338" y="1324692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1" name="Google Shape;1381;p48"/>
                <p:cNvCxnSpPr/>
                <p:nvPr/>
              </p:nvCxnSpPr>
              <p:spPr>
                <a:xfrm>
                  <a:off x="7453338" y="1426287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2" name="Google Shape;1382;p48"/>
                <p:cNvCxnSpPr/>
                <p:nvPr/>
              </p:nvCxnSpPr>
              <p:spPr>
                <a:xfrm>
                  <a:off x="7453338" y="1527881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3" name="Google Shape;1383;p48"/>
                <p:cNvCxnSpPr/>
                <p:nvPr/>
              </p:nvCxnSpPr>
              <p:spPr>
                <a:xfrm>
                  <a:off x="7453338" y="1629476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4" name="Google Shape;1384;p48"/>
                <p:cNvCxnSpPr/>
                <p:nvPr/>
              </p:nvCxnSpPr>
              <p:spPr>
                <a:xfrm>
                  <a:off x="7453338" y="1731070"/>
                  <a:ext cx="6096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5" name="Google Shape;1385;p48"/>
                <p:cNvCxnSpPr/>
                <p:nvPr/>
              </p:nvCxnSpPr>
              <p:spPr>
                <a:xfrm>
                  <a:off x="7453338" y="1832665"/>
                  <a:ext cx="2802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86" name="Google Shape;1386;p48"/>
            <p:cNvGrpSpPr/>
            <p:nvPr/>
          </p:nvGrpSpPr>
          <p:grpSpPr>
            <a:xfrm>
              <a:off x="1968763" y="1617538"/>
              <a:ext cx="877888" cy="469900"/>
              <a:chOff x="2079875" y="3121151"/>
              <a:chExt cx="877888" cy="469900"/>
            </a:xfrm>
          </p:grpSpPr>
          <p:sp>
            <p:nvSpPr>
              <p:cNvPr id="1387" name="Google Shape;1387;p48"/>
              <p:cNvSpPr/>
              <p:nvPr/>
            </p:nvSpPr>
            <p:spPr>
              <a:xfrm>
                <a:off x="2079875" y="3121150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88" name="Google Shape;1388;p48"/>
              <p:cNvGrpSpPr/>
              <p:nvPr/>
            </p:nvGrpSpPr>
            <p:grpSpPr>
              <a:xfrm>
                <a:off x="2181689" y="3241906"/>
                <a:ext cx="674400" cy="203189"/>
                <a:chOff x="2181677" y="2165344"/>
                <a:chExt cx="674400" cy="203189"/>
              </a:xfrm>
            </p:grpSpPr>
            <p:cxnSp>
              <p:nvCxnSpPr>
                <p:cNvPr id="1389" name="Google Shape;1389;p48"/>
                <p:cNvCxnSpPr/>
                <p:nvPr/>
              </p:nvCxnSpPr>
              <p:spPr>
                <a:xfrm>
                  <a:off x="2181677" y="2165344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0" name="Google Shape;1390;p48"/>
                <p:cNvCxnSpPr/>
                <p:nvPr/>
              </p:nvCxnSpPr>
              <p:spPr>
                <a:xfrm>
                  <a:off x="2181677" y="2266938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1" name="Google Shape;1391;p48"/>
                <p:cNvCxnSpPr/>
                <p:nvPr/>
              </p:nvCxnSpPr>
              <p:spPr>
                <a:xfrm>
                  <a:off x="2181677" y="2368533"/>
                  <a:ext cx="674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92" name="Google Shape;1392;p48"/>
            <p:cNvGrpSpPr/>
            <p:nvPr/>
          </p:nvGrpSpPr>
          <p:grpSpPr>
            <a:xfrm flipH="1">
              <a:off x="705338" y="3733726"/>
              <a:ext cx="877888" cy="469900"/>
              <a:chOff x="6736325" y="4051538"/>
              <a:chExt cx="877888" cy="469900"/>
            </a:xfrm>
          </p:grpSpPr>
          <p:sp>
            <p:nvSpPr>
              <p:cNvPr id="1393" name="Google Shape;1393;p48"/>
              <p:cNvSpPr/>
              <p:nvPr/>
            </p:nvSpPr>
            <p:spPr>
              <a:xfrm>
                <a:off x="6736325" y="4051538"/>
                <a:ext cx="877888" cy="469900"/>
              </a:xfrm>
              <a:custGeom>
                <a:avLst/>
                <a:gdLst/>
                <a:ahLst/>
                <a:cxnLst/>
                <a:rect l="l" t="t" r="r" b="b"/>
                <a:pathLst>
                  <a:path w="367" h="197" extrusionOk="0">
                    <a:moveTo>
                      <a:pt x="342" y="0"/>
                    </a:moveTo>
                    <a:cubicBezTo>
                      <a:pt x="26" y="0"/>
                      <a:pt x="26" y="0"/>
                      <a:pt x="26" y="0"/>
                    </a:cubicBezTo>
                    <a:cubicBezTo>
                      <a:pt x="12" y="0"/>
                      <a:pt x="0" y="14"/>
                      <a:pt x="0" y="28"/>
                    </a:cubicBezTo>
                    <a:cubicBezTo>
                      <a:pt x="0" y="158"/>
                      <a:pt x="0" y="158"/>
                      <a:pt x="0" y="158"/>
                    </a:cubicBezTo>
                    <a:cubicBezTo>
                      <a:pt x="0" y="172"/>
                      <a:pt x="12" y="184"/>
                      <a:pt x="26" y="184"/>
                    </a:cubicBezTo>
                    <a:cubicBezTo>
                      <a:pt x="309" y="184"/>
                      <a:pt x="309" y="184"/>
                      <a:pt x="309" y="184"/>
                    </a:cubicBezTo>
                    <a:cubicBezTo>
                      <a:pt x="310" y="187"/>
                      <a:pt x="312" y="191"/>
                      <a:pt x="315" y="193"/>
                    </a:cubicBezTo>
                    <a:cubicBezTo>
                      <a:pt x="318" y="196"/>
                      <a:pt x="322" y="197"/>
                      <a:pt x="326" y="197"/>
                    </a:cubicBezTo>
                    <a:cubicBezTo>
                      <a:pt x="326" y="197"/>
                      <a:pt x="327" y="197"/>
                      <a:pt x="327" y="197"/>
                    </a:cubicBezTo>
                    <a:cubicBezTo>
                      <a:pt x="328" y="197"/>
                      <a:pt x="328" y="197"/>
                      <a:pt x="328" y="197"/>
                    </a:cubicBezTo>
                    <a:cubicBezTo>
                      <a:pt x="328" y="196"/>
                      <a:pt x="328" y="196"/>
                      <a:pt x="328" y="196"/>
                    </a:cubicBezTo>
                    <a:cubicBezTo>
                      <a:pt x="326" y="192"/>
                      <a:pt x="325" y="188"/>
                      <a:pt x="326" y="184"/>
                    </a:cubicBezTo>
                    <a:cubicBezTo>
                      <a:pt x="342" y="184"/>
                      <a:pt x="342" y="184"/>
                      <a:pt x="342" y="184"/>
                    </a:cubicBezTo>
                    <a:cubicBezTo>
                      <a:pt x="356" y="184"/>
                      <a:pt x="367" y="172"/>
                      <a:pt x="367" y="158"/>
                    </a:cubicBezTo>
                    <a:cubicBezTo>
                      <a:pt x="367" y="25"/>
                      <a:pt x="367" y="25"/>
                      <a:pt x="367" y="25"/>
                    </a:cubicBezTo>
                    <a:cubicBezTo>
                      <a:pt x="367" y="11"/>
                      <a:pt x="356" y="0"/>
                      <a:pt x="342" y="0"/>
                    </a:cubicBezTo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394" name="Google Shape;1394;p48"/>
              <p:cNvGrpSpPr/>
              <p:nvPr/>
            </p:nvGrpSpPr>
            <p:grpSpPr>
              <a:xfrm>
                <a:off x="6844621" y="4166350"/>
                <a:ext cx="667073" cy="204775"/>
                <a:chOff x="5848350" y="2788450"/>
                <a:chExt cx="1285800" cy="204775"/>
              </a:xfrm>
            </p:grpSpPr>
            <p:cxnSp>
              <p:nvCxnSpPr>
                <p:cNvPr id="1395" name="Google Shape;1395;p48"/>
                <p:cNvCxnSpPr/>
                <p:nvPr/>
              </p:nvCxnSpPr>
              <p:spPr>
                <a:xfrm>
                  <a:off x="5848350" y="2788450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6" name="Google Shape;1396;p48"/>
                <p:cNvCxnSpPr/>
                <p:nvPr/>
              </p:nvCxnSpPr>
              <p:spPr>
                <a:xfrm>
                  <a:off x="5848350" y="2890838"/>
                  <a:ext cx="12858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97" name="Google Shape;1397;p48"/>
                <p:cNvCxnSpPr/>
                <p:nvPr/>
              </p:nvCxnSpPr>
              <p:spPr>
                <a:xfrm>
                  <a:off x="5848350" y="2993225"/>
                  <a:ext cx="6405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600E7C0-8172-A5E3-CC9D-20249076B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457" y="3249665"/>
            <a:ext cx="4825204" cy="10127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F94E2A-3244-DDD9-A46A-05FF7F25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675" y="3050526"/>
            <a:ext cx="1320800" cy="3175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AACA3D8-9712-FE50-3621-8B38BE61E83D}"/>
              </a:ext>
            </a:extLst>
          </p:cNvPr>
          <p:cNvSpPr txBox="1"/>
          <p:nvPr/>
        </p:nvSpPr>
        <p:spPr>
          <a:xfrm>
            <a:off x="426501" y="451477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Thank you for your attention!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hatbot by AI Pitch Deck by Slidesgo">
  <a:themeElements>
    <a:clrScheme name="Simple Light">
      <a:dk1>
        <a:srgbClr val="373B42"/>
      </a:dk1>
      <a:lt1>
        <a:srgbClr val="3B63F8"/>
      </a:lt1>
      <a:dk2>
        <a:srgbClr val="EEF1F5"/>
      </a:dk2>
      <a:lt2>
        <a:srgbClr val="87ABFF"/>
      </a:lt2>
      <a:accent1>
        <a:srgbClr val="C0E1FF"/>
      </a:accent1>
      <a:accent2>
        <a:srgbClr val="9DA1A8"/>
      </a:accent2>
      <a:accent3>
        <a:srgbClr val="C3C7CE"/>
      </a:accent3>
      <a:accent4>
        <a:srgbClr val="FFFFFF"/>
      </a:accent4>
      <a:accent5>
        <a:srgbClr val="FFFFFF"/>
      </a:accent5>
      <a:accent6>
        <a:srgbClr val="FFFFFF"/>
      </a:accent6>
      <a:hlink>
        <a:srgbClr val="373B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327</Words>
  <Application>Microsoft Macintosh PowerPoint</Application>
  <PresentationFormat>On-screen Show (16:9)</PresentationFormat>
  <Paragraphs>39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Calibri</vt:lpstr>
      <vt:lpstr>Barlow</vt:lpstr>
      <vt:lpstr>Arial</vt:lpstr>
      <vt:lpstr>Palanquin Dark</vt:lpstr>
      <vt:lpstr>Open Sans</vt:lpstr>
      <vt:lpstr>Dela Gothic One</vt:lpstr>
      <vt:lpstr>Chatbot by AI Pitch Deck by Slidesgo</vt:lpstr>
      <vt:lpstr>SmartStay24</vt:lpstr>
      <vt:lpstr>Idee</vt:lpstr>
      <vt:lpstr>Challenges</vt:lpstr>
      <vt:lpstr>Unsere Lösung</vt:lpstr>
      <vt:lpstr>Unsere Lösung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Sebastian Rogg</cp:lastModifiedBy>
  <cp:revision>10</cp:revision>
  <dcterms:modified xsi:type="dcterms:W3CDTF">2025-04-25T23:38:59Z</dcterms:modified>
</cp:coreProperties>
</file>