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3"/>
  </p:notesMasterIdLst>
  <p:sldIdLst>
    <p:sldId id="256" r:id="rId2"/>
    <p:sldId id="260" r:id="rId3"/>
    <p:sldId id="262" r:id="rId4"/>
    <p:sldId id="298" r:id="rId5"/>
    <p:sldId id="268" r:id="rId6"/>
    <p:sldId id="299" r:id="rId7"/>
    <p:sldId id="300" r:id="rId8"/>
    <p:sldId id="301" r:id="rId9"/>
    <p:sldId id="297" r:id="rId10"/>
    <p:sldId id="302" r:id="rId11"/>
    <p:sldId id="275" r:id="rId12"/>
  </p:sldIdLst>
  <p:sldSz cx="9144000" cy="5143500" type="screen16x9"/>
  <p:notesSz cx="6858000" cy="9144000"/>
  <p:embeddedFontLst>
    <p:embeddedFont>
      <p:font typeface="Dela Gothic One" pitchFamily="2" charset="-128"/>
      <p:regular r:id="rId14"/>
    </p:embeddedFont>
    <p:embeddedFont>
      <p:font typeface="Barlow" pitchFamily="2" charset="77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Palanquin Dark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A67E"/>
    <a:srgbClr val="DF3079"/>
    <a:srgbClr val="FF004F"/>
    <a:srgbClr val="005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B2D9CA-BF66-454B-8F05-E5E7DD5F139A}">
  <a:tblStyle styleId="{7CB2D9CA-BF66-454B-8F05-E5E7DD5F13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2232E03-9AE9-4CB7-9CF1-EBC2B8376D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1"/>
    <p:restoredTop sz="86395"/>
  </p:normalViewPr>
  <p:slideViewPr>
    <p:cSldViewPr snapToGrid="0">
      <p:cViewPr>
        <p:scale>
          <a:sx n="140" d="100"/>
          <a:sy n="140" d="100"/>
        </p:scale>
        <p:origin x="480" y="2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29d73137b00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29d73137b00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>
          <a:extLst>
            <a:ext uri="{FF2B5EF4-FFF2-40B4-BE49-F238E27FC236}">
              <a16:creationId xmlns:a16="http://schemas.microsoft.com/office/drawing/2014/main" id="{95FD943F-D91C-D1DC-9604-CB403466E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a4b3b7ab8f_0_207:notes">
            <a:extLst>
              <a:ext uri="{FF2B5EF4-FFF2-40B4-BE49-F238E27FC236}">
                <a16:creationId xmlns:a16="http://schemas.microsoft.com/office/drawing/2014/main" id="{73D3768F-75C5-93AB-635A-1953244B65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a4b3b7ab8f_0_207:notes">
            <a:extLst>
              <a:ext uri="{FF2B5EF4-FFF2-40B4-BE49-F238E27FC236}">
                <a16:creationId xmlns:a16="http://schemas.microsoft.com/office/drawing/2014/main" id="{1BA65572-4730-8AB6-0DFB-02EEE718F0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5128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>
          <a:extLst>
            <a:ext uri="{FF2B5EF4-FFF2-40B4-BE49-F238E27FC236}">
              <a16:creationId xmlns:a16="http://schemas.microsoft.com/office/drawing/2014/main" id="{786D16B8-7E32-78E5-B09A-AE33820B9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184d99d1a72_0_2:notes">
            <a:extLst>
              <a:ext uri="{FF2B5EF4-FFF2-40B4-BE49-F238E27FC236}">
                <a16:creationId xmlns:a16="http://schemas.microsoft.com/office/drawing/2014/main" id="{800D75BD-C093-5BB7-F8B6-21DD7ABCE9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184d99d1a72_0_2:notes">
            <a:extLst>
              <a:ext uri="{FF2B5EF4-FFF2-40B4-BE49-F238E27FC236}">
                <a16:creationId xmlns:a16="http://schemas.microsoft.com/office/drawing/2014/main" id="{1941AF2D-E7F5-7969-7302-6EA87B07BF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659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>
          <a:extLst>
            <a:ext uri="{FF2B5EF4-FFF2-40B4-BE49-F238E27FC236}">
              <a16:creationId xmlns:a16="http://schemas.microsoft.com/office/drawing/2014/main" id="{B8C2732A-77BE-3D14-62CE-0B1BBC54B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54dda1946d_4_2701:notes">
            <a:extLst>
              <a:ext uri="{FF2B5EF4-FFF2-40B4-BE49-F238E27FC236}">
                <a16:creationId xmlns:a16="http://schemas.microsoft.com/office/drawing/2014/main" id="{C6ECBFD8-683E-EBC5-9E91-12F01CA261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54dda1946d_4_2701:notes">
            <a:extLst>
              <a:ext uri="{FF2B5EF4-FFF2-40B4-BE49-F238E27FC236}">
                <a16:creationId xmlns:a16="http://schemas.microsoft.com/office/drawing/2014/main" id="{469D6593-DBD8-C4BA-2A32-105ED93E1A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195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>
          <a:extLst>
            <a:ext uri="{FF2B5EF4-FFF2-40B4-BE49-F238E27FC236}">
              <a16:creationId xmlns:a16="http://schemas.microsoft.com/office/drawing/2014/main" id="{64978E5A-BB02-35D8-DBA1-958935160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54dda1946d_4_2701:notes">
            <a:extLst>
              <a:ext uri="{FF2B5EF4-FFF2-40B4-BE49-F238E27FC236}">
                <a16:creationId xmlns:a16="http://schemas.microsoft.com/office/drawing/2014/main" id="{1B79E436-0CED-9BE6-DA35-C360623C4E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54dda1946d_4_2701:notes">
            <a:extLst>
              <a:ext uri="{FF2B5EF4-FFF2-40B4-BE49-F238E27FC236}">
                <a16:creationId xmlns:a16="http://schemas.microsoft.com/office/drawing/2014/main" id="{51279C6F-2F6D-6908-066E-74861B959F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01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>
          <a:extLst>
            <a:ext uri="{FF2B5EF4-FFF2-40B4-BE49-F238E27FC236}">
              <a16:creationId xmlns:a16="http://schemas.microsoft.com/office/drawing/2014/main" id="{F49617FB-0C1D-21AC-12E4-F1DEEA9AC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54dda1946d_4_2701:notes">
            <a:extLst>
              <a:ext uri="{FF2B5EF4-FFF2-40B4-BE49-F238E27FC236}">
                <a16:creationId xmlns:a16="http://schemas.microsoft.com/office/drawing/2014/main" id="{1E86EC71-33F0-79E7-65CB-30604745F1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54dda1946d_4_2701:notes">
            <a:extLst>
              <a:ext uri="{FF2B5EF4-FFF2-40B4-BE49-F238E27FC236}">
                <a16:creationId xmlns:a16="http://schemas.microsoft.com/office/drawing/2014/main" id="{1B63A25C-0027-927C-7DEC-CCAF288B7D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424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a4b3b7ab8f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a4b3b7ab8f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343" y="1010425"/>
            <a:ext cx="4709100" cy="14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 b="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326250" y="4505375"/>
            <a:ext cx="8491500" cy="318625"/>
            <a:chOff x="326250" y="4505375"/>
            <a:chExt cx="8491500" cy="318625"/>
          </a:xfrm>
        </p:grpSpPr>
        <p:sp>
          <p:nvSpPr>
            <p:cNvPr id="11" name="Google Shape;11;p2"/>
            <p:cNvSpPr/>
            <p:nvPr/>
          </p:nvSpPr>
          <p:spPr>
            <a:xfrm>
              <a:off x="326250" y="4505400"/>
              <a:ext cx="8491500" cy="318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8361877" y="4505375"/>
              <a:ext cx="455613" cy="318598"/>
              <a:chOff x="8362100" y="4505388"/>
              <a:chExt cx="455613" cy="315913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8362100" y="4505388"/>
                <a:ext cx="455613" cy="315913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32" extrusionOk="0">
                    <a:moveTo>
                      <a:pt x="0" y="132"/>
                    </a:moveTo>
                    <a:cubicBezTo>
                      <a:pt x="124" y="132"/>
                      <a:pt x="124" y="132"/>
                      <a:pt x="124" y="132"/>
                    </a:cubicBezTo>
                    <a:cubicBezTo>
                      <a:pt x="160" y="132"/>
                      <a:pt x="190" y="102"/>
                      <a:pt x="190" y="66"/>
                    </a:cubicBezTo>
                    <a:cubicBezTo>
                      <a:pt x="190" y="29"/>
                      <a:pt x="160" y="0"/>
                      <a:pt x="12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" name="Google Shape;14;p2"/>
              <p:cNvGrpSpPr/>
              <p:nvPr/>
            </p:nvGrpSpPr>
            <p:grpSpPr>
              <a:xfrm>
                <a:off x="8477349" y="4595021"/>
                <a:ext cx="161419" cy="156795"/>
                <a:chOff x="10138900" y="2314588"/>
                <a:chExt cx="165101" cy="160338"/>
              </a:xfrm>
            </p:grpSpPr>
            <p:sp>
              <p:nvSpPr>
                <p:cNvPr id="15" name="Google Shape;15;p2"/>
                <p:cNvSpPr/>
                <p:nvPr/>
              </p:nvSpPr>
              <p:spPr>
                <a:xfrm>
                  <a:off x="10138900" y="2314588"/>
                  <a:ext cx="165100" cy="16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7" extrusionOk="0">
                      <a:moveTo>
                        <a:pt x="41" y="67"/>
                      </a:moveTo>
                      <a:cubicBezTo>
                        <a:pt x="41" y="67"/>
                        <a:pt x="41" y="67"/>
                        <a:pt x="41" y="67"/>
                      </a:cubicBezTo>
                      <a:cubicBezTo>
                        <a:pt x="40" y="67"/>
                        <a:pt x="40" y="67"/>
                        <a:pt x="40" y="66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0" y="25"/>
                        <a:pt x="0" y="25"/>
                        <a:pt x="0" y="24"/>
                      </a:cubicBezTo>
                      <a:cubicBezTo>
                        <a:pt x="0" y="24"/>
                        <a:pt x="0" y="23"/>
                        <a:pt x="1" y="23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8" y="0"/>
                        <a:pt x="69" y="0"/>
                        <a:pt x="69" y="0"/>
                      </a:cubicBezTo>
                      <a:cubicBezTo>
                        <a:pt x="69" y="1"/>
                        <a:pt x="69" y="1"/>
                        <a:pt x="69" y="2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2" y="67"/>
                        <a:pt x="41" y="67"/>
                        <a:pt x="41" y="67"/>
                      </a:cubicBezTo>
                      <a:close/>
                      <a:moveTo>
                        <a:pt x="5" y="24"/>
                      </a:move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2"/>
                        <a:pt x="35" y="32"/>
                        <a:pt x="35" y="33"/>
                      </a:cubicBezTo>
                      <a:cubicBezTo>
                        <a:pt x="41" y="62"/>
                        <a:pt x="41" y="62"/>
                        <a:pt x="41" y="62"/>
                      </a:cubicBezTo>
                      <a:cubicBezTo>
                        <a:pt x="66" y="3"/>
                        <a:pt x="66" y="3"/>
                        <a:pt x="66" y="3"/>
                      </a:cubicBezTo>
                      <a:lnTo>
                        <a:pt x="5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10216688" y="2314588"/>
                  <a:ext cx="87313" cy="80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51" extrusionOk="0">
                      <a:moveTo>
                        <a:pt x="3" y="51"/>
                      </a:moveTo>
                      <a:lnTo>
                        <a:pt x="0" y="48"/>
                      </a:lnTo>
                      <a:lnTo>
                        <a:pt x="52" y="0"/>
                      </a:lnTo>
                      <a:lnTo>
                        <a:pt x="55" y="3"/>
                      </a:lnTo>
                      <a:lnTo>
                        <a:pt x="3" y="5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13225" y="2529275"/>
            <a:ext cx="4709100" cy="3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326225" y="228100"/>
            <a:ext cx="1156134" cy="311400"/>
            <a:chOff x="326225" y="228100"/>
            <a:chExt cx="1156134" cy="311400"/>
          </a:xfrm>
        </p:grpSpPr>
        <p:grpSp>
          <p:nvGrpSpPr>
            <p:cNvPr id="19" name="Google Shape;19;p2"/>
            <p:cNvGrpSpPr/>
            <p:nvPr/>
          </p:nvGrpSpPr>
          <p:grpSpPr>
            <a:xfrm>
              <a:off x="752642" y="228100"/>
              <a:ext cx="303300" cy="311400"/>
              <a:chOff x="752642" y="228100"/>
              <a:chExt cx="303300" cy="31140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752642" y="228100"/>
                <a:ext cx="303300" cy="3114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01842" y="281350"/>
                <a:ext cx="204900" cy="204900"/>
              </a:xfrm>
              <a:prstGeom prst="mathPlus">
                <a:avLst>
                  <a:gd name="adj1" fmla="val 2352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>
              <a:off x="1179059" y="228100"/>
              <a:ext cx="303300" cy="311400"/>
              <a:chOff x="1179059" y="228100"/>
              <a:chExt cx="303300" cy="31140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1179059" y="228100"/>
                <a:ext cx="303300" cy="3114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245959" y="299200"/>
                <a:ext cx="169500" cy="169200"/>
              </a:xfrm>
              <a:prstGeom prst="flowChartMagneticTap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>
              <a:off x="326225" y="228100"/>
              <a:ext cx="303300" cy="311400"/>
              <a:chOff x="326225" y="228100"/>
              <a:chExt cx="303300" cy="3114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326225" y="228100"/>
                <a:ext cx="303300" cy="3114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27" name="Google Shape;27;p2"/>
              <p:cNvGrpSpPr/>
              <p:nvPr/>
            </p:nvGrpSpPr>
            <p:grpSpPr>
              <a:xfrm>
                <a:off x="381693" y="299201"/>
                <a:ext cx="192347" cy="156850"/>
                <a:chOff x="2244725" y="192088"/>
                <a:chExt cx="7724774" cy="6299200"/>
              </a:xfrm>
            </p:grpSpPr>
            <p:sp>
              <p:nvSpPr>
                <p:cNvPr id="28" name="Google Shape;28;p2"/>
                <p:cNvSpPr/>
                <p:nvPr/>
              </p:nvSpPr>
              <p:spPr>
                <a:xfrm>
                  <a:off x="2244725" y="192088"/>
                  <a:ext cx="7724774" cy="2182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" h="579" extrusionOk="0">
                      <a:moveTo>
                        <a:pt x="0" y="500"/>
                      </a:moveTo>
                      <a:cubicBezTo>
                        <a:pt x="41" y="459"/>
                        <a:pt x="81" y="414"/>
                        <a:pt x="125" y="376"/>
                      </a:cubicBezTo>
                      <a:cubicBezTo>
                        <a:pt x="310" y="216"/>
                        <a:pt x="524" y="112"/>
                        <a:pt x="765" y="71"/>
                      </a:cubicBezTo>
                      <a:cubicBezTo>
                        <a:pt x="1179" y="0"/>
                        <a:pt x="1553" y="95"/>
                        <a:pt x="1883" y="355"/>
                      </a:cubicBezTo>
                      <a:cubicBezTo>
                        <a:pt x="1934" y="395"/>
                        <a:pt x="1980" y="442"/>
                        <a:pt x="2026" y="487"/>
                      </a:cubicBezTo>
                      <a:cubicBezTo>
                        <a:pt x="2050" y="510"/>
                        <a:pt x="2049" y="540"/>
                        <a:pt x="2028" y="560"/>
                      </a:cubicBezTo>
                      <a:cubicBezTo>
                        <a:pt x="2007" y="579"/>
                        <a:pt x="1979" y="576"/>
                        <a:pt x="1956" y="553"/>
                      </a:cubicBezTo>
                      <a:cubicBezTo>
                        <a:pt x="1953" y="550"/>
                        <a:pt x="1950" y="547"/>
                        <a:pt x="1948" y="544"/>
                      </a:cubicBezTo>
                      <a:cubicBezTo>
                        <a:pt x="1820" y="410"/>
                        <a:pt x="1670" y="307"/>
                        <a:pt x="1497" y="238"/>
                      </a:cubicBezTo>
                      <a:cubicBezTo>
                        <a:pt x="1007" y="42"/>
                        <a:pt x="462" y="158"/>
                        <a:pt x="93" y="538"/>
                      </a:cubicBezTo>
                      <a:cubicBezTo>
                        <a:pt x="57" y="574"/>
                        <a:pt x="28" y="571"/>
                        <a:pt x="0" y="528"/>
                      </a:cubicBezTo>
                      <a:cubicBezTo>
                        <a:pt x="0" y="519"/>
                        <a:pt x="0" y="510"/>
                        <a:pt x="0" y="50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3240088" y="1990726"/>
                  <a:ext cx="5738812" cy="1576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418" extrusionOk="0">
                      <a:moveTo>
                        <a:pt x="769" y="0"/>
                      </a:moveTo>
                      <a:cubicBezTo>
                        <a:pt x="1046" y="6"/>
                        <a:pt x="1294" y="113"/>
                        <a:pt x="1493" y="328"/>
                      </a:cubicBezTo>
                      <a:cubicBezTo>
                        <a:pt x="1523" y="360"/>
                        <a:pt x="1512" y="404"/>
                        <a:pt x="1473" y="413"/>
                      </a:cubicBezTo>
                      <a:cubicBezTo>
                        <a:pt x="1451" y="418"/>
                        <a:pt x="1435" y="408"/>
                        <a:pt x="1421" y="392"/>
                      </a:cubicBezTo>
                      <a:cubicBezTo>
                        <a:pt x="1372" y="338"/>
                        <a:pt x="1317" y="291"/>
                        <a:pt x="1257" y="251"/>
                      </a:cubicBezTo>
                      <a:cubicBezTo>
                        <a:pt x="890" y="6"/>
                        <a:pt x="403" y="59"/>
                        <a:pt x="98" y="377"/>
                      </a:cubicBezTo>
                      <a:cubicBezTo>
                        <a:pt x="89" y="387"/>
                        <a:pt x="78" y="397"/>
                        <a:pt x="65" y="402"/>
                      </a:cubicBezTo>
                      <a:cubicBezTo>
                        <a:pt x="45" y="409"/>
                        <a:pt x="23" y="399"/>
                        <a:pt x="12" y="381"/>
                      </a:cubicBezTo>
                      <a:cubicBezTo>
                        <a:pt x="0" y="362"/>
                        <a:pt x="1" y="339"/>
                        <a:pt x="19" y="322"/>
                      </a:cubicBezTo>
                      <a:cubicBezTo>
                        <a:pt x="55" y="287"/>
                        <a:pt x="90" y="251"/>
                        <a:pt x="130" y="219"/>
                      </a:cubicBezTo>
                      <a:cubicBezTo>
                        <a:pt x="312" y="75"/>
                        <a:pt x="521" y="3"/>
                        <a:pt x="7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4318000" y="3717926"/>
                  <a:ext cx="3544888" cy="1138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302" extrusionOk="0">
                      <a:moveTo>
                        <a:pt x="485" y="0"/>
                      </a:moveTo>
                      <a:cubicBezTo>
                        <a:pt x="649" y="3"/>
                        <a:pt x="801" y="72"/>
                        <a:pt x="920" y="211"/>
                      </a:cubicBezTo>
                      <a:cubicBezTo>
                        <a:pt x="941" y="235"/>
                        <a:pt x="941" y="264"/>
                        <a:pt x="919" y="283"/>
                      </a:cubicBezTo>
                      <a:cubicBezTo>
                        <a:pt x="897" y="302"/>
                        <a:pt x="869" y="299"/>
                        <a:pt x="847" y="274"/>
                      </a:cubicBezTo>
                      <a:cubicBezTo>
                        <a:pt x="768" y="181"/>
                        <a:pt x="668" y="122"/>
                        <a:pt x="547" y="104"/>
                      </a:cubicBezTo>
                      <a:cubicBezTo>
                        <a:pt x="374" y="78"/>
                        <a:pt x="227" y="129"/>
                        <a:pt x="105" y="254"/>
                      </a:cubicBezTo>
                      <a:cubicBezTo>
                        <a:pt x="100" y="259"/>
                        <a:pt x="96" y="264"/>
                        <a:pt x="91" y="268"/>
                      </a:cubicBezTo>
                      <a:cubicBezTo>
                        <a:pt x="71" y="288"/>
                        <a:pt x="43" y="290"/>
                        <a:pt x="23" y="272"/>
                      </a:cubicBezTo>
                      <a:cubicBezTo>
                        <a:pt x="3" y="254"/>
                        <a:pt x="0" y="223"/>
                        <a:pt x="21" y="203"/>
                      </a:cubicBezTo>
                      <a:cubicBezTo>
                        <a:pt x="58" y="167"/>
                        <a:pt x="95" y="131"/>
                        <a:pt x="136" y="102"/>
                      </a:cubicBezTo>
                      <a:cubicBezTo>
                        <a:pt x="235" y="33"/>
                        <a:pt x="346" y="1"/>
                        <a:pt x="48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5429250" y="5157788"/>
                  <a:ext cx="1330325" cy="133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" h="354" extrusionOk="0">
                      <a:moveTo>
                        <a:pt x="0" y="177"/>
                      </a:moveTo>
                      <a:cubicBezTo>
                        <a:pt x="0" y="79"/>
                        <a:pt x="79" y="0"/>
                        <a:pt x="178" y="0"/>
                      </a:cubicBezTo>
                      <a:cubicBezTo>
                        <a:pt x="275" y="1"/>
                        <a:pt x="353" y="79"/>
                        <a:pt x="353" y="177"/>
                      </a:cubicBezTo>
                      <a:cubicBezTo>
                        <a:pt x="353" y="276"/>
                        <a:pt x="274" y="354"/>
                        <a:pt x="176" y="354"/>
                      </a:cubicBezTo>
                      <a:cubicBezTo>
                        <a:pt x="78" y="353"/>
                        <a:pt x="0" y="275"/>
                        <a:pt x="0" y="177"/>
                      </a:cubicBezTo>
                      <a:close/>
                      <a:moveTo>
                        <a:pt x="97" y="177"/>
                      </a:moveTo>
                      <a:cubicBezTo>
                        <a:pt x="97" y="221"/>
                        <a:pt x="132" y="257"/>
                        <a:pt x="176" y="257"/>
                      </a:cubicBezTo>
                      <a:cubicBezTo>
                        <a:pt x="220" y="258"/>
                        <a:pt x="256" y="222"/>
                        <a:pt x="257" y="178"/>
                      </a:cubicBezTo>
                      <a:cubicBezTo>
                        <a:pt x="257" y="133"/>
                        <a:pt x="221" y="97"/>
                        <a:pt x="176" y="97"/>
                      </a:cubicBezTo>
                      <a:cubicBezTo>
                        <a:pt x="132" y="97"/>
                        <a:pt x="97" y="132"/>
                        <a:pt x="97" y="17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0" name="Google Shape;730;p24"/>
          <p:cNvCxnSpPr/>
          <p:nvPr/>
        </p:nvCxnSpPr>
        <p:spPr>
          <a:xfrm>
            <a:off x="537725" y="-215075"/>
            <a:ext cx="0" cy="10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31" name="Google Shape;731;p24"/>
          <p:cNvGrpSpPr/>
          <p:nvPr/>
        </p:nvGrpSpPr>
        <p:grpSpPr>
          <a:xfrm>
            <a:off x="6769788" y="-180437"/>
            <a:ext cx="2818800" cy="2186976"/>
            <a:chOff x="6769788" y="-180437"/>
            <a:chExt cx="2818800" cy="2186976"/>
          </a:xfrm>
        </p:grpSpPr>
        <p:grpSp>
          <p:nvGrpSpPr>
            <p:cNvPr id="732" name="Google Shape;732;p24"/>
            <p:cNvGrpSpPr/>
            <p:nvPr/>
          </p:nvGrpSpPr>
          <p:grpSpPr>
            <a:xfrm flipH="1">
              <a:off x="8710700" y="1536638"/>
              <a:ext cx="877888" cy="469900"/>
              <a:chOff x="7327075" y="3825188"/>
              <a:chExt cx="877888" cy="469900"/>
            </a:xfrm>
          </p:grpSpPr>
          <p:sp>
            <p:nvSpPr>
              <p:cNvPr id="733" name="Google Shape;733;p24"/>
              <p:cNvSpPr/>
              <p:nvPr/>
            </p:nvSpPr>
            <p:spPr>
              <a:xfrm>
                <a:off x="7327075" y="3825188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34" name="Google Shape;734;p24"/>
              <p:cNvGrpSpPr/>
              <p:nvPr/>
            </p:nvGrpSpPr>
            <p:grpSpPr>
              <a:xfrm>
                <a:off x="7435371" y="3940000"/>
                <a:ext cx="667073" cy="204775"/>
                <a:chOff x="5848350" y="2788450"/>
                <a:chExt cx="1285800" cy="204775"/>
              </a:xfrm>
            </p:grpSpPr>
            <p:cxnSp>
              <p:nvCxnSpPr>
                <p:cNvPr id="735" name="Google Shape;735;p24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6" name="Google Shape;736;p24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7" name="Google Shape;737;p24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38" name="Google Shape;738;p24"/>
            <p:cNvGrpSpPr/>
            <p:nvPr/>
          </p:nvGrpSpPr>
          <p:grpSpPr>
            <a:xfrm>
              <a:off x="6769788" y="-166400"/>
              <a:ext cx="1544638" cy="528638"/>
              <a:chOff x="5728088" y="2646488"/>
              <a:chExt cx="1544638" cy="528638"/>
            </a:xfrm>
          </p:grpSpPr>
          <p:sp>
            <p:nvSpPr>
              <p:cNvPr id="739" name="Google Shape;739;p24"/>
              <p:cNvSpPr/>
              <p:nvPr/>
            </p:nvSpPr>
            <p:spPr>
              <a:xfrm flipH="1">
                <a:off x="5728088" y="2646488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40" name="Google Shape;740;p24"/>
              <p:cNvGrpSpPr/>
              <p:nvPr/>
            </p:nvGrpSpPr>
            <p:grpSpPr>
              <a:xfrm>
                <a:off x="5857513" y="2784594"/>
                <a:ext cx="1285800" cy="204775"/>
                <a:chOff x="5848350" y="2788450"/>
                <a:chExt cx="1285800" cy="204775"/>
              </a:xfrm>
            </p:grpSpPr>
            <p:cxnSp>
              <p:nvCxnSpPr>
                <p:cNvPr id="741" name="Google Shape;741;p24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2" name="Google Shape;742;p24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3" name="Google Shape;743;p24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44" name="Google Shape;744;p24"/>
            <p:cNvGrpSpPr/>
            <p:nvPr/>
          </p:nvGrpSpPr>
          <p:grpSpPr>
            <a:xfrm>
              <a:off x="8549001" y="-180437"/>
              <a:ext cx="879475" cy="1439864"/>
              <a:chOff x="704550" y="2022613"/>
              <a:chExt cx="879475" cy="1439864"/>
            </a:xfrm>
          </p:grpSpPr>
          <p:sp>
            <p:nvSpPr>
              <p:cNvPr id="745" name="Google Shape;745;p24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46" name="Google Shape;746;p24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747" name="Google Shape;747;p24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8" name="Google Shape;748;p24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9" name="Google Shape;749;p24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0" name="Google Shape;750;p24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1" name="Google Shape;751;p24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2" name="Google Shape;752;p24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3" name="Google Shape;753;p24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4" name="Google Shape;754;p24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5" name="Google Shape;755;p24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24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7" name="Google Shape;757;p24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8" name="Google Shape;758;p24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759" name="Google Shape;759;p24"/>
          <p:cNvGrpSpPr/>
          <p:nvPr/>
        </p:nvGrpSpPr>
        <p:grpSpPr>
          <a:xfrm>
            <a:off x="8430775" y="2122100"/>
            <a:ext cx="303300" cy="311400"/>
            <a:chOff x="2472975" y="971900"/>
            <a:chExt cx="303300" cy="311400"/>
          </a:xfrm>
        </p:grpSpPr>
        <p:sp>
          <p:nvSpPr>
            <p:cNvPr id="760" name="Google Shape;760;p24"/>
            <p:cNvSpPr/>
            <p:nvPr/>
          </p:nvSpPr>
          <p:spPr>
            <a:xfrm>
              <a:off x="2472975" y="9719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61" name="Google Shape;761;p24"/>
            <p:cNvSpPr/>
            <p:nvPr/>
          </p:nvSpPr>
          <p:spPr>
            <a:xfrm rot="5400000">
              <a:off x="2576925" y="1076500"/>
              <a:ext cx="118500" cy="1023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3" name="Google Shape;763;p25"/>
          <p:cNvGrpSpPr/>
          <p:nvPr/>
        </p:nvGrpSpPr>
        <p:grpSpPr>
          <a:xfrm>
            <a:off x="326250" y="4505375"/>
            <a:ext cx="8491500" cy="318625"/>
            <a:chOff x="326250" y="4505375"/>
            <a:chExt cx="8491500" cy="318625"/>
          </a:xfrm>
        </p:grpSpPr>
        <p:sp>
          <p:nvSpPr>
            <p:cNvPr id="764" name="Google Shape;764;p25"/>
            <p:cNvSpPr/>
            <p:nvPr/>
          </p:nvSpPr>
          <p:spPr>
            <a:xfrm>
              <a:off x="326250" y="4505400"/>
              <a:ext cx="8491500" cy="318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765" name="Google Shape;765;p25"/>
            <p:cNvGrpSpPr/>
            <p:nvPr/>
          </p:nvGrpSpPr>
          <p:grpSpPr>
            <a:xfrm>
              <a:off x="8361877" y="4505375"/>
              <a:ext cx="455613" cy="318598"/>
              <a:chOff x="8362100" y="4505388"/>
              <a:chExt cx="455613" cy="315913"/>
            </a:xfrm>
          </p:grpSpPr>
          <p:sp>
            <p:nvSpPr>
              <p:cNvPr id="766" name="Google Shape;766;p25"/>
              <p:cNvSpPr/>
              <p:nvPr/>
            </p:nvSpPr>
            <p:spPr>
              <a:xfrm>
                <a:off x="8362100" y="4505388"/>
                <a:ext cx="455613" cy="315913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32" extrusionOk="0">
                    <a:moveTo>
                      <a:pt x="0" y="132"/>
                    </a:moveTo>
                    <a:cubicBezTo>
                      <a:pt x="124" y="132"/>
                      <a:pt x="124" y="132"/>
                      <a:pt x="124" y="132"/>
                    </a:cubicBezTo>
                    <a:cubicBezTo>
                      <a:pt x="160" y="132"/>
                      <a:pt x="190" y="102"/>
                      <a:pt x="190" y="66"/>
                    </a:cubicBezTo>
                    <a:cubicBezTo>
                      <a:pt x="190" y="29"/>
                      <a:pt x="160" y="0"/>
                      <a:pt x="12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67" name="Google Shape;767;p25"/>
              <p:cNvGrpSpPr/>
              <p:nvPr/>
            </p:nvGrpSpPr>
            <p:grpSpPr>
              <a:xfrm>
                <a:off x="8477349" y="4595021"/>
                <a:ext cx="161419" cy="156795"/>
                <a:chOff x="10138900" y="2314588"/>
                <a:chExt cx="165101" cy="160338"/>
              </a:xfrm>
            </p:grpSpPr>
            <p:sp>
              <p:nvSpPr>
                <p:cNvPr id="768" name="Google Shape;768;p25"/>
                <p:cNvSpPr/>
                <p:nvPr/>
              </p:nvSpPr>
              <p:spPr>
                <a:xfrm>
                  <a:off x="10138900" y="2314588"/>
                  <a:ext cx="165100" cy="16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7" extrusionOk="0">
                      <a:moveTo>
                        <a:pt x="41" y="67"/>
                      </a:moveTo>
                      <a:cubicBezTo>
                        <a:pt x="41" y="67"/>
                        <a:pt x="41" y="67"/>
                        <a:pt x="41" y="67"/>
                      </a:cubicBezTo>
                      <a:cubicBezTo>
                        <a:pt x="40" y="67"/>
                        <a:pt x="40" y="67"/>
                        <a:pt x="40" y="66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0" y="25"/>
                        <a:pt x="0" y="25"/>
                        <a:pt x="0" y="24"/>
                      </a:cubicBezTo>
                      <a:cubicBezTo>
                        <a:pt x="0" y="24"/>
                        <a:pt x="0" y="23"/>
                        <a:pt x="1" y="23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8" y="0"/>
                        <a:pt x="69" y="0"/>
                        <a:pt x="69" y="0"/>
                      </a:cubicBezTo>
                      <a:cubicBezTo>
                        <a:pt x="69" y="1"/>
                        <a:pt x="69" y="1"/>
                        <a:pt x="69" y="2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2" y="67"/>
                        <a:pt x="41" y="67"/>
                        <a:pt x="41" y="67"/>
                      </a:cubicBezTo>
                      <a:close/>
                      <a:moveTo>
                        <a:pt x="5" y="24"/>
                      </a:move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2"/>
                        <a:pt x="35" y="32"/>
                        <a:pt x="35" y="33"/>
                      </a:cubicBezTo>
                      <a:cubicBezTo>
                        <a:pt x="41" y="62"/>
                        <a:pt x="41" y="62"/>
                        <a:pt x="41" y="62"/>
                      </a:cubicBezTo>
                      <a:cubicBezTo>
                        <a:pt x="66" y="3"/>
                        <a:pt x="66" y="3"/>
                        <a:pt x="66" y="3"/>
                      </a:cubicBezTo>
                      <a:lnTo>
                        <a:pt x="5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9" name="Google Shape;769;p25"/>
                <p:cNvSpPr/>
                <p:nvPr/>
              </p:nvSpPr>
              <p:spPr>
                <a:xfrm>
                  <a:off x="10216688" y="2314588"/>
                  <a:ext cx="87313" cy="80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51" extrusionOk="0">
                      <a:moveTo>
                        <a:pt x="3" y="51"/>
                      </a:moveTo>
                      <a:lnTo>
                        <a:pt x="0" y="48"/>
                      </a:lnTo>
                      <a:lnTo>
                        <a:pt x="52" y="0"/>
                      </a:lnTo>
                      <a:lnTo>
                        <a:pt x="55" y="3"/>
                      </a:lnTo>
                      <a:lnTo>
                        <a:pt x="3" y="5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770" name="Google Shape;770;p25"/>
          <p:cNvSpPr/>
          <p:nvPr/>
        </p:nvSpPr>
        <p:spPr>
          <a:xfrm>
            <a:off x="326225" y="228100"/>
            <a:ext cx="303300" cy="311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1" name="Google Shape;771;p25"/>
          <p:cNvSpPr/>
          <p:nvPr/>
        </p:nvSpPr>
        <p:spPr>
          <a:xfrm>
            <a:off x="752642" y="228100"/>
            <a:ext cx="303300" cy="311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2" name="Google Shape;772;p25"/>
          <p:cNvSpPr/>
          <p:nvPr/>
        </p:nvSpPr>
        <p:spPr>
          <a:xfrm>
            <a:off x="1179059" y="228100"/>
            <a:ext cx="303300" cy="311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3" name="Google Shape;773;p25"/>
          <p:cNvSpPr/>
          <p:nvPr/>
        </p:nvSpPr>
        <p:spPr>
          <a:xfrm>
            <a:off x="801842" y="281350"/>
            <a:ext cx="204900" cy="204900"/>
          </a:xfrm>
          <a:prstGeom prst="mathPlus">
            <a:avLst>
              <a:gd name="adj1" fmla="val 2352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4" name="Google Shape;774;p25"/>
          <p:cNvSpPr/>
          <p:nvPr/>
        </p:nvSpPr>
        <p:spPr>
          <a:xfrm>
            <a:off x="1245959" y="299200"/>
            <a:ext cx="169500" cy="169200"/>
          </a:xfrm>
          <a:prstGeom prst="flowChartMagneticTap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75" name="Google Shape;775;p25"/>
          <p:cNvGrpSpPr/>
          <p:nvPr/>
        </p:nvGrpSpPr>
        <p:grpSpPr>
          <a:xfrm>
            <a:off x="381693" y="299201"/>
            <a:ext cx="192347" cy="156850"/>
            <a:chOff x="2244725" y="192088"/>
            <a:chExt cx="7724774" cy="6299200"/>
          </a:xfrm>
        </p:grpSpPr>
        <p:sp>
          <p:nvSpPr>
            <p:cNvPr id="776" name="Google Shape;776;p25"/>
            <p:cNvSpPr/>
            <p:nvPr/>
          </p:nvSpPr>
          <p:spPr>
            <a:xfrm>
              <a:off x="2244725" y="192088"/>
              <a:ext cx="7724774" cy="2182813"/>
            </a:xfrm>
            <a:custGeom>
              <a:avLst/>
              <a:gdLst/>
              <a:ahLst/>
              <a:cxnLst/>
              <a:rect l="l" t="t" r="r" b="b"/>
              <a:pathLst>
                <a:path w="2050" h="579" extrusionOk="0">
                  <a:moveTo>
                    <a:pt x="0" y="500"/>
                  </a:moveTo>
                  <a:cubicBezTo>
                    <a:pt x="41" y="459"/>
                    <a:pt x="81" y="414"/>
                    <a:pt x="125" y="376"/>
                  </a:cubicBezTo>
                  <a:cubicBezTo>
                    <a:pt x="310" y="216"/>
                    <a:pt x="524" y="112"/>
                    <a:pt x="765" y="71"/>
                  </a:cubicBezTo>
                  <a:cubicBezTo>
                    <a:pt x="1179" y="0"/>
                    <a:pt x="1553" y="95"/>
                    <a:pt x="1883" y="355"/>
                  </a:cubicBezTo>
                  <a:cubicBezTo>
                    <a:pt x="1934" y="395"/>
                    <a:pt x="1980" y="442"/>
                    <a:pt x="2026" y="487"/>
                  </a:cubicBezTo>
                  <a:cubicBezTo>
                    <a:pt x="2050" y="510"/>
                    <a:pt x="2049" y="540"/>
                    <a:pt x="2028" y="560"/>
                  </a:cubicBezTo>
                  <a:cubicBezTo>
                    <a:pt x="2007" y="579"/>
                    <a:pt x="1979" y="576"/>
                    <a:pt x="1956" y="553"/>
                  </a:cubicBezTo>
                  <a:cubicBezTo>
                    <a:pt x="1953" y="550"/>
                    <a:pt x="1950" y="547"/>
                    <a:pt x="1948" y="544"/>
                  </a:cubicBezTo>
                  <a:cubicBezTo>
                    <a:pt x="1820" y="410"/>
                    <a:pt x="1670" y="307"/>
                    <a:pt x="1497" y="238"/>
                  </a:cubicBezTo>
                  <a:cubicBezTo>
                    <a:pt x="1007" y="42"/>
                    <a:pt x="462" y="158"/>
                    <a:pt x="93" y="538"/>
                  </a:cubicBezTo>
                  <a:cubicBezTo>
                    <a:pt x="57" y="574"/>
                    <a:pt x="28" y="571"/>
                    <a:pt x="0" y="528"/>
                  </a:cubicBezTo>
                  <a:cubicBezTo>
                    <a:pt x="0" y="519"/>
                    <a:pt x="0" y="510"/>
                    <a:pt x="0" y="5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3240088" y="1990726"/>
              <a:ext cx="5738812" cy="1576388"/>
            </a:xfrm>
            <a:custGeom>
              <a:avLst/>
              <a:gdLst/>
              <a:ahLst/>
              <a:cxnLst/>
              <a:rect l="l" t="t" r="r" b="b"/>
              <a:pathLst>
                <a:path w="1523" h="418" extrusionOk="0">
                  <a:moveTo>
                    <a:pt x="769" y="0"/>
                  </a:moveTo>
                  <a:cubicBezTo>
                    <a:pt x="1046" y="6"/>
                    <a:pt x="1294" y="113"/>
                    <a:pt x="1493" y="328"/>
                  </a:cubicBezTo>
                  <a:cubicBezTo>
                    <a:pt x="1523" y="360"/>
                    <a:pt x="1512" y="404"/>
                    <a:pt x="1473" y="413"/>
                  </a:cubicBezTo>
                  <a:cubicBezTo>
                    <a:pt x="1451" y="418"/>
                    <a:pt x="1435" y="408"/>
                    <a:pt x="1421" y="392"/>
                  </a:cubicBezTo>
                  <a:cubicBezTo>
                    <a:pt x="1372" y="338"/>
                    <a:pt x="1317" y="291"/>
                    <a:pt x="1257" y="251"/>
                  </a:cubicBezTo>
                  <a:cubicBezTo>
                    <a:pt x="890" y="6"/>
                    <a:pt x="403" y="59"/>
                    <a:pt x="98" y="377"/>
                  </a:cubicBezTo>
                  <a:cubicBezTo>
                    <a:pt x="89" y="387"/>
                    <a:pt x="78" y="397"/>
                    <a:pt x="65" y="402"/>
                  </a:cubicBezTo>
                  <a:cubicBezTo>
                    <a:pt x="45" y="409"/>
                    <a:pt x="23" y="399"/>
                    <a:pt x="12" y="381"/>
                  </a:cubicBezTo>
                  <a:cubicBezTo>
                    <a:pt x="0" y="362"/>
                    <a:pt x="1" y="339"/>
                    <a:pt x="19" y="322"/>
                  </a:cubicBezTo>
                  <a:cubicBezTo>
                    <a:pt x="55" y="287"/>
                    <a:pt x="90" y="251"/>
                    <a:pt x="130" y="219"/>
                  </a:cubicBezTo>
                  <a:cubicBezTo>
                    <a:pt x="312" y="75"/>
                    <a:pt x="521" y="3"/>
                    <a:pt x="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4318000" y="3717926"/>
              <a:ext cx="3544888" cy="1138238"/>
            </a:xfrm>
            <a:custGeom>
              <a:avLst/>
              <a:gdLst/>
              <a:ahLst/>
              <a:cxnLst/>
              <a:rect l="l" t="t" r="r" b="b"/>
              <a:pathLst>
                <a:path w="941" h="302" extrusionOk="0">
                  <a:moveTo>
                    <a:pt x="485" y="0"/>
                  </a:moveTo>
                  <a:cubicBezTo>
                    <a:pt x="649" y="3"/>
                    <a:pt x="801" y="72"/>
                    <a:pt x="920" y="211"/>
                  </a:cubicBezTo>
                  <a:cubicBezTo>
                    <a:pt x="941" y="235"/>
                    <a:pt x="941" y="264"/>
                    <a:pt x="919" y="283"/>
                  </a:cubicBezTo>
                  <a:cubicBezTo>
                    <a:pt x="897" y="302"/>
                    <a:pt x="869" y="299"/>
                    <a:pt x="847" y="274"/>
                  </a:cubicBezTo>
                  <a:cubicBezTo>
                    <a:pt x="768" y="181"/>
                    <a:pt x="668" y="122"/>
                    <a:pt x="547" y="104"/>
                  </a:cubicBezTo>
                  <a:cubicBezTo>
                    <a:pt x="374" y="78"/>
                    <a:pt x="227" y="129"/>
                    <a:pt x="105" y="254"/>
                  </a:cubicBezTo>
                  <a:cubicBezTo>
                    <a:pt x="100" y="259"/>
                    <a:pt x="96" y="264"/>
                    <a:pt x="91" y="268"/>
                  </a:cubicBezTo>
                  <a:cubicBezTo>
                    <a:pt x="71" y="288"/>
                    <a:pt x="43" y="290"/>
                    <a:pt x="23" y="272"/>
                  </a:cubicBezTo>
                  <a:cubicBezTo>
                    <a:pt x="3" y="254"/>
                    <a:pt x="0" y="223"/>
                    <a:pt x="21" y="203"/>
                  </a:cubicBezTo>
                  <a:cubicBezTo>
                    <a:pt x="58" y="167"/>
                    <a:pt x="95" y="131"/>
                    <a:pt x="136" y="102"/>
                  </a:cubicBezTo>
                  <a:cubicBezTo>
                    <a:pt x="235" y="33"/>
                    <a:pt x="346" y="1"/>
                    <a:pt x="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5429250" y="5157788"/>
              <a:ext cx="1330325" cy="1333500"/>
            </a:xfrm>
            <a:custGeom>
              <a:avLst/>
              <a:gdLst/>
              <a:ahLst/>
              <a:cxnLst/>
              <a:rect l="l" t="t" r="r" b="b"/>
              <a:pathLst>
                <a:path w="353" h="354" extrusionOk="0">
                  <a:moveTo>
                    <a:pt x="0" y="177"/>
                  </a:moveTo>
                  <a:cubicBezTo>
                    <a:pt x="0" y="79"/>
                    <a:pt x="79" y="0"/>
                    <a:pt x="178" y="0"/>
                  </a:cubicBezTo>
                  <a:cubicBezTo>
                    <a:pt x="275" y="1"/>
                    <a:pt x="353" y="79"/>
                    <a:pt x="353" y="177"/>
                  </a:cubicBezTo>
                  <a:cubicBezTo>
                    <a:pt x="353" y="276"/>
                    <a:pt x="274" y="354"/>
                    <a:pt x="176" y="354"/>
                  </a:cubicBezTo>
                  <a:cubicBezTo>
                    <a:pt x="78" y="353"/>
                    <a:pt x="0" y="275"/>
                    <a:pt x="0" y="177"/>
                  </a:cubicBezTo>
                  <a:close/>
                  <a:moveTo>
                    <a:pt x="97" y="177"/>
                  </a:moveTo>
                  <a:cubicBezTo>
                    <a:pt x="97" y="221"/>
                    <a:pt x="132" y="257"/>
                    <a:pt x="176" y="257"/>
                  </a:cubicBezTo>
                  <a:cubicBezTo>
                    <a:pt x="220" y="258"/>
                    <a:pt x="256" y="222"/>
                    <a:pt x="257" y="178"/>
                  </a:cubicBezTo>
                  <a:cubicBezTo>
                    <a:pt x="257" y="133"/>
                    <a:pt x="221" y="97"/>
                    <a:pt x="176" y="97"/>
                  </a:cubicBezTo>
                  <a:cubicBezTo>
                    <a:pt x="132" y="97"/>
                    <a:pt x="97" y="132"/>
                    <a:pt x="97" y="1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0" name="Google Shape;780;p25"/>
          <p:cNvGrpSpPr/>
          <p:nvPr/>
        </p:nvGrpSpPr>
        <p:grpSpPr>
          <a:xfrm>
            <a:off x="5934113" y="910213"/>
            <a:ext cx="2496663" cy="3323054"/>
            <a:chOff x="5934113" y="910213"/>
            <a:chExt cx="2496663" cy="3323054"/>
          </a:xfrm>
        </p:grpSpPr>
        <p:grpSp>
          <p:nvGrpSpPr>
            <p:cNvPr id="781" name="Google Shape;781;p25"/>
            <p:cNvGrpSpPr/>
            <p:nvPr/>
          </p:nvGrpSpPr>
          <p:grpSpPr>
            <a:xfrm flipH="1">
              <a:off x="6886138" y="2350075"/>
              <a:ext cx="1544638" cy="528638"/>
              <a:chOff x="713213" y="1004650"/>
              <a:chExt cx="1544638" cy="528638"/>
            </a:xfrm>
          </p:grpSpPr>
          <p:sp>
            <p:nvSpPr>
              <p:cNvPr id="782" name="Google Shape;782;p25"/>
              <p:cNvSpPr/>
              <p:nvPr/>
            </p:nvSpPr>
            <p:spPr>
              <a:xfrm flipH="1">
                <a:off x="713213" y="1004650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83" name="Google Shape;783;p25"/>
              <p:cNvGrpSpPr/>
              <p:nvPr/>
            </p:nvGrpSpPr>
            <p:grpSpPr>
              <a:xfrm>
                <a:off x="842638" y="1142757"/>
                <a:ext cx="1285800" cy="204775"/>
                <a:chOff x="5848350" y="2788450"/>
                <a:chExt cx="1285800" cy="204775"/>
              </a:xfrm>
            </p:grpSpPr>
            <p:cxnSp>
              <p:nvCxnSpPr>
                <p:cNvPr id="784" name="Google Shape;784;p25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5" name="Google Shape;785;p25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6" name="Google Shape;786;p25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87" name="Google Shape;787;p25"/>
            <p:cNvGrpSpPr/>
            <p:nvPr/>
          </p:nvGrpSpPr>
          <p:grpSpPr>
            <a:xfrm>
              <a:off x="5934113" y="3076400"/>
              <a:ext cx="1544638" cy="528638"/>
              <a:chOff x="5728088" y="2646488"/>
              <a:chExt cx="1544638" cy="528638"/>
            </a:xfrm>
          </p:grpSpPr>
          <p:sp>
            <p:nvSpPr>
              <p:cNvPr id="788" name="Google Shape;788;p25"/>
              <p:cNvSpPr/>
              <p:nvPr/>
            </p:nvSpPr>
            <p:spPr>
              <a:xfrm flipH="1">
                <a:off x="5728088" y="2646488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89" name="Google Shape;789;p25"/>
              <p:cNvGrpSpPr/>
              <p:nvPr/>
            </p:nvGrpSpPr>
            <p:grpSpPr>
              <a:xfrm>
                <a:off x="5857513" y="2784594"/>
                <a:ext cx="1285800" cy="204775"/>
                <a:chOff x="5848350" y="2788450"/>
                <a:chExt cx="1285800" cy="204775"/>
              </a:xfrm>
            </p:grpSpPr>
            <p:cxnSp>
              <p:nvCxnSpPr>
                <p:cNvPr id="790" name="Google Shape;790;p25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1" name="Google Shape;791;p25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2" name="Google Shape;792;p25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93" name="Google Shape;793;p25"/>
            <p:cNvGrpSpPr/>
            <p:nvPr/>
          </p:nvGrpSpPr>
          <p:grpSpPr>
            <a:xfrm>
              <a:off x="7335850" y="3802717"/>
              <a:ext cx="1094925" cy="430550"/>
              <a:chOff x="1862850" y="1718717"/>
              <a:chExt cx="1094925" cy="430550"/>
            </a:xfrm>
          </p:grpSpPr>
          <p:sp>
            <p:nvSpPr>
              <p:cNvPr id="794" name="Google Shape;794;p25"/>
              <p:cNvSpPr/>
              <p:nvPr/>
            </p:nvSpPr>
            <p:spPr>
              <a:xfrm flipH="1">
                <a:off x="1862850" y="1718717"/>
                <a:ext cx="1094925" cy="43055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131" extrusionOk="0">
                    <a:moveTo>
                      <a:pt x="309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1"/>
                      <a:pt x="0" y="23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108"/>
                      <a:pt x="10" y="118"/>
                      <a:pt x="23" y="118"/>
                    </a:cubicBezTo>
                    <a:cubicBezTo>
                      <a:pt x="34" y="118"/>
                      <a:pt x="34" y="118"/>
                      <a:pt x="34" y="118"/>
                    </a:cubicBezTo>
                    <a:cubicBezTo>
                      <a:pt x="34" y="122"/>
                      <a:pt x="34" y="126"/>
                      <a:pt x="32" y="130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3" y="131"/>
                      <a:pt x="33" y="131"/>
                      <a:pt x="34" y="131"/>
                    </a:cubicBezTo>
                    <a:cubicBezTo>
                      <a:pt x="37" y="131"/>
                      <a:pt x="41" y="130"/>
                      <a:pt x="44" y="127"/>
                    </a:cubicBezTo>
                    <a:cubicBezTo>
                      <a:pt x="47" y="125"/>
                      <a:pt x="49" y="122"/>
                      <a:pt x="50" y="118"/>
                    </a:cubicBezTo>
                    <a:cubicBezTo>
                      <a:pt x="309" y="118"/>
                      <a:pt x="309" y="118"/>
                      <a:pt x="309" y="118"/>
                    </a:cubicBezTo>
                    <a:cubicBezTo>
                      <a:pt x="322" y="118"/>
                      <a:pt x="333" y="108"/>
                      <a:pt x="333" y="95"/>
                    </a:cubicBezTo>
                    <a:cubicBezTo>
                      <a:pt x="333" y="23"/>
                      <a:pt x="333" y="23"/>
                      <a:pt x="333" y="23"/>
                    </a:cubicBezTo>
                    <a:cubicBezTo>
                      <a:pt x="333" y="11"/>
                      <a:pt x="322" y="0"/>
                      <a:pt x="309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95" name="Google Shape;795;p25"/>
              <p:cNvGrpSpPr/>
              <p:nvPr/>
            </p:nvGrpSpPr>
            <p:grpSpPr>
              <a:xfrm>
                <a:off x="1978095" y="1808221"/>
                <a:ext cx="877866" cy="203169"/>
                <a:chOff x="2181677" y="2165344"/>
                <a:chExt cx="674400" cy="203189"/>
              </a:xfrm>
            </p:grpSpPr>
            <p:cxnSp>
              <p:nvCxnSpPr>
                <p:cNvPr id="796" name="Google Shape;796;p25"/>
                <p:cNvCxnSpPr/>
                <p:nvPr/>
              </p:nvCxnSpPr>
              <p:spPr>
                <a:xfrm>
                  <a:off x="2181677" y="2165344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7" name="Google Shape;797;p25"/>
                <p:cNvCxnSpPr/>
                <p:nvPr/>
              </p:nvCxnSpPr>
              <p:spPr>
                <a:xfrm>
                  <a:off x="2181677" y="2266938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8" name="Google Shape;798;p25"/>
                <p:cNvCxnSpPr/>
                <p:nvPr/>
              </p:nvCxnSpPr>
              <p:spPr>
                <a:xfrm>
                  <a:off x="2181677" y="2368533"/>
                  <a:ext cx="20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99" name="Google Shape;799;p25"/>
            <p:cNvGrpSpPr/>
            <p:nvPr/>
          </p:nvGrpSpPr>
          <p:grpSpPr>
            <a:xfrm>
              <a:off x="5934126" y="910213"/>
              <a:ext cx="879475" cy="1439864"/>
              <a:chOff x="704550" y="2022613"/>
              <a:chExt cx="879475" cy="1439864"/>
            </a:xfrm>
          </p:grpSpPr>
          <p:sp>
            <p:nvSpPr>
              <p:cNvPr id="800" name="Google Shape;800;p25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01" name="Google Shape;801;p25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802" name="Google Shape;802;p25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3" name="Google Shape;803;p25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4" name="Google Shape;804;p25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5" name="Google Shape;805;p25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6" name="Google Shape;806;p25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7" name="Google Shape;807;p25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8" name="Google Shape;808;p25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9" name="Google Shape;809;p25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0" name="Google Shape;810;p25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1" name="Google Shape;811;p25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2" name="Google Shape;812;p25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3" name="Google Shape;813;p25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 column text 2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subTitle" idx="1"/>
          </p:nvPr>
        </p:nvSpPr>
        <p:spPr>
          <a:xfrm>
            <a:off x="720000" y="2548727"/>
            <a:ext cx="3261300" cy="12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720000" y="1360990"/>
            <a:ext cx="32613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/>
          <p:nvPr/>
        </p:nvSpPr>
        <p:spPr>
          <a:xfrm rot="-1956016">
            <a:off x="4873532" y="2411499"/>
            <a:ext cx="5697651" cy="418541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/>
          <p:nvPr/>
        </p:nvSpPr>
        <p:spPr>
          <a:xfrm rot="8978585">
            <a:off x="-1778153" y="-1236583"/>
            <a:ext cx="4040147" cy="296783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621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639" name="Google Shape;639;p21"/>
          <p:cNvCxnSpPr/>
          <p:nvPr/>
        </p:nvCxnSpPr>
        <p:spPr>
          <a:xfrm>
            <a:off x="537725" y="-215075"/>
            <a:ext cx="0" cy="10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0" name="Google Shape;640;p21"/>
          <p:cNvGrpSpPr/>
          <p:nvPr/>
        </p:nvGrpSpPr>
        <p:grpSpPr>
          <a:xfrm>
            <a:off x="7213600" y="3104713"/>
            <a:ext cx="2653151" cy="2228951"/>
            <a:chOff x="7213600" y="3104713"/>
            <a:chExt cx="2653151" cy="2228951"/>
          </a:xfrm>
        </p:grpSpPr>
        <p:grpSp>
          <p:nvGrpSpPr>
            <p:cNvPr id="641" name="Google Shape;641;p21"/>
            <p:cNvGrpSpPr/>
            <p:nvPr/>
          </p:nvGrpSpPr>
          <p:grpSpPr>
            <a:xfrm>
              <a:off x="7213600" y="4863763"/>
              <a:ext cx="877888" cy="469900"/>
              <a:chOff x="6736325" y="4051538"/>
              <a:chExt cx="877888" cy="469900"/>
            </a:xfrm>
          </p:grpSpPr>
          <p:sp>
            <p:nvSpPr>
              <p:cNvPr id="642" name="Google Shape;642;p21"/>
              <p:cNvSpPr/>
              <p:nvPr/>
            </p:nvSpPr>
            <p:spPr>
              <a:xfrm>
                <a:off x="6736325" y="4051538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43" name="Google Shape;643;p21"/>
              <p:cNvGrpSpPr/>
              <p:nvPr/>
            </p:nvGrpSpPr>
            <p:grpSpPr>
              <a:xfrm>
                <a:off x="6844621" y="4166350"/>
                <a:ext cx="667073" cy="204775"/>
                <a:chOff x="5848350" y="2788450"/>
                <a:chExt cx="1285800" cy="204775"/>
              </a:xfrm>
            </p:grpSpPr>
            <p:cxnSp>
              <p:nvCxnSpPr>
                <p:cNvPr id="644" name="Google Shape;644;p21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5" name="Google Shape;645;p21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6" name="Google Shape;646;p21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47" name="Google Shape;647;p21"/>
            <p:cNvGrpSpPr/>
            <p:nvPr/>
          </p:nvGrpSpPr>
          <p:grpSpPr>
            <a:xfrm flipH="1">
              <a:off x="8697338" y="3104713"/>
              <a:ext cx="879475" cy="1439864"/>
              <a:chOff x="4645038" y="3703638"/>
              <a:chExt cx="879475" cy="1439864"/>
            </a:xfrm>
          </p:grpSpPr>
          <p:sp>
            <p:nvSpPr>
              <p:cNvPr id="648" name="Google Shape;648;p21"/>
              <p:cNvSpPr/>
              <p:nvPr/>
            </p:nvSpPr>
            <p:spPr>
              <a:xfrm>
                <a:off x="4645038" y="3703638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49" name="Google Shape;649;p21"/>
              <p:cNvGrpSpPr/>
              <p:nvPr/>
            </p:nvGrpSpPr>
            <p:grpSpPr>
              <a:xfrm flipH="1">
                <a:off x="4779975" y="3863438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650" name="Google Shape;650;p21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1" name="Google Shape;651;p21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2" name="Google Shape;652;p21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3" name="Google Shape;653;p21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4" name="Google Shape;654;p21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5" name="Google Shape;655;p21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6" name="Google Shape;656;p21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7" name="Google Shape;657;p21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8" name="Google Shape;658;p21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9" name="Google Shape;659;p21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0" name="Google Shape;660;p21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1" name="Google Shape;661;p21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62" name="Google Shape;662;p21"/>
            <p:cNvGrpSpPr/>
            <p:nvPr/>
          </p:nvGrpSpPr>
          <p:grpSpPr>
            <a:xfrm flipH="1">
              <a:off x="8322100" y="4742425"/>
              <a:ext cx="1544651" cy="318600"/>
              <a:chOff x="6043400" y="3591300"/>
              <a:chExt cx="1544651" cy="318600"/>
            </a:xfrm>
          </p:grpSpPr>
          <p:sp>
            <p:nvSpPr>
              <p:cNvPr id="663" name="Google Shape;663;p21"/>
              <p:cNvSpPr/>
              <p:nvPr/>
            </p:nvSpPr>
            <p:spPr>
              <a:xfrm>
                <a:off x="6043400" y="3591300"/>
                <a:ext cx="1544651" cy="318600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04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80"/>
                      <a:pt x="12" y="91"/>
                      <a:pt x="26" y="91"/>
                    </a:cubicBezTo>
                    <a:cubicBezTo>
                      <a:pt x="588" y="91"/>
                      <a:pt x="588" y="91"/>
                      <a:pt x="588" y="91"/>
                    </a:cubicBezTo>
                    <a:cubicBezTo>
                      <a:pt x="589" y="95"/>
                      <a:pt x="591" y="98"/>
                      <a:pt x="594" y="100"/>
                    </a:cubicBezTo>
                    <a:cubicBezTo>
                      <a:pt x="597" y="103"/>
                      <a:pt x="601" y="104"/>
                      <a:pt x="604" y="104"/>
                    </a:cubicBezTo>
                    <a:cubicBezTo>
                      <a:pt x="605" y="104"/>
                      <a:pt x="605" y="104"/>
                      <a:pt x="606" y="104"/>
                    </a:cubicBezTo>
                    <a:cubicBezTo>
                      <a:pt x="606" y="104"/>
                      <a:pt x="606" y="104"/>
                      <a:pt x="606" y="104"/>
                    </a:cubicBezTo>
                    <a:cubicBezTo>
                      <a:pt x="606" y="103"/>
                      <a:pt x="606" y="103"/>
                      <a:pt x="606" y="103"/>
                    </a:cubicBezTo>
                    <a:cubicBezTo>
                      <a:pt x="604" y="99"/>
                      <a:pt x="604" y="95"/>
                      <a:pt x="604" y="91"/>
                    </a:cubicBezTo>
                    <a:cubicBezTo>
                      <a:pt x="620" y="91"/>
                      <a:pt x="620" y="91"/>
                      <a:pt x="620" y="91"/>
                    </a:cubicBezTo>
                    <a:cubicBezTo>
                      <a:pt x="634" y="91"/>
                      <a:pt x="646" y="80"/>
                      <a:pt x="646" y="66"/>
                    </a:cubicBezTo>
                    <a:cubicBezTo>
                      <a:pt x="646" y="25"/>
                      <a:pt x="646" y="25"/>
                      <a:pt x="646" y="25"/>
                    </a:cubicBezTo>
                    <a:cubicBezTo>
                      <a:pt x="646" y="11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64" name="Google Shape;664;p21"/>
              <p:cNvGrpSpPr/>
              <p:nvPr/>
            </p:nvGrpSpPr>
            <p:grpSpPr>
              <a:xfrm>
                <a:off x="6141952" y="3680050"/>
                <a:ext cx="1369506" cy="102388"/>
                <a:chOff x="5848350" y="2788450"/>
                <a:chExt cx="1285800" cy="102388"/>
              </a:xfrm>
            </p:grpSpPr>
            <p:cxnSp>
              <p:nvCxnSpPr>
                <p:cNvPr id="665" name="Google Shape;665;p21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6" name="Google Shape;666;p21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667" name="Google Shape;667;p21"/>
          <p:cNvGrpSpPr/>
          <p:nvPr/>
        </p:nvGrpSpPr>
        <p:grpSpPr>
          <a:xfrm>
            <a:off x="8697350" y="2640913"/>
            <a:ext cx="303300" cy="311400"/>
            <a:chOff x="1236900" y="971900"/>
            <a:chExt cx="303300" cy="311400"/>
          </a:xfrm>
        </p:grpSpPr>
        <p:sp>
          <p:nvSpPr>
            <p:cNvPr id="668" name="Google Shape;668;p21"/>
            <p:cNvSpPr/>
            <p:nvPr/>
          </p:nvSpPr>
          <p:spPr>
            <a:xfrm>
              <a:off x="1236900" y="9719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669" name="Google Shape;669;p21"/>
            <p:cNvGrpSpPr/>
            <p:nvPr/>
          </p:nvGrpSpPr>
          <p:grpSpPr>
            <a:xfrm>
              <a:off x="1292368" y="1049176"/>
              <a:ext cx="192347" cy="156850"/>
              <a:chOff x="2244725" y="192088"/>
              <a:chExt cx="7724774" cy="6299200"/>
            </a:xfrm>
          </p:grpSpPr>
          <p:sp>
            <p:nvSpPr>
              <p:cNvPr id="670" name="Google Shape;670;p21"/>
              <p:cNvSpPr/>
              <p:nvPr/>
            </p:nvSpPr>
            <p:spPr>
              <a:xfrm>
                <a:off x="2244725" y="192088"/>
                <a:ext cx="7724774" cy="2182813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579" extrusionOk="0">
                    <a:moveTo>
                      <a:pt x="0" y="500"/>
                    </a:moveTo>
                    <a:cubicBezTo>
                      <a:pt x="41" y="459"/>
                      <a:pt x="81" y="414"/>
                      <a:pt x="125" y="376"/>
                    </a:cubicBezTo>
                    <a:cubicBezTo>
                      <a:pt x="310" y="216"/>
                      <a:pt x="524" y="112"/>
                      <a:pt x="765" y="71"/>
                    </a:cubicBezTo>
                    <a:cubicBezTo>
                      <a:pt x="1179" y="0"/>
                      <a:pt x="1553" y="95"/>
                      <a:pt x="1883" y="355"/>
                    </a:cubicBezTo>
                    <a:cubicBezTo>
                      <a:pt x="1934" y="395"/>
                      <a:pt x="1980" y="442"/>
                      <a:pt x="2026" y="487"/>
                    </a:cubicBezTo>
                    <a:cubicBezTo>
                      <a:pt x="2050" y="510"/>
                      <a:pt x="2049" y="540"/>
                      <a:pt x="2028" y="560"/>
                    </a:cubicBezTo>
                    <a:cubicBezTo>
                      <a:pt x="2007" y="579"/>
                      <a:pt x="1979" y="576"/>
                      <a:pt x="1956" y="553"/>
                    </a:cubicBezTo>
                    <a:cubicBezTo>
                      <a:pt x="1953" y="550"/>
                      <a:pt x="1950" y="547"/>
                      <a:pt x="1948" y="544"/>
                    </a:cubicBezTo>
                    <a:cubicBezTo>
                      <a:pt x="1820" y="410"/>
                      <a:pt x="1670" y="307"/>
                      <a:pt x="1497" y="238"/>
                    </a:cubicBezTo>
                    <a:cubicBezTo>
                      <a:pt x="1007" y="42"/>
                      <a:pt x="462" y="158"/>
                      <a:pt x="93" y="538"/>
                    </a:cubicBezTo>
                    <a:cubicBezTo>
                      <a:pt x="57" y="574"/>
                      <a:pt x="28" y="571"/>
                      <a:pt x="0" y="528"/>
                    </a:cubicBezTo>
                    <a:cubicBezTo>
                      <a:pt x="0" y="519"/>
                      <a:pt x="0" y="510"/>
                      <a:pt x="0" y="5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1"/>
              <p:cNvSpPr/>
              <p:nvPr/>
            </p:nvSpPr>
            <p:spPr>
              <a:xfrm>
                <a:off x="3240088" y="1990726"/>
                <a:ext cx="5738812" cy="1576388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418" extrusionOk="0">
                    <a:moveTo>
                      <a:pt x="769" y="0"/>
                    </a:moveTo>
                    <a:cubicBezTo>
                      <a:pt x="1046" y="6"/>
                      <a:pt x="1294" y="113"/>
                      <a:pt x="1493" y="328"/>
                    </a:cubicBezTo>
                    <a:cubicBezTo>
                      <a:pt x="1523" y="360"/>
                      <a:pt x="1512" y="404"/>
                      <a:pt x="1473" y="413"/>
                    </a:cubicBezTo>
                    <a:cubicBezTo>
                      <a:pt x="1451" y="418"/>
                      <a:pt x="1435" y="408"/>
                      <a:pt x="1421" y="392"/>
                    </a:cubicBezTo>
                    <a:cubicBezTo>
                      <a:pt x="1372" y="338"/>
                      <a:pt x="1317" y="291"/>
                      <a:pt x="1257" y="251"/>
                    </a:cubicBezTo>
                    <a:cubicBezTo>
                      <a:pt x="890" y="6"/>
                      <a:pt x="403" y="59"/>
                      <a:pt x="98" y="377"/>
                    </a:cubicBezTo>
                    <a:cubicBezTo>
                      <a:pt x="89" y="387"/>
                      <a:pt x="78" y="397"/>
                      <a:pt x="65" y="402"/>
                    </a:cubicBezTo>
                    <a:cubicBezTo>
                      <a:pt x="45" y="409"/>
                      <a:pt x="23" y="399"/>
                      <a:pt x="12" y="381"/>
                    </a:cubicBezTo>
                    <a:cubicBezTo>
                      <a:pt x="0" y="362"/>
                      <a:pt x="1" y="339"/>
                      <a:pt x="19" y="322"/>
                    </a:cubicBezTo>
                    <a:cubicBezTo>
                      <a:pt x="55" y="287"/>
                      <a:pt x="90" y="251"/>
                      <a:pt x="130" y="219"/>
                    </a:cubicBezTo>
                    <a:cubicBezTo>
                      <a:pt x="312" y="75"/>
                      <a:pt x="521" y="3"/>
                      <a:pt x="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21"/>
              <p:cNvSpPr/>
              <p:nvPr/>
            </p:nvSpPr>
            <p:spPr>
              <a:xfrm>
                <a:off x="4318000" y="3717926"/>
                <a:ext cx="3544888" cy="1138238"/>
              </a:xfrm>
              <a:custGeom>
                <a:avLst/>
                <a:gdLst/>
                <a:ahLst/>
                <a:cxnLst/>
                <a:rect l="l" t="t" r="r" b="b"/>
                <a:pathLst>
                  <a:path w="941" h="302" extrusionOk="0">
                    <a:moveTo>
                      <a:pt x="485" y="0"/>
                    </a:moveTo>
                    <a:cubicBezTo>
                      <a:pt x="649" y="3"/>
                      <a:pt x="801" y="72"/>
                      <a:pt x="920" y="211"/>
                    </a:cubicBezTo>
                    <a:cubicBezTo>
                      <a:pt x="941" y="235"/>
                      <a:pt x="941" y="264"/>
                      <a:pt x="919" y="283"/>
                    </a:cubicBezTo>
                    <a:cubicBezTo>
                      <a:pt x="897" y="302"/>
                      <a:pt x="869" y="299"/>
                      <a:pt x="847" y="274"/>
                    </a:cubicBezTo>
                    <a:cubicBezTo>
                      <a:pt x="768" y="181"/>
                      <a:pt x="668" y="122"/>
                      <a:pt x="547" y="104"/>
                    </a:cubicBezTo>
                    <a:cubicBezTo>
                      <a:pt x="374" y="78"/>
                      <a:pt x="227" y="129"/>
                      <a:pt x="105" y="254"/>
                    </a:cubicBezTo>
                    <a:cubicBezTo>
                      <a:pt x="100" y="259"/>
                      <a:pt x="96" y="264"/>
                      <a:pt x="91" y="268"/>
                    </a:cubicBezTo>
                    <a:cubicBezTo>
                      <a:pt x="71" y="288"/>
                      <a:pt x="43" y="290"/>
                      <a:pt x="23" y="272"/>
                    </a:cubicBezTo>
                    <a:cubicBezTo>
                      <a:pt x="3" y="254"/>
                      <a:pt x="0" y="223"/>
                      <a:pt x="21" y="203"/>
                    </a:cubicBezTo>
                    <a:cubicBezTo>
                      <a:pt x="58" y="167"/>
                      <a:pt x="95" y="131"/>
                      <a:pt x="136" y="102"/>
                    </a:cubicBezTo>
                    <a:cubicBezTo>
                      <a:pt x="235" y="33"/>
                      <a:pt x="346" y="1"/>
                      <a:pt x="4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21"/>
              <p:cNvSpPr/>
              <p:nvPr/>
            </p:nvSpPr>
            <p:spPr>
              <a:xfrm>
                <a:off x="5429250" y="5157788"/>
                <a:ext cx="1330325" cy="13335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54" extrusionOk="0">
                    <a:moveTo>
                      <a:pt x="0" y="177"/>
                    </a:moveTo>
                    <a:cubicBezTo>
                      <a:pt x="0" y="79"/>
                      <a:pt x="79" y="0"/>
                      <a:pt x="178" y="0"/>
                    </a:cubicBezTo>
                    <a:cubicBezTo>
                      <a:pt x="275" y="1"/>
                      <a:pt x="353" y="79"/>
                      <a:pt x="353" y="177"/>
                    </a:cubicBezTo>
                    <a:cubicBezTo>
                      <a:pt x="353" y="276"/>
                      <a:pt x="274" y="354"/>
                      <a:pt x="176" y="354"/>
                    </a:cubicBezTo>
                    <a:cubicBezTo>
                      <a:pt x="78" y="353"/>
                      <a:pt x="0" y="275"/>
                      <a:pt x="0" y="177"/>
                    </a:cubicBezTo>
                    <a:close/>
                    <a:moveTo>
                      <a:pt x="97" y="177"/>
                    </a:moveTo>
                    <a:cubicBezTo>
                      <a:pt x="97" y="221"/>
                      <a:pt x="132" y="257"/>
                      <a:pt x="176" y="257"/>
                    </a:cubicBezTo>
                    <a:cubicBezTo>
                      <a:pt x="220" y="258"/>
                      <a:pt x="256" y="222"/>
                      <a:pt x="257" y="178"/>
                    </a:cubicBezTo>
                    <a:cubicBezTo>
                      <a:pt x="257" y="133"/>
                      <a:pt x="221" y="97"/>
                      <a:pt x="176" y="97"/>
                    </a:cubicBezTo>
                    <a:cubicBezTo>
                      <a:pt x="132" y="97"/>
                      <a:pt x="97" y="132"/>
                      <a:pt x="97" y="1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822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4047175" y="2724653"/>
            <a:ext cx="4383600" cy="10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200" b="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2" hasCustomPrompt="1"/>
          </p:nvPr>
        </p:nvSpPr>
        <p:spPr>
          <a:xfrm>
            <a:off x="7195075" y="1806613"/>
            <a:ext cx="12357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 b="0">
                <a:solidFill>
                  <a:schemeClr val="lt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35" name="Google Shape;35;p3"/>
          <p:cNvGrpSpPr/>
          <p:nvPr/>
        </p:nvGrpSpPr>
        <p:grpSpPr>
          <a:xfrm>
            <a:off x="7661600" y="228100"/>
            <a:ext cx="1156134" cy="311400"/>
            <a:chOff x="7661600" y="228100"/>
            <a:chExt cx="1156134" cy="311400"/>
          </a:xfrm>
        </p:grpSpPr>
        <p:sp>
          <p:nvSpPr>
            <p:cNvPr id="36" name="Google Shape;36;p3"/>
            <p:cNvSpPr/>
            <p:nvPr/>
          </p:nvSpPr>
          <p:spPr>
            <a:xfrm>
              <a:off x="7661600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8088017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8514434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8137217" y="281350"/>
              <a:ext cx="204900" cy="204900"/>
            </a:xfrm>
            <a:prstGeom prst="mathPlus">
              <a:avLst>
                <a:gd name="adj1" fmla="val 2352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8581334" y="299200"/>
              <a:ext cx="169500" cy="169200"/>
            </a:xfrm>
            <a:prstGeom prst="flowChartMagneticTap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41" name="Google Shape;41;p3"/>
            <p:cNvGrpSpPr/>
            <p:nvPr/>
          </p:nvGrpSpPr>
          <p:grpSpPr>
            <a:xfrm>
              <a:off x="7717068" y="305376"/>
              <a:ext cx="192347" cy="156850"/>
              <a:chOff x="2244725" y="192088"/>
              <a:chExt cx="7724774" cy="6299200"/>
            </a:xfrm>
          </p:grpSpPr>
          <p:sp>
            <p:nvSpPr>
              <p:cNvPr id="42" name="Google Shape;42;p3"/>
              <p:cNvSpPr/>
              <p:nvPr/>
            </p:nvSpPr>
            <p:spPr>
              <a:xfrm>
                <a:off x="2244725" y="192088"/>
                <a:ext cx="7724774" cy="2182813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579" extrusionOk="0">
                    <a:moveTo>
                      <a:pt x="0" y="500"/>
                    </a:moveTo>
                    <a:cubicBezTo>
                      <a:pt x="41" y="459"/>
                      <a:pt x="81" y="414"/>
                      <a:pt x="125" y="376"/>
                    </a:cubicBezTo>
                    <a:cubicBezTo>
                      <a:pt x="310" y="216"/>
                      <a:pt x="524" y="112"/>
                      <a:pt x="765" y="71"/>
                    </a:cubicBezTo>
                    <a:cubicBezTo>
                      <a:pt x="1179" y="0"/>
                      <a:pt x="1553" y="95"/>
                      <a:pt x="1883" y="355"/>
                    </a:cubicBezTo>
                    <a:cubicBezTo>
                      <a:pt x="1934" y="395"/>
                      <a:pt x="1980" y="442"/>
                      <a:pt x="2026" y="487"/>
                    </a:cubicBezTo>
                    <a:cubicBezTo>
                      <a:pt x="2050" y="510"/>
                      <a:pt x="2049" y="540"/>
                      <a:pt x="2028" y="560"/>
                    </a:cubicBezTo>
                    <a:cubicBezTo>
                      <a:pt x="2007" y="579"/>
                      <a:pt x="1979" y="576"/>
                      <a:pt x="1956" y="553"/>
                    </a:cubicBezTo>
                    <a:cubicBezTo>
                      <a:pt x="1953" y="550"/>
                      <a:pt x="1950" y="547"/>
                      <a:pt x="1948" y="544"/>
                    </a:cubicBezTo>
                    <a:cubicBezTo>
                      <a:pt x="1820" y="410"/>
                      <a:pt x="1670" y="307"/>
                      <a:pt x="1497" y="238"/>
                    </a:cubicBezTo>
                    <a:cubicBezTo>
                      <a:pt x="1007" y="42"/>
                      <a:pt x="462" y="158"/>
                      <a:pt x="93" y="538"/>
                    </a:cubicBezTo>
                    <a:cubicBezTo>
                      <a:pt x="57" y="574"/>
                      <a:pt x="28" y="571"/>
                      <a:pt x="0" y="528"/>
                    </a:cubicBezTo>
                    <a:cubicBezTo>
                      <a:pt x="0" y="519"/>
                      <a:pt x="0" y="510"/>
                      <a:pt x="0" y="5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3240088" y="1990726"/>
                <a:ext cx="5738812" cy="1576388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418" extrusionOk="0">
                    <a:moveTo>
                      <a:pt x="769" y="0"/>
                    </a:moveTo>
                    <a:cubicBezTo>
                      <a:pt x="1046" y="6"/>
                      <a:pt x="1294" y="113"/>
                      <a:pt x="1493" y="328"/>
                    </a:cubicBezTo>
                    <a:cubicBezTo>
                      <a:pt x="1523" y="360"/>
                      <a:pt x="1512" y="404"/>
                      <a:pt x="1473" y="413"/>
                    </a:cubicBezTo>
                    <a:cubicBezTo>
                      <a:pt x="1451" y="418"/>
                      <a:pt x="1435" y="408"/>
                      <a:pt x="1421" y="392"/>
                    </a:cubicBezTo>
                    <a:cubicBezTo>
                      <a:pt x="1372" y="338"/>
                      <a:pt x="1317" y="291"/>
                      <a:pt x="1257" y="251"/>
                    </a:cubicBezTo>
                    <a:cubicBezTo>
                      <a:pt x="890" y="6"/>
                      <a:pt x="403" y="59"/>
                      <a:pt x="98" y="377"/>
                    </a:cubicBezTo>
                    <a:cubicBezTo>
                      <a:pt x="89" y="387"/>
                      <a:pt x="78" y="397"/>
                      <a:pt x="65" y="402"/>
                    </a:cubicBezTo>
                    <a:cubicBezTo>
                      <a:pt x="45" y="409"/>
                      <a:pt x="23" y="399"/>
                      <a:pt x="12" y="381"/>
                    </a:cubicBezTo>
                    <a:cubicBezTo>
                      <a:pt x="0" y="362"/>
                      <a:pt x="1" y="339"/>
                      <a:pt x="19" y="322"/>
                    </a:cubicBezTo>
                    <a:cubicBezTo>
                      <a:pt x="55" y="287"/>
                      <a:pt x="90" y="251"/>
                      <a:pt x="130" y="219"/>
                    </a:cubicBezTo>
                    <a:cubicBezTo>
                      <a:pt x="312" y="75"/>
                      <a:pt x="521" y="3"/>
                      <a:pt x="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4318000" y="3717926"/>
                <a:ext cx="3544888" cy="1138238"/>
              </a:xfrm>
              <a:custGeom>
                <a:avLst/>
                <a:gdLst/>
                <a:ahLst/>
                <a:cxnLst/>
                <a:rect l="l" t="t" r="r" b="b"/>
                <a:pathLst>
                  <a:path w="941" h="302" extrusionOk="0">
                    <a:moveTo>
                      <a:pt x="485" y="0"/>
                    </a:moveTo>
                    <a:cubicBezTo>
                      <a:pt x="649" y="3"/>
                      <a:pt x="801" y="72"/>
                      <a:pt x="920" y="211"/>
                    </a:cubicBezTo>
                    <a:cubicBezTo>
                      <a:pt x="941" y="235"/>
                      <a:pt x="941" y="264"/>
                      <a:pt x="919" y="283"/>
                    </a:cubicBezTo>
                    <a:cubicBezTo>
                      <a:pt x="897" y="302"/>
                      <a:pt x="869" y="299"/>
                      <a:pt x="847" y="274"/>
                    </a:cubicBezTo>
                    <a:cubicBezTo>
                      <a:pt x="768" y="181"/>
                      <a:pt x="668" y="122"/>
                      <a:pt x="547" y="104"/>
                    </a:cubicBezTo>
                    <a:cubicBezTo>
                      <a:pt x="374" y="78"/>
                      <a:pt x="227" y="129"/>
                      <a:pt x="105" y="254"/>
                    </a:cubicBezTo>
                    <a:cubicBezTo>
                      <a:pt x="100" y="259"/>
                      <a:pt x="96" y="264"/>
                      <a:pt x="91" y="268"/>
                    </a:cubicBezTo>
                    <a:cubicBezTo>
                      <a:pt x="71" y="288"/>
                      <a:pt x="43" y="290"/>
                      <a:pt x="23" y="272"/>
                    </a:cubicBezTo>
                    <a:cubicBezTo>
                      <a:pt x="3" y="254"/>
                      <a:pt x="0" y="223"/>
                      <a:pt x="21" y="203"/>
                    </a:cubicBezTo>
                    <a:cubicBezTo>
                      <a:pt x="58" y="167"/>
                      <a:pt x="95" y="131"/>
                      <a:pt x="136" y="102"/>
                    </a:cubicBezTo>
                    <a:cubicBezTo>
                      <a:pt x="235" y="33"/>
                      <a:pt x="346" y="1"/>
                      <a:pt x="4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5429250" y="5157788"/>
                <a:ext cx="1330325" cy="13335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54" extrusionOk="0">
                    <a:moveTo>
                      <a:pt x="0" y="177"/>
                    </a:moveTo>
                    <a:cubicBezTo>
                      <a:pt x="0" y="79"/>
                      <a:pt x="79" y="0"/>
                      <a:pt x="178" y="0"/>
                    </a:cubicBezTo>
                    <a:cubicBezTo>
                      <a:pt x="275" y="1"/>
                      <a:pt x="353" y="79"/>
                      <a:pt x="353" y="177"/>
                    </a:cubicBezTo>
                    <a:cubicBezTo>
                      <a:pt x="353" y="276"/>
                      <a:pt x="274" y="354"/>
                      <a:pt x="176" y="354"/>
                    </a:cubicBezTo>
                    <a:cubicBezTo>
                      <a:pt x="78" y="353"/>
                      <a:pt x="0" y="275"/>
                      <a:pt x="0" y="177"/>
                    </a:cubicBezTo>
                    <a:close/>
                    <a:moveTo>
                      <a:pt x="97" y="177"/>
                    </a:moveTo>
                    <a:cubicBezTo>
                      <a:pt x="97" y="221"/>
                      <a:pt x="132" y="257"/>
                      <a:pt x="176" y="257"/>
                    </a:cubicBezTo>
                    <a:cubicBezTo>
                      <a:pt x="220" y="258"/>
                      <a:pt x="256" y="222"/>
                      <a:pt x="257" y="178"/>
                    </a:cubicBezTo>
                    <a:cubicBezTo>
                      <a:pt x="257" y="133"/>
                      <a:pt x="221" y="97"/>
                      <a:pt x="176" y="97"/>
                    </a:cubicBezTo>
                    <a:cubicBezTo>
                      <a:pt x="132" y="97"/>
                      <a:pt x="97" y="132"/>
                      <a:pt x="97" y="1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6" name="Google Shape;46;p3"/>
          <p:cNvGrpSpPr/>
          <p:nvPr/>
        </p:nvGrpSpPr>
        <p:grpSpPr>
          <a:xfrm>
            <a:off x="326250" y="4505375"/>
            <a:ext cx="8491500" cy="318625"/>
            <a:chOff x="326250" y="4505375"/>
            <a:chExt cx="8491500" cy="318625"/>
          </a:xfrm>
        </p:grpSpPr>
        <p:sp>
          <p:nvSpPr>
            <p:cNvPr id="47" name="Google Shape;47;p3"/>
            <p:cNvSpPr/>
            <p:nvPr/>
          </p:nvSpPr>
          <p:spPr>
            <a:xfrm>
              <a:off x="326250" y="4505400"/>
              <a:ext cx="8491500" cy="318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48" name="Google Shape;48;p3"/>
            <p:cNvGrpSpPr/>
            <p:nvPr/>
          </p:nvGrpSpPr>
          <p:grpSpPr>
            <a:xfrm>
              <a:off x="8361877" y="4505375"/>
              <a:ext cx="455613" cy="318598"/>
              <a:chOff x="8362100" y="4505388"/>
              <a:chExt cx="455613" cy="315913"/>
            </a:xfrm>
          </p:grpSpPr>
          <p:sp>
            <p:nvSpPr>
              <p:cNvPr id="49" name="Google Shape;49;p3"/>
              <p:cNvSpPr/>
              <p:nvPr/>
            </p:nvSpPr>
            <p:spPr>
              <a:xfrm>
                <a:off x="8362100" y="4505388"/>
                <a:ext cx="455613" cy="315913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32" extrusionOk="0">
                    <a:moveTo>
                      <a:pt x="0" y="132"/>
                    </a:moveTo>
                    <a:cubicBezTo>
                      <a:pt x="124" y="132"/>
                      <a:pt x="124" y="132"/>
                      <a:pt x="124" y="132"/>
                    </a:cubicBezTo>
                    <a:cubicBezTo>
                      <a:pt x="160" y="132"/>
                      <a:pt x="190" y="102"/>
                      <a:pt x="190" y="66"/>
                    </a:cubicBezTo>
                    <a:cubicBezTo>
                      <a:pt x="190" y="29"/>
                      <a:pt x="160" y="0"/>
                      <a:pt x="12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0" name="Google Shape;50;p3"/>
              <p:cNvGrpSpPr/>
              <p:nvPr/>
            </p:nvGrpSpPr>
            <p:grpSpPr>
              <a:xfrm>
                <a:off x="8477349" y="4595021"/>
                <a:ext cx="161419" cy="156795"/>
                <a:chOff x="10138900" y="2314588"/>
                <a:chExt cx="165101" cy="160338"/>
              </a:xfrm>
            </p:grpSpPr>
            <p:sp>
              <p:nvSpPr>
                <p:cNvPr id="51" name="Google Shape;51;p3"/>
                <p:cNvSpPr/>
                <p:nvPr/>
              </p:nvSpPr>
              <p:spPr>
                <a:xfrm>
                  <a:off x="10138900" y="2314588"/>
                  <a:ext cx="165100" cy="16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7" extrusionOk="0">
                      <a:moveTo>
                        <a:pt x="41" y="67"/>
                      </a:moveTo>
                      <a:cubicBezTo>
                        <a:pt x="41" y="67"/>
                        <a:pt x="41" y="67"/>
                        <a:pt x="41" y="67"/>
                      </a:cubicBezTo>
                      <a:cubicBezTo>
                        <a:pt x="40" y="67"/>
                        <a:pt x="40" y="67"/>
                        <a:pt x="40" y="66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0" y="25"/>
                        <a:pt x="0" y="25"/>
                        <a:pt x="0" y="24"/>
                      </a:cubicBezTo>
                      <a:cubicBezTo>
                        <a:pt x="0" y="24"/>
                        <a:pt x="0" y="23"/>
                        <a:pt x="1" y="23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8" y="0"/>
                        <a:pt x="69" y="0"/>
                        <a:pt x="69" y="0"/>
                      </a:cubicBezTo>
                      <a:cubicBezTo>
                        <a:pt x="69" y="1"/>
                        <a:pt x="69" y="1"/>
                        <a:pt x="69" y="2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2" y="67"/>
                        <a:pt x="41" y="67"/>
                        <a:pt x="41" y="67"/>
                      </a:cubicBezTo>
                      <a:close/>
                      <a:moveTo>
                        <a:pt x="5" y="24"/>
                      </a:move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2"/>
                        <a:pt x="35" y="32"/>
                        <a:pt x="35" y="33"/>
                      </a:cubicBezTo>
                      <a:cubicBezTo>
                        <a:pt x="41" y="62"/>
                        <a:pt x="41" y="62"/>
                        <a:pt x="41" y="62"/>
                      </a:cubicBezTo>
                      <a:cubicBezTo>
                        <a:pt x="66" y="3"/>
                        <a:pt x="66" y="3"/>
                        <a:pt x="66" y="3"/>
                      </a:cubicBezTo>
                      <a:lnTo>
                        <a:pt x="5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" name="Google Shape;52;p3"/>
                <p:cNvSpPr/>
                <p:nvPr/>
              </p:nvSpPr>
              <p:spPr>
                <a:xfrm>
                  <a:off x="10216688" y="2314588"/>
                  <a:ext cx="87313" cy="80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51" extrusionOk="0">
                      <a:moveTo>
                        <a:pt x="3" y="51"/>
                      </a:moveTo>
                      <a:lnTo>
                        <a:pt x="0" y="48"/>
                      </a:lnTo>
                      <a:lnTo>
                        <a:pt x="52" y="0"/>
                      </a:lnTo>
                      <a:lnTo>
                        <a:pt x="55" y="3"/>
                      </a:lnTo>
                      <a:lnTo>
                        <a:pt x="3" y="5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8"/>
          <p:cNvGrpSpPr/>
          <p:nvPr/>
        </p:nvGrpSpPr>
        <p:grpSpPr>
          <a:xfrm>
            <a:off x="326250" y="4505375"/>
            <a:ext cx="8491500" cy="318625"/>
            <a:chOff x="326250" y="4505375"/>
            <a:chExt cx="8491500" cy="318625"/>
          </a:xfrm>
        </p:grpSpPr>
        <p:sp>
          <p:nvSpPr>
            <p:cNvPr id="196" name="Google Shape;196;p8"/>
            <p:cNvSpPr/>
            <p:nvPr/>
          </p:nvSpPr>
          <p:spPr>
            <a:xfrm>
              <a:off x="326250" y="4505400"/>
              <a:ext cx="8491500" cy="318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97" name="Google Shape;197;p8"/>
            <p:cNvGrpSpPr/>
            <p:nvPr/>
          </p:nvGrpSpPr>
          <p:grpSpPr>
            <a:xfrm>
              <a:off x="8361877" y="4505375"/>
              <a:ext cx="455613" cy="318598"/>
              <a:chOff x="8362100" y="4505388"/>
              <a:chExt cx="455613" cy="315913"/>
            </a:xfrm>
          </p:grpSpPr>
          <p:sp>
            <p:nvSpPr>
              <p:cNvPr id="198" name="Google Shape;198;p8"/>
              <p:cNvSpPr/>
              <p:nvPr/>
            </p:nvSpPr>
            <p:spPr>
              <a:xfrm>
                <a:off x="8362100" y="4505388"/>
                <a:ext cx="455613" cy="315913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32" extrusionOk="0">
                    <a:moveTo>
                      <a:pt x="0" y="132"/>
                    </a:moveTo>
                    <a:cubicBezTo>
                      <a:pt x="124" y="132"/>
                      <a:pt x="124" y="132"/>
                      <a:pt x="124" y="132"/>
                    </a:cubicBezTo>
                    <a:cubicBezTo>
                      <a:pt x="160" y="132"/>
                      <a:pt x="190" y="102"/>
                      <a:pt x="190" y="66"/>
                    </a:cubicBezTo>
                    <a:cubicBezTo>
                      <a:pt x="190" y="29"/>
                      <a:pt x="160" y="0"/>
                      <a:pt x="12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99" name="Google Shape;199;p8"/>
              <p:cNvGrpSpPr/>
              <p:nvPr/>
            </p:nvGrpSpPr>
            <p:grpSpPr>
              <a:xfrm>
                <a:off x="8477349" y="4595021"/>
                <a:ext cx="161419" cy="156795"/>
                <a:chOff x="10138900" y="2314588"/>
                <a:chExt cx="165101" cy="160338"/>
              </a:xfrm>
            </p:grpSpPr>
            <p:sp>
              <p:nvSpPr>
                <p:cNvPr id="200" name="Google Shape;200;p8"/>
                <p:cNvSpPr/>
                <p:nvPr/>
              </p:nvSpPr>
              <p:spPr>
                <a:xfrm>
                  <a:off x="10138900" y="2314588"/>
                  <a:ext cx="165100" cy="16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7" extrusionOk="0">
                      <a:moveTo>
                        <a:pt x="41" y="67"/>
                      </a:moveTo>
                      <a:cubicBezTo>
                        <a:pt x="41" y="67"/>
                        <a:pt x="41" y="67"/>
                        <a:pt x="41" y="67"/>
                      </a:cubicBezTo>
                      <a:cubicBezTo>
                        <a:pt x="40" y="67"/>
                        <a:pt x="40" y="67"/>
                        <a:pt x="40" y="66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0" y="25"/>
                        <a:pt x="0" y="25"/>
                        <a:pt x="0" y="24"/>
                      </a:cubicBezTo>
                      <a:cubicBezTo>
                        <a:pt x="0" y="24"/>
                        <a:pt x="0" y="23"/>
                        <a:pt x="1" y="23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8" y="0"/>
                        <a:pt x="69" y="0"/>
                        <a:pt x="69" y="0"/>
                      </a:cubicBezTo>
                      <a:cubicBezTo>
                        <a:pt x="69" y="1"/>
                        <a:pt x="69" y="1"/>
                        <a:pt x="69" y="2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2" y="67"/>
                        <a:pt x="41" y="67"/>
                        <a:pt x="41" y="67"/>
                      </a:cubicBezTo>
                      <a:close/>
                      <a:moveTo>
                        <a:pt x="5" y="24"/>
                      </a:move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2"/>
                        <a:pt x="35" y="32"/>
                        <a:pt x="35" y="33"/>
                      </a:cubicBezTo>
                      <a:cubicBezTo>
                        <a:pt x="41" y="62"/>
                        <a:pt x="41" y="62"/>
                        <a:pt x="41" y="62"/>
                      </a:cubicBezTo>
                      <a:cubicBezTo>
                        <a:pt x="66" y="3"/>
                        <a:pt x="66" y="3"/>
                        <a:pt x="66" y="3"/>
                      </a:cubicBezTo>
                      <a:lnTo>
                        <a:pt x="5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" name="Google Shape;201;p8"/>
                <p:cNvSpPr/>
                <p:nvPr/>
              </p:nvSpPr>
              <p:spPr>
                <a:xfrm>
                  <a:off x="10216688" y="2314588"/>
                  <a:ext cx="87313" cy="80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51" extrusionOk="0">
                      <a:moveTo>
                        <a:pt x="3" y="51"/>
                      </a:moveTo>
                      <a:lnTo>
                        <a:pt x="0" y="48"/>
                      </a:lnTo>
                      <a:lnTo>
                        <a:pt x="52" y="0"/>
                      </a:lnTo>
                      <a:lnTo>
                        <a:pt x="55" y="3"/>
                      </a:lnTo>
                      <a:lnTo>
                        <a:pt x="3" y="5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202" name="Google Shape;202;p8"/>
          <p:cNvGrpSpPr/>
          <p:nvPr/>
        </p:nvGrpSpPr>
        <p:grpSpPr>
          <a:xfrm>
            <a:off x="326225" y="228100"/>
            <a:ext cx="1156134" cy="311400"/>
            <a:chOff x="326225" y="228100"/>
            <a:chExt cx="1156134" cy="311400"/>
          </a:xfrm>
        </p:grpSpPr>
        <p:sp>
          <p:nvSpPr>
            <p:cNvPr id="203" name="Google Shape;203;p8"/>
            <p:cNvSpPr/>
            <p:nvPr/>
          </p:nvSpPr>
          <p:spPr>
            <a:xfrm>
              <a:off x="326225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2642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1179059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801842" y="281350"/>
              <a:ext cx="204900" cy="204900"/>
            </a:xfrm>
            <a:prstGeom prst="mathPlus">
              <a:avLst>
                <a:gd name="adj1" fmla="val 2352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1245959" y="299200"/>
              <a:ext cx="169500" cy="169200"/>
            </a:xfrm>
            <a:prstGeom prst="flowChartMagneticTap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08" name="Google Shape;208;p8"/>
            <p:cNvGrpSpPr/>
            <p:nvPr/>
          </p:nvGrpSpPr>
          <p:grpSpPr>
            <a:xfrm>
              <a:off x="381693" y="299201"/>
              <a:ext cx="192347" cy="156850"/>
              <a:chOff x="2244725" y="192088"/>
              <a:chExt cx="7724774" cy="6299200"/>
            </a:xfrm>
          </p:grpSpPr>
          <p:sp>
            <p:nvSpPr>
              <p:cNvPr id="209" name="Google Shape;209;p8"/>
              <p:cNvSpPr/>
              <p:nvPr/>
            </p:nvSpPr>
            <p:spPr>
              <a:xfrm>
                <a:off x="2244725" y="192088"/>
                <a:ext cx="7724774" cy="2182813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579" extrusionOk="0">
                    <a:moveTo>
                      <a:pt x="0" y="500"/>
                    </a:moveTo>
                    <a:cubicBezTo>
                      <a:pt x="41" y="459"/>
                      <a:pt x="81" y="414"/>
                      <a:pt x="125" y="376"/>
                    </a:cubicBezTo>
                    <a:cubicBezTo>
                      <a:pt x="310" y="216"/>
                      <a:pt x="524" y="112"/>
                      <a:pt x="765" y="71"/>
                    </a:cubicBezTo>
                    <a:cubicBezTo>
                      <a:pt x="1179" y="0"/>
                      <a:pt x="1553" y="95"/>
                      <a:pt x="1883" y="355"/>
                    </a:cubicBezTo>
                    <a:cubicBezTo>
                      <a:pt x="1934" y="395"/>
                      <a:pt x="1980" y="442"/>
                      <a:pt x="2026" y="487"/>
                    </a:cubicBezTo>
                    <a:cubicBezTo>
                      <a:pt x="2050" y="510"/>
                      <a:pt x="2049" y="540"/>
                      <a:pt x="2028" y="560"/>
                    </a:cubicBezTo>
                    <a:cubicBezTo>
                      <a:pt x="2007" y="579"/>
                      <a:pt x="1979" y="576"/>
                      <a:pt x="1956" y="553"/>
                    </a:cubicBezTo>
                    <a:cubicBezTo>
                      <a:pt x="1953" y="550"/>
                      <a:pt x="1950" y="547"/>
                      <a:pt x="1948" y="544"/>
                    </a:cubicBezTo>
                    <a:cubicBezTo>
                      <a:pt x="1820" y="410"/>
                      <a:pt x="1670" y="307"/>
                      <a:pt x="1497" y="238"/>
                    </a:cubicBezTo>
                    <a:cubicBezTo>
                      <a:pt x="1007" y="42"/>
                      <a:pt x="462" y="158"/>
                      <a:pt x="93" y="538"/>
                    </a:cubicBezTo>
                    <a:cubicBezTo>
                      <a:pt x="57" y="574"/>
                      <a:pt x="28" y="571"/>
                      <a:pt x="0" y="528"/>
                    </a:cubicBezTo>
                    <a:cubicBezTo>
                      <a:pt x="0" y="519"/>
                      <a:pt x="0" y="510"/>
                      <a:pt x="0" y="5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8"/>
              <p:cNvSpPr/>
              <p:nvPr/>
            </p:nvSpPr>
            <p:spPr>
              <a:xfrm>
                <a:off x="3240088" y="1990726"/>
                <a:ext cx="5738812" cy="1576388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418" extrusionOk="0">
                    <a:moveTo>
                      <a:pt x="769" y="0"/>
                    </a:moveTo>
                    <a:cubicBezTo>
                      <a:pt x="1046" y="6"/>
                      <a:pt x="1294" y="113"/>
                      <a:pt x="1493" y="328"/>
                    </a:cubicBezTo>
                    <a:cubicBezTo>
                      <a:pt x="1523" y="360"/>
                      <a:pt x="1512" y="404"/>
                      <a:pt x="1473" y="413"/>
                    </a:cubicBezTo>
                    <a:cubicBezTo>
                      <a:pt x="1451" y="418"/>
                      <a:pt x="1435" y="408"/>
                      <a:pt x="1421" y="392"/>
                    </a:cubicBezTo>
                    <a:cubicBezTo>
                      <a:pt x="1372" y="338"/>
                      <a:pt x="1317" y="291"/>
                      <a:pt x="1257" y="251"/>
                    </a:cubicBezTo>
                    <a:cubicBezTo>
                      <a:pt x="890" y="6"/>
                      <a:pt x="403" y="59"/>
                      <a:pt x="98" y="377"/>
                    </a:cubicBezTo>
                    <a:cubicBezTo>
                      <a:pt x="89" y="387"/>
                      <a:pt x="78" y="397"/>
                      <a:pt x="65" y="402"/>
                    </a:cubicBezTo>
                    <a:cubicBezTo>
                      <a:pt x="45" y="409"/>
                      <a:pt x="23" y="399"/>
                      <a:pt x="12" y="381"/>
                    </a:cubicBezTo>
                    <a:cubicBezTo>
                      <a:pt x="0" y="362"/>
                      <a:pt x="1" y="339"/>
                      <a:pt x="19" y="322"/>
                    </a:cubicBezTo>
                    <a:cubicBezTo>
                      <a:pt x="55" y="287"/>
                      <a:pt x="90" y="251"/>
                      <a:pt x="130" y="219"/>
                    </a:cubicBezTo>
                    <a:cubicBezTo>
                      <a:pt x="312" y="75"/>
                      <a:pt x="521" y="3"/>
                      <a:pt x="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4318000" y="3717926"/>
                <a:ext cx="3544888" cy="1138238"/>
              </a:xfrm>
              <a:custGeom>
                <a:avLst/>
                <a:gdLst/>
                <a:ahLst/>
                <a:cxnLst/>
                <a:rect l="l" t="t" r="r" b="b"/>
                <a:pathLst>
                  <a:path w="941" h="302" extrusionOk="0">
                    <a:moveTo>
                      <a:pt x="485" y="0"/>
                    </a:moveTo>
                    <a:cubicBezTo>
                      <a:pt x="649" y="3"/>
                      <a:pt x="801" y="72"/>
                      <a:pt x="920" y="211"/>
                    </a:cubicBezTo>
                    <a:cubicBezTo>
                      <a:pt x="941" y="235"/>
                      <a:pt x="941" y="264"/>
                      <a:pt x="919" y="283"/>
                    </a:cubicBezTo>
                    <a:cubicBezTo>
                      <a:pt x="897" y="302"/>
                      <a:pt x="869" y="299"/>
                      <a:pt x="847" y="274"/>
                    </a:cubicBezTo>
                    <a:cubicBezTo>
                      <a:pt x="768" y="181"/>
                      <a:pt x="668" y="122"/>
                      <a:pt x="547" y="104"/>
                    </a:cubicBezTo>
                    <a:cubicBezTo>
                      <a:pt x="374" y="78"/>
                      <a:pt x="227" y="129"/>
                      <a:pt x="105" y="254"/>
                    </a:cubicBezTo>
                    <a:cubicBezTo>
                      <a:pt x="100" y="259"/>
                      <a:pt x="96" y="264"/>
                      <a:pt x="91" y="268"/>
                    </a:cubicBezTo>
                    <a:cubicBezTo>
                      <a:pt x="71" y="288"/>
                      <a:pt x="43" y="290"/>
                      <a:pt x="23" y="272"/>
                    </a:cubicBezTo>
                    <a:cubicBezTo>
                      <a:pt x="3" y="254"/>
                      <a:pt x="0" y="223"/>
                      <a:pt x="21" y="203"/>
                    </a:cubicBezTo>
                    <a:cubicBezTo>
                      <a:pt x="58" y="167"/>
                      <a:pt x="95" y="131"/>
                      <a:pt x="136" y="102"/>
                    </a:cubicBezTo>
                    <a:cubicBezTo>
                      <a:pt x="235" y="33"/>
                      <a:pt x="346" y="1"/>
                      <a:pt x="4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8"/>
              <p:cNvSpPr/>
              <p:nvPr/>
            </p:nvSpPr>
            <p:spPr>
              <a:xfrm>
                <a:off x="5429250" y="5157788"/>
                <a:ext cx="1330325" cy="13335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54" extrusionOk="0">
                    <a:moveTo>
                      <a:pt x="0" y="177"/>
                    </a:moveTo>
                    <a:cubicBezTo>
                      <a:pt x="0" y="79"/>
                      <a:pt x="79" y="0"/>
                      <a:pt x="178" y="0"/>
                    </a:cubicBezTo>
                    <a:cubicBezTo>
                      <a:pt x="275" y="1"/>
                      <a:pt x="353" y="79"/>
                      <a:pt x="353" y="177"/>
                    </a:cubicBezTo>
                    <a:cubicBezTo>
                      <a:pt x="353" y="276"/>
                      <a:pt x="274" y="354"/>
                      <a:pt x="176" y="354"/>
                    </a:cubicBezTo>
                    <a:cubicBezTo>
                      <a:pt x="78" y="353"/>
                      <a:pt x="0" y="275"/>
                      <a:pt x="0" y="177"/>
                    </a:cubicBezTo>
                    <a:close/>
                    <a:moveTo>
                      <a:pt x="97" y="177"/>
                    </a:moveTo>
                    <a:cubicBezTo>
                      <a:pt x="97" y="221"/>
                      <a:pt x="132" y="257"/>
                      <a:pt x="176" y="257"/>
                    </a:cubicBezTo>
                    <a:cubicBezTo>
                      <a:pt x="220" y="258"/>
                      <a:pt x="256" y="222"/>
                      <a:pt x="257" y="178"/>
                    </a:cubicBezTo>
                    <a:cubicBezTo>
                      <a:pt x="257" y="133"/>
                      <a:pt x="221" y="97"/>
                      <a:pt x="176" y="97"/>
                    </a:cubicBezTo>
                    <a:cubicBezTo>
                      <a:pt x="132" y="97"/>
                      <a:pt x="97" y="132"/>
                      <a:pt x="97" y="1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3" name="Google Shape;213;p8"/>
          <p:cNvSpPr txBox="1">
            <a:spLocks noGrp="1"/>
          </p:cNvSpPr>
          <p:nvPr>
            <p:ph type="title"/>
          </p:nvPr>
        </p:nvSpPr>
        <p:spPr>
          <a:xfrm>
            <a:off x="713225" y="1716300"/>
            <a:ext cx="4701600" cy="18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14" name="Google Shape;214;p8"/>
          <p:cNvGrpSpPr/>
          <p:nvPr/>
        </p:nvGrpSpPr>
        <p:grpSpPr>
          <a:xfrm>
            <a:off x="6402875" y="1791175"/>
            <a:ext cx="2027900" cy="2598025"/>
            <a:chOff x="6402875" y="1791175"/>
            <a:chExt cx="2027900" cy="2598025"/>
          </a:xfrm>
        </p:grpSpPr>
        <p:grpSp>
          <p:nvGrpSpPr>
            <p:cNvPr id="215" name="Google Shape;215;p8"/>
            <p:cNvGrpSpPr/>
            <p:nvPr/>
          </p:nvGrpSpPr>
          <p:grpSpPr>
            <a:xfrm flipH="1">
              <a:off x="7482638" y="2514538"/>
              <a:ext cx="879475" cy="1439864"/>
              <a:chOff x="704550" y="2022613"/>
              <a:chExt cx="879475" cy="1439864"/>
            </a:xfrm>
          </p:grpSpPr>
          <p:sp>
            <p:nvSpPr>
              <p:cNvPr id="216" name="Google Shape;216;p8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17" name="Google Shape;217;p8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218" name="Google Shape;218;p8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9" name="Google Shape;219;p8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0" name="Google Shape;220;p8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1" name="Google Shape;221;p8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2" name="Google Shape;222;p8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3" name="Google Shape;223;p8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4" name="Google Shape;224;p8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5" name="Google Shape;225;p8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6" name="Google Shape;226;p8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7" name="Google Shape;227;p8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8" name="Google Shape;228;p8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9" name="Google Shape;229;p8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30" name="Google Shape;230;p8"/>
            <p:cNvGrpSpPr/>
            <p:nvPr/>
          </p:nvGrpSpPr>
          <p:grpSpPr>
            <a:xfrm flipH="1">
              <a:off x="6402875" y="3070101"/>
              <a:ext cx="877888" cy="469900"/>
              <a:chOff x="6736325" y="4051538"/>
              <a:chExt cx="877888" cy="46990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6736325" y="4051538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2" name="Google Shape;232;p8"/>
              <p:cNvGrpSpPr/>
              <p:nvPr/>
            </p:nvGrpSpPr>
            <p:grpSpPr>
              <a:xfrm>
                <a:off x="6844621" y="4166350"/>
                <a:ext cx="667073" cy="204775"/>
                <a:chOff x="5848350" y="2788450"/>
                <a:chExt cx="1285800" cy="204775"/>
              </a:xfrm>
            </p:grpSpPr>
            <p:cxnSp>
              <p:nvCxnSpPr>
                <p:cNvPr id="233" name="Google Shape;233;p8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4" name="Google Shape;234;p8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5" name="Google Shape;235;p8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36" name="Google Shape;236;p8"/>
            <p:cNvGrpSpPr/>
            <p:nvPr/>
          </p:nvGrpSpPr>
          <p:grpSpPr>
            <a:xfrm flipH="1">
              <a:off x="6402875" y="4070600"/>
              <a:ext cx="1544651" cy="318600"/>
              <a:chOff x="6043400" y="3591300"/>
              <a:chExt cx="1544651" cy="318600"/>
            </a:xfrm>
          </p:grpSpPr>
          <p:sp>
            <p:nvSpPr>
              <p:cNvPr id="237" name="Google Shape;237;p8"/>
              <p:cNvSpPr/>
              <p:nvPr/>
            </p:nvSpPr>
            <p:spPr>
              <a:xfrm>
                <a:off x="6043400" y="3591300"/>
                <a:ext cx="1544651" cy="318600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04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80"/>
                      <a:pt x="12" y="91"/>
                      <a:pt x="26" y="91"/>
                    </a:cubicBezTo>
                    <a:cubicBezTo>
                      <a:pt x="588" y="91"/>
                      <a:pt x="588" y="91"/>
                      <a:pt x="588" y="91"/>
                    </a:cubicBezTo>
                    <a:cubicBezTo>
                      <a:pt x="589" y="95"/>
                      <a:pt x="591" y="98"/>
                      <a:pt x="594" y="100"/>
                    </a:cubicBezTo>
                    <a:cubicBezTo>
                      <a:pt x="597" y="103"/>
                      <a:pt x="601" y="104"/>
                      <a:pt x="604" y="104"/>
                    </a:cubicBezTo>
                    <a:cubicBezTo>
                      <a:pt x="605" y="104"/>
                      <a:pt x="605" y="104"/>
                      <a:pt x="606" y="104"/>
                    </a:cubicBezTo>
                    <a:cubicBezTo>
                      <a:pt x="606" y="104"/>
                      <a:pt x="606" y="104"/>
                      <a:pt x="606" y="104"/>
                    </a:cubicBezTo>
                    <a:cubicBezTo>
                      <a:pt x="606" y="103"/>
                      <a:pt x="606" y="103"/>
                      <a:pt x="606" y="103"/>
                    </a:cubicBezTo>
                    <a:cubicBezTo>
                      <a:pt x="604" y="99"/>
                      <a:pt x="604" y="95"/>
                      <a:pt x="604" y="91"/>
                    </a:cubicBezTo>
                    <a:cubicBezTo>
                      <a:pt x="620" y="91"/>
                      <a:pt x="620" y="91"/>
                      <a:pt x="620" y="91"/>
                    </a:cubicBezTo>
                    <a:cubicBezTo>
                      <a:pt x="634" y="91"/>
                      <a:pt x="646" y="80"/>
                      <a:pt x="646" y="66"/>
                    </a:cubicBezTo>
                    <a:cubicBezTo>
                      <a:pt x="646" y="25"/>
                      <a:pt x="646" y="25"/>
                      <a:pt x="646" y="25"/>
                    </a:cubicBezTo>
                    <a:cubicBezTo>
                      <a:pt x="646" y="11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8" name="Google Shape;238;p8"/>
              <p:cNvGrpSpPr/>
              <p:nvPr/>
            </p:nvGrpSpPr>
            <p:grpSpPr>
              <a:xfrm>
                <a:off x="6141952" y="3680050"/>
                <a:ext cx="1369506" cy="102388"/>
                <a:chOff x="5848350" y="2788450"/>
                <a:chExt cx="1285800" cy="102388"/>
              </a:xfrm>
            </p:grpSpPr>
            <p:cxnSp>
              <p:nvCxnSpPr>
                <p:cNvPr id="239" name="Google Shape;239;p8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0" name="Google Shape;240;p8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41" name="Google Shape;241;p8"/>
            <p:cNvGrpSpPr/>
            <p:nvPr/>
          </p:nvGrpSpPr>
          <p:grpSpPr>
            <a:xfrm flipH="1">
              <a:off x="6886138" y="1791175"/>
              <a:ext cx="1544638" cy="528638"/>
              <a:chOff x="5728088" y="2646488"/>
              <a:chExt cx="1544638" cy="528638"/>
            </a:xfrm>
          </p:grpSpPr>
          <p:sp>
            <p:nvSpPr>
              <p:cNvPr id="242" name="Google Shape;242;p8"/>
              <p:cNvSpPr/>
              <p:nvPr/>
            </p:nvSpPr>
            <p:spPr>
              <a:xfrm flipH="1">
                <a:off x="5728088" y="2646488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3" name="Google Shape;243;p8"/>
              <p:cNvGrpSpPr/>
              <p:nvPr/>
            </p:nvGrpSpPr>
            <p:grpSpPr>
              <a:xfrm>
                <a:off x="5857513" y="2784594"/>
                <a:ext cx="1285800" cy="204775"/>
                <a:chOff x="5848350" y="2788450"/>
                <a:chExt cx="1285800" cy="204775"/>
              </a:xfrm>
            </p:grpSpPr>
            <p:cxnSp>
              <p:nvCxnSpPr>
                <p:cNvPr id="244" name="Google Shape;244;p8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5" name="Google Shape;245;p8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6" name="Google Shape;246;p8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cxnSp>
        <p:nvCxnSpPr>
          <p:cNvPr id="247" name="Google Shape;247;p8"/>
          <p:cNvCxnSpPr/>
          <p:nvPr/>
        </p:nvCxnSpPr>
        <p:spPr>
          <a:xfrm>
            <a:off x="709875" y="1725275"/>
            <a:ext cx="470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248;p8"/>
          <p:cNvCxnSpPr/>
          <p:nvPr/>
        </p:nvCxnSpPr>
        <p:spPr>
          <a:xfrm>
            <a:off x="709875" y="3540000"/>
            <a:ext cx="470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9"/>
          <p:cNvGrpSpPr/>
          <p:nvPr/>
        </p:nvGrpSpPr>
        <p:grpSpPr>
          <a:xfrm>
            <a:off x="326250" y="4505375"/>
            <a:ext cx="8491500" cy="318625"/>
            <a:chOff x="326250" y="4505375"/>
            <a:chExt cx="8491500" cy="318625"/>
          </a:xfrm>
        </p:grpSpPr>
        <p:sp>
          <p:nvSpPr>
            <p:cNvPr id="251" name="Google Shape;251;p9"/>
            <p:cNvSpPr/>
            <p:nvPr/>
          </p:nvSpPr>
          <p:spPr>
            <a:xfrm>
              <a:off x="326250" y="4505400"/>
              <a:ext cx="8491500" cy="318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52" name="Google Shape;252;p9"/>
            <p:cNvGrpSpPr/>
            <p:nvPr/>
          </p:nvGrpSpPr>
          <p:grpSpPr>
            <a:xfrm>
              <a:off x="8361877" y="4505375"/>
              <a:ext cx="455613" cy="318598"/>
              <a:chOff x="8362100" y="4505388"/>
              <a:chExt cx="455613" cy="315913"/>
            </a:xfrm>
          </p:grpSpPr>
          <p:sp>
            <p:nvSpPr>
              <p:cNvPr id="253" name="Google Shape;253;p9"/>
              <p:cNvSpPr/>
              <p:nvPr/>
            </p:nvSpPr>
            <p:spPr>
              <a:xfrm>
                <a:off x="8362100" y="4505388"/>
                <a:ext cx="455613" cy="315913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32" extrusionOk="0">
                    <a:moveTo>
                      <a:pt x="0" y="132"/>
                    </a:moveTo>
                    <a:cubicBezTo>
                      <a:pt x="124" y="132"/>
                      <a:pt x="124" y="132"/>
                      <a:pt x="124" y="132"/>
                    </a:cubicBezTo>
                    <a:cubicBezTo>
                      <a:pt x="160" y="132"/>
                      <a:pt x="190" y="102"/>
                      <a:pt x="190" y="66"/>
                    </a:cubicBezTo>
                    <a:cubicBezTo>
                      <a:pt x="190" y="29"/>
                      <a:pt x="160" y="0"/>
                      <a:pt x="12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4" name="Google Shape;254;p9"/>
              <p:cNvGrpSpPr/>
              <p:nvPr/>
            </p:nvGrpSpPr>
            <p:grpSpPr>
              <a:xfrm>
                <a:off x="8477349" y="4595021"/>
                <a:ext cx="161419" cy="156795"/>
                <a:chOff x="10138900" y="2314588"/>
                <a:chExt cx="165101" cy="160338"/>
              </a:xfrm>
            </p:grpSpPr>
            <p:sp>
              <p:nvSpPr>
                <p:cNvPr id="255" name="Google Shape;255;p9"/>
                <p:cNvSpPr/>
                <p:nvPr/>
              </p:nvSpPr>
              <p:spPr>
                <a:xfrm>
                  <a:off x="10138900" y="2314588"/>
                  <a:ext cx="165100" cy="16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7" extrusionOk="0">
                      <a:moveTo>
                        <a:pt x="41" y="67"/>
                      </a:moveTo>
                      <a:cubicBezTo>
                        <a:pt x="41" y="67"/>
                        <a:pt x="41" y="67"/>
                        <a:pt x="41" y="67"/>
                      </a:cubicBezTo>
                      <a:cubicBezTo>
                        <a:pt x="40" y="67"/>
                        <a:pt x="40" y="67"/>
                        <a:pt x="40" y="66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0" y="25"/>
                        <a:pt x="0" y="25"/>
                        <a:pt x="0" y="24"/>
                      </a:cubicBezTo>
                      <a:cubicBezTo>
                        <a:pt x="0" y="24"/>
                        <a:pt x="0" y="23"/>
                        <a:pt x="1" y="23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8" y="0"/>
                        <a:pt x="69" y="0"/>
                        <a:pt x="69" y="0"/>
                      </a:cubicBezTo>
                      <a:cubicBezTo>
                        <a:pt x="69" y="1"/>
                        <a:pt x="69" y="1"/>
                        <a:pt x="69" y="2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2" y="67"/>
                        <a:pt x="41" y="67"/>
                        <a:pt x="41" y="67"/>
                      </a:cubicBezTo>
                      <a:close/>
                      <a:moveTo>
                        <a:pt x="5" y="24"/>
                      </a:move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2"/>
                        <a:pt x="35" y="32"/>
                        <a:pt x="35" y="33"/>
                      </a:cubicBezTo>
                      <a:cubicBezTo>
                        <a:pt x="41" y="62"/>
                        <a:pt x="41" y="62"/>
                        <a:pt x="41" y="62"/>
                      </a:cubicBezTo>
                      <a:cubicBezTo>
                        <a:pt x="66" y="3"/>
                        <a:pt x="66" y="3"/>
                        <a:pt x="66" y="3"/>
                      </a:cubicBezTo>
                      <a:lnTo>
                        <a:pt x="5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256;p9"/>
                <p:cNvSpPr/>
                <p:nvPr/>
              </p:nvSpPr>
              <p:spPr>
                <a:xfrm>
                  <a:off x="10216688" y="2314588"/>
                  <a:ext cx="87313" cy="80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51" extrusionOk="0">
                      <a:moveTo>
                        <a:pt x="3" y="51"/>
                      </a:moveTo>
                      <a:lnTo>
                        <a:pt x="0" y="48"/>
                      </a:lnTo>
                      <a:lnTo>
                        <a:pt x="52" y="0"/>
                      </a:lnTo>
                      <a:lnTo>
                        <a:pt x="55" y="3"/>
                      </a:lnTo>
                      <a:lnTo>
                        <a:pt x="3" y="5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257" name="Google Shape;257;p9"/>
          <p:cNvSpPr txBox="1">
            <a:spLocks noGrp="1"/>
          </p:cNvSpPr>
          <p:nvPr>
            <p:ph type="title"/>
          </p:nvPr>
        </p:nvSpPr>
        <p:spPr>
          <a:xfrm>
            <a:off x="3872900" y="1734275"/>
            <a:ext cx="4557900" cy="15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9"/>
          <p:cNvSpPr txBox="1">
            <a:spLocks noGrp="1"/>
          </p:cNvSpPr>
          <p:nvPr>
            <p:ph type="subTitle" idx="1"/>
          </p:nvPr>
        </p:nvSpPr>
        <p:spPr>
          <a:xfrm>
            <a:off x="3872900" y="3241711"/>
            <a:ext cx="4557900" cy="2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59" name="Google Shape;259;p9"/>
          <p:cNvGrpSpPr/>
          <p:nvPr/>
        </p:nvGrpSpPr>
        <p:grpSpPr>
          <a:xfrm>
            <a:off x="7661600" y="228100"/>
            <a:ext cx="1156134" cy="311400"/>
            <a:chOff x="7661600" y="228100"/>
            <a:chExt cx="1156134" cy="311400"/>
          </a:xfrm>
        </p:grpSpPr>
        <p:sp>
          <p:nvSpPr>
            <p:cNvPr id="260" name="Google Shape;260;p9"/>
            <p:cNvSpPr/>
            <p:nvPr/>
          </p:nvSpPr>
          <p:spPr>
            <a:xfrm>
              <a:off x="7661600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8088017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8514434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8137217" y="281350"/>
              <a:ext cx="204900" cy="204900"/>
            </a:xfrm>
            <a:prstGeom prst="mathPlus">
              <a:avLst>
                <a:gd name="adj1" fmla="val 2352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8581334" y="299200"/>
              <a:ext cx="169500" cy="169200"/>
            </a:xfrm>
            <a:prstGeom prst="flowChartMagneticTap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65" name="Google Shape;265;p9"/>
            <p:cNvGrpSpPr/>
            <p:nvPr/>
          </p:nvGrpSpPr>
          <p:grpSpPr>
            <a:xfrm>
              <a:off x="7717068" y="305376"/>
              <a:ext cx="192347" cy="156850"/>
              <a:chOff x="2244725" y="192088"/>
              <a:chExt cx="7724774" cy="6299200"/>
            </a:xfrm>
          </p:grpSpPr>
          <p:sp>
            <p:nvSpPr>
              <p:cNvPr id="266" name="Google Shape;266;p9"/>
              <p:cNvSpPr/>
              <p:nvPr/>
            </p:nvSpPr>
            <p:spPr>
              <a:xfrm>
                <a:off x="2244725" y="192088"/>
                <a:ext cx="7724774" cy="2182813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579" extrusionOk="0">
                    <a:moveTo>
                      <a:pt x="0" y="500"/>
                    </a:moveTo>
                    <a:cubicBezTo>
                      <a:pt x="41" y="459"/>
                      <a:pt x="81" y="414"/>
                      <a:pt x="125" y="376"/>
                    </a:cubicBezTo>
                    <a:cubicBezTo>
                      <a:pt x="310" y="216"/>
                      <a:pt x="524" y="112"/>
                      <a:pt x="765" y="71"/>
                    </a:cubicBezTo>
                    <a:cubicBezTo>
                      <a:pt x="1179" y="0"/>
                      <a:pt x="1553" y="95"/>
                      <a:pt x="1883" y="355"/>
                    </a:cubicBezTo>
                    <a:cubicBezTo>
                      <a:pt x="1934" y="395"/>
                      <a:pt x="1980" y="442"/>
                      <a:pt x="2026" y="487"/>
                    </a:cubicBezTo>
                    <a:cubicBezTo>
                      <a:pt x="2050" y="510"/>
                      <a:pt x="2049" y="540"/>
                      <a:pt x="2028" y="560"/>
                    </a:cubicBezTo>
                    <a:cubicBezTo>
                      <a:pt x="2007" y="579"/>
                      <a:pt x="1979" y="576"/>
                      <a:pt x="1956" y="553"/>
                    </a:cubicBezTo>
                    <a:cubicBezTo>
                      <a:pt x="1953" y="550"/>
                      <a:pt x="1950" y="547"/>
                      <a:pt x="1948" y="544"/>
                    </a:cubicBezTo>
                    <a:cubicBezTo>
                      <a:pt x="1820" y="410"/>
                      <a:pt x="1670" y="307"/>
                      <a:pt x="1497" y="238"/>
                    </a:cubicBezTo>
                    <a:cubicBezTo>
                      <a:pt x="1007" y="42"/>
                      <a:pt x="462" y="158"/>
                      <a:pt x="93" y="538"/>
                    </a:cubicBezTo>
                    <a:cubicBezTo>
                      <a:pt x="57" y="574"/>
                      <a:pt x="28" y="571"/>
                      <a:pt x="0" y="528"/>
                    </a:cubicBezTo>
                    <a:cubicBezTo>
                      <a:pt x="0" y="519"/>
                      <a:pt x="0" y="510"/>
                      <a:pt x="0" y="5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3240088" y="1990726"/>
                <a:ext cx="5738812" cy="1576388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418" extrusionOk="0">
                    <a:moveTo>
                      <a:pt x="769" y="0"/>
                    </a:moveTo>
                    <a:cubicBezTo>
                      <a:pt x="1046" y="6"/>
                      <a:pt x="1294" y="113"/>
                      <a:pt x="1493" y="328"/>
                    </a:cubicBezTo>
                    <a:cubicBezTo>
                      <a:pt x="1523" y="360"/>
                      <a:pt x="1512" y="404"/>
                      <a:pt x="1473" y="413"/>
                    </a:cubicBezTo>
                    <a:cubicBezTo>
                      <a:pt x="1451" y="418"/>
                      <a:pt x="1435" y="408"/>
                      <a:pt x="1421" y="392"/>
                    </a:cubicBezTo>
                    <a:cubicBezTo>
                      <a:pt x="1372" y="338"/>
                      <a:pt x="1317" y="291"/>
                      <a:pt x="1257" y="251"/>
                    </a:cubicBezTo>
                    <a:cubicBezTo>
                      <a:pt x="890" y="6"/>
                      <a:pt x="403" y="59"/>
                      <a:pt x="98" y="377"/>
                    </a:cubicBezTo>
                    <a:cubicBezTo>
                      <a:pt x="89" y="387"/>
                      <a:pt x="78" y="397"/>
                      <a:pt x="65" y="402"/>
                    </a:cubicBezTo>
                    <a:cubicBezTo>
                      <a:pt x="45" y="409"/>
                      <a:pt x="23" y="399"/>
                      <a:pt x="12" y="381"/>
                    </a:cubicBezTo>
                    <a:cubicBezTo>
                      <a:pt x="0" y="362"/>
                      <a:pt x="1" y="339"/>
                      <a:pt x="19" y="322"/>
                    </a:cubicBezTo>
                    <a:cubicBezTo>
                      <a:pt x="55" y="287"/>
                      <a:pt x="90" y="251"/>
                      <a:pt x="130" y="219"/>
                    </a:cubicBezTo>
                    <a:cubicBezTo>
                      <a:pt x="312" y="75"/>
                      <a:pt x="521" y="3"/>
                      <a:pt x="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4318000" y="3717926"/>
                <a:ext cx="3544888" cy="1138238"/>
              </a:xfrm>
              <a:custGeom>
                <a:avLst/>
                <a:gdLst/>
                <a:ahLst/>
                <a:cxnLst/>
                <a:rect l="l" t="t" r="r" b="b"/>
                <a:pathLst>
                  <a:path w="941" h="302" extrusionOk="0">
                    <a:moveTo>
                      <a:pt x="485" y="0"/>
                    </a:moveTo>
                    <a:cubicBezTo>
                      <a:pt x="649" y="3"/>
                      <a:pt x="801" y="72"/>
                      <a:pt x="920" y="211"/>
                    </a:cubicBezTo>
                    <a:cubicBezTo>
                      <a:pt x="941" y="235"/>
                      <a:pt x="941" y="264"/>
                      <a:pt x="919" y="283"/>
                    </a:cubicBezTo>
                    <a:cubicBezTo>
                      <a:pt x="897" y="302"/>
                      <a:pt x="869" y="299"/>
                      <a:pt x="847" y="274"/>
                    </a:cubicBezTo>
                    <a:cubicBezTo>
                      <a:pt x="768" y="181"/>
                      <a:pt x="668" y="122"/>
                      <a:pt x="547" y="104"/>
                    </a:cubicBezTo>
                    <a:cubicBezTo>
                      <a:pt x="374" y="78"/>
                      <a:pt x="227" y="129"/>
                      <a:pt x="105" y="254"/>
                    </a:cubicBezTo>
                    <a:cubicBezTo>
                      <a:pt x="100" y="259"/>
                      <a:pt x="96" y="264"/>
                      <a:pt x="91" y="268"/>
                    </a:cubicBezTo>
                    <a:cubicBezTo>
                      <a:pt x="71" y="288"/>
                      <a:pt x="43" y="290"/>
                      <a:pt x="23" y="272"/>
                    </a:cubicBezTo>
                    <a:cubicBezTo>
                      <a:pt x="3" y="254"/>
                      <a:pt x="0" y="223"/>
                      <a:pt x="21" y="203"/>
                    </a:cubicBezTo>
                    <a:cubicBezTo>
                      <a:pt x="58" y="167"/>
                      <a:pt x="95" y="131"/>
                      <a:pt x="136" y="102"/>
                    </a:cubicBezTo>
                    <a:cubicBezTo>
                      <a:pt x="235" y="33"/>
                      <a:pt x="346" y="1"/>
                      <a:pt x="4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5429250" y="5157788"/>
                <a:ext cx="1330325" cy="13335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54" extrusionOk="0">
                    <a:moveTo>
                      <a:pt x="0" y="177"/>
                    </a:moveTo>
                    <a:cubicBezTo>
                      <a:pt x="0" y="79"/>
                      <a:pt x="79" y="0"/>
                      <a:pt x="178" y="0"/>
                    </a:cubicBezTo>
                    <a:cubicBezTo>
                      <a:pt x="275" y="1"/>
                      <a:pt x="353" y="79"/>
                      <a:pt x="353" y="177"/>
                    </a:cubicBezTo>
                    <a:cubicBezTo>
                      <a:pt x="353" y="276"/>
                      <a:pt x="274" y="354"/>
                      <a:pt x="176" y="354"/>
                    </a:cubicBezTo>
                    <a:cubicBezTo>
                      <a:pt x="78" y="353"/>
                      <a:pt x="0" y="275"/>
                      <a:pt x="0" y="177"/>
                    </a:cubicBezTo>
                    <a:close/>
                    <a:moveTo>
                      <a:pt x="97" y="177"/>
                    </a:moveTo>
                    <a:cubicBezTo>
                      <a:pt x="97" y="221"/>
                      <a:pt x="132" y="257"/>
                      <a:pt x="176" y="257"/>
                    </a:cubicBezTo>
                    <a:cubicBezTo>
                      <a:pt x="220" y="258"/>
                      <a:pt x="256" y="222"/>
                      <a:pt x="257" y="178"/>
                    </a:cubicBezTo>
                    <a:cubicBezTo>
                      <a:pt x="257" y="133"/>
                      <a:pt x="221" y="97"/>
                      <a:pt x="176" y="97"/>
                    </a:cubicBezTo>
                    <a:cubicBezTo>
                      <a:pt x="132" y="97"/>
                      <a:pt x="97" y="132"/>
                      <a:pt x="97" y="1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270" name="Google Shape;270;p9"/>
          <p:cNvCxnSpPr/>
          <p:nvPr/>
        </p:nvCxnSpPr>
        <p:spPr>
          <a:xfrm>
            <a:off x="3860450" y="1752225"/>
            <a:ext cx="458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9"/>
          <p:cNvCxnSpPr/>
          <p:nvPr/>
        </p:nvCxnSpPr>
        <p:spPr>
          <a:xfrm>
            <a:off x="3860450" y="3225900"/>
            <a:ext cx="458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2" name="Google Shape;272;p9"/>
          <p:cNvGrpSpPr/>
          <p:nvPr/>
        </p:nvGrpSpPr>
        <p:grpSpPr>
          <a:xfrm>
            <a:off x="569876" y="519838"/>
            <a:ext cx="1904537" cy="3936350"/>
            <a:chOff x="704550" y="486238"/>
            <a:chExt cx="1904537" cy="3936350"/>
          </a:xfrm>
        </p:grpSpPr>
        <p:grpSp>
          <p:nvGrpSpPr>
            <p:cNvPr id="273" name="Google Shape;273;p9"/>
            <p:cNvGrpSpPr/>
            <p:nvPr/>
          </p:nvGrpSpPr>
          <p:grpSpPr>
            <a:xfrm>
              <a:off x="1731200" y="3952688"/>
              <a:ext cx="877888" cy="469900"/>
              <a:chOff x="6736325" y="4051538"/>
              <a:chExt cx="877888" cy="469900"/>
            </a:xfrm>
          </p:grpSpPr>
          <p:sp>
            <p:nvSpPr>
              <p:cNvPr id="274" name="Google Shape;274;p9"/>
              <p:cNvSpPr/>
              <p:nvPr/>
            </p:nvSpPr>
            <p:spPr>
              <a:xfrm>
                <a:off x="6736325" y="4051538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75" name="Google Shape;275;p9"/>
              <p:cNvGrpSpPr/>
              <p:nvPr/>
            </p:nvGrpSpPr>
            <p:grpSpPr>
              <a:xfrm>
                <a:off x="6844621" y="4166350"/>
                <a:ext cx="667073" cy="204775"/>
                <a:chOff x="5848350" y="2788450"/>
                <a:chExt cx="1285800" cy="204775"/>
              </a:xfrm>
            </p:grpSpPr>
            <p:cxnSp>
              <p:nvCxnSpPr>
                <p:cNvPr id="276" name="Google Shape;276;p9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7" name="Google Shape;277;p9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8" name="Google Shape;278;p9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79" name="Google Shape;279;p9"/>
            <p:cNvGrpSpPr/>
            <p:nvPr/>
          </p:nvGrpSpPr>
          <p:grpSpPr>
            <a:xfrm>
              <a:off x="704551" y="2790588"/>
              <a:ext cx="879475" cy="1439864"/>
              <a:chOff x="704550" y="2022613"/>
              <a:chExt cx="879475" cy="1439864"/>
            </a:xfrm>
          </p:grpSpPr>
          <p:sp>
            <p:nvSpPr>
              <p:cNvPr id="280" name="Google Shape;280;p9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81" name="Google Shape;281;p9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282" name="Google Shape;282;p9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3" name="Google Shape;283;p9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4" name="Google Shape;284;p9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5" name="Google Shape;285;p9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6" name="Google Shape;286;p9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7" name="Google Shape;287;p9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8" name="Google Shape;288;p9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9" name="Google Shape;289;p9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9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1" name="Google Shape;291;p9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2" name="Google Shape;292;p9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3" name="Google Shape;293;p9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4" name="Google Shape;294;p9"/>
            <p:cNvGrpSpPr/>
            <p:nvPr/>
          </p:nvGrpSpPr>
          <p:grpSpPr>
            <a:xfrm flipH="1">
              <a:off x="705338" y="486238"/>
              <a:ext cx="877888" cy="469900"/>
              <a:chOff x="7327075" y="3825188"/>
              <a:chExt cx="877888" cy="469900"/>
            </a:xfrm>
          </p:grpSpPr>
          <p:sp>
            <p:nvSpPr>
              <p:cNvPr id="295" name="Google Shape;295;p9"/>
              <p:cNvSpPr/>
              <p:nvPr/>
            </p:nvSpPr>
            <p:spPr>
              <a:xfrm>
                <a:off x="7327075" y="3825188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96" name="Google Shape;296;p9"/>
              <p:cNvGrpSpPr/>
              <p:nvPr/>
            </p:nvGrpSpPr>
            <p:grpSpPr>
              <a:xfrm>
                <a:off x="7435371" y="3940000"/>
                <a:ext cx="667073" cy="204775"/>
                <a:chOff x="5848350" y="2788450"/>
                <a:chExt cx="1285800" cy="204775"/>
              </a:xfrm>
            </p:grpSpPr>
            <p:cxnSp>
              <p:nvCxnSpPr>
                <p:cNvPr id="297" name="Google Shape;297;p9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8" name="Google Shape;298;p9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9" name="Google Shape;299;p9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00" name="Google Shape;300;p9"/>
            <p:cNvGrpSpPr/>
            <p:nvPr/>
          </p:nvGrpSpPr>
          <p:grpSpPr>
            <a:xfrm>
              <a:off x="1432201" y="1075788"/>
              <a:ext cx="879475" cy="1439864"/>
              <a:chOff x="704550" y="2022613"/>
              <a:chExt cx="879475" cy="1439864"/>
            </a:xfrm>
          </p:grpSpPr>
          <p:sp>
            <p:nvSpPr>
              <p:cNvPr id="301" name="Google Shape;301;p9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02" name="Google Shape;302;p9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303" name="Google Shape;303;p9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4" name="Google Shape;304;p9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5" name="Google Shape;305;p9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6" name="Google Shape;306;p9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" name="Google Shape;307;p9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8" name="Google Shape;308;p9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9" name="Google Shape;309;p9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0" name="Google Shape;310;p9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1" name="Google Shape;311;p9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2" name="Google Shape;312;p9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3" name="Google Shape;313;p9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9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0"/>
          <p:cNvSpPr>
            <a:spLocks noGrp="1"/>
          </p:cNvSpPr>
          <p:nvPr>
            <p:ph type="pic" idx="2"/>
          </p:nvPr>
        </p:nvSpPr>
        <p:spPr>
          <a:xfrm>
            <a:off x="-28875" y="-38475"/>
            <a:ext cx="9217200" cy="5224200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16"/>
          <p:cNvSpPr txBox="1">
            <a:spLocks noGrp="1"/>
          </p:cNvSpPr>
          <p:nvPr>
            <p:ph type="subTitle" idx="1"/>
          </p:nvPr>
        </p:nvSpPr>
        <p:spPr>
          <a:xfrm>
            <a:off x="937625" y="2631048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16"/>
          <p:cNvSpPr txBox="1">
            <a:spLocks noGrp="1"/>
          </p:cNvSpPr>
          <p:nvPr>
            <p:ph type="subTitle" idx="2"/>
          </p:nvPr>
        </p:nvSpPr>
        <p:spPr>
          <a:xfrm>
            <a:off x="3484347" y="2631048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16"/>
          <p:cNvSpPr txBox="1">
            <a:spLocks noGrp="1"/>
          </p:cNvSpPr>
          <p:nvPr>
            <p:ph type="subTitle" idx="3"/>
          </p:nvPr>
        </p:nvSpPr>
        <p:spPr>
          <a:xfrm>
            <a:off x="6031075" y="2631048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16"/>
          <p:cNvSpPr txBox="1">
            <a:spLocks noGrp="1"/>
          </p:cNvSpPr>
          <p:nvPr>
            <p:ph type="subTitle" idx="4"/>
          </p:nvPr>
        </p:nvSpPr>
        <p:spPr>
          <a:xfrm>
            <a:off x="937625" y="2186851"/>
            <a:ext cx="21753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454" name="Google Shape;454;p16"/>
          <p:cNvSpPr txBox="1">
            <a:spLocks noGrp="1"/>
          </p:cNvSpPr>
          <p:nvPr>
            <p:ph type="subTitle" idx="5"/>
          </p:nvPr>
        </p:nvSpPr>
        <p:spPr>
          <a:xfrm>
            <a:off x="3484350" y="2186851"/>
            <a:ext cx="21753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455" name="Google Shape;455;p16"/>
          <p:cNvSpPr txBox="1">
            <a:spLocks noGrp="1"/>
          </p:cNvSpPr>
          <p:nvPr>
            <p:ph type="subTitle" idx="6"/>
          </p:nvPr>
        </p:nvSpPr>
        <p:spPr>
          <a:xfrm>
            <a:off x="6031075" y="2186851"/>
            <a:ext cx="21753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cxnSp>
        <p:nvCxnSpPr>
          <p:cNvPr id="456" name="Google Shape;456;p16"/>
          <p:cNvCxnSpPr/>
          <p:nvPr/>
        </p:nvCxnSpPr>
        <p:spPr>
          <a:xfrm>
            <a:off x="537725" y="-215075"/>
            <a:ext cx="0" cy="10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7" name="Google Shape;457;p16"/>
          <p:cNvGrpSpPr/>
          <p:nvPr/>
        </p:nvGrpSpPr>
        <p:grpSpPr>
          <a:xfrm>
            <a:off x="7316963" y="-172350"/>
            <a:ext cx="2140313" cy="3147226"/>
            <a:chOff x="7316963" y="-120400"/>
            <a:chExt cx="2140313" cy="3147226"/>
          </a:xfrm>
        </p:grpSpPr>
        <p:grpSp>
          <p:nvGrpSpPr>
            <p:cNvPr id="458" name="Google Shape;458;p16"/>
            <p:cNvGrpSpPr/>
            <p:nvPr/>
          </p:nvGrpSpPr>
          <p:grpSpPr>
            <a:xfrm>
              <a:off x="8090725" y="938542"/>
              <a:ext cx="1094925" cy="430550"/>
              <a:chOff x="1862850" y="1718717"/>
              <a:chExt cx="1094925" cy="430550"/>
            </a:xfrm>
          </p:grpSpPr>
          <p:sp>
            <p:nvSpPr>
              <p:cNvPr id="459" name="Google Shape;459;p16"/>
              <p:cNvSpPr/>
              <p:nvPr/>
            </p:nvSpPr>
            <p:spPr>
              <a:xfrm flipH="1">
                <a:off x="1862850" y="1718717"/>
                <a:ext cx="1094925" cy="43055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131" extrusionOk="0">
                    <a:moveTo>
                      <a:pt x="309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1"/>
                      <a:pt x="0" y="23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108"/>
                      <a:pt x="10" y="118"/>
                      <a:pt x="23" y="118"/>
                    </a:cubicBezTo>
                    <a:cubicBezTo>
                      <a:pt x="34" y="118"/>
                      <a:pt x="34" y="118"/>
                      <a:pt x="34" y="118"/>
                    </a:cubicBezTo>
                    <a:cubicBezTo>
                      <a:pt x="34" y="122"/>
                      <a:pt x="34" y="126"/>
                      <a:pt x="32" y="130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3" y="131"/>
                      <a:pt x="33" y="131"/>
                      <a:pt x="34" y="131"/>
                    </a:cubicBezTo>
                    <a:cubicBezTo>
                      <a:pt x="37" y="131"/>
                      <a:pt x="41" y="130"/>
                      <a:pt x="44" y="127"/>
                    </a:cubicBezTo>
                    <a:cubicBezTo>
                      <a:pt x="47" y="125"/>
                      <a:pt x="49" y="122"/>
                      <a:pt x="50" y="118"/>
                    </a:cubicBezTo>
                    <a:cubicBezTo>
                      <a:pt x="309" y="118"/>
                      <a:pt x="309" y="118"/>
                      <a:pt x="309" y="118"/>
                    </a:cubicBezTo>
                    <a:cubicBezTo>
                      <a:pt x="322" y="118"/>
                      <a:pt x="333" y="108"/>
                      <a:pt x="333" y="95"/>
                    </a:cubicBezTo>
                    <a:cubicBezTo>
                      <a:pt x="333" y="23"/>
                      <a:pt x="333" y="23"/>
                      <a:pt x="333" y="23"/>
                    </a:cubicBezTo>
                    <a:cubicBezTo>
                      <a:pt x="333" y="11"/>
                      <a:pt x="322" y="0"/>
                      <a:pt x="309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60" name="Google Shape;460;p16"/>
              <p:cNvGrpSpPr/>
              <p:nvPr/>
            </p:nvGrpSpPr>
            <p:grpSpPr>
              <a:xfrm>
                <a:off x="1978095" y="1808221"/>
                <a:ext cx="877866" cy="203169"/>
                <a:chOff x="2181677" y="2165344"/>
                <a:chExt cx="674400" cy="203189"/>
              </a:xfrm>
            </p:grpSpPr>
            <p:cxnSp>
              <p:nvCxnSpPr>
                <p:cNvPr id="461" name="Google Shape;461;p16"/>
                <p:cNvCxnSpPr/>
                <p:nvPr/>
              </p:nvCxnSpPr>
              <p:spPr>
                <a:xfrm>
                  <a:off x="2181677" y="2165344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2" name="Google Shape;462;p16"/>
                <p:cNvCxnSpPr/>
                <p:nvPr/>
              </p:nvCxnSpPr>
              <p:spPr>
                <a:xfrm>
                  <a:off x="2181677" y="2266938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3" name="Google Shape;463;p16"/>
                <p:cNvCxnSpPr/>
                <p:nvPr/>
              </p:nvCxnSpPr>
              <p:spPr>
                <a:xfrm>
                  <a:off x="2181677" y="2368533"/>
                  <a:ext cx="20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64" name="Google Shape;464;p16"/>
            <p:cNvGrpSpPr/>
            <p:nvPr/>
          </p:nvGrpSpPr>
          <p:grpSpPr>
            <a:xfrm>
              <a:off x="7316963" y="-120400"/>
              <a:ext cx="1544638" cy="528638"/>
              <a:chOff x="5728088" y="2646488"/>
              <a:chExt cx="1544638" cy="528638"/>
            </a:xfrm>
          </p:grpSpPr>
          <p:sp>
            <p:nvSpPr>
              <p:cNvPr id="465" name="Google Shape;465;p16"/>
              <p:cNvSpPr/>
              <p:nvPr/>
            </p:nvSpPr>
            <p:spPr>
              <a:xfrm flipH="1">
                <a:off x="5728088" y="2646488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66" name="Google Shape;466;p16"/>
              <p:cNvGrpSpPr/>
              <p:nvPr/>
            </p:nvGrpSpPr>
            <p:grpSpPr>
              <a:xfrm>
                <a:off x="5857513" y="2784594"/>
                <a:ext cx="1285800" cy="204775"/>
                <a:chOff x="5848350" y="2788450"/>
                <a:chExt cx="1285800" cy="204775"/>
              </a:xfrm>
            </p:grpSpPr>
            <p:cxnSp>
              <p:nvCxnSpPr>
                <p:cNvPr id="467" name="Google Shape;467;p16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8" name="Google Shape;468;p16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9" name="Google Shape;469;p16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0" name="Google Shape;470;p16"/>
            <p:cNvGrpSpPr/>
            <p:nvPr/>
          </p:nvGrpSpPr>
          <p:grpSpPr>
            <a:xfrm>
              <a:off x="8577801" y="1586963"/>
              <a:ext cx="879475" cy="1439864"/>
              <a:chOff x="704550" y="2022613"/>
              <a:chExt cx="879475" cy="1439864"/>
            </a:xfrm>
          </p:grpSpPr>
          <p:sp>
            <p:nvSpPr>
              <p:cNvPr id="471" name="Google Shape;471;p16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72" name="Google Shape;472;p16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473" name="Google Shape;473;p16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4" name="Google Shape;474;p16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16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6" name="Google Shape;476;p16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7" name="Google Shape;477;p16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8" name="Google Shape;478;p16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9" name="Google Shape;479;p16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0" name="Google Shape;480;p16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1" name="Google Shape;481;p16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2" name="Google Shape;482;p16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3" name="Google Shape;483;p16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4" name="Google Shape;484;p16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485" name="Google Shape;485;p16"/>
          <p:cNvGrpSpPr/>
          <p:nvPr/>
        </p:nvGrpSpPr>
        <p:grpSpPr>
          <a:xfrm>
            <a:off x="8424009" y="539500"/>
            <a:ext cx="303300" cy="311400"/>
            <a:chOff x="2089734" y="971900"/>
            <a:chExt cx="303300" cy="311400"/>
          </a:xfrm>
        </p:grpSpPr>
        <p:sp>
          <p:nvSpPr>
            <p:cNvPr id="486" name="Google Shape;486;p16"/>
            <p:cNvSpPr/>
            <p:nvPr/>
          </p:nvSpPr>
          <p:spPr>
            <a:xfrm>
              <a:off x="2089734" y="9719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2156634" y="1043000"/>
              <a:ext cx="169500" cy="169200"/>
            </a:xfrm>
            <a:prstGeom prst="flowChartMagneticTap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18"/>
          <p:cNvSpPr txBox="1">
            <a:spLocks noGrp="1"/>
          </p:cNvSpPr>
          <p:nvPr>
            <p:ph type="subTitle" idx="1"/>
          </p:nvPr>
        </p:nvSpPr>
        <p:spPr>
          <a:xfrm>
            <a:off x="723900" y="2099000"/>
            <a:ext cx="2350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18"/>
          <p:cNvSpPr txBox="1">
            <a:spLocks noGrp="1"/>
          </p:cNvSpPr>
          <p:nvPr>
            <p:ph type="subTitle" idx="2"/>
          </p:nvPr>
        </p:nvSpPr>
        <p:spPr>
          <a:xfrm>
            <a:off x="3400788" y="2099007"/>
            <a:ext cx="2350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18"/>
          <p:cNvSpPr txBox="1">
            <a:spLocks noGrp="1"/>
          </p:cNvSpPr>
          <p:nvPr>
            <p:ph type="subTitle" idx="3"/>
          </p:nvPr>
        </p:nvSpPr>
        <p:spPr>
          <a:xfrm>
            <a:off x="723900" y="3836125"/>
            <a:ext cx="2350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18"/>
          <p:cNvSpPr txBox="1">
            <a:spLocks noGrp="1"/>
          </p:cNvSpPr>
          <p:nvPr>
            <p:ph type="subTitle" idx="4"/>
          </p:nvPr>
        </p:nvSpPr>
        <p:spPr>
          <a:xfrm>
            <a:off x="3400799" y="3836125"/>
            <a:ext cx="2350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6" name="Google Shape;536;p18"/>
          <p:cNvSpPr txBox="1">
            <a:spLocks noGrp="1"/>
          </p:cNvSpPr>
          <p:nvPr>
            <p:ph type="subTitle" idx="5"/>
          </p:nvPr>
        </p:nvSpPr>
        <p:spPr>
          <a:xfrm>
            <a:off x="6077676" y="2099007"/>
            <a:ext cx="2350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18"/>
          <p:cNvSpPr txBox="1">
            <a:spLocks noGrp="1"/>
          </p:cNvSpPr>
          <p:nvPr>
            <p:ph type="subTitle" idx="6"/>
          </p:nvPr>
        </p:nvSpPr>
        <p:spPr>
          <a:xfrm>
            <a:off x="6077699" y="3836125"/>
            <a:ext cx="2350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18"/>
          <p:cNvSpPr txBox="1">
            <a:spLocks noGrp="1"/>
          </p:cNvSpPr>
          <p:nvPr>
            <p:ph type="subTitle" idx="7"/>
          </p:nvPr>
        </p:nvSpPr>
        <p:spPr>
          <a:xfrm>
            <a:off x="733125" y="1667952"/>
            <a:ext cx="23412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539" name="Google Shape;539;p18"/>
          <p:cNvSpPr txBox="1">
            <a:spLocks noGrp="1"/>
          </p:cNvSpPr>
          <p:nvPr>
            <p:ph type="subTitle" idx="8"/>
          </p:nvPr>
        </p:nvSpPr>
        <p:spPr>
          <a:xfrm>
            <a:off x="3407712" y="1667959"/>
            <a:ext cx="23412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540" name="Google Shape;540;p18"/>
          <p:cNvSpPr txBox="1">
            <a:spLocks noGrp="1"/>
          </p:cNvSpPr>
          <p:nvPr>
            <p:ph type="subTitle" idx="9"/>
          </p:nvPr>
        </p:nvSpPr>
        <p:spPr>
          <a:xfrm>
            <a:off x="6082299" y="1667959"/>
            <a:ext cx="23412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541" name="Google Shape;541;p18"/>
          <p:cNvSpPr txBox="1">
            <a:spLocks noGrp="1"/>
          </p:cNvSpPr>
          <p:nvPr>
            <p:ph type="subTitle" idx="13"/>
          </p:nvPr>
        </p:nvSpPr>
        <p:spPr>
          <a:xfrm>
            <a:off x="723900" y="3401875"/>
            <a:ext cx="23502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542" name="Google Shape;542;p18"/>
          <p:cNvSpPr txBox="1">
            <a:spLocks noGrp="1"/>
          </p:cNvSpPr>
          <p:nvPr>
            <p:ph type="subTitle" idx="14"/>
          </p:nvPr>
        </p:nvSpPr>
        <p:spPr>
          <a:xfrm>
            <a:off x="3407716" y="3401875"/>
            <a:ext cx="23412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543" name="Google Shape;543;p18"/>
          <p:cNvSpPr txBox="1">
            <a:spLocks noGrp="1"/>
          </p:cNvSpPr>
          <p:nvPr>
            <p:ph type="subTitle" idx="15"/>
          </p:nvPr>
        </p:nvSpPr>
        <p:spPr>
          <a:xfrm>
            <a:off x="6082302" y="3401875"/>
            <a:ext cx="23412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cxnSp>
        <p:nvCxnSpPr>
          <p:cNvPr id="544" name="Google Shape;544;p18"/>
          <p:cNvCxnSpPr/>
          <p:nvPr/>
        </p:nvCxnSpPr>
        <p:spPr>
          <a:xfrm>
            <a:off x="537725" y="-215075"/>
            <a:ext cx="0" cy="10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45" name="Google Shape;545;p18"/>
          <p:cNvGrpSpPr/>
          <p:nvPr/>
        </p:nvGrpSpPr>
        <p:grpSpPr>
          <a:xfrm>
            <a:off x="7211075" y="-135949"/>
            <a:ext cx="2300200" cy="2268201"/>
            <a:chOff x="7211075" y="-135949"/>
            <a:chExt cx="2300200" cy="2268201"/>
          </a:xfrm>
        </p:grpSpPr>
        <p:grpSp>
          <p:nvGrpSpPr>
            <p:cNvPr id="546" name="Google Shape;546;p18"/>
            <p:cNvGrpSpPr/>
            <p:nvPr/>
          </p:nvGrpSpPr>
          <p:grpSpPr>
            <a:xfrm>
              <a:off x="7211075" y="-135950"/>
              <a:ext cx="877888" cy="469900"/>
              <a:chOff x="2079875" y="3121151"/>
              <a:chExt cx="877888" cy="469900"/>
            </a:xfrm>
          </p:grpSpPr>
          <p:sp>
            <p:nvSpPr>
              <p:cNvPr id="547" name="Google Shape;547;p18"/>
              <p:cNvSpPr/>
              <p:nvPr/>
            </p:nvSpPr>
            <p:spPr>
              <a:xfrm>
                <a:off x="2079875" y="3121150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48" name="Google Shape;548;p18"/>
              <p:cNvGrpSpPr/>
              <p:nvPr/>
            </p:nvGrpSpPr>
            <p:grpSpPr>
              <a:xfrm>
                <a:off x="2181689" y="3241906"/>
                <a:ext cx="674400" cy="203189"/>
                <a:chOff x="2181677" y="2165344"/>
                <a:chExt cx="674400" cy="203189"/>
              </a:xfrm>
            </p:grpSpPr>
            <p:cxnSp>
              <p:nvCxnSpPr>
                <p:cNvPr id="549" name="Google Shape;549;p18"/>
                <p:cNvCxnSpPr/>
                <p:nvPr/>
              </p:nvCxnSpPr>
              <p:spPr>
                <a:xfrm>
                  <a:off x="2181677" y="2165344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0" name="Google Shape;550;p18"/>
                <p:cNvCxnSpPr/>
                <p:nvPr/>
              </p:nvCxnSpPr>
              <p:spPr>
                <a:xfrm>
                  <a:off x="2181677" y="2266938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1" name="Google Shape;551;p18"/>
                <p:cNvCxnSpPr/>
                <p:nvPr/>
              </p:nvCxnSpPr>
              <p:spPr>
                <a:xfrm>
                  <a:off x="2181677" y="2368533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52" name="Google Shape;552;p18"/>
            <p:cNvGrpSpPr/>
            <p:nvPr/>
          </p:nvGrpSpPr>
          <p:grpSpPr>
            <a:xfrm flipH="1">
              <a:off x="8324350" y="69588"/>
              <a:ext cx="877888" cy="469900"/>
              <a:chOff x="7327075" y="3825188"/>
              <a:chExt cx="877888" cy="469900"/>
            </a:xfrm>
          </p:grpSpPr>
          <p:sp>
            <p:nvSpPr>
              <p:cNvPr id="553" name="Google Shape;553;p18"/>
              <p:cNvSpPr/>
              <p:nvPr/>
            </p:nvSpPr>
            <p:spPr>
              <a:xfrm>
                <a:off x="7327075" y="3825188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54" name="Google Shape;554;p18"/>
              <p:cNvGrpSpPr/>
              <p:nvPr/>
            </p:nvGrpSpPr>
            <p:grpSpPr>
              <a:xfrm>
                <a:off x="7435371" y="3940000"/>
                <a:ext cx="667073" cy="204775"/>
                <a:chOff x="5848350" y="2788450"/>
                <a:chExt cx="1285800" cy="204775"/>
              </a:xfrm>
            </p:grpSpPr>
            <p:cxnSp>
              <p:nvCxnSpPr>
                <p:cNvPr id="555" name="Google Shape;555;p18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6" name="Google Shape;556;p18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7" name="Google Shape;557;p18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58" name="Google Shape;558;p18"/>
            <p:cNvGrpSpPr/>
            <p:nvPr/>
          </p:nvGrpSpPr>
          <p:grpSpPr>
            <a:xfrm>
              <a:off x="8631801" y="692388"/>
              <a:ext cx="879475" cy="1439864"/>
              <a:chOff x="704550" y="2022613"/>
              <a:chExt cx="879475" cy="1439864"/>
            </a:xfrm>
          </p:grpSpPr>
          <p:sp>
            <p:nvSpPr>
              <p:cNvPr id="559" name="Google Shape;559;p18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60" name="Google Shape;560;p18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561" name="Google Shape;561;p18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18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3" name="Google Shape;563;p18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4" name="Google Shape;564;p18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5" name="Google Shape;565;p18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6" name="Google Shape;566;p18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7" name="Google Shape;567;p18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8" name="Google Shape;568;p18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9" name="Google Shape;569;p18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0" name="Google Shape;570;p18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1" name="Google Shape;571;p18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2" name="Google Shape;572;p18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573" name="Google Shape;573;p18"/>
          <p:cNvGrpSpPr/>
          <p:nvPr/>
        </p:nvGrpSpPr>
        <p:grpSpPr>
          <a:xfrm>
            <a:off x="8127475" y="817425"/>
            <a:ext cx="303300" cy="311400"/>
            <a:chOff x="2472975" y="971900"/>
            <a:chExt cx="303300" cy="311400"/>
          </a:xfrm>
        </p:grpSpPr>
        <p:sp>
          <p:nvSpPr>
            <p:cNvPr id="574" name="Google Shape;574;p18"/>
            <p:cNvSpPr/>
            <p:nvPr/>
          </p:nvSpPr>
          <p:spPr>
            <a:xfrm>
              <a:off x="2472975" y="9719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5" name="Google Shape;575;p18"/>
            <p:cNvSpPr/>
            <p:nvPr/>
          </p:nvSpPr>
          <p:spPr>
            <a:xfrm rot="5400000">
              <a:off x="2576925" y="1076500"/>
              <a:ext cx="118500" cy="1023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oogle Shape;709;p23"/>
          <p:cNvGrpSpPr/>
          <p:nvPr/>
        </p:nvGrpSpPr>
        <p:grpSpPr>
          <a:xfrm>
            <a:off x="326250" y="4505375"/>
            <a:ext cx="8491500" cy="318625"/>
            <a:chOff x="326250" y="4505375"/>
            <a:chExt cx="8491500" cy="318625"/>
          </a:xfrm>
        </p:grpSpPr>
        <p:sp>
          <p:nvSpPr>
            <p:cNvPr id="710" name="Google Shape;710;p23"/>
            <p:cNvSpPr/>
            <p:nvPr/>
          </p:nvSpPr>
          <p:spPr>
            <a:xfrm>
              <a:off x="326250" y="4505400"/>
              <a:ext cx="8491500" cy="318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711" name="Google Shape;711;p23"/>
            <p:cNvGrpSpPr/>
            <p:nvPr/>
          </p:nvGrpSpPr>
          <p:grpSpPr>
            <a:xfrm>
              <a:off x="8361877" y="4505375"/>
              <a:ext cx="455613" cy="318598"/>
              <a:chOff x="8362100" y="4505388"/>
              <a:chExt cx="455613" cy="315913"/>
            </a:xfrm>
          </p:grpSpPr>
          <p:sp>
            <p:nvSpPr>
              <p:cNvPr id="712" name="Google Shape;712;p23"/>
              <p:cNvSpPr/>
              <p:nvPr/>
            </p:nvSpPr>
            <p:spPr>
              <a:xfrm>
                <a:off x="8362100" y="4505388"/>
                <a:ext cx="455613" cy="315913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32" extrusionOk="0">
                    <a:moveTo>
                      <a:pt x="0" y="132"/>
                    </a:moveTo>
                    <a:cubicBezTo>
                      <a:pt x="124" y="132"/>
                      <a:pt x="124" y="132"/>
                      <a:pt x="124" y="132"/>
                    </a:cubicBezTo>
                    <a:cubicBezTo>
                      <a:pt x="160" y="132"/>
                      <a:pt x="190" y="102"/>
                      <a:pt x="190" y="66"/>
                    </a:cubicBezTo>
                    <a:cubicBezTo>
                      <a:pt x="190" y="29"/>
                      <a:pt x="160" y="0"/>
                      <a:pt x="12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13" name="Google Shape;713;p23"/>
              <p:cNvGrpSpPr/>
              <p:nvPr/>
            </p:nvGrpSpPr>
            <p:grpSpPr>
              <a:xfrm>
                <a:off x="8477349" y="4595021"/>
                <a:ext cx="161419" cy="156795"/>
                <a:chOff x="10138900" y="2314588"/>
                <a:chExt cx="165101" cy="160338"/>
              </a:xfrm>
            </p:grpSpPr>
            <p:sp>
              <p:nvSpPr>
                <p:cNvPr id="714" name="Google Shape;714;p23"/>
                <p:cNvSpPr/>
                <p:nvPr/>
              </p:nvSpPr>
              <p:spPr>
                <a:xfrm>
                  <a:off x="10138900" y="2314588"/>
                  <a:ext cx="165100" cy="16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7" extrusionOk="0">
                      <a:moveTo>
                        <a:pt x="41" y="67"/>
                      </a:moveTo>
                      <a:cubicBezTo>
                        <a:pt x="41" y="67"/>
                        <a:pt x="41" y="67"/>
                        <a:pt x="41" y="67"/>
                      </a:cubicBezTo>
                      <a:cubicBezTo>
                        <a:pt x="40" y="67"/>
                        <a:pt x="40" y="67"/>
                        <a:pt x="40" y="66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0" y="25"/>
                        <a:pt x="0" y="25"/>
                        <a:pt x="0" y="24"/>
                      </a:cubicBezTo>
                      <a:cubicBezTo>
                        <a:pt x="0" y="24"/>
                        <a:pt x="0" y="23"/>
                        <a:pt x="1" y="23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8" y="0"/>
                        <a:pt x="69" y="0"/>
                        <a:pt x="69" y="0"/>
                      </a:cubicBezTo>
                      <a:cubicBezTo>
                        <a:pt x="69" y="1"/>
                        <a:pt x="69" y="1"/>
                        <a:pt x="69" y="2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2" y="67"/>
                        <a:pt x="41" y="67"/>
                        <a:pt x="41" y="67"/>
                      </a:cubicBezTo>
                      <a:close/>
                      <a:moveTo>
                        <a:pt x="5" y="24"/>
                      </a:move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2"/>
                        <a:pt x="35" y="32"/>
                        <a:pt x="35" y="33"/>
                      </a:cubicBezTo>
                      <a:cubicBezTo>
                        <a:pt x="41" y="62"/>
                        <a:pt x="41" y="62"/>
                        <a:pt x="41" y="62"/>
                      </a:cubicBezTo>
                      <a:cubicBezTo>
                        <a:pt x="66" y="3"/>
                        <a:pt x="66" y="3"/>
                        <a:pt x="66" y="3"/>
                      </a:cubicBezTo>
                      <a:lnTo>
                        <a:pt x="5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5" name="Google Shape;715;p23"/>
                <p:cNvSpPr/>
                <p:nvPr/>
              </p:nvSpPr>
              <p:spPr>
                <a:xfrm>
                  <a:off x="10216688" y="2314588"/>
                  <a:ext cx="87313" cy="80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51" extrusionOk="0">
                      <a:moveTo>
                        <a:pt x="3" y="51"/>
                      </a:moveTo>
                      <a:lnTo>
                        <a:pt x="0" y="48"/>
                      </a:lnTo>
                      <a:lnTo>
                        <a:pt x="52" y="0"/>
                      </a:lnTo>
                      <a:lnTo>
                        <a:pt x="55" y="3"/>
                      </a:lnTo>
                      <a:lnTo>
                        <a:pt x="3" y="5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716" name="Google Shape;716;p23"/>
          <p:cNvSpPr txBox="1">
            <a:spLocks noGrp="1"/>
          </p:cNvSpPr>
          <p:nvPr>
            <p:ph type="title"/>
          </p:nvPr>
        </p:nvSpPr>
        <p:spPr>
          <a:xfrm>
            <a:off x="3752275" y="641900"/>
            <a:ext cx="3950700" cy="9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7" name="Google Shape;717;p23"/>
          <p:cNvSpPr txBox="1">
            <a:spLocks noGrp="1"/>
          </p:cNvSpPr>
          <p:nvPr>
            <p:ph type="subTitle" idx="1"/>
          </p:nvPr>
        </p:nvSpPr>
        <p:spPr>
          <a:xfrm>
            <a:off x="3752275" y="1694513"/>
            <a:ext cx="39507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8" name="Google Shape;718;p23"/>
          <p:cNvSpPr txBox="1"/>
          <p:nvPr/>
        </p:nvSpPr>
        <p:spPr>
          <a:xfrm>
            <a:off x="3752275" y="3459550"/>
            <a:ext cx="46785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200" b="1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19" name="Google Shape;719;p23"/>
          <p:cNvSpPr/>
          <p:nvPr/>
        </p:nvSpPr>
        <p:spPr>
          <a:xfrm>
            <a:off x="7661600" y="228100"/>
            <a:ext cx="303300" cy="311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0" name="Google Shape;720;p23"/>
          <p:cNvSpPr/>
          <p:nvPr/>
        </p:nvSpPr>
        <p:spPr>
          <a:xfrm>
            <a:off x="8088017" y="228100"/>
            <a:ext cx="303300" cy="311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1" name="Google Shape;721;p23"/>
          <p:cNvSpPr/>
          <p:nvPr/>
        </p:nvSpPr>
        <p:spPr>
          <a:xfrm>
            <a:off x="8514434" y="228100"/>
            <a:ext cx="303300" cy="311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2" name="Google Shape;722;p23"/>
          <p:cNvSpPr/>
          <p:nvPr/>
        </p:nvSpPr>
        <p:spPr>
          <a:xfrm>
            <a:off x="8137217" y="281350"/>
            <a:ext cx="204900" cy="204900"/>
          </a:xfrm>
          <a:prstGeom prst="mathPlus">
            <a:avLst>
              <a:gd name="adj1" fmla="val 2352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3" name="Google Shape;723;p23"/>
          <p:cNvSpPr/>
          <p:nvPr/>
        </p:nvSpPr>
        <p:spPr>
          <a:xfrm>
            <a:off x="8581334" y="299200"/>
            <a:ext cx="169500" cy="169200"/>
          </a:xfrm>
          <a:prstGeom prst="flowChartMagneticTap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24" name="Google Shape;724;p23"/>
          <p:cNvGrpSpPr/>
          <p:nvPr/>
        </p:nvGrpSpPr>
        <p:grpSpPr>
          <a:xfrm>
            <a:off x="7717068" y="305376"/>
            <a:ext cx="192347" cy="156850"/>
            <a:chOff x="2244725" y="192088"/>
            <a:chExt cx="7724774" cy="6299200"/>
          </a:xfrm>
        </p:grpSpPr>
        <p:sp>
          <p:nvSpPr>
            <p:cNvPr id="725" name="Google Shape;725;p23"/>
            <p:cNvSpPr/>
            <p:nvPr/>
          </p:nvSpPr>
          <p:spPr>
            <a:xfrm>
              <a:off x="2244725" y="192088"/>
              <a:ext cx="7724774" cy="2182813"/>
            </a:xfrm>
            <a:custGeom>
              <a:avLst/>
              <a:gdLst/>
              <a:ahLst/>
              <a:cxnLst/>
              <a:rect l="l" t="t" r="r" b="b"/>
              <a:pathLst>
                <a:path w="2050" h="579" extrusionOk="0">
                  <a:moveTo>
                    <a:pt x="0" y="500"/>
                  </a:moveTo>
                  <a:cubicBezTo>
                    <a:pt x="41" y="459"/>
                    <a:pt x="81" y="414"/>
                    <a:pt x="125" y="376"/>
                  </a:cubicBezTo>
                  <a:cubicBezTo>
                    <a:pt x="310" y="216"/>
                    <a:pt x="524" y="112"/>
                    <a:pt x="765" y="71"/>
                  </a:cubicBezTo>
                  <a:cubicBezTo>
                    <a:pt x="1179" y="0"/>
                    <a:pt x="1553" y="95"/>
                    <a:pt x="1883" y="355"/>
                  </a:cubicBezTo>
                  <a:cubicBezTo>
                    <a:pt x="1934" y="395"/>
                    <a:pt x="1980" y="442"/>
                    <a:pt x="2026" y="487"/>
                  </a:cubicBezTo>
                  <a:cubicBezTo>
                    <a:pt x="2050" y="510"/>
                    <a:pt x="2049" y="540"/>
                    <a:pt x="2028" y="560"/>
                  </a:cubicBezTo>
                  <a:cubicBezTo>
                    <a:pt x="2007" y="579"/>
                    <a:pt x="1979" y="576"/>
                    <a:pt x="1956" y="553"/>
                  </a:cubicBezTo>
                  <a:cubicBezTo>
                    <a:pt x="1953" y="550"/>
                    <a:pt x="1950" y="547"/>
                    <a:pt x="1948" y="544"/>
                  </a:cubicBezTo>
                  <a:cubicBezTo>
                    <a:pt x="1820" y="410"/>
                    <a:pt x="1670" y="307"/>
                    <a:pt x="1497" y="238"/>
                  </a:cubicBezTo>
                  <a:cubicBezTo>
                    <a:pt x="1007" y="42"/>
                    <a:pt x="462" y="158"/>
                    <a:pt x="93" y="538"/>
                  </a:cubicBezTo>
                  <a:cubicBezTo>
                    <a:pt x="57" y="574"/>
                    <a:pt x="28" y="571"/>
                    <a:pt x="0" y="528"/>
                  </a:cubicBezTo>
                  <a:cubicBezTo>
                    <a:pt x="0" y="519"/>
                    <a:pt x="0" y="510"/>
                    <a:pt x="0" y="5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23"/>
            <p:cNvSpPr/>
            <p:nvPr/>
          </p:nvSpPr>
          <p:spPr>
            <a:xfrm>
              <a:off x="3240088" y="1990726"/>
              <a:ext cx="5738812" cy="1576388"/>
            </a:xfrm>
            <a:custGeom>
              <a:avLst/>
              <a:gdLst/>
              <a:ahLst/>
              <a:cxnLst/>
              <a:rect l="l" t="t" r="r" b="b"/>
              <a:pathLst>
                <a:path w="1523" h="418" extrusionOk="0">
                  <a:moveTo>
                    <a:pt x="769" y="0"/>
                  </a:moveTo>
                  <a:cubicBezTo>
                    <a:pt x="1046" y="6"/>
                    <a:pt x="1294" y="113"/>
                    <a:pt x="1493" y="328"/>
                  </a:cubicBezTo>
                  <a:cubicBezTo>
                    <a:pt x="1523" y="360"/>
                    <a:pt x="1512" y="404"/>
                    <a:pt x="1473" y="413"/>
                  </a:cubicBezTo>
                  <a:cubicBezTo>
                    <a:pt x="1451" y="418"/>
                    <a:pt x="1435" y="408"/>
                    <a:pt x="1421" y="392"/>
                  </a:cubicBezTo>
                  <a:cubicBezTo>
                    <a:pt x="1372" y="338"/>
                    <a:pt x="1317" y="291"/>
                    <a:pt x="1257" y="251"/>
                  </a:cubicBezTo>
                  <a:cubicBezTo>
                    <a:pt x="890" y="6"/>
                    <a:pt x="403" y="59"/>
                    <a:pt x="98" y="377"/>
                  </a:cubicBezTo>
                  <a:cubicBezTo>
                    <a:pt x="89" y="387"/>
                    <a:pt x="78" y="397"/>
                    <a:pt x="65" y="402"/>
                  </a:cubicBezTo>
                  <a:cubicBezTo>
                    <a:pt x="45" y="409"/>
                    <a:pt x="23" y="399"/>
                    <a:pt x="12" y="381"/>
                  </a:cubicBezTo>
                  <a:cubicBezTo>
                    <a:pt x="0" y="362"/>
                    <a:pt x="1" y="339"/>
                    <a:pt x="19" y="322"/>
                  </a:cubicBezTo>
                  <a:cubicBezTo>
                    <a:pt x="55" y="287"/>
                    <a:pt x="90" y="251"/>
                    <a:pt x="130" y="219"/>
                  </a:cubicBezTo>
                  <a:cubicBezTo>
                    <a:pt x="312" y="75"/>
                    <a:pt x="521" y="3"/>
                    <a:pt x="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23"/>
            <p:cNvSpPr/>
            <p:nvPr/>
          </p:nvSpPr>
          <p:spPr>
            <a:xfrm>
              <a:off x="4318000" y="3717926"/>
              <a:ext cx="3544888" cy="1138238"/>
            </a:xfrm>
            <a:custGeom>
              <a:avLst/>
              <a:gdLst/>
              <a:ahLst/>
              <a:cxnLst/>
              <a:rect l="l" t="t" r="r" b="b"/>
              <a:pathLst>
                <a:path w="941" h="302" extrusionOk="0">
                  <a:moveTo>
                    <a:pt x="485" y="0"/>
                  </a:moveTo>
                  <a:cubicBezTo>
                    <a:pt x="649" y="3"/>
                    <a:pt x="801" y="72"/>
                    <a:pt x="920" y="211"/>
                  </a:cubicBezTo>
                  <a:cubicBezTo>
                    <a:pt x="941" y="235"/>
                    <a:pt x="941" y="264"/>
                    <a:pt x="919" y="283"/>
                  </a:cubicBezTo>
                  <a:cubicBezTo>
                    <a:pt x="897" y="302"/>
                    <a:pt x="869" y="299"/>
                    <a:pt x="847" y="274"/>
                  </a:cubicBezTo>
                  <a:cubicBezTo>
                    <a:pt x="768" y="181"/>
                    <a:pt x="668" y="122"/>
                    <a:pt x="547" y="104"/>
                  </a:cubicBezTo>
                  <a:cubicBezTo>
                    <a:pt x="374" y="78"/>
                    <a:pt x="227" y="129"/>
                    <a:pt x="105" y="254"/>
                  </a:cubicBezTo>
                  <a:cubicBezTo>
                    <a:pt x="100" y="259"/>
                    <a:pt x="96" y="264"/>
                    <a:pt x="91" y="268"/>
                  </a:cubicBezTo>
                  <a:cubicBezTo>
                    <a:pt x="71" y="288"/>
                    <a:pt x="43" y="290"/>
                    <a:pt x="23" y="272"/>
                  </a:cubicBezTo>
                  <a:cubicBezTo>
                    <a:pt x="3" y="254"/>
                    <a:pt x="0" y="223"/>
                    <a:pt x="21" y="203"/>
                  </a:cubicBezTo>
                  <a:cubicBezTo>
                    <a:pt x="58" y="167"/>
                    <a:pt x="95" y="131"/>
                    <a:pt x="136" y="102"/>
                  </a:cubicBezTo>
                  <a:cubicBezTo>
                    <a:pt x="235" y="33"/>
                    <a:pt x="346" y="1"/>
                    <a:pt x="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23"/>
            <p:cNvSpPr/>
            <p:nvPr/>
          </p:nvSpPr>
          <p:spPr>
            <a:xfrm>
              <a:off x="5429250" y="5157788"/>
              <a:ext cx="1330325" cy="1333500"/>
            </a:xfrm>
            <a:custGeom>
              <a:avLst/>
              <a:gdLst/>
              <a:ahLst/>
              <a:cxnLst/>
              <a:rect l="l" t="t" r="r" b="b"/>
              <a:pathLst>
                <a:path w="353" h="354" extrusionOk="0">
                  <a:moveTo>
                    <a:pt x="0" y="177"/>
                  </a:moveTo>
                  <a:cubicBezTo>
                    <a:pt x="0" y="79"/>
                    <a:pt x="79" y="0"/>
                    <a:pt x="178" y="0"/>
                  </a:cubicBezTo>
                  <a:cubicBezTo>
                    <a:pt x="275" y="1"/>
                    <a:pt x="353" y="79"/>
                    <a:pt x="353" y="177"/>
                  </a:cubicBezTo>
                  <a:cubicBezTo>
                    <a:pt x="353" y="276"/>
                    <a:pt x="274" y="354"/>
                    <a:pt x="176" y="354"/>
                  </a:cubicBezTo>
                  <a:cubicBezTo>
                    <a:pt x="78" y="353"/>
                    <a:pt x="0" y="275"/>
                    <a:pt x="0" y="177"/>
                  </a:cubicBezTo>
                  <a:close/>
                  <a:moveTo>
                    <a:pt x="97" y="177"/>
                  </a:moveTo>
                  <a:cubicBezTo>
                    <a:pt x="97" y="221"/>
                    <a:pt x="132" y="257"/>
                    <a:pt x="176" y="257"/>
                  </a:cubicBezTo>
                  <a:cubicBezTo>
                    <a:pt x="220" y="258"/>
                    <a:pt x="256" y="222"/>
                    <a:pt x="257" y="178"/>
                  </a:cubicBezTo>
                  <a:cubicBezTo>
                    <a:pt x="257" y="133"/>
                    <a:pt x="221" y="97"/>
                    <a:pt x="176" y="97"/>
                  </a:cubicBezTo>
                  <a:cubicBezTo>
                    <a:pt x="132" y="97"/>
                    <a:pt x="97" y="132"/>
                    <a:pt x="97" y="1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ela Gothic One"/>
              <a:buNone/>
              <a:defRPr sz="26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1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1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1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1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1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1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1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1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6" r:id="rId5"/>
    <p:sldLayoutId id="2147483658" r:id="rId6"/>
    <p:sldLayoutId id="2147483662" r:id="rId7"/>
    <p:sldLayoutId id="2147483664" r:id="rId8"/>
    <p:sldLayoutId id="2147483669" r:id="rId9"/>
    <p:sldLayoutId id="2147483670" r:id="rId10"/>
    <p:sldLayoutId id="2147483671" r:id="rId11"/>
    <p:sldLayoutId id="2147483676" r:id="rId12"/>
    <p:sldLayoutId id="2147483677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29"/>
          <p:cNvSpPr txBox="1">
            <a:spLocks noGrp="1"/>
          </p:cNvSpPr>
          <p:nvPr>
            <p:ph type="ctrTitle"/>
          </p:nvPr>
        </p:nvSpPr>
        <p:spPr>
          <a:xfrm>
            <a:off x="713343" y="1010425"/>
            <a:ext cx="4709100" cy="14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5EA7"/>
                </a:solidFill>
              </a:rPr>
              <a:t>SmartStay24</a:t>
            </a:r>
            <a:endParaRPr dirty="0">
              <a:solidFill>
                <a:srgbClr val="005EA7"/>
              </a:solidFill>
            </a:endParaRPr>
          </a:p>
        </p:txBody>
      </p:sp>
      <p:sp>
        <p:nvSpPr>
          <p:cNvPr id="825" name="Google Shape;825;p29"/>
          <p:cNvSpPr txBox="1">
            <a:spLocks noGrp="1"/>
          </p:cNvSpPr>
          <p:nvPr>
            <p:ph type="subTitle" idx="1"/>
          </p:nvPr>
        </p:nvSpPr>
        <p:spPr>
          <a:xfrm>
            <a:off x="454559" y="4485539"/>
            <a:ext cx="4709100" cy="3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Luca, Markus, Paul, Sebastian</a:t>
            </a:r>
            <a:endParaRPr dirty="0"/>
          </a:p>
        </p:txBody>
      </p:sp>
      <p:grpSp>
        <p:nvGrpSpPr>
          <p:cNvPr id="826" name="Google Shape;826;p29"/>
          <p:cNvGrpSpPr/>
          <p:nvPr/>
        </p:nvGrpSpPr>
        <p:grpSpPr>
          <a:xfrm>
            <a:off x="5832488" y="765713"/>
            <a:ext cx="2598275" cy="3568950"/>
            <a:chOff x="5832488" y="765713"/>
            <a:chExt cx="2598275" cy="3568950"/>
          </a:xfrm>
        </p:grpSpPr>
        <p:grpSp>
          <p:nvGrpSpPr>
            <p:cNvPr id="827" name="Google Shape;827;p29"/>
            <p:cNvGrpSpPr/>
            <p:nvPr/>
          </p:nvGrpSpPr>
          <p:grpSpPr>
            <a:xfrm>
              <a:off x="7552875" y="3864763"/>
              <a:ext cx="877888" cy="469900"/>
              <a:chOff x="7552875" y="3864763"/>
              <a:chExt cx="877888" cy="469900"/>
            </a:xfrm>
          </p:grpSpPr>
          <p:sp>
            <p:nvSpPr>
              <p:cNvPr id="828" name="Google Shape;828;p29"/>
              <p:cNvSpPr/>
              <p:nvPr/>
            </p:nvSpPr>
            <p:spPr>
              <a:xfrm>
                <a:off x="7552875" y="3864763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29" name="Google Shape;829;p29"/>
              <p:cNvGrpSpPr/>
              <p:nvPr/>
            </p:nvGrpSpPr>
            <p:grpSpPr>
              <a:xfrm>
                <a:off x="7661171" y="3979575"/>
                <a:ext cx="667073" cy="204775"/>
                <a:chOff x="5848350" y="2788450"/>
                <a:chExt cx="1285800" cy="204775"/>
              </a:xfrm>
            </p:grpSpPr>
            <p:cxnSp>
              <p:nvCxnSpPr>
                <p:cNvPr id="830" name="Google Shape;830;p29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1" name="Google Shape;831;p29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2" name="Google Shape;832;p29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33" name="Google Shape;833;p29"/>
            <p:cNvGrpSpPr/>
            <p:nvPr/>
          </p:nvGrpSpPr>
          <p:grpSpPr>
            <a:xfrm>
              <a:off x="5832488" y="2799813"/>
              <a:ext cx="1544638" cy="528638"/>
              <a:chOff x="5832488" y="2799813"/>
              <a:chExt cx="1544638" cy="528638"/>
            </a:xfrm>
          </p:grpSpPr>
          <p:sp>
            <p:nvSpPr>
              <p:cNvPr id="834" name="Google Shape;834;p29"/>
              <p:cNvSpPr/>
              <p:nvPr/>
            </p:nvSpPr>
            <p:spPr>
              <a:xfrm flipH="1">
                <a:off x="5832488" y="2799813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35" name="Google Shape;835;p29"/>
              <p:cNvGrpSpPr/>
              <p:nvPr/>
            </p:nvGrpSpPr>
            <p:grpSpPr>
              <a:xfrm>
                <a:off x="5961913" y="2937919"/>
                <a:ext cx="1285800" cy="204775"/>
                <a:chOff x="5848350" y="2788450"/>
                <a:chExt cx="1285800" cy="204775"/>
              </a:xfrm>
            </p:grpSpPr>
            <p:cxnSp>
              <p:nvCxnSpPr>
                <p:cNvPr id="836" name="Google Shape;836;p29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7" name="Google Shape;837;p29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8" name="Google Shape;838;p29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39" name="Google Shape;839;p29"/>
            <p:cNvGrpSpPr/>
            <p:nvPr/>
          </p:nvGrpSpPr>
          <p:grpSpPr>
            <a:xfrm>
              <a:off x="7552875" y="765713"/>
              <a:ext cx="877888" cy="1947862"/>
              <a:chOff x="7552875" y="765713"/>
              <a:chExt cx="877888" cy="1947862"/>
            </a:xfrm>
          </p:grpSpPr>
          <p:sp>
            <p:nvSpPr>
              <p:cNvPr id="840" name="Google Shape;840;p29"/>
              <p:cNvSpPr/>
              <p:nvPr/>
            </p:nvSpPr>
            <p:spPr>
              <a:xfrm>
                <a:off x="7552875" y="765713"/>
                <a:ext cx="877888" cy="1947862"/>
              </a:xfrm>
              <a:custGeom>
                <a:avLst/>
                <a:gdLst/>
                <a:ahLst/>
                <a:cxnLst/>
                <a:rect l="l" t="t" r="r" b="b"/>
                <a:pathLst>
                  <a:path w="367" h="815" extrusionOk="0">
                    <a:moveTo>
                      <a:pt x="342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4"/>
                      <a:pt x="0" y="28"/>
                    </a:cubicBezTo>
                    <a:cubicBezTo>
                      <a:pt x="0" y="777"/>
                      <a:pt x="0" y="777"/>
                      <a:pt x="0" y="777"/>
                    </a:cubicBezTo>
                    <a:cubicBezTo>
                      <a:pt x="0" y="791"/>
                      <a:pt x="11" y="802"/>
                      <a:pt x="25" y="802"/>
                    </a:cubicBezTo>
                    <a:cubicBezTo>
                      <a:pt x="309" y="802"/>
                      <a:pt x="309" y="802"/>
                      <a:pt x="309" y="802"/>
                    </a:cubicBezTo>
                    <a:cubicBezTo>
                      <a:pt x="310" y="806"/>
                      <a:pt x="312" y="809"/>
                      <a:pt x="315" y="811"/>
                    </a:cubicBezTo>
                    <a:cubicBezTo>
                      <a:pt x="318" y="814"/>
                      <a:pt x="322" y="815"/>
                      <a:pt x="326" y="815"/>
                    </a:cubicBezTo>
                    <a:cubicBezTo>
                      <a:pt x="326" y="815"/>
                      <a:pt x="327" y="815"/>
                      <a:pt x="327" y="815"/>
                    </a:cubicBezTo>
                    <a:cubicBezTo>
                      <a:pt x="328" y="815"/>
                      <a:pt x="328" y="815"/>
                      <a:pt x="328" y="815"/>
                    </a:cubicBezTo>
                    <a:cubicBezTo>
                      <a:pt x="328" y="814"/>
                      <a:pt x="328" y="814"/>
                      <a:pt x="328" y="814"/>
                    </a:cubicBezTo>
                    <a:cubicBezTo>
                      <a:pt x="326" y="810"/>
                      <a:pt x="325" y="806"/>
                      <a:pt x="326" y="802"/>
                    </a:cubicBezTo>
                    <a:cubicBezTo>
                      <a:pt x="342" y="802"/>
                      <a:pt x="342" y="802"/>
                      <a:pt x="342" y="802"/>
                    </a:cubicBezTo>
                    <a:cubicBezTo>
                      <a:pt x="356" y="802"/>
                      <a:pt x="367" y="791"/>
                      <a:pt x="367" y="777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41" name="Google Shape;841;p29"/>
              <p:cNvGrpSpPr/>
              <p:nvPr/>
            </p:nvGrpSpPr>
            <p:grpSpPr>
              <a:xfrm>
                <a:off x="7679138" y="903750"/>
                <a:ext cx="609600" cy="1625513"/>
                <a:chOff x="7453338" y="715125"/>
                <a:chExt cx="609600" cy="1625513"/>
              </a:xfrm>
            </p:grpSpPr>
            <p:cxnSp>
              <p:nvCxnSpPr>
                <p:cNvPr id="842" name="Google Shape;842;p29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3" name="Google Shape;843;p29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4" name="Google Shape;844;p29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5" name="Google Shape;845;p29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6" name="Google Shape;846;p29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7" name="Google Shape;847;p29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8" name="Google Shape;848;p29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9" name="Google Shape;849;p29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0" name="Google Shape;850;p29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1" name="Google Shape;851;p29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2" name="Google Shape;852;p29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3" name="Google Shape;853;p29"/>
                <p:cNvCxnSpPr/>
                <p:nvPr/>
              </p:nvCxnSpPr>
              <p:spPr>
                <a:xfrm>
                  <a:off x="7453338" y="183266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4" name="Google Shape;854;p29"/>
                <p:cNvCxnSpPr/>
                <p:nvPr/>
              </p:nvCxnSpPr>
              <p:spPr>
                <a:xfrm>
                  <a:off x="7453338" y="193425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5" name="Google Shape;855;p29"/>
                <p:cNvCxnSpPr/>
                <p:nvPr/>
              </p:nvCxnSpPr>
              <p:spPr>
                <a:xfrm>
                  <a:off x="7453338" y="203585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6" name="Google Shape;856;p29"/>
                <p:cNvCxnSpPr/>
                <p:nvPr/>
              </p:nvCxnSpPr>
              <p:spPr>
                <a:xfrm>
                  <a:off x="7453338" y="213744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7" name="Google Shape;857;p29"/>
                <p:cNvCxnSpPr/>
                <p:nvPr/>
              </p:nvCxnSpPr>
              <p:spPr>
                <a:xfrm>
                  <a:off x="7453338" y="223904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8" name="Google Shape;858;p29"/>
                <p:cNvCxnSpPr/>
                <p:nvPr/>
              </p:nvCxnSpPr>
              <p:spPr>
                <a:xfrm>
                  <a:off x="7453338" y="2340638"/>
                  <a:ext cx="292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59" name="Google Shape;859;p29"/>
            <p:cNvGrpSpPr/>
            <p:nvPr/>
          </p:nvGrpSpPr>
          <p:grpSpPr>
            <a:xfrm>
              <a:off x="6859950" y="3404525"/>
              <a:ext cx="1544651" cy="318600"/>
              <a:chOff x="6859950" y="3404525"/>
              <a:chExt cx="1544651" cy="318600"/>
            </a:xfrm>
          </p:grpSpPr>
          <p:sp>
            <p:nvSpPr>
              <p:cNvPr id="860" name="Google Shape;860;p29"/>
              <p:cNvSpPr/>
              <p:nvPr/>
            </p:nvSpPr>
            <p:spPr>
              <a:xfrm>
                <a:off x="6859950" y="3404525"/>
                <a:ext cx="1544651" cy="318600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04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80"/>
                      <a:pt x="12" y="91"/>
                      <a:pt x="26" y="91"/>
                    </a:cubicBezTo>
                    <a:cubicBezTo>
                      <a:pt x="588" y="91"/>
                      <a:pt x="588" y="91"/>
                      <a:pt x="588" y="91"/>
                    </a:cubicBezTo>
                    <a:cubicBezTo>
                      <a:pt x="589" y="95"/>
                      <a:pt x="591" y="98"/>
                      <a:pt x="594" y="100"/>
                    </a:cubicBezTo>
                    <a:cubicBezTo>
                      <a:pt x="597" y="103"/>
                      <a:pt x="601" y="104"/>
                      <a:pt x="604" y="104"/>
                    </a:cubicBezTo>
                    <a:cubicBezTo>
                      <a:pt x="605" y="104"/>
                      <a:pt x="605" y="104"/>
                      <a:pt x="606" y="104"/>
                    </a:cubicBezTo>
                    <a:cubicBezTo>
                      <a:pt x="606" y="104"/>
                      <a:pt x="606" y="104"/>
                      <a:pt x="606" y="104"/>
                    </a:cubicBezTo>
                    <a:cubicBezTo>
                      <a:pt x="606" y="103"/>
                      <a:pt x="606" y="103"/>
                      <a:pt x="606" y="103"/>
                    </a:cubicBezTo>
                    <a:cubicBezTo>
                      <a:pt x="604" y="99"/>
                      <a:pt x="604" y="95"/>
                      <a:pt x="604" y="91"/>
                    </a:cubicBezTo>
                    <a:cubicBezTo>
                      <a:pt x="620" y="91"/>
                      <a:pt x="620" y="91"/>
                      <a:pt x="620" y="91"/>
                    </a:cubicBezTo>
                    <a:cubicBezTo>
                      <a:pt x="634" y="91"/>
                      <a:pt x="646" y="80"/>
                      <a:pt x="646" y="66"/>
                    </a:cubicBezTo>
                    <a:cubicBezTo>
                      <a:pt x="646" y="25"/>
                      <a:pt x="646" y="25"/>
                      <a:pt x="646" y="25"/>
                    </a:cubicBezTo>
                    <a:cubicBezTo>
                      <a:pt x="646" y="11"/>
                      <a:pt x="634" y="0"/>
                      <a:pt x="620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61" name="Google Shape;861;p29"/>
              <p:cNvGrpSpPr/>
              <p:nvPr/>
            </p:nvGrpSpPr>
            <p:grpSpPr>
              <a:xfrm>
                <a:off x="6958502" y="3493275"/>
                <a:ext cx="1369506" cy="102388"/>
                <a:chOff x="5848350" y="2788450"/>
                <a:chExt cx="1285800" cy="102388"/>
              </a:xfrm>
            </p:grpSpPr>
            <p:cxnSp>
              <p:nvCxnSpPr>
                <p:cNvPr id="862" name="Google Shape;862;p29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3" name="Google Shape;863;p29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cxnSp>
        <p:nvCxnSpPr>
          <p:cNvPr id="864" name="Google Shape;864;p29"/>
          <p:cNvCxnSpPr/>
          <p:nvPr/>
        </p:nvCxnSpPr>
        <p:spPr>
          <a:xfrm>
            <a:off x="722575" y="2462125"/>
            <a:ext cx="451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5" name="Google Shape;865;p29"/>
          <p:cNvCxnSpPr/>
          <p:nvPr/>
        </p:nvCxnSpPr>
        <p:spPr>
          <a:xfrm>
            <a:off x="722575" y="1000550"/>
            <a:ext cx="451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9C74F5B-D9B7-53A7-C5EB-D7D220B07291}"/>
              </a:ext>
            </a:extLst>
          </p:cNvPr>
          <p:cNvSpPr txBox="1"/>
          <p:nvPr/>
        </p:nvSpPr>
        <p:spPr>
          <a:xfrm>
            <a:off x="2261937" y="4604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A blue stripe on a black background&#10;&#10;AI-generated content may be incorrect.">
            <a:extLst>
              <a:ext uri="{FF2B5EF4-FFF2-40B4-BE49-F238E27FC236}">
                <a16:creationId xmlns:a16="http://schemas.microsoft.com/office/drawing/2014/main" id="{D0871494-22F3-4DDD-BB5A-86AB78C49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511" y="1892027"/>
            <a:ext cx="918772" cy="276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>
          <a:extLst>
            <a:ext uri="{FF2B5EF4-FFF2-40B4-BE49-F238E27FC236}">
              <a16:creationId xmlns:a16="http://schemas.microsoft.com/office/drawing/2014/main" id="{B214DC32-1D03-BC95-51BB-9F3A2E199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47">
            <a:extLst>
              <a:ext uri="{FF2B5EF4-FFF2-40B4-BE49-F238E27FC236}">
                <a16:creationId xmlns:a16="http://schemas.microsoft.com/office/drawing/2014/main" id="{5A4B34BC-3B75-70D0-8002-B83FC5352355}"/>
              </a:ext>
            </a:extLst>
          </p:cNvPr>
          <p:cNvSpPr/>
          <p:nvPr/>
        </p:nvSpPr>
        <p:spPr>
          <a:xfrm>
            <a:off x="3956314" y="3333983"/>
            <a:ext cx="4858950" cy="439633"/>
          </a:xfrm>
          <a:custGeom>
            <a:avLst/>
            <a:gdLst/>
            <a:ahLst/>
            <a:cxnLst/>
            <a:rect l="l" t="t" r="r" b="b"/>
            <a:pathLst>
              <a:path w="161716" h="9441" extrusionOk="0">
                <a:moveTo>
                  <a:pt x="80858" y="1"/>
                </a:moveTo>
                <a:cubicBezTo>
                  <a:pt x="36193" y="1"/>
                  <a:pt x="0" y="2136"/>
                  <a:pt x="0" y="4738"/>
                </a:cubicBezTo>
                <a:cubicBezTo>
                  <a:pt x="0" y="7339"/>
                  <a:pt x="36193" y="9441"/>
                  <a:pt x="80858" y="9441"/>
                </a:cubicBezTo>
                <a:cubicBezTo>
                  <a:pt x="125523" y="9441"/>
                  <a:pt x="161716" y="7339"/>
                  <a:pt x="161716" y="4738"/>
                </a:cubicBezTo>
                <a:cubicBezTo>
                  <a:pt x="161716" y="2136"/>
                  <a:pt x="125523" y="1"/>
                  <a:pt x="808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8" name="Google Shape;1048;p47">
            <a:extLst>
              <a:ext uri="{FF2B5EF4-FFF2-40B4-BE49-F238E27FC236}">
                <a16:creationId xmlns:a16="http://schemas.microsoft.com/office/drawing/2014/main" id="{4A194EE6-7422-531C-C56B-F599BCCDBE50}"/>
              </a:ext>
            </a:extLst>
          </p:cNvPr>
          <p:cNvGrpSpPr/>
          <p:nvPr/>
        </p:nvGrpSpPr>
        <p:grpSpPr>
          <a:xfrm>
            <a:off x="3938195" y="645143"/>
            <a:ext cx="4923925" cy="4037115"/>
            <a:chOff x="5251825" y="1581500"/>
            <a:chExt cx="2706125" cy="2167400"/>
          </a:xfrm>
        </p:grpSpPr>
        <p:sp>
          <p:nvSpPr>
            <p:cNvPr id="1049" name="Google Shape;1049;p47">
              <a:extLst>
                <a:ext uri="{FF2B5EF4-FFF2-40B4-BE49-F238E27FC236}">
                  <a16:creationId xmlns:a16="http://schemas.microsoft.com/office/drawing/2014/main" id="{4F7B077D-61D4-7423-6C7F-DC3DE83DE0BB}"/>
                </a:ext>
              </a:extLst>
            </p:cNvPr>
            <p:cNvSpPr/>
            <p:nvPr/>
          </p:nvSpPr>
          <p:spPr>
            <a:xfrm>
              <a:off x="6230850" y="3040025"/>
              <a:ext cx="794775" cy="708875"/>
            </a:xfrm>
            <a:custGeom>
              <a:avLst/>
              <a:gdLst/>
              <a:ahLst/>
              <a:cxnLst/>
              <a:rect l="l" t="t" r="r" b="b"/>
              <a:pathLst>
                <a:path w="31791" h="28355" extrusionOk="0">
                  <a:moveTo>
                    <a:pt x="1" y="1"/>
                  </a:moveTo>
                  <a:cubicBezTo>
                    <a:pt x="5371" y="9208"/>
                    <a:pt x="6839" y="19148"/>
                    <a:pt x="4404" y="28355"/>
                  </a:cubicBezTo>
                  <a:lnTo>
                    <a:pt x="29355" y="28355"/>
                  </a:lnTo>
                  <a:cubicBezTo>
                    <a:pt x="31790" y="19148"/>
                    <a:pt x="30323" y="9208"/>
                    <a:pt x="24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7">
              <a:extLst>
                <a:ext uri="{FF2B5EF4-FFF2-40B4-BE49-F238E27FC236}">
                  <a16:creationId xmlns:a16="http://schemas.microsoft.com/office/drawing/2014/main" id="{0151A4EA-6C64-5DEA-BF34-89E890B1A88D}"/>
                </a:ext>
              </a:extLst>
            </p:cNvPr>
            <p:cNvSpPr/>
            <p:nvPr/>
          </p:nvSpPr>
          <p:spPr>
            <a:xfrm>
              <a:off x="6198325" y="3040025"/>
              <a:ext cx="794775" cy="708875"/>
            </a:xfrm>
            <a:custGeom>
              <a:avLst/>
              <a:gdLst/>
              <a:ahLst/>
              <a:cxnLst/>
              <a:rect l="l" t="t" r="r" b="b"/>
              <a:pathLst>
                <a:path w="31791" h="28355" extrusionOk="0">
                  <a:moveTo>
                    <a:pt x="1" y="1"/>
                  </a:moveTo>
                  <a:cubicBezTo>
                    <a:pt x="5371" y="9208"/>
                    <a:pt x="6839" y="19148"/>
                    <a:pt x="4404" y="28355"/>
                  </a:cubicBezTo>
                  <a:lnTo>
                    <a:pt x="29355" y="28355"/>
                  </a:lnTo>
                  <a:cubicBezTo>
                    <a:pt x="31790" y="19148"/>
                    <a:pt x="30356" y="9208"/>
                    <a:pt x="249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7">
              <a:extLst>
                <a:ext uri="{FF2B5EF4-FFF2-40B4-BE49-F238E27FC236}">
                  <a16:creationId xmlns:a16="http://schemas.microsoft.com/office/drawing/2014/main" id="{C5BF1AE9-053C-99E6-98C1-4C3993193398}"/>
                </a:ext>
              </a:extLst>
            </p:cNvPr>
            <p:cNvSpPr/>
            <p:nvPr/>
          </p:nvSpPr>
          <p:spPr>
            <a:xfrm>
              <a:off x="6199175" y="3040025"/>
              <a:ext cx="747225" cy="331100"/>
            </a:xfrm>
            <a:custGeom>
              <a:avLst/>
              <a:gdLst/>
              <a:ahLst/>
              <a:cxnLst/>
              <a:rect l="l" t="t" r="r" b="b"/>
              <a:pathLst>
                <a:path w="29889" h="13244" extrusionOk="0">
                  <a:moveTo>
                    <a:pt x="0" y="1"/>
                  </a:moveTo>
                  <a:cubicBezTo>
                    <a:pt x="2402" y="4104"/>
                    <a:pt x="4070" y="8574"/>
                    <a:pt x="4904" y="13244"/>
                  </a:cubicBezTo>
                  <a:lnTo>
                    <a:pt x="29888" y="13244"/>
                  </a:lnTo>
                  <a:cubicBezTo>
                    <a:pt x="29021" y="8574"/>
                    <a:pt x="27353" y="4104"/>
                    <a:pt x="249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7">
              <a:extLst>
                <a:ext uri="{FF2B5EF4-FFF2-40B4-BE49-F238E27FC236}">
                  <a16:creationId xmlns:a16="http://schemas.microsoft.com/office/drawing/2014/main" id="{963F5FA5-691F-A378-A44B-286F7251C29D}"/>
                </a:ext>
              </a:extLst>
            </p:cNvPr>
            <p:cNvSpPr/>
            <p:nvPr/>
          </p:nvSpPr>
          <p:spPr>
            <a:xfrm>
              <a:off x="5287675" y="1581500"/>
              <a:ext cx="2670275" cy="1702075"/>
            </a:xfrm>
            <a:custGeom>
              <a:avLst/>
              <a:gdLst/>
              <a:ahLst/>
              <a:cxnLst/>
              <a:rect l="l" t="t" r="r" b="b"/>
              <a:pathLst>
                <a:path w="106811" h="68083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lnTo>
                    <a:pt x="1" y="65113"/>
                  </a:lnTo>
                  <a:cubicBezTo>
                    <a:pt x="1" y="66748"/>
                    <a:pt x="1335" y="68082"/>
                    <a:pt x="3003" y="68082"/>
                  </a:cubicBezTo>
                  <a:lnTo>
                    <a:pt x="103808" y="68082"/>
                  </a:lnTo>
                  <a:cubicBezTo>
                    <a:pt x="105476" y="68082"/>
                    <a:pt x="106811" y="66748"/>
                    <a:pt x="106811" y="65113"/>
                  </a:cubicBezTo>
                  <a:lnTo>
                    <a:pt x="106811" y="3002"/>
                  </a:lnTo>
                  <a:cubicBezTo>
                    <a:pt x="106811" y="1334"/>
                    <a:pt x="105476" y="0"/>
                    <a:pt x="103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7">
              <a:extLst>
                <a:ext uri="{FF2B5EF4-FFF2-40B4-BE49-F238E27FC236}">
                  <a16:creationId xmlns:a16="http://schemas.microsoft.com/office/drawing/2014/main" id="{D482A72A-471F-6CB4-3F63-B5F14EFDA3DE}"/>
                </a:ext>
              </a:extLst>
            </p:cNvPr>
            <p:cNvSpPr/>
            <p:nvPr/>
          </p:nvSpPr>
          <p:spPr>
            <a:xfrm>
              <a:off x="5287675" y="1581500"/>
              <a:ext cx="2670275" cy="1702075"/>
            </a:xfrm>
            <a:custGeom>
              <a:avLst/>
              <a:gdLst/>
              <a:ahLst/>
              <a:cxnLst/>
              <a:rect l="l" t="t" r="r" b="b"/>
              <a:pathLst>
                <a:path w="106811" h="68083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lnTo>
                    <a:pt x="1" y="65113"/>
                  </a:lnTo>
                  <a:cubicBezTo>
                    <a:pt x="1" y="66748"/>
                    <a:pt x="1335" y="68082"/>
                    <a:pt x="3003" y="68082"/>
                  </a:cubicBezTo>
                  <a:lnTo>
                    <a:pt x="103808" y="68082"/>
                  </a:lnTo>
                  <a:cubicBezTo>
                    <a:pt x="105476" y="68082"/>
                    <a:pt x="106811" y="66748"/>
                    <a:pt x="106811" y="65113"/>
                  </a:cubicBezTo>
                  <a:lnTo>
                    <a:pt x="106811" y="3002"/>
                  </a:lnTo>
                  <a:cubicBezTo>
                    <a:pt x="106811" y="1334"/>
                    <a:pt x="105476" y="0"/>
                    <a:pt x="103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7">
              <a:extLst>
                <a:ext uri="{FF2B5EF4-FFF2-40B4-BE49-F238E27FC236}">
                  <a16:creationId xmlns:a16="http://schemas.microsoft.com/office/drawing/2014/main" id="{E5BE102F-8436-1B3D-ECD4-E5F8D2E953D3}"/>
                </a:ext>
              </a:extLst>
            </p:cNvPr>
            <p:cNvSpPr/>
            <p:nvPr/>
          </p:nvSpPr>
          <p:spPr>
            <a:xfrm>
              <a:off x="5251825" y="1581500"/>
              <a:ext cx="2670275" cy="1702075"/>
            </a:xfrm>
            <a:custGeom>
              <a:avLst/>
              <a:gdLst/>
              <a:ahLst/>
              <a:cxnLst/>
              <a:rect l="l" t="t" r="r" b="b"/>
              <a:pathLst>
                <a:path w="106811" h="68083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lnTo>
                    <a:pt x="1" y="65113"/>
                  </a:lnTo>
                  <a:cubicBezTo>
                    <a:pt x="1" y="66748"/>
                    <a:pt x="1335" y="68082"/>
                    <a:pt x="3003" y="68082"/>
                  </a:cubicBezTo>
                  <a:lnTo>
                    <a:pt x="103841" y="68082"/>
                  </a:lnTo>
                  <a:cubicBezTo>
                    <a:pt x="105476" y="68082"/>
                    <a:pt x="106810" y="66748"/>
                    <a:pt x="106810" y="65113"/>
                  </a:cubicBezTo>
                  <a:lnTo>
                    <a:pt x="106810" y="3002"/>
                  </a:lnTo>
                  <a:cubicBezTo>
                    <a:pt x="106810" y="1334"/>
                    <a:pt x="105476" y="0"/>
                    <a:pt x="1038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7">
              <a:extLst>
                <a:ext uri="{FF2B5EF4-FFF2-40B4-BE49-F238E27FC236}">
                  <a16:creationId xmlns:a16="http://schemas.microsoft.com/office/drawing/2014/main" id="{F1C16A98-1593-4A7F-45B7-9B5F4943DAC7}"/>
                </a:ext>
              </a:extLst>
            </p:cNvPr>
            <p:cNvSpPr/>
            <p:nvPr/>
          </p:nvSpPr>
          <p:spPr>
            <a:xfrm>
              <a:off x="5251825" y="1668225"/>
              <a:ext cx="2670275" cy="1371825"/>
            </a:xfrm>
            <a:custGeom>
              <a:avLst/>
              <a:gdLst/>
              <a:ahLst/>
              <a:cxnLst/>
              <a:rect l="l" t="t" r="r" b="b"/>
              <a:pathLst>
                <a:path w="106811" h="54873" extrusionOk="0">
                  <a:moveTo>
                    <a:pt x="1" y="0"/>
                  </a:moveTo>
                  <a:lnTo>
                    <a:pt x="1" y="54873"/>
                  </a:lnTo>
                  <a:lnTo>
                    <a:pt x="106810" y="54873"/>
                  </a:lnTo>
                  <a:lnTo>
                    <a:pt x="1068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7">
              <a:extLst>
                <a:ext uri="{FF2B5EF4-FFF2-40B4-BE49-F238E27FC236}">
                  <a16:creationId xmlns:a16="http://schemas.microsoft.com/office/drawing/2014/main" id="{82924AA2-CD8E-EF93-F784-71DED4E5050B}"/>
                </a:ext>
              </a:extLst>
            </p:cNvPr>
            <p:cNvSpPr/>
            <p:nvPr/>
          </p:nvSpPr>
          <p:spPr>
            <a:xfrm>
              <a:off x="6518575" y="3114250"/>
              <a:ext cx="120100" cy="101950"/>
            </a:xfrm>
            <a:custGeom>
              <a:avLst/>
              <a:gdLst/>
              <a:ahLst/>
              <a:cxnLst/>
              <a:rect l="l" t="t" r="r" b="b"/>
              <a:pathLst>
                <a:path w="4804" h="4078" extrusionOk="0">
                  <a:moveTo>
                    <a:pt x="2735" y="1"/>
                  </a:moveTo>
                  <a:cubicBezTo>
                    <a:pt x="934" y="1"/>
                    <a:pt x="0" y="2202"/>
                    <a:pt x="1301" y="3470"/>
                  </a:cubicBezTo>
                  <a:cubicBezTo>
                    <a:pt x="1721" y="3890"/>
                    <a:pt x="2235" y="4077"/>
                    <a:pt x="2739" y="4077"/>
                  </a:cubicBezTo>
                  <a:cubicBezTo>
                    <a:pt x="3794" y="4077"/>
                    <a:pt x="4804" y="3255"/>
                    <a:pt x="4804" y="2036"/>
                  </a:cubicBezTo>
                  <a:cubicBezTo>
                    <a:pt x="4804" y="901"/>
                    <a:pt x="3870" y="1"/>
                    <a:pt x="2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7">
              <a:extLst>
                <a:ext uri="{FF2B5EF4-FFF2-40B4-BE49-F238E27FC236}">
                  <a16:creationId xmlns:a16="http://schemas.microsoft.com/office/drawing/2014/main" id="{1E110DBE-B774-671B-2C50-5545372DD9A0}"/>
                </a:ext>
              </a:extLst>
            </p:cNvPr>
            <p:cNvSpPr/>
            <p:nvPr/>
          </p:nvSpPr>
          <p:spPr>
            <a:xfrm>
              <a:off x="6518575" y="3114250"/>
              <a:ext cx="120100" cy="101950"/>
            </a:xfrm>
            <a:custGeom>
              <a:avLst/>
              <a:gdLst/>
              <a:ahLst/>
              <a:cxnLst/>
              <a:rect l="l" t="t" r="r" b="b"/>
              <a:pathLst>
                <a:path w="4804" h="4078" extrusionOk="0">
                  <a:moveTo>
                    <a:pt x="2735" y="1"/>
                  </a:moveTo>
                  <a:cubicBezTo>
                    <a:pt x="934" y="1"/>
                    <a:pt x="0" y="2202"/>
                    <a:pt x="1301" y="3470"/>
                  </a:cubicBezTo>
                  <a:cubicBezTo>
                    <a:pt x="1721" y="3890"/>
                    <a:pt x="2235" y="4077"/>
                    <a:pt x="2739" y="4077"/>
                  </a:cubicBezTo>
                  <a:cubicBezTo>
                    <a:pt x="3794" y="4077"/>
                    <a:pt x="4804" y="3255"/>
                    <a:pt x="4804" y="2036"/>
                  </a:cubicBezTo>
                  <a:cubicBezTo>
                    <a:pt x="4804" y="901"/>
                    <a:pt x="3870" y="1"/>
                    <a:pt x="2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7">
              <a:extLst>
                <a:ext uri="{FF2B5EF4-FFF2-40B4-BE49-F238E27FC236}">
                  <a16:creationId xmlns:a16="http://schemas.microsoft.com/office/drawing/2014/main" id="{444B1EA1-09D4-06B4-BB60-D7C88DA1AE6B}"/>
                </a:ext>
              </a:extLst>
            </p:cNvPr>
            <p:cNvSpPr/>
            <p:nvPr/>
          </p:nvSpPr>
          <p:spPr>
            <a:xfrm>
              <a:off x="6054900" y="3699675"/>
              <a:ext cx="810600" cy="49225"/>
            </a:xfrm>
            <a:custGeom>
              <a:avLst/>
              <a:gdLst/>
              <a:ahLst/>
              <a:cxnLst/>
              <a:rect l="l" t="t" r="r" b="b"/>
              <a:pathLst>
                <a:path w="32424" h="1969" extrusionOk="0">
                  <a:moveTo>
                    <a:pt x="1969" y="1"/>
                  </a:moveTo>
                  <a:cubicBezTo>
                    <a:pt x="868" y="1"/>
                    <a:pt x="1" y="868"/>
                    <a:pt x="1" y="1969"/>
                  </a:cubicBezTo>
                  <a:lnTo>
                    <a:pt x="32424" y="1969"/>
                  </a:lnTo>
                  <a:cubicBezTo>
                    <a:pt x="32424" y="868"/>
                    <a:pt x="31523" y="1"/>
                    <a:pt x="30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7">
              <a:extLst>
                <a:ext uri="{FF2B5EF4-FFF2-40B4-BE49-F238E27FC236}">
                  <a16:creationId xmlns:a16="http://schemas.microsoft.com/office/drawing/2014/main" id="{BB359515-C2F4-1DBC-2D20-6788F8EEF6BD}"/>
                </a:ext>
              </a:extLst>
            </p:cNvPr>
            <p:cNvSpPr/>
            <p:nvPr/>
          </p:nvSpPr>
          <p:spPr>
            <a:xfrm>
              <a:off x="6808775" y="3699675"/>
              <a:ext cx="226025" cy="49225"/>
            </a:xfrm>
            <a:custGeom>
              <a:avLst/>
              <a:gdLst/>
              <a:ahLst/>
              <a:cxnLst/>
              <a:rect l="l" t="t" r="r" b="b"/>
              <a:pathLst>
                <a:path w="9041" h="1969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lnTo>
                    <a:pt x="9040" y="1969"/>
                  </a:lnTo>
                  <a:cubicBezTo>
                    <a:pt x="9040" y="868"/>
                    <a:pt x="8173" y="1"/>
                    <a:pt x="7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0" name="Google Shape;1060;p47">
            <a:extLst>
              <a:ext uri="{FF2B5EF4-FFF2-40B4-BE49-F238E27FC236}">
                <a16:creationId xmlns:a16="http://schemas.microsoft.com/office/drawing/2014/main" id="{79C59E88-8337-17CB-E20D-9C8290762FAC}"/>
              </a:ext>
            </a:extLst>
          </p:cNvPr>
          <p:cNvSpPr/>
          <p:nvPr/>
        </p:nvSpPr>
        <p:spPr>
          <a:xfrm>
            <a:off x="720000" y="1701208"/>
            <a:ext cx="22506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47">
            <a:extLst>
              <a:ext uri="{FF2B5EF4-FFF2-40B4-BE49-F238E27FC236}">
                <a16:creationId xmlns:a16="http://schemas.microsoft.com/office/drawing/2014/main" id="{411A862C-ED3B-53EF-7077-84468EB901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V="1">
            <a:off x="-1346663" y="806682"/>
            <a:ext cx="349135" cy="174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63" name="Google Shape;1063;p47">
            <a:extLst>
              <a:ext uri="{FF2B5EF4-FFF2-40B4-BE49-F238E27FC236}">
                <a16:creationId xmlns:a16="http://schemas.microsoft.com/office/drawing/2014/main" id="{60FBE49C-F78C-0AE9-E454-08A04075059B}"/>
              </a:ext>
            </a:extLst>
          </p:cNvPr>
          <p:cNvPicPr preferRelativeResize="0"/>
          <p:nvPr/>
        </p:nvPicPr>
        <p:blipFill>
          <a:blip r:embed="rId3"/>
          <a:srcRect l="12" t="498" r="-12" b="23440"/>
          <a:stretch/>
        </p:blipFill>
        <p:spPr>
          <a:xfrm>
            <a:off x="3956314" y="778743"/>
            <a:ext cx="4812999" cy="2555240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81A15D-318F-5391-B561-9FC44B22F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9869" y="3003422"/>
            <a:ext cx="4765887" cy="3165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8AE160-B37E-B63F-7DFD-3F2E665C566E}"/>
              </a:ext>
            </a:extLst>
          </p:cNvPr>
          <p:cNvSpPr txBox="1"/>
          <p:nvPr/>
        </p:nvSpPr>
        <p:spPr>
          <a:xfrm>
            <a:off x="561360" y="1183252"/>
            <a:ext cx="27457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42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Dela Gothic One"/>
                <a:ea typeface="Dela Gothic One"/>
                <a:sym typeface="Dela Gothic One"/>
              </a:rPr>
              <a:t>Demo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Google Shape;910;p33">
            <a:extLst>
              <a:ext uri="{FF2B5EF4-FFF2-40B4-BE49-F238E27FC236}">
                <a16:creationId xmlns:a16="http://schemas.microsoft.com/office/drawing/2014/main" id="{86726961-7D80-AD9D-6002-F89CCDA82A37}"/>
              </a:ext>
            </a:extLst>
          </p:cNvPr>
          <p:cNvSpPr txBox="1">
            <a:spLocks/>
          </p:cNvSpPr>
          <p:nvPr/>
        </p:nvSpPr>
        <p:spPr>
          <a:xfrm>
            <a:off x="-1537031" y="1023953"/>
            <a:ext cx="4383600" cy="10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ela Gothic One"/>
              <a:buNone/>
              <a:defRPr sz="2600" b="0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0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0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0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0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0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0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0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0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23" name="Google Shape;911;p33">
            <a:extLst>
              <a:ext uri="{FF2B5EF4-FFF2-40B4-BE49-F238E27FC236}">
                <a16:creationId xmlns:a16="http://schemas.microsoft.com/office/drawing/2014/main" id="{45C19F23-B595-EFD5-4714-E743E13E5C46}"/>
              </a:ext>
            </a:extLst>
          </p:cNvPr>
          <p:cNvSpPr txBox="1">
            <a:spLocks/>
          </p:cNvSpPr>
          <p:nvPr/>
        </p:nvSpPr>
        <p:spPr>
          <a:xfrm>
            <a:off x="1538832" y="303097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4200" dirty="0">
                <a:solidFill>
                  <a:schemeClr val="lt1"/>
                </a:solidFill>
                <a:latin typeface="Dela Gothic One"/>
                <a:ea typeface="Dela Gothic One"/>
                <a:sym typeface="Dela Gothic One"/>
              </a:rPr>
              <a:t>02</a:t>
            </a:r>
          </a:p>
        </p:txBody>
      </p:sp>
      <p:cxnSp>
        <p:nvCxnSpPr>
          <p:cNvPr id="24" name="Google Shape;951;p33">
            <a:extLst>
              <a:ext uri="{FF2B5EF4-FFF2-40B4-BE49-F238E27FC236}">
                <a16:creationId xmlns:a16="http://schemas.microsoft.com/office/drawing/2014/main" id="{FA71CCB1-DF21-FCE5-1512-42D86D5F7B11}"/>
              </a:ext>
            </a:extLst>
          </p:cNvPr>
          <p:cNvCxnSpPr>
            <a:cxnSpLocks/>
          </p:cNvCxnSpPr>
          <p:nvPr/>
        </p:nvCxnSpPr>
        <p:spPr>
          <a:xfrm>
            <a:off x="-1460411" y="2020352"/>
            <a:ext cx="411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952;p33">
            <a:extLst>
              <a:ext uri="{FF2B5EF4-FFF2-40B4-BE49-F238E27FC236}">
                <a16:creationId xmlns:a16="http://schemas.microsoft.com/office/drawing/2014/main" id="{EA89601B-74EB-0C1C-378C-CCBAE8C48B21}"/>
              </a:ext>
            </a:extLst>
          </p:cNvPr>
          <p:cNvCxnSpPr/>
          <p:nvPr/>
        </p:nvCxnSpPr>
        <p:spPr>
          <a:xfrm>
            <a:off x="-1460411" y="1191641"/>
            <a:ext cx="411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4FFBBD95-392B-B08F-160D-4E8065DFB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9645" y="142403"/>
            <a:ext cx="4858694" cy="485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555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48"/>
          <p:cNvSpPr txBox="1">
            <a:spLocks noGrp="1"/>
          </p:cNvSpPr>
          <p:nvPr>
            <p:ph type="title"/>
          </p:nvPr>
        </p:nvSpPr>
        <p:spPr>
          <a:xfrm>
            <a:off x="3752275" y="641900"/>
            <a:ext cx="3950700" cy="9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5EA7"/>
                </a:solidFill>
              </a:rPr>
              <a:t>Thanks!</a:t>
            </a:r>
            <a:endParaRPr dirty="0">
              <a:solidFill>
                <a:srgbClr val="005EA7"/>
              </a:solidFill>
            </a:endParaRPr>
          </a:p>
        </p:txBody>
      </p:sp>
      <p:sp>
        <p:nvSpPr>
          <p:cNvPr id="1334" name="Google Shape;1334;p48"/>
          <p:cNvSpPr txBox="1">
            <a:spLocks noGrp="1"/>
          </p:cNvSpPr>
          <p:nvPr>
            <p:ph type="subTitle" idx="1"/>
          </p:nvPr>
        </p:nvSpPr>
        <p:spPr>
          <a:xfrm>
            <a:off x="3752275" y="1694513"/>
            <a:ext cx="39507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/>
              <a:t>https://smart-stay24.de/</a:t>
            </a:r>
            <a:endParaRPr b="1" dirty="0"/>
          </a:p>
        </p:txBody>
      </p:sp>
      <p:cxnSp>
        <p:nvCxnSpPr>
          <p:cNvPr id="1346" name="Google Shape;1346;p48"/>
          <p:cNvCxnSpPr/>
          <p:nvPr/>
        </p:nvCxnSpPr>
        <p:spPr>
          <a:xfrm>
            <a:off x="3838875" y="631750"/>
            <a:ext cx="332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7" name="Google Shape;1347;p48"/>
          <p:cNvCxnSpPr/>
          <p:nvPr/>
        </p:nvCxnSpPr>
        <p:spPr>
          <a:xfrm>
            <a:off x="3838875" y="1634375"/>
            <a:ext cx="332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8" name="Google Shape;1348;p48"/>
          <p:cNvSpPr txBox="1"/>
          <p:nvPr/>
        </p:nvSpPr>
        <p:spPr>
          <a:xfrm>
            <a:off x="3752275" y="3973450"/>
            <a:ext cx="46785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Please keep this slide for attribution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349" name="Google Shape;1349;p48"/>
          <p:cNvGrpSpPr/>
          <p:nvPr/>
        </p:nvGrpSpPr>
        <p:grpSpPr>
          <a:xfrm>
            <a:off x="704551" y="939863"/>
            <a:ext cx="2142887" cy="3263763"/>
            <a:chOff x="704550" y="939863"/>
            <a:chExt cx="2142887" cy="3263763"/>
          </a:xfrm>
        </p:grpSpPr>
        <p:grpSp>
          <p:nvGrpSpPr>
            <p:cNvPr id="1350" name="Google Shape;1350;p48"/>
            <p:cNvGrpSpPr/>
            <p:nvPr/>
          </p:nvGrpSpPr>
          <p:grpSpPr>
            <a:xfrm>
              <a:off x="713213" y="939863"/>
              <a:ext cx="1544638" cy="528638"/>
              <a:chOff x="5015938" y="2962763"/>
              <a:chExt cx="1544638" cy="528638"/>
            </a:xfrm>
          </p:grpSpPr>
          <p:sp>
            <p:nvSpPr>
              <p:cNvPr id="1351" name="Google Shape;1351;p48"/>
              <p:cNvSpPr/>
              <p:nvPr/>
            </p:nvSpPr>
            <p:spPr>
              <a:xfrm flipH="1">
                <a:off x="5015938" y="2962763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52" name="Google Shape;1352;p48"/>
              <p:cNvGrpSpPr/>
              <p:nvPr/>
            </p:nvGrpSpPr>
            <p:grpSpPr>
              <a:xfrm>
                <a:off x="5145363" y="3102744"/>
                <a:ext cx="1285800" cy="204775"/>
                <a:chOff x="5848350" y="2766500"/>
                <a:chExt cx="1285800" cy="204775"/>
              </a:xfrm>
            </p:grpSpPr>
            <p:cxnSp>
              <p:nvCxnSpPr>
                <p:cNvPr id="1353" name="Google Shape;1353;p48"/>
                <p:cNvCxnSpPr/>
                <p:nvPr/>
              </p:nvCxnSpPr>
              <p:spPr>
                <a:xfrm>
                  <a:off x="5848350" y="276650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4" name="Google Shape;1354;p48"/>
                <p:cNvCxnSpPr/>
                <p:nvPr/>
              </p:nvCxnSpPr>
              <p:spPr>
                <a:xfrm>
                  <a:off x="5848350" y="286888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5" name="Google Shape;1355;p48"/>
                <p:cNvCxnSpPr/>
                <p:nvPr/>
              </p:nvCxnSpPr>
              <p:spPr>
                <a:xfrm>
                  <a:off x="5848350" y="297127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56" name="Google Shape;1356;p48"/>
            <p:cNvGrpSpPr/>
            <p:nvPr/>
          </p:nvGrpSpPr>
          <p:grpSpPr>
            <a:xfrm>
              <a:off x="704551" y="1809800"/>
              <a:ext cx="879475" cy="1439864"/>
              <a:chOff x="704550" y="2022613"/>
              <a:chExt cx="879475" cy="1439864"/>
            </a:xfrm>
          </p:grpSpPr>
          <p:sp>
            <p:nvSpPr>
              <p:cNvPr id="1357" name="Google Shape;1357;p48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58" name="Google Shape;1358;p48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1359" name="Google Shape;1359;p48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0" name="Google Shape;1360;p48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1" name="Google Shape;1361;p48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2" name="Google Shape;1362;p48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3" name="Google Shape;1363;p48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4" name="Google Shape;1364;p48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5" name="Google Shape;1365;p48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6" name="Google Shape;1366;p48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7" name="Google Shape;1367;p48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8" name="Google Shape;1368;p48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9" name="Google Shape;1369;p48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0" name="Google Shape;1370;p48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71" name="Google Shape;1371;p48"/>
            <p:cNvGrpSpPr/>
            <p:nvPr/>
          </p:nvGrpSpPr>
          <p:grpSpPr>
            <a:xfrm>
              <a:off x="1967963" y="2293875"/>
              <a:ext cx="879475" cy="1439864"/>
              <a:chOff x="4645038" y="3703638"/>
              <a:chExt cx="879475" cy="1439864"/>
            </a:xfrm>
          </p:grpSpPr>
          <p:sp>
            <p:nvSpPr>
              <p:cNvPr id="1372" name="Google Shape;1372;p48"/>
              <p:cNvSpPr/>
              <p:nvPr/>
            </p:nvSpPr>
            <p:spPr>
              <a:xfrm>
                <a:off x="4645038" y="3703638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73" name="Google Shape;1373;p48"/>
              <p:cNvGrpSpPr/>
              <p:nvPr/>
            </p:nvGrpSpPr>
            <p:grpSpPr>
              <a:xfrm flipH="1">
                <a:off x="4779975" y="3863438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1374" name="Google Shape;1374;p48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5" name="Google Shape;1375;p48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6" name="Google Shape;1376;p48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7" name="Google Shape;1377;p48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8" name="Google Shape;1378;p48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9" name="Google Shape;1379;p48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0" name="Google Shape;1380;p48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1" name="Google Shape;1381;p48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2" name="Google Shape;1382;p48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3" name="Google Shape;1383;p48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4" name="Google Shape;1384;p48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5" name="Google Shape;1385;p48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86" name="Google Shape;1386;p48"/>
            <p:cNvGrpSpPr/>
            <p:nvPr/>
          </p:nvGrpSpPr>
          <p:grpSpPr>
            <a:xfrm>
              <a:off x="1968763" y="1617538"/>
              <a:ext cx="877888" cy="469900"/>
              <a:chOff x="2079875" y="3121151"/>
              <a:chExt cx="877888" cy="469900"/>
            </a:xfrm>
          </p:grpSpPr>
          <p:sp>
            <p:nvSpPr>
              <p:cNvPr id="1387" name="Google Shape;1387;p48"/>
              <p:cNvSpPr/>
              <p:nvPr/>
            </p:nvSpPr>
            <p:spPr>
              <a:xfrm>
                <a:off x="2079875" y="3121150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88" name="Google Shape;1388;p48"/>
              <p:cNvGrpSpPr/>
              <p:nvPr/>
            </p:nvGrpSpPr>
            <p:grpSpPr>
              <a:xfrm>
                <a:off x="2181689" y="3241906"/>
                <a:ext cx="674400" cy="203189"/>
                <a:chOff x="2181677" y="2165344"/>
                <a:chExt cx="674400" cy="203189"/>
              </a:xfrm>
            </p:grpSpPr>
            <p:cxnSp>
              <p:nvCxnSpPr>
                <p:cNvPr id="1389" name="Google Shape;1389;p48"/>
                <p:cNvCxnSpPr/>
                <p:nvPr/>
              </p:nvCxnSpPr>
              <p:spPr>
                <a:xfrm>
                  <a:off x="2181677" y="2165344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0" name="Google Shape;1390;p48"/>
                <p:cNvCxnSpPr/>
                <p:nvPr/>
              </p:nvCxnSpPr>
              <p:spPr>
                <a:xfrm>
                  <a:off x="2181677" y="2266938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1" name="Google Shape;1391;p48"/>
                <p:cNvCxnSpPr/>
                <p:nvPr/>
              </p:nvCxnSpPr>
              <p:spPr>
                <a:xfrm>
                  <a:off x="2181677" y="2368533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92" name="Google Shape;1392;p48"/>
            <p:cNvGrpSpPr/>
            <p:nvPr/>
          </p:nvGrpSpPr>
          <p:grpSpPr>
            <a:xfrm flipH="1">
              <a:off x="705338" y="3733726"/>
              <a:ext cx="877888" cy="469900"/>
              <a:chOff x="6736325" y="4051538"/>
              <a:chExt cx="877888" cy="469900"/>
            </a:xfrm>
          </p:grpSpPr>
          <p:sp>
            <p:nvSpPr>
              <p:cNvPr id="1393" name="Google Shape;1393;p48"/>
              <p:cNvSpPr/>
              <p:nvPr/>
            </p:nvSpPr>
            <p:spPr>
              <a:xfrm>
                <a:off x="6736325" y="4051538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94" name="Google Shape;1394;p48"/>
              <p:cNvGrpSpPr/>
              <p:nvPr/>
            </p:nvGrpSpPr>
            <p:grpSpPr>
              <a:xfrm>
                <a:off x="6844621" y="4166350"/>
                <a:ext cx="667073" cy="204775"/>
                <a:chOff x="5848350" y="2788450"/>
                <a:chExt cx="1285800" cy="204775"/>
              </a:xfrm>
            </p:grpSpPr>
            <p:cxnSp>
              <p:nvCxnSpPr>
                <p:cNvPr id="1395" name="Google Shape;1395;p48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6" name="Google Shape;1396;p48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7" name="Google Shape;1397;p48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600E7C0-8172-A5E3-CC9D-20249076B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457" y="3249665"/>
            <a:ext cx="4825204" cy="10127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F94E2A-3244-DDD9-A46A-05FF7F255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675" y="3050526"/>
            <a:ext cx="1320800" cy="317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ACA3D8-9712-FE50-3621-8B38BE61E83D}"/>
              </a:ext>
            </a:extLst>
          </p:cNvPr>
          <p:cNvSpPr txBox="1"/>
          <p:nvPr/>
        </p:nvSpPr>
        <p:spPr>
          <a:xfrm>
            <a:off x="426501" y="451477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Thank you for </a:t>
            </a:r>
            <a:r>
              <a:rPr lang="en" b="1" dirty="0">
                <a:solidFill>
                  <a:schemeClr val="dk1"/>
                </a:solidFill>
                <a:latin typeface="Barlow"/>
                <a:sym typeface="Barlow"/>
              </a:rPr>
              <a:t>your</a:t>
            </a:r>
            <a:r>
              <a:rPr lang="en" b="1" dirty="0"/>
              <a:t> attention!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6004FF-325C-A2D7-5FA3-351D0660E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8875" y="2100444"/>
            <a:ext cx="1677601" cy="16776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33"/>
          <p:cNvSpPr txBox="1">
            <a:spLocks noGrp="1"/>
          </p:cNvSpPr>
          <p:nvPr>
            <p:ph type="title"/>
          </p:nvPr>
        </p:nvSpPr>
        <p:spPr>
          <a:xfrm>
            <a:off x="4047175" y="2724653"/>
            <a:ext cx="4383600" cy="10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</a:t>
            </a:r>
            <a:endParaRPr dirty="0"/>
          </a:p>
        </p:txBody>
      </p:sp>
      <p:sp>
        <p:nvSpPr>
          <p:cNvPr id="911" name="Google Shape;911;p33"/>
          <p:cNvSpPr txBox="1">
            <a:spLocks noGrp="1"/>
          </p:cNvSpPr>
          <p:nvPr>
            <p:ph type="title" idx="2"/>
          </p:nvPr>
        </p:nvSpPr>
        <p:spPr>
          <a:xfrm>
            <a:off x="7195075" y="1806613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912" name="Google Shape;912;p33"/>
          <p:cNvGrpSpPr/>
          <p:nvPr/>
        </p:nvGrpSpPr>
        <p:grpSpPr>
          <a:xfrm>
            <a:off x="704550" y="1577225"/>
            <a:ext cx="2253212" cy="2726351"/>
            <a:chOff x="704550" y="1577225"/>
            <a:chExt cx="2253212" cy="2726351"/>
          </a:xfrm>
        </p:grpSpPr>
        <p:grpSp>
          <p:nvGrpSpPr>
            <p:cNvPr id="913" name="Google Shape;913;p33"/>
            <p:cNvGrpSpPr/>
            <p:nvPr/>
          </p:nvGrpSpPr>
          <p:grpSpPr>
            <a:xfrm>
              <a:off x="713213" y="1577225"/>
              <a:ext cx="1544638" cy="528638"/>
              <a:chOff x="713213" y="1004650"/>
              <a:chExt cx="1544638" cy="528638"/>
            </a:xfrm>
          </p:grpSpPr>
          <p:sp>
            <p:nvSpPr>
              <p:cNvPr id="914" name="Google Shape;914;p33"/>
              <p:cNvSpPr/>
              <p:nvPr/>
            </p:nvSpPr>
            <p:spPr>
              <a:xfrm flipH="1">
                <a:off x="713213" y="1004650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15" name="Google Shape;915;p33"/>
              <p:cNvGrpSpPr/>
              <p:nvPr/>
            </p:nvGrpSpPr>
            <p:grpSpPr>
              <a:xfrm>
                <a:off x="842638" y="1142757"/>
                <a:ext cx="1285800" cy="204775"/>
                <a:chOff x="5848350" y="2788450"/>
                <a:chExt cx="1285800" cy="204775"/>
              </a:xfrm>
            </p:grpSpPr>
            <p:cxnSp>
              <p:nvCxnSpPr>
                <p:cNvPr id="916" name="Google Shape;916;p33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7" name="Google Shape;917;p33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8" name="Google Shape;918;p33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19" name="Google Shape;919;p33"/>
            <p:cNvGrpSpPr/>
            <p:nvPr/>
          </p:nvGrpSpPr>
          <p:grpSpPr>
            <a:xfrm>
              <a:off x="704551" y="2432263"/>
              <a:ext cx="879475" cy="1439864"/>
              <a:chOff x="704550" y="2022613"/>
              <a:chExt cx="879475" cy="1439864"/>
            </a:xfrm>
          </p:grpSpPr>
          <p:sp>
            <p:nvSpPr>
              <p:cNvPr id="920" name="Google Shape;920;p33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1" name="Google Shape;921;p33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922" name="Google Shape;922;p33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3" name="Google Shape;923;p33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4" name="Google Shape;924;p33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5" name="Google Shape;925;p33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6" name="Google Shape;926;p33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7" name="Google Shape;927;p33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8" name="Google Shape;928;p33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9" name="Google Shape;929;p33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0" name="Google Shape;930;p33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1" name="Google Shape;931;p33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2" name="Google Shape;932;p33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3" name="Google Shape;933;p33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34" name="Google Shape;934;p33"/>
            <p:cNvGrpSpPr/>
            <p:nvPr/>
          </p:nvGrpSpPr>
          <p:grpSpPr>
            <a:xfrm>
              <a:off x="1386950" y="3987826"/>
              <a:ext cx="1544651" cy="315750"/>
              <a:chOff x="1386950" y="3823101"/>
              <a:chExt cx="1544651" cy="315750"/>
            </a:xfrm>
          </p:grpSpPr>
          <p:sp>
            <p:nvSpPr>
              <p:cNvPr id="935" name="Google Shape;935;p33"/>
              <p:cNvSpPr/>
              <p:nvPr/>
            </p:nvSpPr>
            <p:spPr>
              <a:xfrm>
                <a:off x="1386950" y="3823101"/>
                <a:ext cx="1544651" cy="315750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04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80"/>
                      <a:pt x="12" y="91"/>
                      <a:pt x="26" y="91"/>
                    </a:cubicBezTo>
                    <a:cubicBezTo>
                      <a:pt x="588" y="91"/>
                      <a:pt x="588" y="91"/>
                      <a:pt x="588" y="91"/>
                    </a:cubicBezTo>
                    <a:cubicBezTo>
                      <a:pt x="589" y="95"/>
                      <a:pt x="591" y="98"/>
                      <a:pt x="594" y="100"/>
                    </a:cubicBezTo>
                    <a:cubicBezTo>
                      <a:pt x="597" y="103"/>
                      <a:pt x="601" y="104"/>
                      <a:pt x="604" y="104"/>
                    </a:cubicBezTo>
                    <a:cubicBezTo>
                      <a:pt x="605" y="104"/>
                      <a:pt x="605" y="104"/>
                      <a:pt x="606" y="104"/>
                    </a:cubicBezTo>
                    <a:cubicBezTo>
                      <a:pt x="606" y="104"/>
                      <a:pt x="606" y="104"/>
                      <a:pt x="606" y="104"/>
                    </a:cubicBezTo>
                    <a:cubicBezTo>
                      <a:pt x="606" y="103"/>
                      <a:pt x="606" y="103"/>
                      <a:pt x="606" y="103"/>
                    </a:cubicBezTo>
                    <a:cubicBezTo>
                      <a:pt x="604" y="99"/>
                      <a:pt x="604" y="95"/>
                      <a:pt x="604" y="91"/>
                    </a:cubicBezTo>
                    <a:cubicBezTo>
                      <a:pt x="620" y="91"/>
                      <a:pt x="620" y="91"/>
                      <a:pt x="620" y="91"/>
                    </a:cubicBezTo>
                    <a:cubicBezTo>
                      <a:pt x="634" y="91"/>
                      <a:pt x="646" y="80"/>
                      <a:pt x="646" y="66"/>
                    </a:cubicBezTo>
                    <a:cubicBezTo>
                      <a:pt x="646" y="25"/>
                      <a:pt x="646" y="25"/>
                      <a:pt x="646" y="25"/>
                    </a:cubicBezTo>
                    <a:cubicBezTo>
                      <a:pt x="646" y="11"/>
                      <a:pt x="634" y="0"/>
                      <a:pt x="620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36" name="Google Shape;936;p33"/>
              <p:cNvGrpSpPr/>
              <p:nvPr/>
            </p:nvGrpSpPr>
            <p:grpSpPr>
              <a:xfrm>
                <a:off x="1485502" y="3909138"/>
                <a:ext cx="1369506" cy="102388"/>
                <a:chOff x="5848350" y="2772075"/>
                <a:chExt cx="1285800" cy="102388"/>
              </a:xfrm>
            </p:grpSpPr>
            <p:cxnSp>
              <p:nvCxnSpPr>
                <p:cNvPr id="937" name="Google Shape;937;p33"/>
                <p:cNvCxnSpPr/>
                <p:nvPr/>
              </p:nvCxnSpPr>
              <p:spPr>
                <a:xfrm>
                  <a:off x="5848350" y="2772075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8" name="Google Shape;938;p33"/>
                <p:cNvCxnSpPr/>
                <p:nvPr/>
              </p:nvCxnSpPr>
              <p:spPr>
                <a:xfrm>
                  <a:off x="5848350" y="2874463"/>
                  <a:ext cx="389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39" name="Google Shape;939;p33"/>
            <p:cNvGrpSpPr/>
            <p:nvPr/>
          </p:nvGrpSpPr>
          <p:grpSpPr>
            <a:xfrm>
              <a:off x="2079875" y="3368426"/>
              <a:ext cx="877888" cy="469900"/>
              <a:chOff x="2079875" y="3121151"/>
              <a:chExt cx="877888" cy="469900"/>
            </a:xfrm>
          </p:grpSpPr>
          <p:sp>
            <p:nvSpPr>
              <p:cNvPr id="940" name="Google Shape;940;p33"/>
              <p:cNvSpPr/>
              <p:nvPr/>
            </p:nvSpPr>
            <p:spPr>
              <a:xfrm>
                <a:off x="2079875" y="3121150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41" name="Google Shape;941;p33"/>
              <p:cNvGrpSpPr/>
              <p:nvPr/>
            </p:nvGrpSpPr>
            <p:grpSpPr>
              <a:xfrm>
                <a:off x="2181689" y="3241906"/>
                <a:ext cx="674279" cy="203189"/>
                <a:chOff x="2181677" y="2165344"/>
                <a:chExt cx="674279" cy="203189"/>
              </a:xfrm>
            </p:grpSpPr>
            <p:cxnSp>
              <p:nvCxnSpPr>
                <p:cNvPr id="942" name="Google Shape;942;p33"/>
                <p:cNvCxnSpPr/>
                <p:nvPr/>
              </p:nvCxnSpPr>
              <p:spPr>
                <a:xfrm>
                  <a:off x="2181677" y="2165344"/>
                  <a:ext cx="67427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3" name="Google Shape;943;p33"/>
                <p:cNvCxnSpPr/>
                <p:nvPr/>
              </p:nvCxnSpPr>
              <p:spPr>
                <a:xfrm>
                  <a:off x="2181677" y="2266938"/>
                  <a:ext cx="67427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4" name="Google Shape;944;p33"/>
                <p:cNvCxnSpPr/>
                <p:nvPr/>
              </p:nvCxnSpPr>
              <p:spPr>
                <a:xfrm>
                  <a:off x="2181677" y="2368533"/>
                  <a:ext cx="67427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45" name="Google Shape;945;p33"/>
            <p:cNvGrpSpPr/>
            <p:nvPr/>
          </p:nvGrpSpPr>
          <p:grpSpPr>
            <a:xfrm>
              <a:off x="1736425" y="2257167"/>
              <a:ext cx="1094925" cy="430550"/>
              <a:chOff x="1862850" y="1718717"/>
              <a:chExt cx="1094925" cy="430550"/>
            </a:xfrm>
          </p:grpSpPr>
          <p:sp>
            <p:nvSpPr>
              <p:cNvPr id="946" name="Google Shape;946;p33"/>
              <p:cNvSpPr/>
              <p:nvPr/>
            </p:nvSpPr>
            <p:spPr>
              <a:xfrm flipH="1">
                <a:off x="1862850" y="1718717"/>
                <a:ext cx="1094925" cy="43055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131" extrusionOk="0">
                    <a:moveTo>
                      <a:pt x="309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1"/>
                      <a:pt x="0" y="23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108"/>
                      <a:pt x="10" y="118"/>
                      <a:pt x="23" y="118"/>
                    </a:cubicBezTo>
                    <a:cubicBezTo>
                      <a:pt x="34" y="118"/>
                      <a:pt x="34" y="118"/>
                      <a:pt x="34" y="118"/>
                    </a:cubicBezTo>
                    <a:cubicBezTo>
                      <a:pt x="34" y="122"/>
                      <a:pt x="34" y="126"/>
                      <a:pt x="32" y="130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3" y="131"/>
                      <a:pt x="33" y="131"/>
                      <a:pt x="34" y="131"/>
                    </a:cubicBezTo>
                    <a:cubicBezTo>
                      <a:pt x="37" y="131"/>
                      <a:pt x="41" y="130"/>
                      <a:pt x="44" y="127"/>
                    </a:cubicBezTo>
                    <a:cubicBezTo>
                      <a:pt x="47" y="125"/>
                      <a:pt x="49" y="122"/>
                      <a:pt x="50" y="118"/>
                    </a:cubicBezTo>
                    <a:cubicBezTo>
                      <a:pt x="309" y="118"/>
                      <a:pt x="309" y="118"/>
                      <a:pt x="309" y="118"/>
                    </a:cubicBezTo>
                    <a:cubicBezTo>
                      <a:pt x="322" y="118"/>
                      <a:pt x="333" y="108"/>
                      <a:pt x="333" y="95"/>
                    </a:cubicBezTo>
                    <a:cubicBezTo>
                      <a:pt x="333" y="23"/>
                      <a:pt x="333" y="23"/>
                      <a:pt x="333" y="23"/>
                    </a:cubicBezTo>
                    <a:cubicBezTo>
                      <a:pt x="333" y="11"/>
                      <a:pt x="322" y="0"/>
                      <a:pt x="309" y="0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47" name="Google Shape;947;p33"/>
              <p:cNvGrpSpPr/>
              <p:nvPr/>
            </p:nvGrpSpPr>
            <p:grpSpPr>
              <a:xfrm>
                <a:off x="1978095" y="1808221"/>
                <a:ext cx="877866" cy="203169"/>
                <a:chOff x="2181677" y="2165344"/>
                <a:chExt cx="674400" cy="203189"/>
              </a:xfrm>
            </p:grpSpPr>
            <p:cxnSp>
              <p:nvCxnSpPr>
                <p:cNvPr id="948" name="Google Shape;948;p33"/>
                <p:cNvCxnSpPr/>
                <p:nvPr/>
              </p:nvCxnSpPr>
              <p:spPr>
                <a:xfrm>
                  <a:off x="2181677" y="2165344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9" name="Google Shape;949;p33"/>
                <p:cNvCxnSpPr/>
                <p:nvPr/>
              </p:nvCxnSpPr>
              <p:spPr>
                <a:xfrm>
                  <a:off x="2181677" y="2266938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0" name="Google Shape;950;p33"/>
                <p:cNvCxnSpPr/>
                <p:nvPr/>
              </p:nvCxnSpPr>
              <p:spPr>
                <a:xfrm>
                  <a:off x="2181677" y="2368533"/>
                  <a:ext cx="20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cxnSp>
        <p:nvCxnSpPr>
          <p:cNvPr id="951" name="Google Shape;951;p33"/>
          <p:cNvCxnSpPr/>
          <p:nvPr/>
        </p:nvCxnSpPr>
        <p:spPr>
          <a:xfrm>
            <a:off x="4310875" y="3755775"/>
            <a:ext cx="411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2" name="Google Shape;952;p33"/>
          <p:cNvCxnSpPr/>
          <p:nvPr/>
        </p:nvCxnSpPr>
        <p:spPr>
          <a:xfrm>
            <a:off x="4310875" y="2724668"/>
            <a:ext cx="411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84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5EA7"/>
                </a:solidFill>
              </a:rPr>
              <a:t>Algorithm</a:t>
            </a:r>
            <a:endParaRPr dirty="0">
              <a:solidFill>
                <a:srgbClr val="005EA7"/>
              </a:solidFill>
            </a:endParaRPr>
          </a:p>
        </p:txBody>
      </p:sp>
      <p:sp>
        <p:nvSpPr>
          <p:cNvPr id="971" name="Google Shape;971;p35"/>
          <p:cNvSpPr txBox="1">
            <a:spLocks noGrp="1"/>
          </p:cNvSpPr>
          <p:nvPr>
            <p:ph type="subTitle" idx="4"/>
          </p:nvPr>
        </p:nvSpPr>
        <p:spPr>
          <a:xfrm>
            <a:off x="937625" y="2186851"/>
            <a:ext cx="21753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Parse</a:t>
            </a:r>
          </a:p>
        </p:txBody>
      </p:sp>
      <p:sp>
        <p:nvSpPr>
          <p:cNvPr id="972" name="Google Shape;972;p35"/>
          <p:cNvSpPr txBox="1">
            <a:spLocks noGrp="1"/>
          </p:cNvSpPr>
          <p:nvPr>
            <p:ph type="subTitle" idx="5"/>
          </p:nvPr>
        </p:nvSpPr>
        <p:spPr>
          <a:xfrm>
            <a:off x="3484350" y="2186851"/>
            <a:ext cx="21753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Filter </a:t>
            </a:r>
            <a:endParaRPr dirty="0"/>
          </a:p>
        </p:txBody>
      </p:sp>
      <p:sp>
        <p:nvSpPr>
          <p:cNvPr id="973" name="Google Shape;973;p35"/>
          <p:cNvSpPr txBox="1">
            <a:spLocks noGrp="1"/>
          </p:cNvSpPr>
          <p:nvPr>
            <p:ph type="subTitle" idx="1"/>
          </p:nvPr>
        </p:nvSpPr>
        <p:spPr>
          <a:xfrm>
            <a:off x="937625" y="2631048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natural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language commands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into </a:t>
            </a:r>
            <a:r>
              <a:rPr lang="en" b="1" dirty="0"/>
              <a:t>structured</a:t>
            </a:r>
            <a:r>
              <a:rPr lang="en" dirty="0"/>
              <a:t> data</a:t>
            </a:r>
          </a:p>
        </p:txBody>
      </p:sp>
      <p:sp>
        <p:nvSpPr>
          <p:cNvPr id="974" name="Google Shape;974;p35"/>
          <p:cNvSpPr txBox="1">
            <a:spLocks noGrp="1"/>
          </p:cNvSpPr>
          <p:nvPr>
            <p:ph type="subTitle" idx="2"/>
          </p:nvPr>
        </p:nvSpPr>
        <p:spPr>
          <a:xfrm>
            <a:off x="3484349" y="2631048"/>
            <a:ext cx="2732437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latin typeface="Barlow"/>
                <a:ea typeface="Barlow"/>
                <a:cs typeface="Barlow"/>
                <a:sym typeface="Barlow"/>
              </a:rPr>
              <a:t>Filter </a:t>
            </a:r>
            <a:r>
              <a:rPr lang="de-DE" dirty="0" err="1">
                <a:latin typeface="Barlow"/>
                <a:ea typeface="Barlow"/>
                <a:cs typeface="Barlow"/>
                <a:sym typeface="Barlow"/>
              </a:rPr>
              <a:t>hotels</a:t>
            </a:r>
            <a:r>
              <a:rPr lang="de-DE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de-DE" dirty="0" err="1">
                <a:latin typeface="Barlow"/>
                <a:ea typeface="Barlow"/>
                <a:cs typeface="Barlow"/>
                <a:sym typeface="Barlow"/>
              </a:rPr>
              <a:t>that</a:t>
            </a:r>
            <a:r>
              <a:rPr lang="de-DE" dirty="0">
                <a:latin typeface="Barlow"/>
                <a:ea typeface="Barlow"/>
                <a:cs typeface="Barlow"/>
                <a:sym typeface="Barlow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>
                <a:latin typeface="Barlow"/>
                <a:ea typeface="Barlow"/>
                <a:cs typeface="Barlow"/>
                <a:sym typeface="Barlow"/>
              </a:rPr>
              <a:t>don‘t</a:t>
            </a:r>
            <a:r>
              <a:rPr lang="de-DE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de-DE" dirty="0" err="1">
                <a:latin typeface="Barlow"/>
                <a:ea typeface="Barlow"/>
                <a:cs typeface="Barlow"/>
                <a:sym typeface="Barlow"/>
              </a:rPr>
              <a:t>meet</a:t>
            </a:r>
            <a:r>
              <a:rPr lang="de-DE" dirty="0">
                <a:latin typeface="Barlow"/>
                <a:ea typeface="Barlow"/>
                <a:cs typeface="Barlow"/>
                <a:sym typeface="Barlow"/>
              </a:rPr>
              <a:t>  </a:t>
            </a:r>
            <a:r>
              <a:rPr lang="de-DE" b="1" dirty="0" err="1">
                <a:latin typeface="Barlow"/>
                <a:ea typeface="Barlow"/>
                <a:cs typeface="Barlow"/>
                <a:sym typeface="Barlow"/>
              </a:rPr>
              <a:t>hard</a:t>
            </a:r>
            <a:r>
              <a:rPr lang="de-DE" dirty="0">
                <a:latin typeface="Barlow"/>
                <a:ea typeface="Barlow"/>
                <a:cs typeface="Barlow"/>
                <a:sym typeface="Barlow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>
                <a:latin typeface="Barlow"/>
                <a:ea typeface="Barlow"/>
                <a:cs typeface="Barlow"/>
                <a:sym typeface="Barlow"/>
              </a:rPr>
              <a:t>requirements</a:t>
            </a:r>
            <a:r>
              <a:rPr lang="de-DE" dirty="0">
                <a:latin typeface="Barlow"/>
                <a:ea typeface="Barlow"/>
                <a:cs typeface="Barlow"/>
                <a:sym typeface="Barlow"/>
              </a:rPr>
              <a:t>  </a:t>
            </a:r>
            <a:r>
              <a:rPr lang="de-DE" dirty="0" err="1">
                <a:latin typeface="Barlow"/>
                <a:ea typeface="Barlow"/>
                <a:cs typeface="Barlow"/>
                <a:sym typeface="Barlow"/>
              </a:rPr>
              <a:t>from</a:t>
            </a:r>
            <a:r>
              <a:rPr lang="de-DE" dirty="0">
                <a:latin typeface="Barlow"/>
                <a:ea typeface="Barlow"/>
                <a:cs typeface="Barlow"/>
                <a:sym typeface="Barlow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>
                <a:latin typeface="Barlow"/>
                <a:ea typeface="Barlow"/>
                <a:cs typeface="Barlow"/>
                <a:sym typeface="Barlow"/>
              </a:rPr>
              <a:t>the</a:t>
            </a:r>
            <a:r>
              <a:rPr lang="de-DE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de-DE" dirty="0" err="1">
                <a:latin typeface="Barlow"/>
                <a:ea typeface="Barlow"/>
                <a:cs typeface="Barlow"/>
                <a:sym typeface="Barlow"/>
              </a:rPr>
              <a:t>client</a:t>
            </a:r>
            <a:endParaRPr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75" name="Google Shape;975;p35"/>
          <p:cNvSpPr txBox="1">
            <a:spLocks noGrp="1"/>
          </p:cNvSpPr>
          <p:nvPr>
            <p:ph type="subTitle" idx="3"/>
          </p:nvPr>
        </p:nvSpPr>
        <p:spPr>
          <a:xfrm>
            <a:off x="6031075" y="2631048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r>
              <a:rPr lang="en" dirty="0" err="1"/>
              <a:t>ased</a:t>
            </a:r>
            <a:r>
              <a:rPr lang="en" dirty="0"/>
              <a:t> on the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remaining </a:t>
            </a:r>
            <a:r>
              <a:rPr lang="en" b="1" dirty="0"/>
              <a:t>soft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requirements</a:t>
            </a:r>
            <a:endParaRPr dirty="0"/>
          </a:p>
        </p:txBody>
      </p:sp>
      <p:sp>
        <p:nvSpPr>
          <p:cNvPr id="976" name="Google Shape;976;p35"/>
          <p:cNvSpPr txBox="1">
            <a:spLocks noGrp="1"/>
          </p:cNvSpPr>
          <p:nvPr>
            <p:ph type="subTitle" idx="6"/>
          </p:nvPr>
        </p:nvSpPr>
        <p:spPr>
          <a:xfrm>
            <a:off x="6031075" y="2186851"/>
            <a:ext cx="21753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Sort</a:t>
            </a:r>
            <a:endParaRPr dirty="0"/>
          </a:p>
        </p:txBody>
      </p:sp>
      <p:sp>
        <p:nvSpPr>
          <p:cNvPr id="977" name="Google Shape;977;p35"/>
          <p:cNvSpPr/>
          <p:nvPr/>
        </p:nvSpPr>
        <p:spPr>
          <a:xfrm>
            <a:off x="1017925" y="1645075"/>
            <a:ext cx="567000" cy="567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8" name="Google Shape;978;p35"/>
          <p:cNvSpPr/>
          <p:nvPr/>
        </p:nvSpPr>
        <p:spPr>
          <a:xfrm>
            <a:off x="3563075" y="1645075"/>
            <a:ext cx="567000" cy="567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9" name="Google Shape;979;p35"/>
          <p:cNvSpPr/>
          <p:nvPr/>
        </p:nvSpPr>
        <p:spPr>
          <a:xfrm>
            <a:off x="6108225" y="1645075"/>
            <a:ext cx="567000" cy="567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0" name="Google Shape;980;p35"/>
          <p:cNvSpPr/>
          <p:nvPr/>
        </p:nvSpPr>
        <p:spPr>
          <a:xfrm>
            <a:off x="1122095" y="1772972"/>
            <a:ext cx="358659" cy="311206"/>
          </a:xfrm>
          <a:custGeom>
            <a:avLst/>
            <a:gdLst/>
            <a:ahLst/>
            <a:cxnLst/>
            <a:rect l="l" t="t" r="r" b="b"/>
            <a:pathLst>
              <a:path w="137" h="119" extrusionOk="0">
                <a:moveTo>
                  <a:pt x="77" y="0"/>
                </a:moveTo>
                <a:cubicBezTo>
                  <a:pt x="45" y="0"/>
                  <a:pt x="18" y="27"/>
                  <a:pt x="18" y="60"/>
                </a:cubicBezTo>
                <a:cubicBezTo>
                  <a:pt x="18" y="86"/>
                  <a:pt x="6" y="100"/>
                  <a:pt x="1" y="112"/>
                </a:cubicBezTo>
                <a:cubicBezTo>
                  <a:pt x="0" y="116"/>
                  <a:pt x="2" y="119"/>
                  <a:pt x="6" y="119"/>
                </a:cubicBezTo>
                <a:cubicBezTo>
                  <a:pt x="78" y="119"/>
                  <a:pt x="78" y="119"/>
                  <a:pt x="78" y="119"/>
                </a:cubicBezTo>
                <a:cubicBezTo>
                  <a:pt x="78" y="119"/>
                  <a:pt x="78" y="119"/>
                  <a:pt x="78" y="119"/>
                </a:cubicBezTo>
                <a:cubicBezTo>
                  <a:pt x="110" y="119"/>
                  <a:pt x="137" y="93"/>
                  <a:pt x="137" y="60"/>
                </a:cubicBezTo>
                <a:cubicBezTo>
                  <a:pt x="137" y="27"/>
                  <a:pt x="110" y="0"/>
                  <a:pt x="77" y="0"/>
                </a:cubicBezTo>
                <a:close/>
                <a:moveTo>
                  <a:pt x="77" y="109"/>
                </a:moveTo>
                <a:cubicBezTo>
                  <a:pt x="15" y="109"/>
                  <a:pt x="15" y="109"/>
                  <a:pt x="15" y="109"/>
                </a:cubicBezTo>
                <a:cubicBezTo>
                  <a:pt x="22" y="95"/>
                  <a:pt x="29" y="81"/>
                  <a:pt x="29" y="60"/>
                </a:cubicBezTo>
                <a:cubicBezTo>
                  <a:pt x="29" y="33"/>
                  <a:pt x="51" y="11"/>
                  <a:pt x="77" y="11"/>
                </a:cubicBezTo>
                <a:cubicBezTo>
                  <a:pt x="104" y="11"/>
                  <a:pt x="126" y="33"/>
                  <a:pt x="126" y="60"/>
                </a:cubicBezTo>
                <a:cubicBezTo>
                  <a:pt x="126" y="87"/>
                  <a:pt x="104" y="109"/>
                  <a:pt x="77" y="109"/>
                </a:cubicBezTo>
                <a:close/>
                <a:moveTo>
                  <a:pt x="99" y="54"/>
                </a:moveTo>
                <a:cubicBezTo>
                  <a:pt x="56" y="54"/>
                  <a:pt x="56" y="54"/>
                  <a:pt x="56" y="54"/>
                </a:cubicBezTo>
                <a:cubicBezTo>
                  <a:pt x="54" y="54"/>
                  <a:pt x="51" y="52"/>
                  <a:pt x="51" y="50"/>
                </a:cubicBezTo>
                <a:cubicBezTo>
                  <a:pt x="51" y="46"/>
                  <a:pt x="53" y="44"/>
                  <a:pt x="56" y="44"/>
                </a:cubicBezTo>
                <a:cubicBezTo>
                  <a:pt x="99" y="44"/>
                  <a:pt x="99" y="44"/>
                  <a:pt x="99" y="44"/>
                </a:cubicBezTo>
                <a:cubicBezTo>
                  <a:pt x="102" y="44"/>
                  <a:pt x="104" y="46"/>
                  <a:pt x="104" y="50"/>
                </a:cubicBezTo>
                <a:cubicBezTo>
                  <a:pt x="104" y="52"/>
                  <a:pt x="101" y="54"/>
                  <a:pt x="99" y="54"/>
                </a:cubicBezTo>
                <a:close/>
                <a:moveTo>
                  <a:pt x="77" y="76"/>
                </a:moveTo>
                <a:cubicBezTo>
                  <a:pt x="56" y="76"/>
                  <a:pt x="56" y="76"/>
                  <a:pt x="56" y="76"/>
                </a:cubicBezTo>
                <a:cubicBezTo>
                  <a:pt x="54" y="76"/>
                  <a:pt x="51" y="74"/>
                  <a:pt x="51" y="71"/>
                </a:cubicBezTo>
                <a:cubicBezTo>
                  <a:pt x="51" y="68"/>
                  <a:pt x="53" y="65"/>
                  <a:pt x="56" y="65"/>
                </a:cubicBezTo>
                <a:cubicBezTo>
                  <a:pt x="77" y="65"/>
                  <a:pt x="77" y="65"/>
                  <a:pt x="77" y="65"/>
                </a:cubicBezTo>
                <a:cubicBezTo>
                  <a:pt x="81" y="65"/>
                  <a:pt x="83" y="68"/>
                  <a:pt x="83" y="71"/>
                </a:cubicBezTo>
                <a:cubicBezTo>
                  <a:pt x="83" y="74"/>
                  <a:pt x="80" y="76"/>
                  <a:pt x="77" y="7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35"/>
          <p:cNvSpPr/>
          <p:nvPr/>
        </p:nvSpPr>
        <p:spPr>
          <a:xfrm>
            <a:off x="6209636" y="1771316"/>
            <a:ext cx="364177" cy="314517"/>
          </a:xfrm>
          <a:custGeom>
            <a:avLst/>
            <a:gdLst/>
            <a:ahLst/>
            <a:cxnLst/>
            <a:rect l="l" t="t" r="r" b="b"/>
            <a:pathLst>
              <a:path w="139" h="120" extrusionOk="0">
                <a:moveTo>
                  <a:pt x="48" y="96"/>
                </a:moveTo>
                <a:cubicBezTo>
                  <a:pt x="51" y="93"/>
                  <a:pt x="53" y="88"/>
                  <a:pt x="53" y="83"/>
                </a:cubicBezTo>
                <a:cubicBezTo>
                  <a:pt x="53" y="72"/>
                  <a:pt x="44" y="62"/>
                  <a:pt x="32" y="62"/>
                </a:cubicBezTo>
                <a:cubicBezTo>
                  <a:pt x="21" y="62"/>
                  <a:pt x="12" y="72"/>
                  <a:pt x="12" y="83"/>
                </a:cubicBezTo>
                <a:cubicBezTo>
                  <a:pt x="12" y="88"/>
                  <a:pt x="14" y="93"/>
                  <a:pt x="17" y="96"/>
                </a:cubicBezTo>
                <a:cubicBezTo>
                  <a:pt x="10" y="100"/>
                  <a:pt x="5" y="104"/>
                  <a:pt x="1" y="111"/>
                </a:cubicBezTo>
                <a:cubicBezTo>
                  <a:pt x="0" y="113"/>
                  <a:pt x="1" y="117"/>
                  <a:pt x="3" y="118"/>
                </a:cubicBezTo>
                <a:cubicBezTo>
                  <a:pt x="6" y="120"/>
                  <a:pt x="9" y="119"/>
                  <a:pt x="11" y="116"/>
                </a:cubicBezTo>
                <a:cubicBezTo>
                  <a:pt x="15" y="109"/>
                  <a:pt x="23" y="104"/>
                  <a:pt x="31" y="104"/>
                </a:cubicBezTo>
                <a:cubicBezTo>
                  <a:pt x="32" y="104"/>
                  <a:pt x="33" y="104"/>
                  <a:pt x="33" y="104"/>
                </a:cubicBezTo>
                <a:cubicBezTo>
                  <a:pt x="42" y="104"/>
                  <a:pt x="50" y="109"/>
                  <a:pt x="54" y="116"/>
                </a:cubicBezTo>
                <a:cubicBezTo>
                  <a:pt x="56" y="119"/>
                  <a:pt x="59" y="120"/>
                  <a:pt x="61" y="118"/>
                </a:cubicBezTo>
                <a:cubicBezTo>
                  <a:pt x="64" y="117"/>
                  <a:pt x="65" y="113"/>
                  <a:pt x="63" y="111"/>
                </a:cubicBezTo>
                <a:cubicBezTo>
                  <a:pt x="60" y="104"/>
                  <a:pt x="54" y="100"/>
                  <a:pt x="48" y="96"/>
                </a:cubicBezTo>
                <a:close/>
                <a:moveTo>
                  <a:pt x="33" y="93"/>
                </a:moveTo>
                <a:cubicBezTo>
                  <a:pt x="32" y="93"/>
                  <a:pt x="32" y="93"/>
                  <a:pt x="32" y="93"/>
                </a:cubicBezTo>
                <a:cubicBezTo>
                  <a:pt x="27" y="92"/>
                  <a:pt x="22" y="88"/>
                  <a:pt x="22" y="83"/>
                </a:cubicBezTo>
                <a:cubicBezTo>
                  <a:pt x="22" y="78"/>
                  <a:pt x="27" y="73"/>
                  <a:pt x="32" y="73"/>
                </a:cubicBezTo>
                <a:cubicBezTo>
                  <a:pt x="38" y="73"/>
                  <a:pt x="42" y="78"/>
                  <a:pt x="42" y="83"/>
                </a:cubicBezTo>
                <a:cubicBezTo>
                  <a:pt x="42" y="88"/>
                  <a:pt x="38" y="92"/>
                  <a:pt x="33" y="93"/>
                </a:cubicBezTo>
                <a:close/>
                <a:moveTo>
                  <a:pt x="138" y="111"/>
                </a:moveTo>
                <a:cubicBezTo>
                  <a:pt x="134" y="104"/>
                  <a:pt x="129" y="100"/>
                  <a:pt x="122" y="96"/>
                </a:cubicBezTo>
                <a:cubicBezTo>
                  <a:pt x="126" y="93"/>
                  <a:pt x="127" y="88"/>
                  <a:pt x="127" y="83"/>
                </a:cubicBezTo>
                <a:cubicBezTo>
                  <a:pt x="127" y="72"/>
                  <a:pt x="118" y="62"/>
                  <a:pt x="107" y="62"/>
                </a:cubicBezTo>
                <a:cubicBezTo>
                  <a:pt x="95" y="62"/>
                  <a:pt x="86" y="72"/>
                  <a:pt x="86" y="83"/>
                </a:cubicBezTo>
                <a:cubicBezTo>
                  <a:pt x="86" y="88"/>
                  <a:pt x="88" y="93"/>
                  <a:pt x="91" y="96"/>
                </a:cubicBezTo>
                <a:cubicBezTo>
                  <a:pt x="85" y="100"/>
                  <a:pt x="79" y="104"/>
                  <a:pt x="76" y="111"/>
                </a:cubicBezTo>
                <a:cubicBezTo>
                  <a:pt x="74" y="113"/>
                  <a:pt x="75" y="117"/>
                  <a:pt x="78" y="118"/>
                </a:cubicBezTo>
                <a:cubicBezTo>
                  <a:pt x="80" y="120"/>
                  <a:pt x="84" y="119"/>
                  <a:pt x="85" y="116"/>
                </a:cubicBezTo>
                <a:cubicBezTo>
                  <a:pt x="89" y="109"/>
                  <a:pt x="97" y="104"/>
                  <a:pt x="106" y="104"/>
                </a:cubicBezTo>
                <a:cubicBezTo>
                  <a:pt x="107" y="104"/>
                  <a:pt x="107" y="104"/>
                  <a:pt x="108" y="104"/>
                </a:cubicBezTo>
                <a:cubicBezTo>
                  <a:pt x="116" y="104"/>
                  <a:pt x="124" y="109"/>
                  <a:pt x="129" y="116"/>
                </a:cubicBezTo>
                <a:cubicBezTo>
                  <a:pt x="130" y="119"/>
                  <a:pt x="133" y="120"/>
                  <a:pt x="136" y="118"/>
                </a:cubicBezTo>
                <a:cubicBezTo>
                  <a:pt x="138" y="117"/>
                  <a:pt x="139" y="113"/>
                  <a:pt x="138" y="111"/>
                </a:cubicBezTo>
                <a:close/>
                <a:moveTo>
                  <a:pt x="107" y="93"/>
                </a:moveTo>
                <a:cubicBezTo>
                  <a:pt x="107" y="93"/>
                  <a:pt x="107" y="93"/>
                  <a:pt x="106" y="93"/>
                </a:cubicBezTo>
                <a:cubicBezTo>
                  <a:pt x="101" y="92"/>
                  <a:pt x="97" y="88"/>
                  <a:pt x="97" y="83"/>
                </a:cubicBezTo>
                <a:cubicBezTo>
                  <a:pt x="97" y="78"/>
                  <a:pt x="101" y="73"/>
                  <a:pt x="107" y="73"/>
                </a:cubicBezTo>
                <a:cubicBezTo>
                  <a:pt x="112" y="73"/>
                  <a:pt x="117" y="78"/>
                  <a:pt x="117" y="83"/>
                </a:cubicBezTo>
                <a:cubicBezTo>
                  <a:pt x="117" y="88"/>
                  <a:pt x="113" y="92"/>
                  <a:pt x="107" y="93"/>
                </a:cubicBezTo>
                <a:close/>
                <a:moveTo>
                  <a:pt x="91" y="54"/>
                </a:moveTo>
                <a:cubicBezTo>
                  <a:pt x="93" y="57"/>
                  <a:pt x="96" y="58"/>
                  <a:pt x="99" y="56"/>
                </a:cubicBezTo>
                <a:cubicBezTo>
                  <a:pt x="101" y="55"/>
                  <a:pt x="102" y="51"/>
                  <a:pt x="101" y="49"/>
                </a:cubicBezTo>
                <a:cubicBezTo>
                  <a:pt x="97" y="43"/>
                  <a:pt x="92" y="38"/>
                  <a:pt x="85" y="35"/>
                </a:cubicBezTo>
                <a:cubicBezTo>
                  <a:pt x="88" y="31"/>
                  <a:pt x="90" y="26"/>
                  <a:pt x="90" y="21"/>
                </a:cubicBezTo>
                <a:cubicBezTo>
                  <a:pt x="90" y="10"/>
                  <a:pt x="81" y="0"/>
                  <a:pt x="70" y="0"/>
                </a:cubicBezTo>
                <a:cubicBezTo>
                  <a:pt x="58" y="0"/>
                  <a:pt x="49" y="10"/>
                  <a:pt x="49" y="21"/>
                </a:cubicBezTo>
                <a:cubicBezTo>
                  <a:pt x="49" y="26"/>
                  <a:pt x="51" y="31"/>
                  <a:pt x="54" y="35"/>
                </a:cubicBezTo>
                <a:cubicBezTo>
                  <a:pt x="48" y="38"/>
                  <a:pt x="42" y="43"/>
                  <a:pt x="38" y="49"/>
                </a:cubicBezTo>
                <a:cubicBezTo>
                  <a:pt x="37" y="51"/>
                  <a:pt x="38" y="55"/>
                  <a:pt x="40" y="56"/>
                </a:cubicBezTo>
                <a:cubicBezTo>
                  <a:pt x="43" y="58"/>
                  <a:pt x="46" y="57"/>
                  <a:pt x="48" y="54"/>
                </a:cubicBezTo>
                <a:cubicBezTo>
                  <a:pt x="52" y="47"/>
                  <a:pt x="60" y="42"/>
                  <a:pt x="69" y="42"/>
                </a:cubicBezTo>
                <a:cubicBezTo>
                  <a:pt x="70" y="42"/>
                  <a:pt x="69" y="42"/>
                  <a:pt x="70" y="42"/>
                </a:cubicBezTo>
                <a:cubicBezTo>
                  <a:pt x="79" y="42"/>
                  <a:pt x="87" y="47"/>
                  <a:pt x="91" y="54"/>
                </a:cubicBezTo>
                <a:close/>
                <a:moveTo>
                  <a:pt x="70" y="31"/>
                </a:moveTo>
                <a:cubicBezTo>
                  <a:pt x="69" y="31"/>
                  <a:pt x="70" y="31"/>
                  <a:pt x="69" y="31"/>
                </a:cubicBezTo>
                <a:cubicBezTo>
                  <a:pt x="64" y="31"/>
                  <a:pt x="60" y="26"/>
                  <a:pt x="60" y="21"/>
                </a:cubicBezTo>
                <a:cubicBezTo>
                  <a:pt x="60" y="16"/>
                  <a:pt x="64" y="11"/>
                  <a:pt x="70" y="11"/>
                </a:cubicBezTo>
                <a:cubicBezTo>
                  <a:pt x="75" y="11"/>
                  <a:pt x="79" y="16"/>
                  <a:pt x="79" y="21"/>
                </a:cubicBezTo>
                <a:cubicBezTo>
                  <a:pt x="79" y="26"/>
                  <a:pt x="75" y="31"/>
                  <a:pt x="70" y="3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8C053E-30DC-404A-7D33-A92DB71D9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075" y="5408677"/>
            <a:ext cx="4657167" cy="4530657"/>
          </a:xfrm>
          <a:prstGeom prst="rect">
            <a:avLst/>
          </a:prstGeom>
        </p:spPr>
      </p:pic>
      <p:sp>
        <p:nvSpPr>
          <p:cNvPr id="4" name="Google Shape;2142;p56">
            <a:extLst>
              <a:ext uri="{FF2B5EF4-FFF2-40B4-BE49-F238E27FC236}">
                <a16:creationId xmlns:a16="http://schemas.microsoft.com/office/drawing/2014/main" id="{4314AE2B-0726-6784-EF0F-4B1D6C55E603}"/>
              </a:ext>
            </a:extLst>
          </p:cNvPr>
          <p:cNvSpPr/>
          <p:nvPr/>
        </p:nvSpPr>
        <p:spPr>
          <a:xfrm>
            <a:off x="2368252" y="2212075"/>
            <a:ext cx="717823" cy="487572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1800">
              <a:latin typeface="Calibri"/>
              <a:cs typeface="Calibri"/>
            </a:endParaRPr>
          </a:p>
        </p:txBody>
      </p:sp>
      <p:sp>
        <p:nvSpPr>
          <p:cNvPr id="5" name="Google Shape;2142;p56">
            <a:extLst>
              <a:ext uri="{FF2B5EF4-FFF2-40B4-BE49-F238E27FC236}">
                <a16:creationId xmlns:a16="http://schemas.microsoft.com/office/drawing/2014/main" id="{8A6BD061-0431-4716-1EE0-EB13CFA6D75B}"/>
              </a:ext>
            </a:extLst>
          </p:cNvPr>
          <p:cNvSpPr/>
          <p:nvPr/>
        </p:nvSpPr>
        <p:spPr>
          <a:xfrm>
            <a:off x="5018977" y="2212075"/>
            <a:ext cx="717823" cy="487572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1800"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2488E4-F9C4-6C74-F28D-2A2026B7DEE5}"/>
              </a:ext>
            </a:extLst>
          </p:cNvPr>
          <p:cNvSpPr txBox="1"/>
          <p:nvPr/>
        </p:nvSpPr>
        <p:spPr>
          <a:xfrm>
            <a:off x="4055011" y="6300638"/>
            <a:ext cx="47331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>
              <a:solidFill>
                <a:schemeClr val="bg2"/>
              </a:solidFill>
              <a:latin typeface=""/>
              <a:sym typeface="Barlow"/>
            </a:endParaRPr>
          </a:p>
          <a:p>
            <a:pPr lvl="2"/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   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status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04A67E"/>
                </a:solidFill>
                <a:latin typeface=""/>
                <a:sym typeface="Barlow"/>
              </a:rPr>
              <a:t>success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,</a:t>
            </a:r>
          </a:p>
          <a:p>
            <a:pPr lvl="2"/>
            <a:endParaRPr lang="de-DE" dirty="0">
              <a:solidFill>
                <a:schemeClr val="bg2"/>
              </a:solidFill>
              <a:latin typeface=""/>
              <a:sym typeface="Barlow"/>
            </a:endParaRPr>
          </a:p>
          <a:p>
            <a:pPr lvl="2"/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   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features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{</a:t>
            </a:r>
          </a:p>
          <a:p>
            <a:pPr lvl="2"/>
            <a:endParaRPr lang="de-DE" dirty="0">
              <a:solidFill>
                <a:schemeClr val="bg2"/>
              </a:solidFill>
              <a:latin typeface=""/>
              <a:sym typeface="Barlow"/>
            </a:endParaRPr>
          </a:p>
          <a:p>
            <a:pPr lvl="2"/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          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"pool"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{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value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"=1"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,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importance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10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},</a:t>
            </a:r>
          </a:p>
          <a:p>
            <a:pPr lvl="2"/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          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sauna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{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value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"=1"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,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importance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10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},</a:t>
            </a:r>
          </a:p>
          <a:p>
            <a:pPr lvl="2"/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          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breakfast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{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value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"=1"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,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importance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7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},</a:t>
            </a:r>
          </a:p>
          <a:p>
            <a:pPr lvl="2"/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          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gym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{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value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"=1"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,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importance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3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}</a:t>
            </a:r>
          </a:p>
          <a:p>
            <a:pPr lvl="2"/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 	</a:t>
            </a:r>
          </a:p>
          <a:p>
            <a:pPr lvl="2"/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	}</a:t>
            </a:r>
          </a:p>
          <a:p>
            <a:pPr lvl="2"/>
            <a:endParaRPr lang="de-DE" dirty="0">
              <a:solidFill>
                <a:schemeClr val="bg2"/>
              </a:solidFill>
              <a:latin typeface="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}</a:t>
            </a:r>
          </a:p>
        </p:txBody>
      </p:sp>
      <p:grpSp>
        <p:nvGrpSpPr>
          <p:cNvPr id="8" name="Google Shape;11509;p68">
            <a:extLst>
              <a:ext uri="{FF2B5EF4-FFF2-40B4-BE49-F238E27FC236}">
                <a16:creationId xmlns:a16="http://schemas.microsoft.com/office/drawing/2014/main" id="{809C29DD-BB87-8524-DCC2-9CCCC82FE44B}"/>
              </a:ext>
            </a:extLst>
          </p:cNvPr>
          <p:cNvGrpSpPr/>
          <p:nvPr/>
        </p:nvGrpSpPr>
        <p:grpSpPr>
          <a:xfrm>
            <a:off x="3636177" y="1717617"/>
            <a:ext cx="420796" cy="421914"/>
            <a:chOff x="-1700225" y="2768875"/>
            <a:chExt cx="291450" cy="292225"/>
          </a:xfrm>
        </p:grpSpPr>
        <p:sp>
          <p:nvSpPr>
            <p:cNvPr id="9" name="Google Shape;11510;p68">
              <a:extLst>
                <a:ext uri="{FF2B5EF4-FFF2-40B4-BE49-F238E27FC236}">
                  <a16:creationId xmlns:a16="http://schemas.microsoft.com/office/drawing/2014/main" id="{BF7923FC-3A48-4558-A9E2-A6FE71A1C602}"/>
                </a:ext>
              </a:extLst>
            </p:cNvPr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latin typeface="Calibri"/>
                <a:cs typeface="Calibri"/>
              </a:endParaRPr>
            </a:p>
          </p:txBody>
        </p:sp>
        <p:sp>
          <p:nvSpPr>
            <p:cNvPr id="10" name="Google Shape;11511;p68">
              <a:extLst>
                <a:ext uri="{FF2B5EF4-FFF2-40B4-BE49-F238E27FC236}">
                  <a16:creationId xmlns:a16="http://schemas.microsoft.com/office/drawing/2014/main" id="{199BB419-C47E-E229-71E6-FC9836C97992}"/>
                </a:ext>
              </a:extLst>
            </p:cNvPr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latin typeface="Calibri"/>
                <a:cs typeface="Calibri"/>
              </a:endParaRPr>
            </a:p>
          </p:txBody>
        </p:sp>
        <p:sp>
          <p:nvSpPr>
            <p:cNvPr id="11" name="Google Shape;11512;p68">
              <a:extLst>
                <a:ext uri="{FF2B5EF4-FFF2-40B4-BE49-F238E27FC236}">
                  <a16:creationId xmlns:a16="http://schemas.microsoft.com/office/drawing/2014/main" id="{F0A417AE-5AED-85D6-C00D-4621E08F002D}"/>
                </a:ext>
              </a:extLst>
            </p:cNvPr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latin typeface="Calibri"/>
                <a:cs typeface="Calibri"/>
              </a:endParaRPr>
            </a:p>
          </p:txBody>
        </p:sp>
        <p:sp>
          <p:nvSpPr>
            <p:cNvPr id="12" name="Google Shape;11513;p68">
              <a:extLst>
                <a:ext uri="{FF2B5EF4-FFF2-40B4-BE49-F238E27FC236}">
                  <a16:creationId xmlns:a16="http://schemas.microsoft.com/office/drawing/2014/main" id="{1583C790-11C4-F5C7-C04C-59B7CECB9C5D}"/>
                </a:ext>
              </a:extLst>
            </p:cNvPr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latin typeface="Calibri"/>
                <a:cs typeface="Calibri"/>
              </a:endParaRPr>
            </a:p>
          </p:txBody>
        </p:sp>
        <p:sp>
          <p:nvSpPr>
            <p:cNvPr id="13" name="Google Shape;11514;p68">
              <a:extLst>
                <a:ext uri="{FF2B5EF4-FFF2-40B4-BE49-F238E27FC236}">
                  <a16:creationId xmlns:a16="http://schemas.microsoft.com/office/drawing/2014/main" id="{3BB9C92C-82C8-FF5F-EBAD-8062E8F5E49D}"/>
                </a:ext>
              </a:extLst>
            </p:cNvPr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latin typeface="Calibri"/>
                <a:cs typeface="Calibri"/>
              </a:endParaRPr>
            </a:p>
          </p:txBody>
        </p:sp>
        <p:sp>
          <p:nvSpPr>
            <p:cNvPr id="14" name="Google Shape;11515;p68">
              <a:extLst>
                <a:ext uri="{FF2B5EF4-FFF2-40B4-BE49-F238E27FC236}">
                  <a16:creationId xmlns:a16="http://schemas.microsoft.com/office/drawing/2014/main" id="{C3B0D303-9850-2051-6726-73068B6E7782}"/>
                </a:ext>
              </a:extLst>
            </p:cNvPr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latin typeface="Calibri"/>
                <a:cs typeface="Calibri"/>
              </a:endParaRPr>
            </a:p>
          </p:txBody>
        </p:sp>
      </p:grpSp>
      <p:grpSp>
        <p:nvGrpSpPr>
          <p:cNvPr id="15" name="Google Shape;7093;p63">
            <a:extLst>
              <a:ext uri="{FF2B5EF4-FFF2-40B4-BE49-F238E27FC236}">
                <a16:creationId xmlns:a16="http://schemas.microsoft.com/office/drawing/2014/main" id="{798C82C5-C7EB-D56A-31E4-6E27BB452083}"/>
              </a:ext>
            </a:extLst>
          </p:cNvPr>
          <p:cNvGrpSpPr/>
          <p:nvPr/>
        </p:nvGrpSpPr>
        <p:grpSpPr>
          <a:xfrm>
            <a:off x="6749143" y="460911"/>
            <a:ext cx="1097280" cy="900222"/>
            <a:chOff x="6204958" y="3355575"/>
            <a:chExt cx="358390" cy="362320"/>
          </a:xfrm>
        </p:grpSpPr>
        <p:sp>
          <p:nvSpPr>
            <p:cNvPr id="16" name="Google Shape;7094;p63">
              <a:extLst>
                <a:ext uri="{FF2B5EF4-FFF2-40B4-BE49-F238E27FC236}">
                  <a16:creationId xmlns:a16="http://schemas.microsoft.com/office/drawing/2014/main" id="{C3E85458-0109-C2C5-F160-9F70C14B9791}"/>
                </a:ext>
              </a:extLst>
            </p:cNvPr>
            <p:cNvSpPr/>
            <p:nvPr/>
          </p:nvSpPr>
          <p:spPr>
            <a:xfrm>
              <a:off x="6204958" y="3355706"/>
              <a:ext cx="358154" cy="362189"/>
            </a:xfrm>
            <a:custGeom>
              <a:avLst/>
              <a:gdLst/>
              <a:ahLst/>
              <a:cxnLst/>
              <a:rect l="l" t="t" r="r" b="b"/>
              <a:pathLst>
                <a:path w="13670" h="13824" extrusionOk="0">
                  <a:moveTo>
                    <a:pt x="6161" y="1"/>
                  </a:moveTo>
                  <a:cubicBezTo>
                    <a:pt x="6056" y="1"/>
                    <a:pt x="5947" y="14"/>
                    <a:pt x="5838" y="40"/>
                  </a:cubicBezTo>
                  <a:cubicBezTo>
                    <a:pt x="5551" y="98"/>
                    <a:pt x="5282" y="251"/>
                    <a:pt x="5090" y="481"/>
                  </a:cubicBezTo>
                  <a:cubicBezTo>
                    <a:pt x="4886" y="354"/>
                    <a:pt x="4654" y="291"/>
                    <a:pt x="4420" y="291"/>
                  </a:cubicBezTo>
                  <a:cubicBezTo>
                    <a:pt x="4248" y="291"/>
                    <a:pt x="4074" y="326"/>
                    <a:pt x="3911" y="395"/>
                  </a:cubicBezTo>
                  <a:cubicBezTo>
                    <a:pt x="3643" y="500"/>
                    <a:pt x="3413" y="692"/>
                    <a:pt x="3250" y="932"/>
                  </a:cubicBezTo>
                  <a:cubicBezTo>
                    <a:pt x="3170" y="908"/>
                    <a:pt x="3086" y="897"/>
                    <a:pt x="3000" y="897"/>
                  </a:cubicBezTo>
                  <a:cubicBezTo>
                    <a:pt x="2664" y="897"/>
                    <a:pt x="2300" y="1073"/>
                    <a:pt x="2033" y="1401"/>
                  </a:cubicBezTo>
                  <a:cubicBezTo>
                    <a:pt x="1860" y="1612"/>
                    <a:pt x="1755" y="1862"/>
                    <a:pt x="1726" y="2130"/>
                  </a:cubicBezTo>
                  <a:cubicBezTo>
                    <a:pt x="1275" y="2159"/>
                    <a:pt x="854" y="2552"/>
                    <a:pt x="729" y="3117"/>
                  </a:cubicBezTo>
                  <a:cubicBezTo>
                    <a:pt x="672" y="3376"/>
                    <a:pt x="691" y="3644"/>
                    <a:pt x="787" y="3894"/>
                  </a:cubicBezTo>
                  <a:cubicBezTo>
                    <a:pt x="269" y="4037"/>
                    <a:pt x="1" y="4670"/>
                    <a:pt x="173" y="5303"/>
                  </a:cubicBezTo>
                  <a:cubicBezTo>
                    <a:pt x="240" y="5523"/>
                    <a:pt x="355" y="5734"/>
                    <a:pt x="518" y="5897"/>
                  </a:cubicBezTo>
                  <a:cubicBezTo>
                    <a:pt x="461" y="6127"/>
                    <a:pt x="470" y="6367"/>
                    <a:pt x="537" y="6587"/>
                  </a:cubicBezTo>
                  <a:cubicBezTo>
                    <a:pt x="686" y="7140"/>
                    <a:pt x="1126" y="7508"/>
                    <a:pt x="1575" y="7508"/>
                  </a:cubicBezTo>
                  <a:cubicBezTo>
                    <a:pt x="1648" y="7508"/>
                    <a:pt x="1721" y="7499"/>
                    <a:pt x="1793" y="7479"/>
                  </a:cubicBezTo>
                  <a:cubicBezTo>
                    <a:pt x="1841" y="7469"/>
                    <a:pt x="1898" y="7450"/>
                    <a:pt x="1946" y="7421"/>
                  </a:cubicBezTo>
                  <a:cubicBezTo>
                    <a:pt x="2052" y="7686"/>
                    <a:pt x="2468" y="7902"/>
                    <a:pt x="2846" y="7902"/>
                  </a:cubicBezTo>
                  <a:cubicBezTo>
                    <a:pt x="2947" y="7902"/>
                    <a:pt x="3046" y="7887"/>
                    <a:pt x="3135" y="7852"/>
                  </a:cubicBezTo>
                  <a:cubicBezTo>
                    <a:pt x="3645" y="9016"/>
                    <a:pt x="4426" y="9609"/>
                    <a:pt x="5634" y="9609"/>
                  </a:cubicBezTo>
                  <a:cubicBezTo>
                    <a:pt x="5969" y="9609"/>
                    <a:pt x="6336" y="9564"/>
                    <a:pt x="6739" y="9472"/>
                  </a:cubicBezTo>
                  <a:cubicBezTo>
                    <a:pt x="6835" y="10000"/>
                    <a:pt x="7161" y="10623"/>
                    <a:pt x="8043" y="11131"/>
                  </a:cubicBezTo>
                  <a:cubicBezTo>
                    <a:pt x="9519" y="11984"/>
                    <a:pt x="10171" y="12645"/>
                    <a:pt x="10267" y="13306"/>
                  </a:cubicBezTo>
                  <a:cubicBezTo>
                    <a:pt x="10309" y="13607"/>
                    <a:pt x="10568" y="13823"/>
                    <a:pt x="10863" y="13823"/>
                  </a:cubicBezTo>
                  <a:cubicBezTo>
                    <a:pt x="10897" y="13823"/>
                    <a:pt x="10932" y="13820"/>
                    <a:pt x="10966" y="13814"/>
                  </a:cubicBezTo>
                  <a:cubicBezTo>
                    <a:pt x="11302" y="13757"/>
                    <a:pt x="11513" y="13421"/>
                    <a:pt x="11436" y="13096"/>
                  </a:cubicBezTo>
                  <a:lnTo>
                    <a:pt x="10861" y="10460"/>
                  </a:lnTo>
                  <a:lnTo>
                    <a:pt x="10746" y="8763"/>
                  </a:lnTo>
                  <a:lnTo>
                    <a:pt x="11704" y="8399"/>
                  </a:lnTo>
                  <a:cubicBezTo>
                    <a:pt x="11813" y="8450"/>
                    <a:pt x="11928" y="8474"/>
                    <a:pt x="12044" y="8474"/>
                  </a:cubicBezTo>
                  <a:cubicBezTo>
                    <a:pt x="12449" y="8474"/>
                    <a:pt x="12866" y="8178"/>
                    <a:pt x="13075" y="7709"/>
                  </a:cubicBezTo>
                  <a:cubicBezTo>
                    <a:pt x="13219" y="7411"/>
                    <a:pt x="13238" y="7066"/>
                    <a:pt x="13142" y="6750"/>
                  </a:cubicBezTo>
                  <a:cubicBezTo>
                    <a:pt x="13353" y="6558"/>
                    <a:pt x="13506" y="6300"/>
                    <a:pt x="13554" y="6022"/>
                  </a:cubicBezTo>
                  <a:cubicBezTo>
                    <a:pt x="13669" y="5485"/>
                    <a:pt x="13478" y="4986"/>
                    <a:pt x="13123" y="4756"/>
                  </a:cubicBezTo>
                  <a:cubicBezTo>
                    <a:pt x="13209" y="4382"/>
                    <a:pt x="13123" y="3980"/>
                    <a:pt x="12883" y="3673"/>
                  </a:cubicBezTo>
                  <a:cubicBezTo>
                    <a:pt x="12701" y="3424"/>
                    <a:pt x="12433" y="3242"/>
                    <a:pt x="12136" y="3165"/>
                  </a:cubicBezTo>
                  <a:cubicBezTo>
                    <a:pt x="12212" y="2849"/>
                    <a:pt x="12145" y="2513"/>
                    <a:pt x="11944" y="2245"/>
                  </a:cubicBezTo>
                  <a:cubicBezTo>
                    <a:pt x="11944" y="2245"/>
                    <a:pt x="11570" y="1814"/>
                    <a:pt x="11350" y="1766"/>
                  </a:cubicBezTo>
                  <a:cubicBezTo>
                    <a:pt x="11154" y="1717"/>
                    <a:pt x="10979" y="1654"/>
                    <a:pt x="10807" y="1654"/>
                  </a:cubicBezTo>
                  <a:cubicBezTo>
                    <a:pt x="10777" y="1654"/>
                    <a:pt x="10747" y="1656"/>
                    <a:pt x="10717" y="1660"/>
                  </a:cubicBezTo>
                  <a:cubicBezTo>
                    <a:pt x="10602" y="1286"/>
                    <a:pt x="10334" y="989"/>
                    <a:pt x="9979" y="836"/>
                  </a:cubicBezTo>
                  <a:cubicBezTo>
                    <a:pt x="9798" y="755"/>
                    <a:pt x="9601" y="714"/>
                    <a:pt x="9404" y="714"/>
                  </a:cubicBezTo>
                  <a:cubicBezTo>
                    <a:pt x="9298" y="714"/>
                    <a:pt x="9192" y="726"/>
                    <a:pt x="9088" y="750"/>
                  </a:cubicBezTo>
                  <a:cubicBezTo>
                    <a:pt x="8877" y="366"/>
                    <a:pt x="8474" y="127"/>
                    <a:pt x="8033" y="127"/>
                  </a:cubicBezTo>
                  <a:cubicBezTo>
                    <a:pt x="7998" y="124"/>
                    <a:pt x="7963" y="122"/>
                    <a:pt x="7929" y="122"/>
                  </a:cubicBezTo>
                  <a:cubicBezTo>
                    <a:pt x="7621" y="122"/>
                    <a:pt x="7325" y="235"/>
                    <a:pt x="7084" y="433"/>
                  </a:cubicBezTo>
                  <a:cubicBezTo>
                    <a:pt x="6896" y="170"/>
                    <a:pt x="6548" y="1"/>
                    <a:pt x="6161" y="1"/>
                  </a:cubicBezTo>
                  <a:close/>
                </a:path>
              </a:pathLst>
            </a:custGeom>
            <a:solidFill>
              <a:srgbClr val="C6C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095;p63">
              <a:extLst>
                <a:ext uri="{FF2B5EF4-FFF2-40B4-BE49-F238E27FC236}">
                  <a16:creationId xmlns:a16="http://schemas.microsoft.com/office/drawing/2014/main" id="{EEE5C081-4EF1-53CC-BA31-964D18944C1D}"/>
                </a:ext>
              </a:extLst>
            </p:cNvPr>
            <p:cNvSpPr/>
            <p:nvPr/>
          </p:nvSpPr>
          <p:spPr>
            <a:xfrm>
              <a:off x="6253428" y="3355575"/>
              <a:ext cx="309920" cy="221442"/>
            </a:xfrm>
            <a:custGeom>
              <a:avLst/>
              <a:gdLst/>
              <a:ahLst/>
              <a:cxnLst/>
              <a:rect l="l" t="t" r="r" b="b"/>
              <a:pathLst>
                <a:path w="11829" h="8452" extrusionOk="0">
                  <a:moveTo>
                    <a:pt x="4312" y="0"/>
                  </a:moveTo>
                  <a:cubicBezTo>
                    <a:pt x="4209" y="0"/>
                    <a:pt x="4104" y="12"/>
                    <a:pt x="3998" y="36"/>
                  </a:cubicBezTo>
                  <a:cubicBezTo>
                    <a:pt x="3701" y="103"/>
                    <a:pt x="3442" y="256"/>
                    <a:pt x="3240" y="486"/>
                  </a:cubicBezTo>
                  <a:cubicBezTo>
                    <a:pt x="3035" y="359"/>
                    <a:pt x="2804" y="292"/>
                    <a:pt x="2572" y="292"/>
                  </a:cubicBezTo>
                  <a:cubicBezTo>
                    <a:pt x="2402" y="292"/>
                    <a:pt x="2232" y="327"/>
                    <a:pt x="2071" y="400"/>
                  </a:cubicBezTo>
                  <a:cubicBezTo>
                    <a:pt x="1793" y="505"/>
                    <a:pt x="1563" y="688"/>
                    <a:pt x="1410" y="937"/>
                  </a:cubicBezTo>
                  <a:cubicBezTo>
                    <a:pt x="1330" y="913"/>
                    <a:pt x="1245" y="902"/>
                    <a:pt x="1159" y="902"/>
                  </a:cubicBezTo>
                  <a:cubicBezTo>
                    <a:pt x="821" y="902"/>
                    <a:pt x="452" y="1078"/>
                    <a:pt x="192" y="1406"/>
                  </a:cubicBezTo>
                  <a:cubicBezTo>
                    <a:pt x="116" y="1493"/>
                    <a:pt x="58" y="1598"/>
                    <a:pt x="1" y="1704"/>
                  </a:cubicBezTo>
                  <a:cubicBezTo>
                    <a:pt x="68" y="1694"/>
                    <a:pt x="125" y="1675"/>
                    <a:pt x="183" y="1675"/>
                  </a:cubicBezTo>
                  <a:cubicBezTo>
                    <a:pt x="422" y="1636"/>
                    <a:pt x="643" y="1541"/>
                    <a:pt x="834" y="1387"/>
                  </a:cubicBezTo>
                  <a:cubicBezTo>
                    <a:pt x="1084" y="1169"/>
                    <a:pt x="1403" y="1052"/>
                    <a:pt x="1730" y="1052"/>
                  </a:cubicBezTo>
                  <a:cubicBezTo>
                    <a:pt x="1805" y="1052"/>
                    <a:pt x="1881" y="1058"/>
                    <a:pt x="1956" y="1071"/>
                  </a:cubicBezTo>
                  <a:cubicBezTo>
                    <a:pt x="2026" y="1083"/>
                    <a:pt x="2097" y="1089"/>
                    <a:pt x="2167" y="1089"/>
                  </a:cubicBezTo>
                  <a:cubicBezTo>
                    <a:pt x="2372" y="1089"/>
                    <a:pt x="2573" y="1037"/>
                    <a:pt x="2752" y="937"/>
                  </a:cubicBezTo>
                  <a:cubicBezTo>
                    <a:pt x="2876" y="870"/>
                    <a:pt x="3001" y="822"/>
                    <a:pt x="3145" y="793"/>
                  </a:cubicBezTo>
                  <a:cubicBezTo>
                    <a:pt x="3245" y="770"/>
                    <a:pt x="3348" y="758"/>
                    <a:pt x="3451" y="758"/>
                  </a:cubicBezTo>
                  <a:cubicBezTo>
                    <a:pt x="3642" y="758"/>
                    <a:pt x="3833" y="798"/>
                    <a:pt x="4007" y="879"/>
                  </a:cubicBezTo>
                  <a:cubicBezTo>
                    <a:pt x="4166" y="953"/>
                    <a:pt x="4334" y="990"/>
                    <a:pt x="4503" y="990"/>
                  </a:cubicBezTo>
                  <a:cubicBezTo>
                    <a:pt x="4620" y="990"/>
                    <a:pt x="4737" y="972"/>
                    <a:pt x="4851" y="937"/>
                  </a:cubicBezTo>
                  <a:cubicBezTo>
                    <a:pt x="4979" y="897"/>
                    <a:pt x="5113" y="877"/>
                    <a:pt x="5254" y="877"/>
                  </a:cubicBezTo>
                  <a:cubicBezTo>
                    <a:pt x="5282" y="877"/>
                    <a:pt x="5311" y="878"/>
                    <a:pt x="5340" y="879"/>
                  </a:cubicBezTo>
                  <a:cubicBezTo>
                    <a:pt x="5627" y="898"/>
                    <a:pt x="5915" y="1004"/>
                    <a:pt x="6145" y="1196"/>
                  </a:cubicBezTo>
                  <a:cubicBezTo>
                    <a:pt x="6336" y="1359"/>
                    <a:pt x="6567" y="1454"/>
                    <a:pt x="6825" y="1474"/>
                  </a:cubicBezTo>
                  <a:cubicBezTo>
                    <a:pt x="6979" y="1493"/>
                    <a:pt x="7132" y="1531"/>
                    <a:pt x="7285" y="1598"/>
                  </a:cubicBezTo>
                  <a:cubicBezTo>
                    <a:pt x="7496" y="1694"/>
                    <a:pt x="7688" y="1838"/>
                    <a:pt x="7822" y="2029"/>
                  </a:cubicBezTo>
                  <a:cubicBezTo>
                    <a:pt x="7985" y="2250"/>
                    <a:pt x="8225" y="2413"/>
                    <a:pt x="8493" y="2480"/>
                  </a:cubicBezTo>
                  <a:cubicBezTo>
                    <a:pt x="8541" y="2499"/>
                    <a:pt x="8599" y="2509"/>
                    <a:pt x="8647" y="2518"/>
                  </a:cubicBezTo>
                  <a:cubicBezTo>
                    <a:pt x="8886" y="2576"/>
                    <a:pt x="9241" y="3007"/>
                    <a:pt x="9241" y="3007"/>
                  </a:cubicBezTo>
                  <a:cubicBezTo>
                    <a:pt x="9337" y="3141"/>
                    <a:pt x="9413" y="3295"/>
                    <a:pt x="9452" y="3458"/>
                  </a:cubicBezTo>
                  <a:cubicBezTo>
                    <a:pt x="9509" y="3726"/>
                    <a:pt x="9663" y="3966"/>
                    <a:pt x="9883" y="4129"/>
                  </a:cubicBezTo>
                  <a:cubicBezTo>
                    <a:pt x="9998" y="4215"/>
                    <a:pt x="10094" y="4311"/>
                    <a:pt x="10180" y="4426"/>
                  </a:cubicBezTo>
                  <a:cubicBezTo>
                    <a:pt x="10343" y="4637"/>
                    <a:pt x="10439" y="4886"/>
                    <a:pt x="10458" y="5154"/>
                  </a:cubicBezTo>
                  <a:cubicBezTo>
                    <a:pt x="10477" y="5375"/>
                    <a:pt x="10554" y="5586"/>
                    <a:pt x="10679" y="5758"/>
                  </a:cubicBezTo>
                  <a:cubicBezTo>
                    <a:pt x="10870" y="6065"/>
                    <a:pt x="10937" y="6429"/>
                    <a:pt x="10851" y="6774"/>
                  </a:cubicBezTo>
                  <a:cubicBezTo>
                    <a:pt x="10813" y="6985"/>
                    <a:pt x="10717" y="7177"/>
                    <a:pt x="10592" y="7340"/>
                  </a:cubicBezTo>
                  <a:cubicBezTo>
                    <a:pt x="10506" y="7455"/>
                    <a:pt x="10468" y="7589"/>
                    <a:pt x="10487" y="7723"/>
                  </a:cubicBezTo>
                  <a:cubicBezTo>
                    <a:pt x="10516" y="7972"/>
                    <a:pt x="10477" y="8222"/>
                    <a:pt x="10382" y="8452"/>
                  </a:cubicBezTo>
                  <a:cubicBezTo>
                    <a:pt x="10765" y="8346"/>
                    <a:pt x="11072" y="8078"/>
                    <a:pt x="11225" y="7714"/>
                  </a:cubicBezTo>
                  <a:cubicBezTo>
                    <a:pt x="11369" y="7407"/>
                    <a:pt x="11388" y="7071"/>
                    <a:pt x="11292" y="6755"/>
                  </a:cubicBezTo>
                  <a:cubicBezTo>
                    <a:pt x="11503" y="6554"/>
                    <a:pt x="11647" y="6295"/>
                    <a:pt x="11704" y="6017"/>
                  </a:cubicBezTo>
                  <a:cubicBezTo>
                    <a:pt x="11829" y="5490"/>
                    <a:pt x="11637" y="4982"/>
                    <a:pt x="11283" y="4761"/>
                  </a:cubicBezTo>
                  <a:cubicBezTo>
                    <a:pt x="11369" y="4378"/>
                    <a:pt x="11283" y="3985"/>
                    <a:pt x="11043" y="3678"/>
                  </a:cubicBezTo>
                  <a:cubicBezTo>
                    <a:pt x="10861" y="3429"/>
                    <a:pt x="10592" y="3247"/>
                    <a:pt x="10295" y="3170"/>
                  </a:cubicBezTo>
                  <a:cubicBezTo>
                    <a:pt x="10372" y="2844"/>
                    <a:pt x="10305" y="2509"/>
                    <a:pt x="10104" y="2250"/>
                  </a:cubicBezTo>
                  <a:cubicBezTo>
                    <a:pt x="10104" y="2250"/>
                    <a:pt x="9739" y="1819"/>
                    <a:pt x="9500" y="1761"/>
                  </a:cubicBezTo>
                  <a:cubicBezTo>
                    <a:pt x="9286" y="1718"/>
                    <a:pt x="9110" y="1653"/>
                    <a:pt x="8932" y="1653"/>
                  </a:cubicBezTo>
                  <a:cubicBezTo>
                    <a:pt x="8910" y="1653"/>
                    <a:pt x="8889" y="1654"/>
                    <a:pt x="8867" y="1656"/>
                  </a:cubicBezTo>
                  <a:cubicBezTo>
                    <a:pt x="8762" y="1291"/>
                    <a:pt x="8493" y="985"/>
                    <a:pt x="8139" y="841"/>
                  </a:cubicBezTo>
                  <a:cubicBezTo>
                    <a:pt x="7957" y="760"/>
                    <a:pt x="7760" y="715"/>
                    <a:pt x="7562" y="715"/>
                  </a:cubicBezTo>
                  <a:cubicBezTo>
                    <a:pt x="7457" y="715"/>
                    <a:pt x="7351" y="728"/>
                    <a:pt x="7247" y="755"/>
                  </a:cubicBezTo>
                  <a:cubicBezTo>
                    <a:pt x="7084" y="410"/>
                    <a:pt x="6672" y="160"/>
                    <a:pt x="6193" y="122"/>
                  </a:cubicBezTo>
                  <a:cubicBezTo>
                    <a:pt x="6158" y="119"/>
                    <a:pt x="6123" y="118"/>
                    <a:pt x="6088" y="118"/>
                  </a:cubicBezTo>
                  <a:cubicBezTo>
                    <a:pt x="5779" y="118"/>
                    <a:pt x="5476" y="232"/>
                    <a:pt x="5244" y="438"/>
                  </a:cubicBezTo>
                  <a:cubicBezTo>
                    <a:pt x="5054" y="165"/>
                    <a:pt x="4702" y="0"/>
                    <a:pt x="4312" y="0"/>
                  </a:cubicBezTo>
                  <a:close/>
                </a:path>
              </a:pathLst>
            </a:custGeom>
            <a:solidFill>
              <a:srgbClr val="8999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96;p63">
              <a:extLst>
                <a:ext uri="{FF2B5EF4-FFF2-40B4-BE49-F238E27FC236}">
                  <a16:creationId xmlns:a16="http://schemas.microsoft.com/office/drawing/2014/main" id="{386A672E-6B53-FF86-B0ED-D77BB1D2CDAC}"/>
                </a:ext>
              </a:extLst>
            </p:cNvPr>
            <p:cNvSpPr/>
            <p:nvPr/>
          </p:nvSpPr>
          <p:spPr>
            <a:xfrm>
              <a:off x="6225814" y="3425057"/>
              <a:ext cx="3537" cy="6550"/>
            </a:xfrm>
            <a:custGeom>
              <a:avLst/>
              <a:gdLst/>
              <a:ahLst/>
              <a:cxnLst/>
              <a:rect l="l" t="t" r="r" b="b"/>
              <a:pathLst>
                <a:path w="135" h="250" extrusionOk="0">
                  <a:moveTo>
                    <a:pt x="134" y="1"/>
                  </a:moveTo>
                  <a:cubicBezTo>
                    <a:pt x="77" y="77"/>
                    <a:pt x="39" y="163"/>
                    <a:pt x="0" y="250"/>
                  </a:cubicBezTo>
                  <a:lnTo>
                    <a:pt x="86" y="250"/>
                  </a:lnTo>
                  <a:cubicBezTo>
                    <a:pt x="86" y="163"/>
                    <a:pt x="106" y="77"/>
                    <a:pt x="134" y="1"/>
                  </a:cubicBezTo>
                  <a:close/>
                </a:path>
              </a:pathLst>
            </a:custGeom>
            <a:solidFill>
              <a:srgbClr val="8999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097;p63">
              <a:extLst>
                <a:ext uri="{FF2B5EF4-FFF2-40B4-BE49-F238E27FC236}">
                  <a16:creationId xmlns:a16="http://schemas.microsoft.com/office/drawing/2014/main" id="{B4E6EEC4-750A-7417-299C-94A73CD7CD33}"/>
                </a:ext>
              </a:extLst>
            </p:cNvPr>
            <p:cNvSpPr/>
            <p:nvPr/>
          </p:nvSpPr>
          <p:spPr>
            <a:xfrm>
              <a:off x="6367451" y="3577751"/>
              <a:ext cx="139148" cy="140144"/>
            </a:xfrm>
            <a:custGeom>
              <a:avLst/>
              <a:gdLst/>
              <a:ahLst/>
              <a:cxnLst/>
              <a:rect l="l" t="t" r="r" b="b"/>
              <a:pathLst>
                <a:path w="5311" h="5349" extrusionOk="0">
                  <a:moveTo>
                    <a:pt x="585" y="0"/>
                  </a:moveTo>
                  <a:cubicBezTo>
                    <a:pt x="585" y="1"/>
                    <a:pt x="0" y="1601"/>
                    <a:pt x="1841" y="2656"/>
                  </a:cubicBezTo>
                  <a:cubicBezTo>
                    <a:pt x="3317" y="3509"/>
                    <a:pt x="3969" y="4170"/>
                    <a:pt x="4065" y="4831"/>
                  </a:cubicBezTo>
                  <a:cubicBezTo>
                    <a:pt x="4107" y="5132"/>
                    <a:pt x="4366" y="5348"/>
                    <a:pt x="4661" y="5348"/>
                  </a:cubicBezTo>
                  <a:cubicBezTo>
                    <a:pt x="4695" y="5348"/>
                    <a:pt x="4730" y="5345"/>
                    <a:pt x="4764" y="5339"/>
                  </a:cubicBezTo>
                  <a:cubicBezTo>
                    <a:pt x="5100" y="5282"/>
                    <a:pt x="5311" y="4946"/>
                    <a:pt x="5234" y="4621"/>
                  </a:cubicBezTo>
                  <a:lnTo>
                    <a:pt x="4659" y="1985"/>
                  </a:lnTo>
                  <a:lnTo>
                    <a:pt x="4132" y="662"/>
                  </a:lnTo>
                  <a:cubicBezTo>
                    <a:pt x="4132" y="662"/>
                    <a:pt x="3539" y="703"/>
                    <a:pt x="2889" y="703"/>
                  </a:cubicBezTo>
                  <a:cubicBezTo>
                    <a:pt x="2171" y="703"/>
                    <a:pt x="1382" y="653"/>
                    <a:pt x="1246" y="441"/>
                  </a:cubicBezTo>
                  <a:cubicBezTo>
                    <a:pt x="1103" y="211"/>
                    <a:pt x="863" y="48"/>
                    <a:pt x="585" y="0"/>
                  </a:cubicBezTo>
                  <a:close/>
                </a:path>
              </a:pathLst>
            </a:custGeom>
            <a:solidFill>
              <a:srgbClr val="E1E6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098;p63">
              <a:extLst>
                <a:ext uri="{FF2B5EF4-FFF2-40B4-BE49-F238E27FC236}">
                  <a16:creationId xmlns:a16="http://schemas.microsoft.com/office/drawing/2014/main" id="{AD352D0F-E4C4-87FD-98BB-1F5098931E3F}"/>
                </a:ext>
              </a:extLst>
            </p:cNvPr>
            <p:cNvSpPr/>
            <p:nvPr/>
          </p:nvSpPr>
          <p:spPr>
            <a:xfrm>
              <a:off x="6460120" y="3595069"/>
              <a:ext cx="46479" cy="122328"/>
            </a:xfrm>
            <a:custGeom>
              <a:avLst/>
              <a:gdLst/>
              <a:ahLst/>
              <a:cxnLst/>
              <a:rect l="l" t="t" r="r" b="b"/>
              <a:pathLst>
                <a:path w="1774" h="4669" extrusionOk="0">
                  <a:moveTo>
                    <a:pt x="604" y="1"/>
                  </a:moveTo>
                  <a:cubicBezTo>
                    <a:pt x="604" y="1"/>
                    <a:pt x="345" y="20"/>
                    <a:pt x="0" y="30"/>
                  </a:cubicBezTo>
                  <a:lnTo>
                    <a:pt x="499" y="1295"/>
                  </a:lnTo>
                  <a:lnTo>
                    <a:pt x="1074" y="3931"/>
                  </a:lnTo>
                  <a:cubicBezTo>
                    <a:pt x="1131" y="4180"/>
                    <a:pt x="1016" y="4439"/>
                    <a:pt x="786" y="4573"/>
                  </a:cubicBezTo>
                  <a:cubicBezTo>
                    <a:pt x="882" y="4631"/>
                    <a:pt x="997" y="4669"/>
                    <a:pt x="1122" y="4669"/>
                  </a:cubicBezTo>
                  <a:cubicBezTo>
                    <a:pt x="1496" y="4669"/>
                    <a:pt x="1774" y="4324"/>
                    <a:pt x="1697" y="3960"/>
                  </a:cubicBezTo>
                  <a:lnTo>
                    <a:pt x="1122" y="1324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rgbClr val="D8DD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099;p63">
              <a:extLst>
                <a:ext uri="{FF2B5EF4-FFF2-40B4-BE49-F238E27FC236}">
                  <a16:creationId xmlns:a16="http://schemas.microsoft.com/office/drawing/2014/main" id="{BC72E707-EBEE-7383-EAAC-9E481E6A183D}"/>
                </a:ext>
              </a:extLst>
            </p:cNvPr>
            <p:cNvSpPr/>
            <p:nvPr/>
          </p:nvSpPr>
          <p:spPr>
            <a:xfrm>
              <a:off x="6419929" y="3572485"/>
              <a:ext cx="101997" cy="56513"/>
            </a:xfrm>
            <a:custGeom>
              <a:avLst/>
              <a:gdLst/>
              <a:ahLst/>
              <a:cxnLst/>
              <a:rect l="l" t="t" r="r" b="b"/>
              <a:pathLst>
                <a:path w="3893" h="2157" extrusionOk="0">
                  <a:moveTo>
                    <a:pt x="825" y="0"/>
                  </a:moveTo>
                  <a:cubicBezTo>
                    <a:pt x="346" y="0"/>
                    <a:pt x="1" y="451"/>
                    <a:pt x="116" y="911"/>
                  </a:cubicBezTo>
                  <a:lnTo>
                    <a:pt x="192" y="1313"/>
                  </a:lnTo>
                  <a:cubicBezTo>
                    <a:pt x="317" y="1812"/>
                    <a:pt x="767" y="2157"/>
                    <a:pt x="1285" y="2157"/>
                  </a:cubicBezTo>
                  <a:lnTo>
                    <a:pt x="2608" y="2157"/>
                  </a:lnTo>
                  <a:cubicBezTo>
                    <a:pt x="3116" y="2157"/>
                    <a:pt x="3566" y="1812"/>
                    <a:pt x="3701" y="1313"/>
                  </a:cubicBezTo>
                  <a:lnTo>
                    <a:pt x="3768" y="911"/>
                  </a:lnTo>
                  <a:cubicBezTo>
                    <a:pt x="3892" y="451"/>
                    <a:pt x="3538" y="0"/>
                    <a:pt x="3068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100;p63">
              <a:extLst>
                <a:ext uri="{FF2B5EF4-FFF2-40B4-BE49-F238E27FC236}">
                  <a16:creationId xmlns:a16="http://schemas.microsoft.com/office/drawing/2014/main" id="{9EBAB7AD-2BEA-D34F-78F9-81D82BD407FD}"/>
                </a:ext>
              </a:extLst>
            </p:cNvPr>
            <p:cNvSpPr/>
            <p:nvPr/>
          </p:nvSpPr>
          <p:spPr>
            <a:xfrm>
              <a:off x="6426453" y="3572485"/>
              <a:ext cx="95211" cy="56513"/>
            </a:xfrm>
            <a:custGeom>
              <a:avLst/>
              <a:gdLst/>
              <a:ahLst/>
              <a:cxnLst/>
              <a:rect l="l" t="t" r="r" b="b"/>
              <a:pathLst>
                <a:path w="3634" h="2157" extrusionOk="0">
                  <a:moveTo>
                    <a:pt x="2934" y="0"/>
                  </a:moveTo>
                  <a:lnTo>
                    <a:pt x="2934" y="0"/>
                  </a:lnTo>
                  <a:cubicBezTo>
                    <a:pt x="2944" y="96"/>
                    <a:pt x="2944" y="192"/>
                    <a:pt x="2915" y="288"/>
                  </a:cubicBezTo>
                  <a:lnTo>
                    <a:pt x="2838" y="690"/>
                  </a:lnTo>
                  <a:cubicBezTo>
                    <a:pt x="2714" y="1189"/>
                    <a:pt x="2263" y="1543"/>
                    <a:pt x="1745" y="1543"/>
                  </a:cubicBezTo>
                  <a:lnTo>
                    <a:pt x="432" y="1543"/>
                  </a:lnTo>
                  <a:cubicBezTo>
                    <a:pt x="279" y="1543"/>
                    <a:pt x="135" y="1515"/>
                    <a:pt x="1" y="1457"/>
                  </a:cubicBezTo>
                  <a:lnTo>
                    <a:pt x="1" y="1457"/>
                  </a:lnTo>
                  <a:cubicBezTo>
                    <a:pt x="173" y="1879"/>
                    <a:pt x="586" y="2157"/>
                    <a:pt x="1046" y="2157"/>
                  </a:cubicBezTo>
                  <a:lnTo>
                    <a:pt x="2359" y="2157"/>
                  </a:lnTo>
                  <a:cubicBezTo>
                    <a:pt x="2877" y="2157"/>
                    <a:pt x="3327" y="1802"/>
                    <a:pt x="3452" y="1304"/>
                  </a:cubicBezTo>
                  <a:lnTo>
                    <a:pt x="3528" y="901"/>
                  </a:lnTo>
                  <a:cubicBezTo>
                    <a:pt x="3634" y="479"/>
                    <a:pt x="3356" y="67"/>
                    <a:pt x="2934" y="0"/>
                  </a:cubicBezTo>
                  <a:close/>
                </a:path>
              </a:pathLst>
            </a:custGeom>
            <a:solidFill>
              <a:srgbClr val="526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101;p63">
              <a:extLst>
                <a:ext uri="{FF2B5EF4-FFF2-40B4-BE49-F238E27FC236}">
                  <a16:creationId xmlns:a16="http://schemas.microsoft.com/office/drawing/2014/main" id="{6E522D95-526C-859B-7220-A0CE375CE0A9}"/>
                </a:ext>
              </a:extLst>
            </p:cNvPr>
            <p:cNvSpPr/>
            <p:nvPr/>
          </p:nvSpPr>
          <p:spPr>
            <a:xfrm>
              <a:off x="6381232" y="3407006"/>
              <a:ext cx="100503" cy="62277"/>
            </a:xfrm>
            <a:custGeom>
              <a:avLst/>
              <a:gdLst/>
              <a:ahLst/>
              <a:cxnLst/>
              <a:rect l="l" t="t" r="r" b="b"/>
              <a:pathLst>
                <a:path w="3836" h="2377" extrusionOk="0">
                  <a:moveTo>
                    <a:pt x="886" y="1"/>
                  </a:moveTo>
                  <a:cubicBezTo>
                    <a:pt x="656" y="1"/>
                    <a:pt x="423" y="50"/>
                    <a:pt x="203" y="153"/>
                  </a:cubicBezTo>
                  <a:cubicBezTo>
                    <a:pt x="0" y="262"/>
                    <a:pt x="102" y="543"/>
                    <a:pt x="293" y="543"/>
                  </a:cubicBezTo>
                  <a:cubicBezTo>
                    <a:pt x="319" y="543"/>
                    <a:pt x="347" y="538"/>
                    <a:pt x="375" y="527"/>
                  </a:cubicBezTo>
                  <a:cubicBezTo>
                    <a:pt x="539" y="452"/>
                    <a:pt x="710" y="416"/>
                    <a:pt x="879" y="416"/>
                  </a:cubicBezTo>
                  <a:cubicBezTo>
                    <a:pt x="1295" y="416"/>
                    <a:pt x="1694" y="631"/>
                    <a:pt x="1919" y="1006"/>
                  </a:cubicBezTo>
                  <a:cubicBezTo>
                    <a:pt x="1612" y="1351"/>
                    <a:pt x="1535" y="1840"/>
                    <a:pt x="1727" y="2252"/>
                  </a:cubicBezTo>
                  <a:cubicBezTo>
                    <a:pt x="1765" y="2329"/>
                    <a:pt x="1832" y="2377"/>
                    <a:pt x="1919" y="2377"/>
                  </a:cubicBezTo>
                  <a:cubicBezTo>
                    <a:pt x="1947" y="2377"/>
                    <a:pt x="1976" y="2367"/>
                    <a:pt x="2005" y="2357"/>
                  </a:cubicBezTo>
                  <a:cubicBezTo>
                    <a:pt x="2110" y="2309"/>
                    <a:pt x="2149" y="2185"/>
                    <a:pt x="2101" y="2079"/>
                  </a:cubicBezTo>
                  <a:cubicBezTo>
                    <a:pt x="1938" y="1715"/>
                    <a:pt x="2091" y="1293"/>
                    <a:pt x="2455" y="1121"/>
                  </a:cubicBezTo>
                  <a:cubicBezTo>
                    <a:pt x="2551" y="1077"/>
                    <a:pt x="2652" y="1056"/>
                    <a:pt x="2752" y="1056"/>
                  </a:cubicBezTo>
                  <a:cubicBezTo>
                    <a:pt x="3023" y="1056"/>
                    <a:pt x="3285" y="1210"/>
                    <a:pt x="3404" y="1476"/>
                  </a:cubicBezTo>
                  <a:cubicBezTo>
                    <a:pt x="3447" y="1547"/>
                    <a:pt x="3527" y="1586"/>
                    <a:pt x="3608" y="1586"/>
                  </a:cubicBezTo>
                  <a:cubicBezTo>
                    <a:pt x="3636" y="1586"/>
                    <a:pt x="3665" y="1581"/>
                    <a:pt x="3692" y="1571"/>
                  </a:cubicBezTo>
                  <a:cubicBezTo>
                    <a:pt x="3788" y="1514"/>
                    <a:pt x="3836" y="1389"/>
                    <a:pt x="3788" y="1293"/>
                  </a:cubicBezTo>
                  <a:cubicBezTo>
                    <a:pt x="3592" y="875"/>
                    <a:pt x="3183" y="634"/>
                    <a:pt x="2757" y="634"/>
                  </a:cubicBezTo>
                  <a:cubicBezTo>
                    <a:pt x="2598" y="634"/>
                    <a:pt x="2436" y="667"/>
                    <a:pt x="2283" y="737"/>
                  </a:cubicBezTo>
                  <a:cubicBezTo>
                    <a:pt x="2273" y="747"/>
                    <a:pt x="2264" y="747"/>
                    <a:pt x="2264" y="757"/>
                  </a:cubicBezTo>
                  <a:cubicBezTo>
                    <a:pt x="1954" y="272"/>
                    <a:pt x="1428" y="1"/>
                    <a:pt x="886" y="1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102;p63">
              <a:extLst>
                <a:ext uri="{FF2B5EF4-FFF2-40B4-BE49-F238E27FC236}">
                  <a16:creationId xmlns:a16="http://schemas.microsoft.com/office/drawing/2014/main" id="{E3687DF0-4956-0202-F0F3-A7711C603360}"/>
                </a:ext>
              </a:extLst>
            </p:cNvPr>
            <p:cNvSpPr/>
            <p:nvPr/>
          </p:nvSpPr>
          <p:spPr>
            <a:xfrm>
              <a:off x="6255865" y="3454873"/>
              <a:ext cx="84259" cy="48811"/>
            </a:xfrm>
            <a:custGeom>
              <a:avLst/>
              <a:gdLst/>
              <a:ahLst/>
              <a:cxnLst/>
              <a:rect l="l" t="t" r="r" b="b"/>
              <a:pathLst>
                <a:path w="3216" h="1863" extrusionOk="0">
                  <a:moveTo>
                    <a:pt x="2482" y="1"/>
                  </a:moveTo>
                  <a:cubicBezTo>
                    <a:pt x="2018" y="1"/>
                    <a:pt x="1574" y="257"/>
                    <a:pt x="1345" y="693"/>
                  </a:cubicBezTo>
                  <a:cubicBezTo>
                    <a:pt x="1192" y="647"/>
                    <a:pt x="1036" y="624"/>
                    <a:pt x="880" y="624"/>
                  </a:cubicBezTo>
                  <a:cubicBezTo>
                    <a:pt x="646" y="624"/>
                    <a:pt x="414" y="676"/>
                    <a:pt x="195" y="780"/>
                  </a:cubicBezTo>
                  <a:cubicBezTo>
                    <a:pt x="1" y="889"/>
                    <a:pt x="97" y="1170"/>
                    <a:pt x="293" y="1170"/>
                  </a:cubicBezTo>
                  <a:cubicBezTo>
                    <a:pt x="319" y="1170"/>
                    <a:pt x="347" y="1165"/>
                    <a:pt x="377" y="1153"/>
                  </a:cubicBezTo>
                  <a:cubicBezTo>
                    <a:pt x="537" y="1079"/>
                    <a:pt x="706" y="1043"/>
                    <a:pt x="873" y="1043"/>
                  </a:cubicBezTo>
                  <a:cubicBezTo>
                    <a:pt x="1326" y="1043"/>
                    <a:pt x="1765" y="1304"/>
                    <a:pt x="1968" y="1738"/>
                  </a:cubicBezTo>
                  <a:cubicBezTo>
                    <a:pt x="2007" y="1815"/>
                    <a:pt x="2083" y="1863"/>
                    <a:pt x="2160" y="1863"/>
                  </a:cubicBezTo>
                  <a:cubicBezTo>
                    <a:pt x="2189" y="1863"/>
                    <a:pt x="2218" y="1853"/>
                    <a:pt x="2246" y="1844"/>
                  </a:cubicBezTo>
                  <a:cubicBezTo>
                    <a:pt x="2352" y="1796"/>
                    <a:pt x="2400" y="1671"/>
                    <a:pt x="2352" y="1566"/>
                  </a:cubicBezTo>
                  <a:cubicBezTo>
                    <a:pt x="2218" y="1278"/>
                    <a:pt x="1997" y="1029"/>
                    <a:pt x="1719" y="866"/>
                  </a:cubicBezTo>
                  <a:cubicBezTo>
                    <a:pt x="1825" y="684"/>
                    <a:pt x="1988" y="540"/>
                    <a:pt x="2179" y="473"/>
                  </a:cubicBezTo>
                  <a:cubicBezTo>
                    <a:pt x="2276" y="433"/>
                    <a:pt x="2380" y="414"/>
                    <a:pt x="2483" y="414"/>
                  </a:cubicBezTo>
                  <a:cubicBezTo>
                    <a:pt x="2605" y="414"/>
                    <a:pt x="2727" y="440"/>
                    <a:pt x="2841" y="492"/>
                  </a:cubicBezTo>
                  <a:cubicBezTo>
                    <a:pt x="2869" y="503"/>
                    <a:pt x="2897" y="509"/>
                    <a:pt x="2923" y="509"/>
                  </a:cubicBezTo>
                  <a:cubicBezTo>
                    <a:pt x="3114" y="509"/>
                    <a:pt x="3216" y="228"/>
                    <a:pt x="3013" y="118"/>
                  </a:cubicBezTo>
                  <a:cubicBezTo>
                    <a:pt x="2840" y="38"/>
                    <a:pt x="2660" y="1"/>
                    <a:pt x="2482" y="1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103;p63">
              <a:extLst>
                <a:ext uri="{FF2B5EF4-FFF2-40B4-BE49-F238E27FC236}">
                  <a16:creationId xmlns:a16="http://schemas.microsoft.com/office/drawing/2014/main" id="{9DBB3CE5-709A-5F8B-078F-94920660D54E}"/>
                </a:ext>
              </a:extLst>
            </p:cNvPr>
            <p:cNvSpPr/>
            <p:nvPr/>
          </p:nvSpPr>
          <p:spPr>
            <a:xfrm>
              <a:off x="6422183" y="3506932"/>
              <a:ext cx="51273" cy="22637"/>
            </a:xfrm>
            <a:custGeom>
              <a:avLst/>
              <a:gdLst/>
              <a:ahLst/>
              <a:cxnLst/>
              <a:rect l="l" t="t" r="r" b="b"/>
              <a:pathLst>
                <a:path w="1957" h="864" extrusionOk="0">
                  <a:moveTo>
                    <a:pt x="847" y="1"/>
                  </a:moveTo>
                  <a:cubicBezTo>
                    <a:pt x="584" y="1"/>
                    <a:pt x="326" y="82"/>
                    <a:pt x="116" y="240"/>
                  </a:cubicBezTo>
                  <a:cubicBezTo>
                    <a:pt x="20" y="307"/>
                    <a:pt x="1" y="432"/>
                    <a:pt x="58" y="528"/>
                  </a:cubicBezTo>
                  <a:cubicBezTo>
                    <a:pt x="99" y="585"/>
                    <a:pt x="164" y="615"/>
                    <a:pt x="230" y="615"/>
                  </a:cubicBezTo>
                  <a:cubicBezTo>
                    <a:pt x="273" y="615"/>
                    <a:pt x="317" y="602"/>
                    <a:pt x="356" y="575"/>
                  </a:cubicBezTo>
                  <a:cubicBezTo>
                    <a:pt x="505" y="471"/>
                    <a:pt x="679" y="420"/>
                    <a:pt x="851" y="420"/>
                  </a:cubicBezTo>
                  <a:cubicBezTo>
                    <a:pt x="1119" y="420"/>
                    <a:pt x="1384" y="543"/>
                    <a:pt x="1554" y="777"/>
                  </a:cubicBezTo>
                  <a:cubicBezTo>
                    <a:pt x="1592" y="834"/>
                    <a:pt x="1650" y="863"/>
                    <a:pt x="1726" y="863"/>
                  </a:cubicBezTo>
                  <a:cubicBezTo>
                    <a:pt x="1765" y="863"/>
                    <a:pt x="1803" y="853"/>
                    <a:pt x="1841" y="825"/>
                  </a:cubicBezTo>
                  <a:cubicBezTo>
                    <a:pt x="1937" y="758"/>
                    <a:pt x="1956" y="623"/>
                    <a:pt x="1889" y="528"/>
                  </a:cubicBezTo>
                  <a:cubicBezTo>
                    <a:pt x="1698" y="259"/>
                    <a:pt x="1400" y="67"/>
                    <a:pt x="1065" y="20"/>
                  </a:cubicBezTo>
                  <a:cubicBezTo>
                    <a:pt x="992" y="7"/>
                    <a:pt x="920" y="1"/>
                    <a:pt x="847" y="1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104;p63">
              <a:extLst>
                <a:ext uri="{FF2B5EF4-FFF2-40B4-BE49-F238E27FC236}">
                  <a16:creationId xmlns:a16="http://schemas.microsoft.com/office/drawing/2014/main" id="{8B029DF2-117E-F6B6-D8AA-DFF639FC5AAE}"/>
                </a:ext>
              </a:extLst>
            </p:cNvPr>
            <p:cNvSpPr/>
            <p:nvPr/>
          </p:nvSpPr>
          <p:spPr>
            <a:xfrm>
              <a:off x="6358621" y="3569236"/>
              <a:ext cx="52793" cy="23292"/>
            </a:xfrm>
            <a:custGeom>
              <a:avLst/>
              <a:gdLst/>
              <a:ahLst/>
              <a:cxnLst/>
              <a:rect l="l" t="t" r="r" b="b"/>
              <a:pathLst>
                <a:path w="2015" h="889" extrusionOk="0">
                  <a:moveTo>
                    <a:pt x="1151" y="0"/>
                  </a:moveTo>
                  <a:cubicBezTo>
                    <a:pt x="1078" y="0"/>
                    <a:pt x="1005" y="6"/>
                    <a:pt x="932" y="19"/>
                  </a:cubicBezTo>
                  <a:cubicBezTo>
                    <a:pt x="596" y="86"/>
                    <a:pt x="309" y="278"/>
                    <a:pt x="117" y="555"/>
                  </a:cubicBezTo>
                  <a:cubicBezTo>
                    <a:pt x="1" y="720"/>
                    <a:pt x="143" y="888"/>
                    <a:pt x="293" y="888"/>
                  </a:cubicBezTo>
                  <a:cubicBezTo>
                    <a:pt x="353" y="888"/>
                    <a:pt x="415" y="861"/>
                    <a:pt x="462" y="795"/>
                  </a:cubicBezTo>
                  <a:cubicBezTo>
                    <a:pt x="587" y="603"/>
                    <a:pt x="788" y="479"/>
                    <a:pt x="1018" y="440"/>
                  </a:cubicBezTo>
                  <a:cubicBezTo>
                    <a:pt x="1074" y="428"/>
                    <a:pt x="1130" y="422"/>
                    <a:pt x="1186" y="422"/>
                  </a:cubicBezTo>
                  <a:cubicBezTo>
                    <a:pt x="1352" y="422"/>
                    <a:pt x="1517" y="474"/>
                    <a:pt x="1660" y="575"/>
                  </a:cubicBezTo>
                  <a:cubicBezTo>
                    <a:pt x="1696" y="600"/>
                    <a:pt x="1735" y="611"/>
                    <a:pt x="1774" y="611"/>
                  </a:cubicBezTo>
                  <a:cubicBezTo>
                    <a:pt x="1840" y="611"/>
                    <a:pt x="1905" y="577"/>
                    <a:pt x="1948" y="517"/>
                  </a:cubicBezTo>
                  <a:cubicBezTo>
                    <a:pt x="2015" y="421"/>
                    <a:pt x="1986" y="297"/>
                    <a:pt x="1900" y="230"/>
                  </a:cubicBezTo>
                  <a:cubicBezTo>
                    <a:pt x="1675" y="80"/>
                    <a:pt x="1415" y="0"/>
                    <a:pt x="1151" y="0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105;p63">
              <a:extLst>
                <a:ext uri="{FF2B5EF4-FFF2-40B4-BE49-F238E27FC236}">
                  <a16:creationId xmlns:a16="http://schemas.microsoft.com/office/drawing/2014/main" id="{42FAD8E1-9EB7-C099-90E5-C1390172EF14}"/>
                </a:ext>
              </a:extLst>
            </p:cNvPr>
            <p:cNvSpPr/>
            <p:nvPr/>
          </p:nvSpPr>
          <p:spPr>
            <a:xfrm>
              <a:off x="6345076" y="3480470"/>
              <a:ext cx="45509" cy="34532"/>
            </a:xfrm>
            <a:custGeom>
              <a:avLst/>
              <a:gdLst/>
              <a:ahLst/>
              <a:cxnLst/>
              <a:rect l="l" t="t" r="r" b="b"/>
              <a:pathLst>
                <a:path w="1737" h="1318" extrusionOk="0">
                  <a:moveTo>
                    <a:pt x="1509" y="1"/>
                  </a:moveTo>
                  <a:cubicBezTo>
                    <a:pt x="1409" y="1"/>
                    <a:pt x="1322" y="73"/>
                    <a:pt x="1305" y="176"/>
                  </a:cubicBezTo>
                  <a:cubicBezTo>
                    <a:pt x="1236" y="599"/>
                    <a:pt x="872" y="897"/>
                    <a:pt x="458" y="897"/>
                  </a:cubicBezTo>
                  <a:cubicBezTo>
                    <a:pt x="412" y="897"/>
                    <a:pt x="365" y="893"/>
                    <a:pt x="318" y="886"/>
                  </a:cubicBezTo>
                  <a:cubicBezTo>
                    <a:pt x="308" y="885"/>
                    <a:pt x="299" y="884"/>
                    <a:pt x="290" y="884"/>
                  </a:cubicBezTo>
                  <a:cubicBezTo>
                    <a:pt x="54" y="884"/>
                    <a:pt x="1" y="1242"/>
                    <a:pt x="250" y="1298"/>
                  </a:cubicBezTo>
                  <a:cubicBezTo>
                    <a:pt x="318" y="1308"/>
                    <a:pt x="394" y="1317"/>
                    <a:pt x="461" y="1317"/>
                  </a:cubicBezTo>
                  <a:cubicBezTo>
                    <a:pt x="1084" y="1308"/>
                    <a:pt x="1621" y="857"/>
                    <a:pt x="1717" y="244"/>
                  </a:cubicBezTo>
                  <a:cubicBezTo>
                    <a:pt x="1736" y="129"/>
                    <a:pt x="1659" y="23"/>
                    <a:pt x="1544" y="4"/>
                  </a:cubicBezTo>
                  <a:cubicBezTo>
                    <a:pt x="1533" y="2"/>
                    <a:pt x="1521" y="1"/>
                    <a:pt x="1509" y="1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106;p63">
              <a:extLst>
                <a:ext uri="{FF2B5EF4-FFF2-40B4-BE49-F238E27FC236}">
                  <a16:creationId xmlns:a16="http://schemas.microsoft.com/office/drawing/2014/main" id="{5911B159-1A7D-B239-DA93-E350DDA503BE}"/>
                </a:ext>
              </a:extLst>
            </p:cNvPr>
            <p:cNvSpPr/>
            <p:nvPr/>
          </p:nvSpPr>
          <p:spPr>
            <a:xfrm>
              <a:off x="6278030" y="3534285"/>
              <a:ext cx="15353" cy="32933"/>
            </a:xfrm>
            <a:custGeom>
              <a:avLst/>
              <a:gdLst/>
              <a:ahLst/>
              <a:cxnLst/>
              <a:rect l="l" t="t" r="r" b="b"/>
              <a:pathLst>
                <a:path w="586" h="1257" extrusionOk="0">
                  <a:moveTo>
                    <a:pt x="300" y="1"/>
                  </a:moveTo>
                  <a:cubicBezTo>
                    <a:pt x="218" y="1"/>
                    <a:pt x="136" y="47"/>
                    <a:pt x="106" y="155"/>
                  </a:cubicBezTo>
                  <a:cubicBezTo>
                    <a:pt x="1" y="471"/>
                    <a:pt x="126" y="998"/>
                    <a:pt x="154" y="1094"/>
                  </a:cubicBezTo>
                  <a:cubicBezTo>
                    <a:pt x="173" y="1190"/>
                    <a:pt x="260" y="1257"/>
                    <a:pt x="356" y="1257"/>
                  </a:cubicBezTo>
                  <a:cubicBezTo>
                    <a:pt x="375" y="1257"/>
                    <a:pt x="384" y="1257"/>
                    <a:pt x="404" y="1247"/>
                  </a:cubicBezTo>
                  <a:cubicBezTo>
                    <a:pt x="519" y="1219"/>
                    <a:pt x="586" y="1103"/>
                    <a:pt x="557" y="998"/>
                  </a:cubicBezTo>
                  <a:cubicBezTo>
                    <a:pt x="499" y="787"/>
                    <a:pt x="451" y="433"/>
                    <a:pt x="499" y="279"/>
                  </a:cubicBezTo>
                  <a:cubicBezTo>
                    <a:pt x="564" y="115"/>
                    <a:pt x="431" y="1"/>
                    <a:pt x="300" y="1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107;p63">
              <a:extLst>
                <a:ext uri="{FF2B5EF4-FFF2-40B4-BE49-F238E27FC236}">
                  <a16:creationId xmlns:a16="http://schemas.microsoft.com/office/drawing/2014/main" id="{2EDE1FCA-0A5C-C9DB-D8EF-1677E93B4205}"/>
                </a:ext>
              </a:extLst>
            </p:cNvPr>
            <p:cNvSpPr/>
            <p:nvPr/>
          </p:nvSpPr>
          <p:spPr>
            <a:xfrm>
              <a:off x="6325767" y="3362911"/>
              <a:ext cx="20672" cy="25519"/>
            </a:xfrm>
            <a:custGeom>
              <a:avLst/>
              <a:gdLst/>
              <a:ahLst/>
              <a:cxnLst/>
              <a:rect l="l" t="t" r="r" b="b"/>
              <a:pathLst>
                <a:path w="789" h="974" extrusionOk="0">
                  <a:moveTo>
                    <a:pt x="485" y="1"/>
                  </a:moveTo>
                  <a:cubicBezTo>
                    <a:pt x="438" y="1"/>
                    <a:pt x="389" y="19"/>
                    <a:pt x="345" y="62"/>
                  </a:cubicBezTo>
                  <a:cubicBezTo>
                    <a:pt x="307" y="101"/>
                    <a:pt x="0" y="408"/>
                    <a:pt x="0" y="772"/>
                  </a:cubicBezTo>
                  <a:cubicBezTo>
                    <a:pt x="0" y="887"/>
                    <a:pt x="96" y="973"/>
                    <a:pt x="211" y="973"/>
                  </a:cubicBezTo>
                  <a:cubicBezTo>
                    <a:pt x="216" y="974"/>
                    <a:pt x="222" y="974"/>
                    <a:pt x="227" y="974"/>
                  </a:cubicBezTo>
                  <a:cubicBezTo>
                    <a:pt x="335" y="974"/>
                    <a:pt x="421" y="881"/>
                    <a:pt x="412" y="772"/>
                  </a:cubicBezTo>
                  <a:cubicBezTo>
                    <a:pt x="412" y="618"/>
                    <a:pt x="575" y="417"/>
                    <a:pt x="633" y="360"/>
                  </a:cubicBezTo>
                  <a:cubicBezTo>
                    <a:pt x="788" y="212"/>
                    <a:pt x="646" y="1"/>
                    <a:pt x="485" y="1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108;p63">
              <a:extLst>
                <a:ext uri="{FF2B5EF4-FFF2-40B4-BE49-F238E27FC236}">
                  <a16:creationId xmlns:a16="http://schemas.microsoft.com/office/drawing/2014/main" id="{956F8095-5993-E0F8-7DC7-4BF20527B8A0}"/>
                </a:ext>
              </a:extLst>
            </p:cNvPr>
            <p:cNvSpPr/>
            <p:nvPr/>
          </p:nvSpPr>
          <p:spPr>
            <a:xfrm>
              <a:off x="6305042" y="3381146"/>
              <a:ext cx="50880" cy="19205"/>
            </a:xfrm>
            <a:custGeom>
              <a:avLst/>
              <a:gdLst/>
              <a:ahLst/>
              <a:cxnLst/>
              <a:rect l="l" t="t" r="r" b="b"/>
              <a:pathLst>
                <a:path w="1942" h="733" extrusionOk="0">
                  <a:moveTo>
                    <a:pt x="1025" y="0"/>
                  </a:moveTo>
                  <a:cubicBezTo>
                    <a:pt x="896" y="0"/>
                    <a:pt x="778" y="24"/>
                    <a:pt x="676" y="57"/>
                  </a:cubicBezTo>
                  <a:cubicBezTo>
                    <a:pt x="484" y="124"/>
                    <a:pt x="302" y="229"/>
                    <a:pt x="149" y="373"/>
                  </a:cubicBezTo>
                  <a:cubicBezTo>
                    <a:pt x="1" y="521"/>
                    <a:pt x="139" y="732"/>
                    <a:pt x="302" y="732"/>
                  </a:cubicBezTo>
                  <a:cubicBezTo>
                    <a:pt x="350" y="732"/>
                    <a:pt x="400" y="714"/>
                    <a:pt x="446" y="670"/>
                  </a:cubicBezTo>
                  <a:cubicBezTo>
                    <a:pt x="459" y="651"/>
                    <a:pt x="699" y="421"/>
                    <a:pt x="1018" y="421"/>
                  </a:cubicBezTo>
                  <a:cubicBezTo>
                    <a:pt x="1184" y="421"/>
                    <a:pt x="1371" y="483"/>
                    <a:pt x="1558" y="670"/>
                  </a:cubicBezTo>
                  <a:cubicBezTo>
                    <a:pt x="1606" y="699"/>
                    <a:pt x="1654" y="728"/>
                    <a:pt x="1711" y="728"/>
                  </a:cubicBezTo>
                  <a:cubicBezTo>
                    <a:pt x="1759" y="728"/>
                    <a:pt x="1817" y="699"/>
                    <a:pt x="1855" y="660"/>
                  </a:cubicBezTo>
                  <a:cubicBezTo>
                    <a:pt x="1941" y="584"/>
                    <a:pt x="1941" y="450"/>
                    <a:pt x="1855" y="373"/>
                  </a:cubicBezTo>
                  <a:cubicBezTo>
                    <a:pt x="1565" y="89"/>
                    <a:pt x="1274" y="0"/>
                    <a:pt x="1025" y="0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109;p63">
              <a:extLst>
                <a:ext uri="{FF2B5EF4-FFF2-40B4-BE49-F238E27FC236}">
                  <a16:creationId xmlns:a16="http://schemas.microsoft.com/office/drawing/2014/main" id="{B8E62DE9-3D5D-B9CC-576F-5719F196EFC8}"/>
                </a:ext>
              </a:extLst>
            </p:cNvPr>
            <p:cNvSpPr/>
            <p:nvPr/>
          </p:nvSpPr>
          <p:spPr>
            <a:xfrm>
              <a:off x="6526275" y="3501037"/>
              <a:ext cx="29056" cy="37309"/>
            </a:xfrm>
            <a:custGeom>
              <a:avLst/>
              <a:gdLst/>
              <a:ahLst/>
              <a:cxnLst/>
              <a:rect l="l" t="t" r="r" b="b"/>
              <a:pathLst>
                <a:path w="1109" h="1424" extrusionOk="0">
                  <a:moveTo>
                    <a:pt x="313" y="0"/>
                  </a:moveTo>
                  <a:cubicBezTo>
                    <a:pt x="141" y="0"/>
                    <a:pt x="1" y="236"/>
                    <a:pt x="188" y="379"/>
                  </a:cubicBezTo>
                  <a:cubicBezTo>
                    <a:pt x="447" y="590"/>
                    <a:pt x="629" y="896"/>
                    <a:pt x="686" y="1232"/>
                  </a:cubicBezTo>
                  <a:cubicBezTo>
                    <a:pt x="696" y="1337"/>
                    <a:pt x="792" y="1424"/>
                    <a:pt x="897" y="1424"/>
                  </a:cubicBezTo>
                  <a:cubicBezTo>
                    <a:pt x="907" y="1424"/>
                    <a:pt x="907" y="1424"/>
                    <a:pt x="916" y="1414"/>
                  </a:cubicBezTo>
                  <a:cubicBezTo>
                    <a:pt x="1032" y="1404"/>
                    <a:pt x="1108" y="1309"/>
                    <a:pt x="1108" y="1193"/>
                  </a:cubicBezTo>
                  <a:cubicBezTo>
                    <a:pt x="1032" y="753"/>
                    <a:pt x="801" y="350"/>
                    <a:pt x="456" y="62"/>
                  </a:cubicBezTo>
                  <a:cubicBezTo>
                    <a:pt x="410" y="19"/>
                    <a:pt x="360" y="0"/>
                    <a:pt x="313" y="0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>
          <a:extLst>
            <a:ext uri="{FF2B5EF4-FFF2-40B4-BE49-F238E27FC236}">
              <a16:creationId xmlns:a16="http://schemas.microsoft.com/office/drawing/2014/main" id="{635BD806-D538-592D-293F-E67EB04B6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37">
            <a:extLst>
              <a:ext uri="{FF2B5EF4-FFF2-40B4-BE49-F238E27FC236}">
                <a16:creationId xmlns:a16="http://schemas.microsoft.com/office/drawing/2014/main" id="{B55D0DC8-431F-5AA5-0BF0-1F427C9258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3401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5EA7"/>
                </a:solidFill>
              </a:rPr>
              <a:t>Parse</a:t>
            </a:r>
            <a:endParaRPr dirty="0">
              <a:solidFill>
                <a:srgbClr val="005EA7"/>
              </a:solidFill>
            </a:endParaRPr>
          </a:p>
        </p:txBody>
      </p:sp>
      <p:sp>
        <p:nvSpPr>
          <p:cNvPr id="1009" name="Google Shape;1009;p37">
            <a:extLst>
              <a:ext uri="{FF2B5EF4-FFF2-40B4-BE49-F238E27FC236}">
                <a16:creationId xmlns:a16="http://schemas.microsoft.com/office/drawing/2014/main" id="{8B0D43D6-DFFB-0F48-5DA0-4D890F27B4B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9552" y="1017724"/>
            <a:ext cx="3231587" cy="474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Natural Language       Structured Data (JSON)</a:t>
            </a:r>
            <a:endParaRPr dirty="0"/>
          </a:p>
        </p:txBody>
      </p:sp>
      <p:sp>
        <p:nvSpPr>
          <p:cNvPr id="1011" name="Google Shape;1011;p37">
            <a:extLst>
              <a:ext uri="{FF2B5EF4-FFF2-40B4-BE49-F238E27FC236}">
                <a16:creationId xmlns:a16="http://schemas.microsoft.com/office/drawing/2014/main" id="{FDD1CE77-2957-29F2-FEDE-ED5A5B928CB1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499333" y="1933726"/>
            <a:ext cx="2679433" cy="16945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/>
              <a:t>„I </a:t>
            </a:r>
            <a:r>
              <a:rPr lang="de-DE" sz="2000" b="1" dirty="0" err="1"/>
              <a:t>want</a:t>
            </a:r>
            <a:r>
              <a:rPr lang="de-DE" sz="2000" b="1" dirty="0"/>
              <a:t> a Hotel </a:t>
            </a:r>
            <a:r>
              <a:rPr lang="de-DE" sz="2000" b="1" dirty="0" err="1"/>
              <a:t>with</a:t>
            </a:r>
            <a:r>
              <a:rPr lang="de-DE" sz="2000" b="1" dirty="0"/>
              <a:t> a pool and a </a:t>
            </a:r>
            <a:r>
              <a:rPr lang="de-DE" sz="2000" b="1" dirty="0" err="1"/>
              <a:t>sauna</a:t>
            </a:r>
            <a:r>
              <a:rPr lang="de-DE" sz="2000" b="1" dirty="0"/>
              <a:t>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/>
              <a:t>Having </a:t>
            </a:r>
            <a:r>
              <a:rPr lang="de-DE" sz="2000" b="1" dirty="0" err="1"/>
              <a:t>breakfast</a:t>
            </a:r>
            <a:r>
              <a:rPr lang="de-DE" sz="2000" b="1" dirty="0"/>
              <a:t> </a:t>
            </a:r>
            <a:r>
              <a:rPr lang="de-DE" sz="2000" b="1" dirty="0" err="1"/>
              <a:t>would</a:t>
            </a:r>
            <a:r>
              <a:rPr lang="de-DE" sz="2000" b="1" dirty="0"/>
              <a:t> </a:t>
            </a:r>
            <a:r>
              <a:rPr lang="de-DE" sz="2000" b="1" dirty="0" err="1"/>
              <a:t>be</a:t>
            </a:r>
            <a:r>
              <a:rPr lang="de-DE" sz="2000" b="1" dirty="0"/>
              <a:t> nice and </a:t>
            </a:r>
            <a:r>
              <a:rPr lang="de-DE" sz="2000" b="1" dirty="0" err="1"/>
              <a:t>maybe</a:t>
            </a:r>
            <a:r>
              <a:rPr lang="de-DE" sz="2000" b="1" dirty="0"/>
              <a:t> a </a:t>
            </a:r>
            <a:r>
              <a:rPr lang="de-DE" sz="2000" b="1" dirty="0" err="1"/>
              <a:t>gym</a:t>
            </a:r>
            <a:r>
              <a:rPr lang="de-DE" sz="2000" b="1" dirty="0"/>
              <a:t>.“</a:t>
            </a:r>
            <a:endParaRPr sz="2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96BA1-6D51-7B0E-CE71-E0E6F27BF6A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 flipV="1">
            <a:off x="-3620802" y="1387064"/>
            <a:ext cx="72089" cy="5727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ADC40AB-18F1-195A-544B-0D154D83986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 flipV="1">
            <a:off x="-3620791" y="3124182"/>
            <a:ext cx="72089" cy="5727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37B7284-D045-DA17-9AF7-6E9CAF469C77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 flipV="1">
            <a:off x="-3613878" y="1186184"/>
            <a:ext cx="71813" cy="3425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E5E7697-A6FC-EB18-CF5F-662AED0D8067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 flipV="1">
            <a:off x="-939291" y="1186184"/>
            <a:ext cx="71813" cy="34253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329834D7-8E39-9939-351D-B685E6704889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 flipV="1">
            <a:off x="-943914" y="1387064"/>
            <a:ext cx="72089" cy="5727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B6105FAF-4147-F72D-0331-384012782C7C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 flipV="1">
            <a:off x="-943891" y="3124182"/>
            <a:ext cx="72089" cy="5727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73333F8E-905A-B90D-F579-2A4487961D16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 flipV="1">
            <a:off x="-3613874" y="2920100"/>
            <a:ext cx="71813" cy="342532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AA9894C2-87B9-89E4-7AD4-6EEE08B2E457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 flipV="1">
            <a:off x="-939288" y="2920100"/>
            <a:ext cx="71813" cy="34253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A70DA-E83E-FA17-E052-CBAABBF59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486" y="608171"/>
            <a:ext cx="4657167" cy="4530657"/>
          </a:xfrm>
          <a:prstGeom prst="rect">
            <a:avLst/>
          </a:prstGeom>
        </p:spPr>
      </p:pic>
      <p:sp>
        <p:nvSpPr>
          <p:cNvPr id="10" name="Google Shape;1967;p56">
            <a:extLst>
              <a:ext uri="{FF2B5EF4-FFF2-40B4-BE49-F238E27FC236}">
                <a16:creationId xmlns:a16="http://schemas.microsoft.com/office/drawing/2014/main" id="{1035CE22-6429-0E9C-3FFC-603A9A99AA3B}"/>
              </a:ext>
            </a:extLst>
          </p:cNvPr>
          <p:cNvSpPr/>
          <p:nvPr/>
        </p:nvSpPr>
        <p:spPr>
          <a:xfrm>
            <a:off x="1986865" y="1156746"/>
            <a:ext cx="181659" cy="129198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1FD20C-2FBE-366A-B18F-29E536B68147}"/>
              </a:ext>
            </a:extLst>
          </p:cNvPr>
          <p:cNvSpPr txBox="1"/>
          <p:nvPr/>
        </p:nvSpPr>
        <p:spPr>
          <a:xfrm>
            <a:off x="4100068" y="1426786"/>
            <a:ext cx="436800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>
              <a:solidFill>
                <a:schemeClr val="bg2"/>
              </a:solidFill>
              <a:latin typeface=""/>
              <a:sym typeface="Barlow"/>
            </a:endParaRPr>
          </a:p>
          <a:p>
            <a:pPr lvl="2"/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   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status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04A67E"/>
                </a:solidFill>
                <a:latin typeface=""/>
                <a:sym typeface="Barlow"/>
              </a:rPr>
              <a:t>success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,</a:t>
            </a:r>
          </a:p>
          <a:p>
            <a:pPr lvl="2"/>
            <a:endParaRPr lang="de-DE" dirty="0">
              <a:solidFill>
                <a:schemeClr val="bg2"/>
              </a:solidFill>
              <a:latin typeface=""/>
              <a:sym typeface="Barlow"/>
            </a:endParaRPr>
          </a:p>
          <a:p>
            <a:pPr lvl="2"/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   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features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{</a:t>
            </a:r>
          </a:p>
          <a:p>
            <a:pPr lvl="2"/>
            <a:endParaRPr lang="de-DE" dirty="0">
              <a:solidFill>
                <a:schemeClr val="bg2"/>
              </a:solidFill>
              <a:latin typeface=""/>
              <a:sym typeface="Barlow"/>
            </a:endParaRPr>
          </a:p>
          <a:p>
            <a:pPr lvl="2"/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          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"pool"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{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value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"=1"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,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importance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10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},</a:t>
            </a:r>
          </a:p>
          <a:p>
            <a:pPr lvl="2"/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          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sauna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{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value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"=1"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,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importance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10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},</a:t>
            </a:r>
          </a:p>
          <a:p>
            <a:pPr lvl="2"/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          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breakfast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{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value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"=1"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,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importance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7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},</a:t>
            </a:r>
          </a:p>
          <a:p>
            <a:pPr lvl="2"/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          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gym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{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value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"=1"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,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importance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3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}</a:t>
            </a:r>
          </a:p>
          <a:p>
            <a:pPr lvl="2"/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 	</a:t>
            </a:r>
          </a:p>
          <a:p>
            <a:pPr lvl="2"/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	}</a:t>
            </a:r>
          </a:p>
          <a:p>
            <a:pPr lvl="2"/>
            <a:endParaRPr lang="de-DE" dirty="0">
              <a:solidFill>
                <a:schemeClr val="bg2"/>
              </a:solidFill>
              <a:latin typeface="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}</a:t>
            </a:r>
          </a:p>
        </p:txBody>
      </p:sp>
      <p:sp>
        <p:nvSpPr>
          <p:cNvPr id="18" name="Google Shape;2142;p56">
            <a:extLst>
              <a:ext uri="{FF2B5EF4-FFF2-40B4-BE49-F238E27FC236}">
                <a16:creationId xmlns:a16="http://schemas.microsoft.com/office/drawing/2014/main" id="{93C4BBA9-6BEF-117C-70F5-EF10697A163A}"/>
              </a:ext>
            </a:extLst>
          </p:cNvPr>
          <p:cNvSpPr/>
          <p:nvPr/>
        </p:nvSpPr>
        <p:spPr>
          <a:xfrm>
            <a:off x="3093079" y="2629713"/>
            <a:ext cx="717823" cy="487572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6727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5EA7"/>
                </a:solidFill>
              </a:rPr>
              <a:t>Filter</a:t>
            </a:r>
            <a:endParaRPr dirty="0">
              <a:solidFill>
                <a:srgbClr val="005EA7"/>
              </a:solidFill>
            </a:endParaRPr>
          </a:p>
        </p:txBody>
      </p:sp>
      <p:graphicFrame>
        <p:nvGraphicFramePr>
          <p:cNvPr id="1175" name="Google Shape;1175;p41"/>
          <p:cNvGraphicFramePr/>
          <p:nvPr>
            <p:extLst>
              <p:ext uri="{D42A27DB-BD31-4B8C-83A1-F6EECF244321}">
                <p14:modId xmlns:p14="http://schemas.microsoft.com/office/powerpoint/2010/main" val="2266467730"/>
              </p:ext>
            </p:extLst>
          </p:nvPr>
        </p:nvGraphicFramePr>
        <p:xfrm>
          <a:off x="720000" y="1680270"/>
          <a:ext cx="3046028" cy="2052916"/>
        </p:xfrm>
        <a:graphic>
          <a:graphicData uri="http://schemas.openxmlformats.org/drawingml/2006/table">
            <a:tbl>
              <a:tblPr>
                <a:noFill/>
                <a:tableStyleId>{62232E03-9AE9-4CB7-9CF1-EBC2B8376DE5}</a:tableStyleId>
              </a:tblPr>
              <a:tblGrid>
                <a:gridCol w="1523014">
                  <a:extLst>
                    <a:ext uri="{9D8B030D-6E8A-4147-A177-3AD203B41FA5}">
                      <a16:colId xmlns:a16="http://schemas.microsoft.com/office/drawing/2014/main" val="2557569584"/>
                    </a:ext>
                  </a:extLst>
                </a:gridCol>
                <a:gridCol w="1523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32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Requirement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Value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Pool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Beach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…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oogle Shape;1175;p41">
            <a:extLst>
              <a:ext uri="{FF2B5EF4-FFF2-40B4-BE49-F238E27FC236}">
                <a16:creationId xmlns:a16="http://schemas.microsoft.com/office/drawing/2014/main" id="{39012A4F-653D-70E9-73FB-EB616857CF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4905808"/>
              </p:ext>
            </p:extLst>
          </p:nvPr>
        </p:nvGraphicFramePr>
        <p:xfrm>
          <a:off x="4314847" y="1680270"/>
          <a:ext cx="4273341" cy="2052916"/>
        </p:xfrm>
        <a:graphic>
          <a:graphicData uri="http://schemas.openxmlformats.org/drawingml/2006/table">
            <a:tbl>
              <a:tblPr>
                <a:noFill/>
                <a:tableStyleId>{62232E03-9AE9-4CB7-9CF1-EBC2B8376DE5}</a:tableStyleId>
              </a:tblPr>
              <a:tblGrid>
                <a:gridCol w="1424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4447">
                  <a:extLst>
                    <a:ext uri="{9D8B030D-6E8A-4147-A177-3AD203B41FA5}">
                      <a16:colId xmlns:a16="http://schemas.microsoft.com/office/drawing/2014/main" val="2485108218"/>
                    </a:ext>
                  </a:extLst>
                </a:gridCol>
                <a:gridCol w="1424447">
                  <a:extLst>
                    <a:ext uri="{9D8B030D-6E8A-4147-A177-3AD203B41FA5}">
                      <a16:colId xmlns:a16="http://schemas.microsoft.com/office/drawing/2014/main" val="3586404171"/>
                    </a:ext>
                  </a:extLst>
                </a:gridCol>
              </a:tblGrid>
              <a:tr h="53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Name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Pool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Beach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Hotel 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Hotel 2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Hotel 3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1A6F3C7-DECB-A1CD-B8FB-FADB9E9A01E0}"/>
              </a:ext>
            </a:extLst>
          </p:cNvPr>
          <p:cNvSpPr txBox="1"/>
          <p:nvPr/>
        </p:nvSpPr>
        <p:spPr>
          <a:xfrm>
            <a:off x="720000" y="887332"/>
            <a:ext cx="22929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hard</a:t>
            </a:r>
            <a:r>
              <a:rPr lang="en-US" dirty="0"/>
              <a:t> requirements</a:t>
            </a:r>
            <a:endParaRPr lang="e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>
          <a:extLst>
            <a:ext uri="{FF2B5EF4-FFF2-40B4-BE49-F238E27FC236}">
              <a16:creationId xmlns:a16="http://schemas.microsoft.com/office/drawing/2014/main" id="{59477A10-D6ED-B831-D8A7-A9351B545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41">
            <a:extLst>
              <a:ext uri="{FF2B5EF4-FFF2-40B4-BE49-F238E27FC236}">
                <a16:creationId xmlns:a16="http://schemas.microsoft.com/office/drawing/2014/main" id="{00889528-8E7A-E623-B33C-FB3F09692B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5EA7"/>
                </a:solidFill>
              </a:rPr>
              <a:t>Filter</a:t>
            </a:r>
            <a:endParaRPr dirty="0">
              <a:solidFill>
                <a:srgbClr val="005EA7"/>
              </a:solidFill>
            </a:endParaRPr>
          </a:p>
        </p:txBody>
      </p:sp>
      <p:graphicFrame>
        <p:nvGraphicFramePr>
          <p:cNvPr id="1175" name="Google Shape;1175;p41">
            <a:extLst>
              <a:ext uri="{FF2B5EF4-FFF2-40B4-BE49-F238E27FC236}">
                <a16:creationId xmlns:a16="http://schemas.microsoft.com/office/drawing/2014/main" id="{F6C23CB8-2F8A-8686-A036-6BADF08564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0190601"/>
              </p:ext>
            </p:extLst>
          </p:nvPr>
        </p:nvGraphicFramePr>
        <p:xfrm>
          <a:off x="720000" y="1680270"/>
          <a:ext cx="3046028" cy="2052916"/>
        </p:xfrm>
        <a:graphic>
          <a:graphicData uri="http://schemas.openxmlformats.org/drawingml/2006/table">
            <a:tbl>
              <a:tblPr>
                <a:noFill/>
                <a:tableStyleId>{62232E03-9AE9-4CB7-9CF1-EBC2B8376DE5}</a:tableStyleId>
              </a:tblPr>
              <a:tblGrid>
                <a:gridCol w="1523014">
                  <a:extLst>
                    <a:ext uri="{9D8B030D-6E8A-4147-A177-3AD203B41FA5}">
                      <a16:colId xmlns:a16="http://schemas.microsoft.com/office/drawing/2014/main" val="2557569584"/>
                    </a:ext>
                  </a:extLst>
                </a:gridCol>
                <a:gridCol w="1523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32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Requirement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Value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Pool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Beach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…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oogle Shape;1175;p41">
            <a:extLst>
              <a:ext uri="{FF2B5EF4-FFF2-40B4-BE49-F238E27FC236}">
                <a16:creationId xmlns:a16="http://schemas.microsoft.com/office/drawing/2014/main" id="{478854DE-629D-85BD-B137-62A4E839C1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7680971"/>
              </p:ext>
            </p:extLst>
          </p:nvPr>
        </p:nvGraphicFramePr>
        <p:xfrm>
          <a:off x="4314847" y="1680270"/>
          <a:ext cx="4273341" cy="2052916"/>
        </p:xfrm>
        <a:graphic>
          <a:graphicData uri="http://schemas.openxmlformats.org/drawingml/2006/table">
            <a:tbl>
              <a:tblPr>
                <a:noFill/>
                <a:tableStyleId>{62232E03-9AE9-4CB7-9CF1-EBC2B8376DE5}</a:tableStyleId>
              </a:tblPr>
              <a:tblGrid>
                <a:gridCol w="1424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4447">
                  <a:extLst>
                    <a:ext uri="{9D8B030D-6E8A-4147-A177-3AD203B41FA5}">
                      <a16:colId xmlns:a16="http://schemas.microsoft.com/office/drawing/2014/main" val="2485108218"/>
                    </a:ext>
                  </a:extLst>
                </a:gridCol>
                <a:gridCol w="1424447">
                  <a:extLst>
                    <a:ext uri="{9D8B030D-6E8A-4147-A177-3AD203B41FA5}">
                      <a16:colId xmlns:a16="http://schemas.microsoft.com/office/drawing/2014/main" val="3586404171"/>
                    </a:ext>
                  </a:extLst>
                </a:gridCol>
              </a:tblGrid>
              <a:tr h="53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Name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Pool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Beach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Hotel 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Hotel 2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Hotel 3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38A178D-2E2D-C3C6-ADD5-DDCAE6BC326D}"/>
              </a:ext>
            </a:extLst>
          </p:cNvPr>
          <p:cNvSpPr txBox="1"/>
          <p:nvPr/>
        </p:nvSpPr>
        <p:spPr>
          <a:xfrm>
            <a:off x="720000" y="887332"/>
            <a:ext cx="22929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 </a:t>
            </a:r>
            <a:r>
              <a:rPr lang="en-US" b="1" dirty="0"/>
              <a:t>hard</a:t>
            </a:r>
            <a:r>
              <a:rPr lang="en-US" dirty="0"/>
              <a:t> requirements</a:t>
            </a:r>
            <a:endParaRPr lang="en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71C69B6-A930-9C86-0F23-9D9C51A4F1CA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4314847" y="2213669"/>
            <a:ext cx="4273341" cy="4930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8EABA3-324C-E7F3-49BF-62CC2A16FC2B}"/>
              </a:ext>
            </a:extLst>
          </p:cNvPr>
          <p:cNvCxnSpPr>
            <a:cxnSpLocks/>
          </p:cNvCxnSpPr>
          <p:nvPr/>
        </p:nvCxnSpPr>
        <p:spPr>
          <a:xfrm>
            <a:off x="4314846" y="3240127"/>
            <a:ext cx="4273341" cy="4930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49AB45-D2AF-8CCA-FA01-29CD2FADA57E}"/>
              </a:ext>
            </a:extLst>
          </p:cNvPr>
          <p:cNvCxnSpPr>
            <a:cxnSpLocks/>
          </p:cNvCxnSpPr>
          <p:nvPr/>
        </p:nvCxnSpPr>
        <p:spPr>
          <a:xfrm flipV="1">
            <a:off x="4314846" y="2213669"/>
            <a:ext cx="4273341" cy="5132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F61A71-AB9A-CAD6-298A-064AFEF292A7}"/>
              </a:ext>
            </a:extLst>
          </p:cNvPr>
          <p:cNvCxnSpPr>
            <a:cxnSpLocks/>
          </p:cNvCxnSpPr>
          <p:nvPr/>
        </p:nvCxnSpPr>
        <p:spPr>
          <a:xfrm flipV="1">
            <a:off x="4314846" y="3217101"/>
            <a:ext cx="4273341" cy="5132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047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>
          <a:extLst>
            <a:ext uri="{FF2B5EF4-FFF2-40B4-BE49-F238E27FC236}">
              <a16:creationId xmlns:a16="http://schemas.microsoft.com/office/drawing/2014/main" id="{B2D658B7-7B8E-995D-185F-EA41C898F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41">
            <a:extLst>
              <a:ext uri="{FF2B5EF4-FFF2-40B4-BE49-F238E27FC236}">
                <a16:creationId xmlns:a16="http://schemas.microsoft.com/office/drawing/2014/main" id="{C11EB331-3E45-4140-D800-68F684A3A9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5EA7"/>
                </a:solidFill>
              </a:rPr>
              <a:t>Sort</a:t>
            </a:r>
            <a:endParaRPr dirty="0">
              <a:solidFill>
                <a:srgbClr val="005EA7"/>
              </a:solidFill>
            </a:endParaRPr>
          </a:p>
        </p:txBody>
      </p:sp>
      <p:graphicFrame>
        <p:nvGraphicFramePr>
          <p:cNvPr id="1175" name="Google Shape;1175;p41">
            <a:extLst>
              <a:ext uri="{FF2B5EF4-FFF2-40B4-BE49-F238E27FC236}">
                <a16:creationId xmlns:a16="http://schemas.microsoft.com/office/drawing/2014/main" id="{A8DDB23D-26E6-A828-2632-99EFCC713B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189003"/>
              </p:ext>
            </p:extLst>
          </p:nvPr>
        </p:nvGraphicFramePr>
        <p:xfrm>
          <a:off x="720000" y="1680270"/>
          <a:ext cx="3046029" cy="1576368"/>
        </p:xfrm>
        <a:graphic>
          <a:graphicData uri="http://schemas.openxmlformats.org/drawingml/2006/table">
            <a:tbl>
              <a:tblPr>
                <a:noFill/>
                <a:tableStyleId>{62232E03-9AE9-4CB7-9CF1-EBC2B8376DE5}</a:tableStyleId>
              </a:tblPr>
              <a:tblGrid>
                <a:gridCol w="1015343">
                  <a:extLst>
                    <a:ext uri="{9D8B030D-6E8A-4147-A177-3AD203B41FA5}">
                      <a16:colId xmlns:a16="http://schemas.microsoft.com/office/drawing/2014/main" val="2557569584"/>
                    </a:ext>
                  </a:extLst>
                </a:gridCol>
                <a:gridCol w="1015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5343">
                  <a:extLst>
                    <a:ext uri="{9D8B030D-6E8A-4147-A177-3AD203B41FA5}">
                      <a16:colId xmlns:a16="http://schemas.microsoft.com/office/drawing/2014/main" val="92167154"/>
                    </a:ext>
                  </a:extLst>
                </a:gridCol>
              </a:tblGrid>
              <a:tr h="6232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Requirement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Value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Weight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Breakfast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Gym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AB0C3B7-AA2F-A5E9-0ECA-4141BAF0D17F}"/>
              </a:ext>
            </a:extLst>
          </p:cNvPr>
          <p:cNvSpPr txBox="1"/>
          <p:nvPr/>
        </p:nvSpPr>
        <p:spPr>
          <a:xfrm>
            <a:off x="720000" y="887332"/>
            <a:ext cx="30460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Based on soft Requirements</a:t>
            </a:r>
            <a:endParaRPr lang="en" dirty="0"/>
          </a:p>
        </p:txBody>
      </p:sp>
      <p:graphicFrame>
        <p:nvGraphicFramePr>
          <p:cNvPr id="4" name="Google Shape;1175;p41">
            <a:extLst>
              <a:ext uri="{FF2B5EF4-FFF2-40B4-BE49-F238E27FC236}">
                <a16:creationId xmlns:a16="http://schemas.microsoft.com/office/drawing/2014/main" id="{A20DE240-5F21-2531-2BBA-CD27AC0002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8400962"/>
              </p:ext>
            </p:extLst>
          </p:nvPr>
        </p:nvGraphicFramePr>
        <p:xfrm>
          <a:off x="4965506" y="1680270"/>
          <a:ext cx="3550965" cy="2069621"/>
        </p:xfrm>
        <a:graphic>
          <a:graphicData uri="http://schemas.openxmlformats.org/drawingml/2006/table">
            <a:tbl>
              <a:tblPr>
                <a:noFill/>
                <a:tableStyleId>{62232E03-9AE9-4CB7-9CF1-EBC2B8376DE5}</a:tableStyleId>
              </a:tblPr>
              <a:tblGrid>
                <a:gridCol w="1183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655">
                  <a:extLst>
                    <a:ext uri="{9D8B030D-6E8A-4147-A177-3AD203B41FA5}">
                      <a16:colId xmlns:a16="http://schemas.microsoft.com/office/drawing/2014/main" val="2485108218"/>
                    </a:ext>
                  </a:extLst>
                </a:gridCol>
                <a:gridCol w="1183655">
                  <a:extLst>
                    <a:ext uri="{9D8B030D-6E8A-4147-A177-3AD203B41FA5}">
                      <a16:colId xmlns:a16="http://schemas.microsoft.com/office/drawing/2014/main" val="1261071169"/>
                    </a:ext>
                  </a:extLst>
                </a:gridCol>
              </a:tblGrid>
              <a:tr h="5523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Name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Breakfast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Gym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Hotel 2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Hotel 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Hotel 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7B4BC3FB-F059-160F-6C8B-ADB605028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700" y="3858786"/>
            <a:ext cx="1944627" cy="65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1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>
          <a:extLst>
            <a:ext uri="{FF2B5EF4-FFF2-40B4-BE49-F238E27FC236}">
              <a16:creationId xmlns:a16="http://schemas.microsoft.com/office/drawing/2014/main" id="{CAB982F1-DCFF-13B4-7579-7B50F0B98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41">
            <a:extLst>
              <a:ext uri="{FF2B5EF4-FFF2-40B4-BE49-F238E27FC236}">
                <a16:creationId xmlns:a16="http://schemas.microsoft.com/office/drawing/2014/main" id="{22E8AF85-7D12-352D-EE3C-CC0A7ECB28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5EA7"/>
                </a:solidFill>
              </a:rPr>
              <a:t>Sort</a:t>
            </a:r>
            <a:endParaRPr dirty="0">
              <a:solidFill>
                <a:srgbClr val="005EA7"/>
              </a:solidFill>
            </a:endParaRPr>
          </a:p>
        </p:txBody>
      </p:sp>
      <p:graphicFrame>
        <p:nvGraphicFramePr>
          <p:cNvPr id="1175" name="Google Shape;1175;p41">
            <a:extLst>
              <a:ext uri="{FF2B5EF4-FFF2-40B4-BE49-F238E27FC236}">
                <a16:creationId xmlns:a16="http://schemas.microsoft.com/office/drawing/2014/main" id="{826F73C8-460F-123C-3CE1-23D84B8B87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7423985"/>
              </p:ext>
            </p:extLst>
          </p:nvPr>
        </p:nvGraphicFramePr>
        <p:xfrm>
          <a:off x="720000" y="1680270"/>
          <a:ext cx="3046029" cy="1576368"/>
        </p:xfrm>
        <a:graphic>
          <a:graphicData uri="http://schemas.openxmlformats.org/drawingml/2006/table">
            <a:tbl>
              <a:tblPr>
                <a:noFill/>
                <a:tableStyleId>{62232E03-9AE9-4CB7-9CF1-EBC2B8376DE5}</a:tableStyleId>
              </a:tblPr>
              <a:tblGrid>
                <a:gridCol w="1015343">
                  <a:extLst>
                    <a:ext uri="{9D8B030D-6E8A-4147-A177-3AD203B41FA5}">
                      <a16:colId xmlns:a16="http://schemas.microsoft.com/office/drawing/2014/main" val="2557569584"/>
                    </a:ext>
                  </a:extLst>
                </a:gridCol>
                <a:gridCol w="1015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5343">
                  <a:extLst>
                    <a:ext uri="{9D8B030D-6E8A-4147-A177-3AD203B41FA5}">
                      <a16:colId xmlns:a16="http://schemas.microsoft.com/office/drawing/2014/main" val="92167154"/>
                    </a:ext>
                  </a:extLst>
                </a:gridCol>
              </a:tblGrid>
              <a:tr h="6232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Requirement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Value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Weight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Breakfast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Gym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975CA5-C0F4-8399-8391-E760CE7F5C95}"/>
              </a:ext>
            </a:extLst>
          </p:cNvPr>
          <p:cNvSpPr txBox="1"/>
          <p:nvPr/>
        </p:nvSpPr>
        <p:spPr>
          <a:xfrm>
            <a:off x="720000" y="887332"/>
            <a:ext cx="30460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Based on soft Requirements</a:t>
            </a:r>
            <a:endParaRPr lang="en" dirty="0"/>
          </a:p>
        </p:txBody>
      </p:sp>
      <p:graphicFrame>
        <p:nvGraphicFramePr>
          <p:cNvPr id="14" name="Google Shape;1175;p41">
            <a:extLst>
              <a:ext uri="{FF2B5EF4-FFF2-40B4-BE49-F238E27FC236}">
                <a16:creationId xmlns:a16="http://schemas.microsoft.com/office/drawing/2014/main" id="{547DD441-51B4-7B52-86B1-B11FC9BAE1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7478173"/>
              </p:ext>
            </p:extLst>
          </p:nvPr>
        </p:nvGraphicFramePr>
        <p:xfrm>
          <a:off x="4965506" y="1680270"/>
          <a:ext cx="3550965" cy="2069621"/>
        </p:xfrm>
        <a:graphic>
          <a:graphicData uri="http://schemas.openxmlformats.org/drawingml/2006/table">
            <a:tbl>
              <a:tblPr>
                <a:noFill/>
                <a:tableStyleId>{62232E03-9AE9-4CB7-9CF1-EBC2B8376DE5}</a:tableStyleId>
              </a:tblPr>
              <a:tblGrid>
                <a:gridCol w="1183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655">
                  <a:extLst>
                    <a:ext uri="{9D8B030D-6E8A-4147-A177-3AD203B41FA5}">
                      <a16:colId xmlns:a16="http://schemas.microsoft.com/office/drawing/2014/main" val="2485108218"/>
                    </a:ext>
                  </a:extLst>
                </a:gridCol>
                <a:gridCol w="1183655">
                  <a:extLst>
                    <a:ext uri="{9D8B030D-6E8A-4147-A177-3AD203B41FA5}">
                      <a16:colId xmlns:a16="http://schemas.microsoft.com/office/drawing/2014/main" val="1261071169"/>
                    </a:ext>
                  </a:extLst>
                </a:gridCol>
              </a:tblGrid>
              <a:tr h="5523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Name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Breakfast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Gym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Hotel 2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Hotel 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Hotel 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Google Shape;1840;p56">
            <a:extLst>
              <a:ext uri="{FF2B5EF4-FFF2-40B4-BE49-F238E27FC236}">
                <a16:creationId xmlns:a16="http://schemas.microsoft.com/office/drawing/2014/main" id="{73B0BFCD-1176-5657-F95B-487D10D08C0D}"/>
              </a:ext>
            </a:extLst>
          </p:cNvPr>
          <p:cNvSpPr/>
          <p:nvPr/>
        </p:nvSpPr>
        <p:spPr>
          <a:xfrm rot="10800000" flipH="1">
            <a:off x="4356846" y="1957182"/>
            <a:ext cx="608659" cy="1135003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noFill/>
          <a:ln w="127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840;p56">
            <a:extLst>
              <a:ext uri="{FF2B5EF4-FFF2-40B4-BE49-F238E27FC236}">
                <a16:creationId xmlns:a16="http://schemas.microsoft.com/office/drawing/2014/main" id="{805849C2-6459-4373-ECF9-48F0485D8EB6}"/>
              </a:ext>
            </a:extLst>
          </p:cNvPr>
          <p:cNvSpPr/>
          <p:nvPr/>
        </p:nvSpPr>
        <p:spPr>
          <a:xfrm>
            <a:off x="4356845" y="2376239"/>
            <a:ext cx="608660" cy="1650564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AE523B7-74A2-A8B7-22D5-446DD0780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700" y="3858786"/>
            <a:ext cx="1944627" cy="65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3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47"/>
          <p:cNvSpPr/>
          <p:nvPr/>
        </p:nvSpPr>
        <p:spPr>
          <a:xfrm>
            <a:off x="3956314" y="3333983"/>
            <a:ext cx="4858950" cy="439633"/>
          </a:xfrm>
          <a:custGeom>
            <a:avLst/>
            <a:gdLst/>
            <a:ahLst/>
            <a:cxnLst/>
            <a:rect l="l" t="t" r="r" b="b"/>
            <a:pathLst>
              <a:path w="161716" h="9441" extrusionOk="0">
                <a:moveTo>
                  <a:pt x="80858" y="1"/>
                </a:moveTo>
                <a:cubicBezTo>
                  <a:pt x="36193" y="1"/>
                  <a:pt x="0" y="2136"/>
                  <a:pt x="0" y="4738"/>
                </a:cubicBezTo>
                <a:cubicBezTo>
                  <a:pt x="0" y="7339"/>
                  <a:pt x="36193" y="9441"/>
                  <a:pt x="80858" y="9441"/>
                </a:cubicBezTo>
                <a:cubicBezTo>
                  <a:pt x="125523" y="9441"/>
                  <a:pt x="161716" y="7339"/>
                  <a:pt x="161716" y="4738"/>
                </a:cubicBezTo>
                <a:cubicBezTo>
                  <a:pt x="161716" y="2136"/>
                  <a:pt x="125523" y="1"/>
                  <a:pt x="808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8" name="Google Shape;1048;p47"/>
          <p:cNvGrpSpPr/>
          <p:nvPr/>
        </p:nvGrpSpPr>
        <p:grpSpPr>
          <a:xfrm>
            <a:off x="3938195" y="645143"/>
            <a:ext cx="4923925" cy="4037115"/>
            <a:chOff x="5251825" y="1581500"/>
            <a:chExt cx="2706125" cy="2167400"/>
          </a:xfrm>
        </p:grpSpPr>
        <p:sp>
          <p:nvSpPr>
            <p:cNvPr id="1049" name="Google Shape;1049;p47"/>
            <p:cNvSpPr/>
            <p:nvPr/>
          </p:nvSpPr>
          <p:spPr>
            <a:xfrm>
              <a:off x="6230850" y="3040025"/>
              <a:ext cx="794775" cy="708875"/>
            </a:xfrm>
            <a:custGeom>
              <a:avLst/>
              <a:gdLst/>
              <a:ahLst/>
              <a:cxnLst/>
              <a:rect l="l" t="t" r="r" b="b"/>
              <a:pathLst>
                <a:path w="31791" h="28355" extrusionOk="0">
                  <a:moveTo>
                    <a:pt x="1" y="1"/>
                  </a:moveTo>
                  <a:cubicBezTo>
                    <a:pt x="5371" y="9208"/>
                    <a:pt x="6839" y="19148"/>
                    <a:pt x="4404" y="28355"/>
                  </a:cubicBezTo>
                  <a:lnTo>
                    <a:pt x="29355" y="28355"/>
                  </a:lnTo>
                  <a:cubicBezTo>
                    <a:pt x="31790" y="19148"/>
                    <a:pt x="30323" y="9208"/>
                    <a:pt x="24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7"/>
            <p:cNvSpPr/>
            <p:nvPr/>
          </p:nvSpPr>
          <p:spPr>
            <a:xfrm>
              <a:off x="6198325" y="3040025"/>
              <a:ext cx="794775" cy="708875"/>
            </a:xfrm>
            <a:custGeom>
              <a:avLst/>
              <a:gdLst/>
              <a:ahLst/>
              <a:cxnLst/>
              <a:rect l="l" t="t" r="r" b="b"/>
              <a:pathLst>
                <a:path w="31791" h="28355" extrusionOk="0">
                  <a:moveTo>
                    <a:pt x="1" y="1"/>
                  </a:moveTo>
                  <a:cubicBezTo>
                    <a:pt x="5371" y="9208"/>
                    <a:pt x="6839" y="19148"/>
                    <a:pt x="4404" y="28355"/>
                  </a:cubicBezTo>
                  <a:lnTo>
                    <a:pt x="29355" y="28355"/>
                  </a:lnTo>
                  <a:cubicBezTo>
                    <a:pt x="31790" y="19148"/>
                    <a:pt x="30356" y="9208"/>
                    <a:pt x="249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6199175" y="3040025"/>
              <a:ext cx="747225" cy="331100"/>
            </a:xfrm>
            <a:custGeom>
              <a:avLst/>
              <a:gdLst/>
              <a:ahLst/>
              <a:cxnLst/>
              <a:rect l="l" t="t" r="r" b="b"/>
              <a:pathLst>
                <a:path w="29889" h="13244" extrusionOk="0">
                  <a:moveTo>
                    <a:pt x="0" y="1"/>
                  </a:moveTo>
                  <a:cubicBezTo>
                    <a:pt x="2402" y="4104"/>
                    <a:pt x="4070" y="8574"/>
                    <a:pt x="4904" y="13244"/>
                  </a:cubicBezTo>
                  <a:lnTo>
                    <a:pt x="29888" y="13244"/>
                  </a:lnTo>
                  <a:cubicBezTo>
                    <a:pt x="29021" y="8574"/>
                    <a:pt x="27353" y="4104"/>
                    <a:pt x="249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7"/>
            <p:cNvSpPr/>
            <p:nvPr/>
          </p:nvSpPr>
          <p:spPr>
            <a:xfrm>
              <a:off x="5287675" y="1581500"/>
              <a:ext cx="2670275" cy="1702075"/>
            </a:xfrm>
            <a:custGeom>
              <a:avLst/>
              <a:gdLst/>
              <a:ahLst/>
              <a:cxnLst/>
              <a:rect l="l" t="t" r="r" b="b"/>
              <a:pathLst>
                <a:path w="106811" h="68083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lnTo>
                    <a:pt x="1" y="65113"/>
                  </a:lnTo>
                  <a:cubicBezTo>
                    <a:pt x="1" y="66748"/>
                    <a:pt x="1335" y="68082"/>
                    <a:pt x="3003" y="68082"/>
                  </a:cubicBezTo>
                  <a:lnTo>
                    <a:pt x="103808" y="68082"/>
                  </a:lnTo>
                  <a:cubicBezTo>
                    <a:pt x="105476" y="68082"/>
                    <a:pt x="106811" y="66748"/>
                    <a:pt x="106811" y="65113"/>
                  </a:cubicBezTo>
                  <a:lnTo>
                    <a:pt x="106811" y="3002"/>
                  </a:lnTo>
                  <a:cubicBezTo>
                    <a:pt x="106811" y="1334"/>
                    <a:pt x="105476" y="0"/>
                    <a:pt x="103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7"/>
            <p:cNvSpPr/>
            <p:nvPr/>
          </p:nvSpPr>
          <p:spPr>
            <a:xfrm>
              <a:off x="5287675" y="1581500"/>
              <a:ext cx="2670275" cy="1702075"/>
            </a:xfrm>
            <a:custGeom>
              <a:avLst/>
              <a:gdLst/>
              <a:ahLst/>
              <a:cxnLst/>
              <a:rect l="l" t="t" r="r" b="b"/>
              <a:pathLst>
                <a:path w="106811" h="68083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lnTo>
                    <a:pt x="1" y="65113"/>
                  </a:lnTo>
                  <a:cubicBezTo>
                    <a:pt x="1" y="66748"/>
                    <a:pt x="1335" y="68082"/>
                    <a:pt x="3003" y="68082"/>
                  </a:cubicBezTo>
                  <a:lnTo>
                    <a:pt x="103808" y="68082"/>
                  </a:lnTo>
                  <a:cubicBezTo>
                    <a:pt x="105476" y="68082"/>
                    <a:pt x="106811" y="66748"/>
                    <a:pt x="106811" y="65113"/>
                  </a:cubicBezTo>
                  <a:lnTo>
                    <a:pt x="106811" y="3002"/>
                  </a:lnTo>
                  <a:cubicBezTo>
                    <a:pt x="106811" y="1334"/>
                    <a:pt x="105476" y="0"/>
                    <a:pt x="103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7"/>
            <p:cNvSpPr/>
            <p:nvPr/>
          </p:nvSpPr>
          <p:spPr>
            <a:xfrm>
              <a:off x="5251825" y="1581500"/>
              <a:ext cx="2670275" cy="1702075"/>
            </a:xfrm>
            <a:custGeom>
              <a:avLst/>
              <a:gdLst/>
              <a:ahLst/>
              <a:cxnLst/>
              <a:rect l="l" t="t" r="r" b="b"/>
              <a:pathLst>
                <a:path w="106811" h="68083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lnTo>
                    <a:pt x="1" y="65113"/>
                  </a:lnTo>
                  <a:cubicBezTo>
                    <a:pt x="1" y="66748"/>
                    <a:pt x="1335" y="68082"/>
                    <a:pt x="3003" y="68082"/>
                  </a:cubicBezTo>
                  <a:lnTo>
                    <a:pt x="103841" y="68082"/>
                  </a:lnTo>
                  <a:cubicBezTo>
                    <a:pt x="105476" y="68082"/>
                    <a:pt x="106810" y="66748"/>
                    <a:pt x="106810" y="65113"/>
                  </a:cubicBezTo>
                  <a:lnTo>
                    <a:pt x="106810" y="3002"/>
                  </a:lnTo>
                  <a:cubicBezTo>
                    <a:pt x="106810" y="1334"/>
                    <a:pt x="105476" y="0"/>
                    <a:pt x="1038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5251825" y="1668225"/>
              <a:ext cx="2670275" cy="1371825"/>
            </a:xfrm>
            <a:custGeom>
              <a:avLst/>
              <a:gdLst/>
              <a:ahLst/>
              <a:cxnLst/>
              <a:rect l="l" t="t" r="r" b="b"/>
              <a:pathLst>
                <a:path w="106811" h="54873" extrusionOk="0">
                  <a:moveTo>
                    <a:pt x="1" y="0"/>
                  </a:moveTo>
                  <a:lnTo>
                    <a:pt x="1" y="54873"/>
                  </a:lnTo>
                  <a:lnTo>
                    <a:pt x="106810" y="54873"/>
                  </a:lnTo>
                  <a:lnTo>
                    <a:pt x="1068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6518575" y="3114250"/>
              <a:ext cx="120100" cy="101950"/>
            </a:xfrm>
            <a:custGeom>
              <a:avLst/>
              <a:gdLst/>
              <a:ahLst/>
              <a:cxnLst/>
              <a:rect l="l" t="t" r="r" b="b"/>
              <a:pathLst>
                <a:path w="4804" h="4078" extrusionOk="0">
                  <a:moveTo>
                    <a:pt x="2735" y="1"/>
                  </a:moveTo>
                  <a:cubicBezTo>
                    <a:pt x="934" y="1"/>
                    <a:pt x="0" y="2202"/>
                    <a:pt x="1301" y="3470"/>
                  </a:cubicBezTo>
                  <a:cubicBezTo>
                    <a:pt x="1721" y="3890"/>
                    <a:pt x="2235" y="4077"/>
                    <a:pt x="2739" y="4077"/>
                  </a:cubicBezTo>
                  <a:cubicBezTo>
                    <a:pt x="3794" y="4077"/>
                    <a:pt x="4804" y="3255"/>
                    <a:pt x="4804" y="2036"/>
                  </a:cubicBezTo>
                  <a:cubicBezTo>
                    <a:pt x="4804" y="901"/>
                    <a:pt x="3870" y="1"/>
                    <a:pt x="2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7"/>
            <p:cNvSpPr/>
            <p:nvPr/>
          </p:nvSpPr>
          <p:spPr>
            <a:xfrm>
              <a:off x="6518575" y="3114250"/>
              <a:ext cx="120100" cy="101950"/>
            </a:xfrm>
            <a:custGeom>
              <a:avLst/>
              <a:gdLst/>
              <a:ahLst/>
              <a:cxnLst/>
              <a:rect l="l" t="t" r="r" b="b"/>
              <a:pathLst>
                <a:path w="4804" h="4078" extrusionOk="0">
                  <a:moveTo>
                    <a:pt x="2735" y="1"/>
                  </a:moveTo>
                  <a:cubicBezTo>
                    <a:pt x="934" y="1"/>
                    <a:pt x="0" y="2202"/>
                    <a:pt x="1301" y="3470"/>
                  </a:cubicBezTo>
                  <a:cubicBezTo>
                    <a:pt x="1721" y="3890"/>
                    <a:pt x="2235" y="4077"/>
                    <a:pt x="2739" y="4077"/>
                  </a:cubicBezTo>
                  <a:cubicBezTo>
                    <a:pt x="3794" y="4077"/>
                    <a:pt x="4804" y="3255"/>
                    <a:pt x="4804" y="2036"/>
                  </a:cubicBezTo>
                  <a:cubicBezTo>
                    <a:pt x="4804" y="901"/>
                    <a:pt x="3870" y="1"/>
                    <a:pt x="2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6054900" y="3699675"/>
              <a:ext cx="810600" cy="49225"/>
            </a:xfrm>
            <a:custGeom>
              <a:avLst/>
              <a:gdLst/>
              <a:ahLst/>
              <a:cxnLst/>
              <a:rect l="l" t="t" r="r" b="b"/>
              <a:pathLst>
                <a:path w="32424" h="1969" extrusionOk="0">
                  <a:moveTo>
                    <a:pt x="1969" y="1"/>
                  </a:moveTo>
                  <a:cubicBezTo>
                    <a:pt x="868" y="1"/>
                    <a:pt x="1" y="868"/>
                    <a:pt x="1" y="1969"/>
                  </a:cubicBezTo>
                  <a:lnTo>
                    <a:pt x="32424" y="1969"/>
                  </a:lnTo>
                  <a:cubicBezTo>
                    <a:pt x="32424" y="868"/>
                    <a:pt x="31523" y="1"/>
                    <a:pt x="30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6808775" y="3699675"/>
              <a:ext cx="226025" cy="49225"/>
            </a:xfrm>
            <a:custGeom>
              <a:avLst/>
              <a:gdLst/>
              <a:ahLst/>
              <a:cxnLst/>
              <a:rect l="l" t="t" r="r" b="b"/>
              <a:pathLst>
                <a:path w="9041" h="1969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lnTo>
                    <a:pt x="9040" y="1969"/>
                  </a:lnTo>
                  <a:cubicBezTo>
                    <a:pt x="9040" y="868"/>
                    <a:pt x="8173" y="1"/>
                    <a:pt x="7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0" name="Google Shape;1060;p47"/>
          <p:cNvSpPr/>
          <p:nvPr/>
        </p:nvSpPr>
        <p:spPr>
          <a:xfrm>
            <a:off x="720000" y="1701208"/>
            <a:ext cx="22506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47"/>
          <p:cNvSpPr txBox="1">
            <a:spLocks noGrp="1"/>
          </p:cNvSpPr>
          <p:nvPr>
            <p:ph type="title"/>
          </p:nvPr>
        </p:nvSpPr>
        <p:spPr>
          <a:xfrm flipV="1">
            <a:off x="-1346663" y="806682"/>
            <a:ext cx="349135" cy="174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63" name="Google Shape;1063;p47"/>
          <p:cNvPicPr preferRelativeResize="0"/>
          <p:nvPr/>
        </p:nvPicPr>
        <p:blipFill>
          <a:blip r:embed="rId3"/>
          <a:srcRect l="12" t="498" r="-12" b="23440"/>
          <a:stretch/>
        </p:blipFill>
        <p:spPr>
          <a:xfrm>
            <a:off x="3956314" y="778743"/>
            <a:ext cx="4812999" cy="2555240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B44F7C-4AA4-9A06-6CD8-6EF441CC1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9869" y="3003422"/>
            <a:ext cx="4765887" cy="3165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E79A6-610B-4E9A-10C3-0B9131706B6C}"/>
              </a:ext>
            </a:extLst>
          </p:cNvPr>
          <p:cNvSpPr txBox="1"/>
          <p:nvPr/>
        </p:nvSpPr>
        <p:spPr>
          <a:xfrm>
            <a:off x="561360" y="1183252"/>
            <a:ext cx="27457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42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Dela Gothic One"/>
                <a:ea typeface="Dela Gothic One"/>
                <a:sym typeface="Dela Gothic One"/>
              </a:rPr>
              <a:t>Demo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Google Shape;910;p33">
            <a:extLst>
              <a:ext uri="{FF2B5EF4-FFF2-40B4-BE49-F238E27FC236}">
                <a16:creationId xmlns:a16="http://schemas.microsoft.com/office/drawing/2014/main" id="{09E11F4F-46B1-D030-0ACF-5DC45D53BE24}"/>
              </a:ext>
            </a:extLst>
          </p:cNvPr>
          <p:cNvSpPr txBox="1">
            <a:spLocks/>
          </p:cNvSpPr>
          <p:nvPr/>
        </p:nvSpPr>
        <p:spPr>
          <a:xfrm>
            <a:off x="-1537031" y="1023953"/>
            <a:ext cx="4383600" cy="10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ela Gothic One"/>
              <a:buNone/>
              <a:defRPr sz="2600" b="0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0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0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0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0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0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0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0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0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23" name="Google Shape;911;p33">
            <a:extLst>
              <a:ext uri="{FF2B5EF4-FFF2-40B4-BE49-F238E27FC236}">
                <a16:creationId xmlns:a16="http://schemas.microsoft.com/office/drawing/2014/main" id="{E4FCB812-2E90-F5ED-74F7-88C1488DEEA7}"/>
              </a:ext>
            </a:extLst>
          </p:cNvPr>
          <p:cNvSpPr txBox="1">
            <a:spLocks/>
          </p:cNvSpPr>
          <p:nvPr/>
        </p:nvSpPr>
        <p:spPr>
          <a:xfrm>
            <a:off x="1538832" y="303097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4200" dirty="0">
                <a:solidFill>
                  <a:schemeClr val="lt1"/>
                </a:solidFill>
                <a:latin typeface="Dela Gothic One"/>
                <a:ea typeface="Dela Gothic One"/>
                <a:sym typeface="Dela Gothic One"/>
              </a:rPr>
              <a:t>02</a:t>
            </a:r>
          </a:p>
        </p:txBody>
      </p:sp>
      <p:cxnSp>
        <p:nvCxnSpPr>
          <p:cNvPr id="24" name="Google Shape;951;p33">
            <a:extLst>
              <a:ext uri="{FF2B5EF4-FFF2-40B4-BE49-F238E27FC236}">
                <a16:creationId xmlns:a16="http://schemas.microsoft.com/office/drawing/2014/main" id="{281F51A3-EC17-2C2A-9B4C-56406C25E212}"/>
              </a:ext>
            </a:extLst>
          </p:cNvPr>
          <p:cNvCxnSpPr>
            <a:cxnSpLocks/>
          </p:cNvCxnSpPr>
          <p:nvPr/>
        </p:nvCxnSpPr>
        <p:spPr>
          <a:xfrm>
            <a:off x="-1460411" y="2020352"/>
            <a:ext cx="411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952;p33">
            <a:extLst>
              <a:ext uri="{FF2B5EF4-FFF2-40B4-BE49-F238E27FC236}">
                <a16:creationId xmlns:a16="http://schemas.microsoft.com/office/drawing/2014/main" id="{CC9AE6EE-D813-0C43-0842-8B40DC11EC9A}"/>
              </a:ext>
            </a:extLst>
          </p:cNvPr>
          <p:cNvCxnSpPr/>
          <p:nvPr/>
        </p:nvCxnSpPr>
        <p:spPr>
          <a:xfrm>
            <a:off x="-1460411" y="1191641"/>
            <a:ext cx="411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5DDC7C8-69F0-435A-7C56-E00B5C769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69" y="2207808"/>
            <a:ext cx="2774532" cy="27745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hatbot by AI Pitch Deck by Slidesgo">
  <a:themeElements>
    <a:clrScheme name="Simple Light">
      <a:dk1>
        <a:srgbClr val="373B42"/>
      </a:dk1>
      <a:lt1>
        <a:srgbClr val="3B63F8"/>
      </a:lt1>
      <a:dk2>
        <a:srgbClr val="EEF1F5"/>
      </a:dk2>
      <a:lt2>
        <a:srgbClr val="87ABFF"/>
      </a:lt2>
      <a:accent1>
        <a:srgbClr val="C0E1FF"/>
      </a:accent1>
      <a:accent2>
        <a:srgbClr val="9DA1A8"/>
      </a:accent2>
      <a:accent3>
        <a:srgbClr val="C3C7CE"/>
      </a:accent3>
      <a:accent4>
        <a:srgbClr val="FFFFFF"/>
      </a:accent4>
      <a:accent5>
        <a:srgbClr val="FFFFFF"/>
      </a:accent5>
      <a:accent6>
        <a:srgbClr val="FFFFFF"/>
      </a:accent6>
      <a:hlink>
        <a:srgbClr val="373B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369</Words>
  <Application>Microsoft Macintosh PowerPoint</Application>
  <PresentationFormat>On-screen Show (16:9)</PresentationFormat>
  <Paragraphs>148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Open Sans</vt:lpstr>
      <vt:lpstr>Dela Gothic One</vt:lpstr>
      <vt:lpstr>Barlow</vt:lpstr>
      <vt:lpstr>Arial</vt:lpstr>
      <vt:lpstr>Palanquin Dark</vt:lpstr>
      <vt:lpstr>Calibri</vt:lpstr>
      <vt:lpstr>Chatbot by AI Pitch Deck by Slidesgo</vt:lpstr>
      <vt:lpstr>SmartStay24</vt:lpstr>
      <vt:lpstr>Algorithm</vt:lpstr>
      <vt:lpstr>Algorithm</vt:lpstr>
      <vt:lpstr>Parse</vt:lpstr>
      <vt:lpstr>Filter</vt:lpstr>
      <vt:lpstr>Filter</vt:lpstr>
      <vt:lpstr>Sort</vt:lpstr>
      <vt:lpstr>Sort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Sebastian Rogg</cp:lastModifiedBy>
  <cp:revision>25</cp:revision>
  <dcterms:modified xsi:type="dcterms:W3CDTF">2025-04-26T20:28:34Z</dcterms:modified>
</cp:coreProperties>
</file>