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35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56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05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141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13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31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064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10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5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79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8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5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2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50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31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0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5EB6-E9ED-462E-A7C1-EA158FAE388F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1981-072E-47DF-92EF-BBC7E300C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5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562FA-C19D-49F5-9263-5AB769B4D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Scavenger</a:t>
            </a:r>
            <a:r>
              <a:rPr lang="de-DE" dirty="0"/>
              <a:t> </a:t>
            </a:r>
            <a:r>
              <a:rPr lang="de-DE" dirty="0" err="1"/>
              <a:t>Hunt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8FDECE-3E02-4455-91D0-09EC54EF9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589" y="3744082"/>
            <a:ext cx="10221157" cy="437302"/>
          </a:xfrm>
        </p:spPr>
        <p:txBody>
          <a:bodyPr/>
          <a:lstStyle/>
          <a:p>
            <a:r>
              <a:rPr lang="de-DE" dirty="0"/>
              <a:t>ASE Project by Pascal Gerig, Elias Wipfli, Lorenzo Wipfli and Marcel Zauder</a:t>
            </a:r>
          </a:p>
        </p:txBody>
      </p:sp>
    </p:spTree>
    <p:extLst>
      <p:ext uri="{BB962C8B-B14F-4D97-AF65-F5344CB8AC3E}">
        <p14:creationId xmlns:p14="http://schemas.microsoft.com/office/powerpoint/2010/main" val="296780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134C8-91EC-417F-A0DC-EBD9774A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6A92-CDEC-4EC3-B924-ADFBA438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team game (two players for each team (one Runner and one Commander))</a:t>
            </a:r>
          </a:p>
          <a:p>
            <a:r>
              <a:rPr lang="en-US" dirty="0"/>
              <a:t>one running around with Thingy and the other using commands on laptop to lead his/her teammate to the treasure</a:t>
            </a:r>
          </a:p>
          <a:p>
            <a:r>
              <a:rPr lang="en-US" dirty="0"/>
              <a:t>Commander can see Runner and Treasure on a map</a:t>
            </a:r>
          </a:p>
          <a:p>
            <a:r>
              <a:rPr lang="en-US" dirty="0"/>
              <a:t>treasure generated randomly equidistant from both Runners’ starting position</a:t>
            </a:r>
          </a:p>
          <a:p>
            <a:r>
              <a:rPr lang="en-US" dirty="0"/>
              <a:t>Commander can send instruction via Thingy where to go</a:t>
            </a:r>
          </a:p>
          <a:p>
            <a:r>
              <a:rPr lang="en-US" dirty="0"/>
              <a:t>Runner can activate an EMP which interferes with the other Thingy such that it is deactivate for a limited amount of time</a:t>
            </a:r>
          </a:p>
          <a:p>
            <a:r>
              <a:rPr lang="en-US" dirty="0"/>
              <a:t>first Runner at the treasure wins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74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63142-386D-4E1D-8B14-E165A54B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Specifications</a:t>
            </a:r>
            <a:r>
              <a:rPr lang="de-DE" dirty="0"/>
              <a:t> and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6F1CE-248C-42A3-98EC-70B64919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Maps API (Bing, HERE etc.)</a:t>
            </a:r>
          </a:p>
          <a:p>
            <a:r>
              <a:rPr lang="de-DE" dirty="0"/>
              <a:t>Frontend: Aurelia or Angular</a:t>
            </a:r>
          </a:p>
          <a:p>
            <a:r>
              <a:rPr lang="de-DE" dirty="0"/>
              <a:t>Backend: Python (</a:t>
            </a:r>
            <a:r>
              <a:rPr lang="de-DE" dirty="0" err="1"/>
              <a:t>aiohttp</a:t>
            </a:r>
            <a:r>
              <a:rPr lang="de-DE" dirty="0"/>
              <a:t>)</a:t>
            </a:r>
          </a:p>
          <a:p>
            <a:r>
              <a:rPr lang="de-DE" dirty="0"/>
              <a:t>Database: MySQL</a:t>
            </a:r>
          </a:p>
          <a:p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7493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6C5AA-EA1B-48CB-836C-42F8E69D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BB3BB-C647-4E76-A734-59AB5D5A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Commander can see where the runner is on a map</a:t>
            </a:r>
          </a:p>
          <a:p>
            <a:r>
              <a:rPr lang="en-US" dirty="0"/>
              <a:t>Commander can see where the random-generated treasure is</a:t>
            </a:r>
          </a:p>
          <a:p>
            <a:r>
              <a:rPr lang="en-US" dirty="0"/>
              <a:t>Commander can manipulate Thingy (can command the runner)</a:t>
            </a:r>
          </a:p>
          <a:p>
            <a:r>
              <a:rPr lang="en-US" dirty="0"/>
              <a:t>Game is over when Runner is at treasure</a:t>
            </a:r>
          </a:p>
          <a:p>
            <a:r>
              <a:rPr lang="en-US" dirty="0"/>
              <a:t>Two teams can play the game simultaneously</a:t>
            </a:r>
          </a:p>
          <a:p>
            <a:r>
              <a:rPr lang="de-DE" dirty="0"/>
              <a:t>Each Commander </a:t>
            </a:r>
            <a:r>
              <a:rPr lang="de-DE" dirty="0" err="1"/>
              <a:t>needs</a:t>
            </a:r>
            <a:r>
              <a:rPr lang="de-DE" dirty="0"/>
              <a:t> an </a:t>
            </a:r>
            <a:r>
              <a:rPr lang="de-DE" dirty="0" err="1"/>
              <a:t>authentification</a:t>
            </a:r>
            <a:endParaRPr lang="de-DE" dirty="0"/>
          </a:p>
          <a:p>
            <a:r>
              <a:rPr lang="en-US" dirty="0"/>
              <a:t>When game completed the path of each player is displayed on the screen + commands </a:t>
            </a:r>
            <a:r>
              <a:rPr lang="de-DE" dirty="0" err="1"/>
              <a:t>given</a:t>
            </a:r>
            <a:r>
              <a:rPr lang="de-DE" dirty="0"/>
              <a:t> (with </a:t>
            </a:r>
            <a:r>
              <a:rPr lang="de-DE" dirty="0" err="1"/>
              <a:t>timestamps</a:t>
            </a:r>
            <a:r>
              <a:rPr lang="de-DE" dirty="0"/>
              <a:t>)</a:t>
            </a:r>
          </a:p>
          <a:p>
            <a:r>
              <a:rPr lang="en-US" dirty="0"/>
              <a:t>EMP implementation (runner can activate an EMP which </a:t>
            </a:r>
            <a:r>
              <a:rPr lang="de-DE" dirty="0" err="1"/>
              <a:t>interferes</a:t>
            </a:r>
            <a:r>
              <a:rPr lang="de-DE" dirty="0"/>
              <a:t> with the other </a:t>
            </a:r>
            <a:r>
              <a:rPr lang="en-US" dirty="0"/>
              <a:t>Thingy such that it is deactivate for a limited amount of time)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586866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233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Kondensstreifen</vt:lpstr>
      <vt:lpstr>Scavenger Hunt</vt:lpstr>
      <vt:lpstr>Game Idea</vt:lpstr>
      <vt:lpstr>Specifications and Requirements</vt:lpstr>
      <vt:lpstr>User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Scavenger Hunt</dc:title>
  <dc:creator>Marcel</dc:creator>
  <cp:lastModifiedBy>Marcel</cp:lastModifiedBy>
  <cp:revision>2</cp:revision>
  <dcterms:created xsi:type="dcterms:W3CDTF">2020-10-06T08:26:37Z</dcterms:created>
  <dcterms:modified xsi:type="dcterms:W3CDTF">2020-10-06T08:33:32Z</dcterms:modified>
</cp:coreProperties>
</file>