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06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0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55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93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66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34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95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70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16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B3951A0-83DB-4EA2-AAF4-66665254BDB5}" type="datetimeFigureOut">
              <a:rPr lang="ru-RU" smtClean="0"/>
              <a:t>16.01.2020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78D06F-26B2-4639-A5F7-1FB2AF62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87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9FAE4-8B10-4B27-892B-B6A733AC6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Проект </a:t>
            </a:r>
            <a:r>
              <a:rPr lang="en-US" dirty="0" err="1"/>
              <a:t>Pygame</a:t>
            </a:r>
            <a:br>
              <a:rPr lang="en-US" dirty="0"/>
            </a:br>
            <a:r>
              <a:rPr lang="ru-RU" dirty="0"/>
              <a:t>Сапёр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0360C4-5DEE-4C6E-A130-AB2B14104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Графов Максим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38919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10838-F5D2-4F87-8263-7E2283244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D38731-7026-492C-9E00-FCE3648B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стандартный сапёр с таблицей рекордов.</a:t>
            </a:r>
          </a:p>
          <a:p>
            <a:r>
              <a:rPr lang="ru-RU" dirty="0"/>
              <a:t>Все правила взяты из обычного сапёра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596D12-4A67-482E-9A84-93093578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725" y="2888615"/>
            <a:ext cx="94297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01E7B-9F7E-4FA4-A35C-1BF1C0F27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B6BA46-BC60-4307-806A-396E80051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Были использованы несколько классов.</a:t>
            </a:r>
          </a:p>
          <a:p>
            <a:r>
              <a:rPr lang="ru-RU" dirty="0"/>
              <a:t>1. Класс </a:t>
            </a:r>
            <a:r>
              <a:rPr lang="en-US" dirty="0"/>
              <a:t>Board </a:t>
            </a:r>
            <a:r>
              <a:rPr lang="ru-RU" dirty="0"/>
              <a:t>– отвечает за составление доски и за ответную реакцию на нажатие ЛКМ</a:t>
            </a:r>
          </a:p>
          <a:p>
            <a:r>
              <a:rPr lang="ru-RU" dirty="0"/>
              <a:t>2. Класс </a:t>
            </a:r>
            <a:r>
              <a:rPr lang="en-US" dirty="0"/>
              <a:t>Minesweeper </a:t>
            </a:r>
            <a:r>
              <a:rPr lang="ru-RU" dirty="0"/>
              <a:t>– наследованный от </a:t>
            </a:r>
            <a:r>
              <a:rPr lang="en-US" dirty="0"/>
              <a:t>Board </a:t>
            </a:r>
            <a:r>
              <a:rPr lang="ru-RU" dirty="0"/>
              <a:t>класс, который уже расставляет на доске бомбы и отвечает за все основные функции</a:t>
            </a:r>
          </a:p>
          <a:p>
            <a:r>
              <a:rPr lang="ru-RU" dirty="0"/>
              <a:t>3. Класс</a:t>
            </a:r>
            <a:r>
              <a:rPr lang="en-US" dirty="0"/>
              <a:t> Start – </a:t>
            </a:r>
            <a:r>
              <a:rPr lang="ru-RU" dirty="0"/>
              <a:t>наследованный от </a:t>
            </a:r>
            <a:r>
              <a:rPr lang="en-US" dirty="0" err="1"/>
              <a:t>Qwidget</a:t>
            </a:r>
            <a:r>
              <a:rPr lang="en-US" dirty="0"/>
              <a:t> </a:t>
            </a:r>
            <a:r>
              <a:rPr lang="ru-RU" dirty="0"/>
              <a:t>класс. Используется для начальных диалоговых окон</a:t>
            </a:r>
          </a:p>
        </p:txBody>
      </p:sp>
    </p:spTree>
    <p:extLst>
      <p:ext uri="{BB962C8B-B14F-4D97-AF65-F5344CB8AC3E}">
        <p14:creationId xmlns:p14="http://schemas.microsoft.com/office/powerpoint/2010/main" val="1393200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754F5-EF2A-4D53-828A-FE6D2B9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Использовавшиеся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ABA44-443D-4B8F-8FAB-F4D615917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 помощью библиотеки </a:t>
            </a:r>
            <a:r>
              <a:rPr lang="en-US" sz="2000" dirty="0"/>
              <a:t>time</a:t>
            </a:r>
            <a:r>
              <a:rPr lang="ru-RU" sz="2000" dirty="0"/>
              <a:t> я смог реализовать отсчёт времени от начала игры и от этого времени зависит количество набранных очков.</a:t>
            </a:r>
          </a:p>
          <a:p>
            <a:r>
              <a:rPr lang="ru-RU" sz="2000" dirty="0"/>
              <a:t>С помощью </a:t>
            </a:r>
            <a:r>
              <a:rPr lang="en-US" sz="2000" dirty="0"/>
              <a:t>sqlite3 </a:t>
            </a:r>
            <a:r>
              <a:rPr lang="ru-RU" sz="2000" dirty="0"/>
              <a:t>была реализована таблица рекордов, которая по запросу </a:t>
            </a:r>
            <a:r>
              <a:rPr lang="en-US" sz="2000" dirty="0"/>
              <a:t>ORDER BY </a:t>
            </a:r>
            <a:r>
              <a:rPr lang="ru-RU" sz="2000" dirty="0"/>
              <a:t>смогла вывести мне 10 лучших результатов.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Использовалась библиотека </a:t>
            </a:r>
            <a:r>
              <a:rPr lang="en-US" sz="2000" dirty="0"/>
              <a:t>random</a:t>
            </a:r>
            <a:r>
              <a:rPr lang="ru-RU" sz="2000" dirty="0"/>
              <a:t>, с помощью которой я реализовал случайное появление бомб на поле</a:t>
            </a:r>
          </a:p>
        </p:txBody>
      </p:sp>
    </p:spTree>
    <p:extLst>
      <p:ext uri="{BB962C8B-B14F-4D97-AF65-F5344CB8AC3E}">
        <p14:creationId xmlns:p14="http://schemas.microsoft.com/office/powerpoint/2010/main" val="152846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378D4-277E-4E23-8A7E-6100D589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A6C23-DFDC-4739-803B-D4B4D25D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была интересна в техническом плане, реализованы все желанные функции, игра работает и в неё можно полноценно играть.</a:t>
            </a:r>
          </a:p>
          <a:p>
            <a:r>
              <a:rPr lang="ru-RU" dirty="0"/>
              <a:t>Возможности для доработки и развития: добавить больше графики, возможно некоторых звуковых элементов. Добавить меню настроек, в которых можно было бы менять громкость звука, возможно выбирать скины.</a:t>
            </a:r>
          </a:p>
        </p:txBody>
      </p:sp>
    </p:spTree>
    <p:extLst>
      <p:ext uri="{BB962C8B-B14F-4D97-AF65-F5344CB8AC3E}">
        <p14:creationId xmlns:p14="http://schemas.microsoft.com/office/powerpoint/2010/main" val="1318696170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12</TotalTime>
  <Words>194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Вид</vt:lpstr>
      <vt:lpstr>Проект Pygame Сапёр  </vt:lpstr>
      <vt:lpstr>Введение</vt:lpstr>
      <vt:lpstr>Классы</vt:lpstr>
      <vt:lpstr>Использовавшиеся технологии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 Сапёр  </dc:title>
  <dc:creator>GosickYT GosickYT</dc:creator>
  <cp:lastModifiedBy>GosickYT GosickYT</cp:lastModifiedBy>
  <cp:revision>2</cp:revision>
  <dcterms:created xsi:type="dcterms:W3CDTF">2020-01-16T13:36:07Z</dcterms:created>
  <dcterms:modified xsi:type="dcterms:W3CDTF">2020-01-16T13:48:33Z</dcterms:modified>
</cp:coreProperties>
</file>