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643BD-9218-4FCB-A1C7-B5E4E8389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CBBF82-FBDF-44C8-BA2A-55C6F1B35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48E669-3772-4979-AB52-5F5B12D1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CD56-ACCD-4DB9-8798-F498A7F796E0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154496-AB07-409D-84C2-17B0D993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F997FA-166C-400C-A95C-19EA5BE4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9B8B-7C57-471F-8BAF-6AB25EBE2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258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4C9C0-8684-4FA1-A0E4-340D6E38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B2F666-9FA2-4905-9F71-328F34247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0F1C2B-CDE3-4586-ACDA-A6D851826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CD56-ACCD-4DB9-8798-F498A7F796E0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CB73EF-687F-4304-9CBE-B978DCA4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8930A2-AEDC-495C-86E1-E144AFCD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9B8B-7C57-471F-8BAF-6AB25EBE2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61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0C55B6B-8FA1-4963-8F28-D9A9360BF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08C66D-2789-4270-9698-CE4C0C137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3D15FD-D654-4BD1-850B-FD871075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CD56-ACCD-4DB9-8798-F498A7F796E0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22DF5F-E7AE-4F25-848C-C402BDF2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4CD695-711B-4EB5-85F9-DE03DE23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9B8B-7C57-471F-8BAF-6AB25EBE2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27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DE0E3-BA31-4484-AFE4-CEF4C7B4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00FCC2-37BE-48C0-B9DD-66608A0A6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716909-EC13-4A93-B046-672897DC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CD56-ACCD-4DB9-8798-F498A7F796E0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0CD660-1854-4529-9452-A85E2753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97C8FC-86D1-4503-A369-D2CB8F7F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9B8B-7C57-471F-8BAF-6AB25EBE2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49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9CC5E-7C81-4D32-8543-98487300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7011E3-0D7D-4D3A-9260-E25AB508D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13E1EE-FD38-48F3-AE63-6E0EB07E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CD56-ACCD-4DB9-8798-F498A7F796E0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86EAD0-9B41-4974-BE21-57221D5B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43525C-F7D3-49EA-90C5-96816F0A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9B8B-7C57-471F-8BAF-6AB25EBE2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19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D5112-300A-4CF5-94F0-61E6D3F8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7DA87D-B068-476E-80A4-CA1EB296F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A23611-4A27-405C-95AF-9FB66B7C5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1DF341-5D71-4523-A706-FD4535B8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CD56-ACCD-4DB9-8798-F498A7F796E0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D43890-93F4-4AC0-8A94-C29A172A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FD2B0C-EF67-4E7F-8153-F755C8F8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9B8B-7C57-471F-8BAF-6AB25EBE2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41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DD408-1724-476E-8C3B-CAE789C57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D901D9-DABB-4257-B76B-530A83053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52A9E0-28F5-4519-B44A-268CFD3BB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9ED979-F2BB-4F93-AFCD-2C4D50095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143F63-A5CF-463F-8743-151B3B087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3591001-D138-4556-B62A-3E18E379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CD56-ACCD-4DB9-8798-F498A7F796E0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52040CF-FD58-4489-BD9B-1BFE7796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73FBE96-ED27-4947-8CFE-431DF65F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9B8B-7C57-471F-8BAF-6AB25EBE2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65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5DE501-9CCC-4F1C-8ED4-3D1702E29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0CC281-CD4E-4019-8EBA-14E701C1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CD56-ACCD-4DB9-8798-F498A7F796E0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62CAD1-1D34-4033-9488-557BA8B6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D13A68-6207-41CF-94F1-8C50129E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9B8B-7C57-471F-8BAF-6AB25EBE2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03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F887DF0-58CC-4E32-8C36-8B1E8E08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CD56-ACCD-4DB9-8798-F498A7F796E0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7BEA85B-AB72-4A60-96DD-DDF423FD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BCEBEC-A120-41E9-95D9-F051D468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9B8B-7C57-471F-8BAF-6AB25EBE2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97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EB2D6-D8C8-48A2-AB31-AEBA6868A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0C1296-8393-42B3-8F4F-95010EAD3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C5DA45-3397-452C-BE41-E58ACE3BE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4EE55D-3027-4BB3-B171-3F850CC3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CD56-ACCD-4DB9-8798-F498A7F796E0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D858CA-867F-4C02-A48D-09460A62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43C4A8-EE14-46B9-8207-1C07D09F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9B8B-7C57-471F-8BAF-6AB25EBE2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09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E6328-C9AB-49F1-A3AB-FFE43FF5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EFCFB5D-0F0D-4778-BFF5-979E97660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5D7F79-C4CF-4DDD-915C-0BE5288B6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14D38D-A1A5-4751-8013-8D4D7F01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CD56-ACCD-4DB9-8798-F498A7F796E0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3E2518-B8B9-48F0-8BDF-7877E588A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DA028E-CEFD-4E98-947E-0AEE69AE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9B8B-7C57-471F-8BAF-6AB25EBE2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98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6F134D1-FB2D-4D94-83EE-A7658FB0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4E8F8F-198E-4264-B659-524293E8E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71A79D-AF6F-4E32-8415-4829FB97C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ACD56-ACCD-4DB9-8798-F498A7F796E0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BA4047-D3ED-4243-9A0A-3FD2A715C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D97FBB-A6A7-4803-8E8A-6CA621359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D9B8B-7C57-471F-8BAF-6AB25EBE2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35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E0FB041-CF5C-40FE-8CB7-F77B92C69DF7}"/>
              </a:ext>
            </a:extLst>
          </p:cNvPr>
          <p:cNvSpPr/>
          <p:nvPr/>
        </p:nvSpPr>
        <p:spPr>
          <a:xfrm>
            <a:off x="4940900" y="1075303"/>
            <a:ext cx="2182001" cy="325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Mächtiger  Schlag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9526991-B533-4FEA-B67C-E48F3E9E07ED}"/>
              </a:ext>
            </a:extLst>
          </p:cNvPr>
          <p:cNvSpPr/>
          <p:nvPr/>
        </p:nvSpPr>
        <p:spPr>
          <a:xfrm>
            <a:off x="4422870" y="337504"/>
            <a:ext cx="3218060" cy="463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Berserker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42E0D3C-C167-4A05-BA6B-5E02547AA5F6}"/>
              </a:ext>
            </a:extLst>
          </p:cNvPr>
          <p:cNvSpPr/>
          <p:nvPr/>
        </p:nvSpPr>
        <p:spPr>
          <a:xfrm>
            <a:off x="3668066" y="1675747"/>
            <a:ext cx="1346091" cy="376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Waffenkunde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B8A33E6-938C-4030-8867-78B455F61EFE}"/>
              </a:ext>
            </a:extLst>
          </p:cNvPr>
          <p:cNvSpPr/>
          <p:nvPr/>
        </p:nvSpPr>
        <p:spPr>
          <a:xfrm>
            <a:off x="7177845" y="1683595"/>
            <a:ext cx="1506994" cy="36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Waffenloser Kampf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720B12C-53DD-44B2-B1A6-71D426CC3E8C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6031900" y="800590"/>
            <a:ext cx="1" cy="274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A337DF0-8401-46E2-938D-611778B0B34B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4341112" y="1401034"/>
            <a:ext cx="1690789" cy="274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B45913E-6180-488F-A276-044D4295ADDE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031901" y="1401034"/>
            <a:ext cx="1899441" cy="282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ECC087B7-EDDF-43A3-B7B4-53D7EB1FA177}"/>
              </a:ext>
            </a:extLst>
          </p:cNvPr>
          <p:cNvSpPr/>
          <p:nvPr/>
        </p:nvSpPr>
        <p:spPr>
          <a:xfrm>
            <a:off x="2921128" y="2520580"/>
            <a:ext cx="1080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Konter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96E7BFA-37F7-4D69-860F-772BFA8A795F}"/>
              </a:ext>
            </a:extLst>
          </p:cNvPr>
          <p:cNvSpPr/>
          <p:nvPr/>
        </p:nvSpPr>
        <p:spPr>
          <a:xfrm>
            <a:off x="4726019" y="2520580"/>
            <a:ext cx="1080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Durchbruch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224FB37-5DCC-4375-8E7E-7613CCBB2BEB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flipH="1">
            <a:off x="3461128" y="2052495"/>
            <a:ext cx="879984" cy="468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CBAB1EC5-81B6-4838-A330-7AC02DB9E5BF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4341112" y="2052495"/>
            <a:ext cx="924907" cy="468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2A55E612-A9BF-4161-8C8A-E920E519C31C}"/>
              </a:ext>
            </a:extLst>
          </p:cNvPr>
          <p:cNvSpPr/>
          <p:nvPr/>
        </p:nvSpPr>
        <p:spPr>
          <a:xfrm>
            <a:off x="3798419" y="2941728"/>
            <a:ext cx="1080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Waffenwurf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7F54CAD4-5618-4E32-BC04-8656195D7AA0}"/>
              </a:ext>
            </a:extLst>
          </p:cNvPr>
          <p:cNvCxnSpPr>
            <a:stCxn id="29" idx="0"/>
            <a:endCxn id="7" idx="2"/>
          </p:cNvCxnSpPr>
          <p:nvPr/>
        </p:nvCxnSpPr>
        <p:spPr>
          <a:xfrm flipV="1">
            <a:off x="4338419" y="2052495"/>
            <a:ext cx="2693" cy="889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DC137E0C-F2B7-4BE5-8ECB-9B5796A04A17}"/>
              </a:ext>
            </a:extLst>
          </p:cNvPr>
          <p:cNvSpPr/>
          <p:nvPr/>
        </p:nvSpPr>
        <p:spPr>
          <a:xfrm>
            <a:off x="2852516" y="3362876"/>
            <a:ext cx="1080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Wirbelwind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3397F09-82B9-4296-B179-28D66B4C31BF}"/>
              </a:ext>
            </a:extLst>
          </p:cNvPr>
          <p:cNvSpPr/>
          <p:nvPr/>
        </p:nvSpPr>
        <p:spPr>
          <a:xfrm>
            <a:off x="4803565" y="3362876"/>
            <a:ext cx="1080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Tiefe Wunde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3F9DE3A9-9A43-4207-9EAA-30190253D707}"/>
              </a:ext>
            </a:extLst>
          </p:cNvPr>
          <p:cNvCxnSpPr>
            <a:stCxn id="15" idx="2"/>
            <a:endCxn id="32" idx="0"/>
          </p:cNvCxnSpPr>
          <p:nvPr/>
        </p:nvCxnSpPr>
        <p:spPr>
          <a:xfrm flipH="1">
            <a:off x="3392516" y="2736580"/>
            <a:ext cx="68612" cy="626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6C124B38-267E-4DC3-B045-DFCE3A697CC5}"/>
              </a:ext>
            </a:extLst>
          </p:cNvPr>
          <p:cNvCxnSpPr>
            <a:stCxn id="16" idx="2"/>
            <a:endCxn id="33" idx="0"/>
          </p:cNvCxnSpPr>
          <p:nvPr/>
        </p:nvCxnSpPr>
        <p:spPr>
          <a:xfrm>
            <a:off x="5266019" y="2736580"/>
            <a:ext cx="77546" cy="626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F96E7BFA-37F7-4D69-860F-772BFA8A795F}"/>
              </a:ext>
            </a:extLst>
          </p:cNvPr>
          <p:cNvSpPr/>
          <p:nvPr/>
        </p:nvSpPr>
        <p:spPr>
          <a:xfrm>
            <a:off x="748531" y="866171"/>
            <a:ext cx="1464855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100" dirty="0"/>
              <a:t>Animalischer Instinkt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96E7BFA-37F7-4D69-860F-772BFA8A795F}"/>
              </a:ext>
            </a:extLst>
          </p:cNvPr>
          <p:cNvSpPr/>
          <p:nvPr/>
        </p:nvSpPr>
        <p:spPr>
          <a:xfrm>
            <a:off x="901586" y="1459747"/>
            <a:ext cx="1080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100" dirty="0"/>
              <a:t>Wut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96E7BFA-37F7-4D69-860F-772BFA8A795F}"/>
              </a:ext>
            </a:extLst>
          </p:cNvPr>
          <p:cNvSpPr/>
          <p:nvPr/>
        </p:nvSpPr>
        <p:spPr>
          <a:xfrm>
            <a:off x="901586" y="1944495"/>
            <a:ext cx="1080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100" dirty="0"/>
              <a:t>Blutrausch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EB4BDE04-88DF-494D-8F48-54ED24BC07D0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1441586" y="1675747"/>
            <a:ext cx="0" cy="26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F96E7BFA-37F7-4D69-860F-772BFA8A795F}"/>
              </a:ext>
            </a:extLst>
          </p:cNvPr>
          <p:cNvSpPr/>
          <p:nvPr/>
        </p:nvSpPr>
        <p:spPr>
          <a:xfrm>
            <a:off x="3829236" y="3893971"/>
            <a:ext cx="1080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029348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Schmitz</dc:creator>
  <cp:lastModifiedBy>Christoph Schmitz</cp:lastModifiedBy>
  <cp:revision>7</cp:revision>
  <dcterms:created xsi:type="dcterms:W3CDTF">2018-12-19T14:07:55Z</dcterms:created>
  <dcterms:modified xsi:type="dcterms:W3CDTF">2018-12-19T14:41:16Z</dcterms:modified>
</cp:coreProperties>
</file>