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8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1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97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35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98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2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760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52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71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3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C92307-D071-478B-A336-A0DC7BA92F3A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0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78871"/>
            <a:ext cx="9440034" cy="1828801"/>
          </a:xfrm>
        </p:spPr>
        <p:txBody>
          <a:bodyPr/>
          <a:lstStyle/>
          <a:p>
            <a:r>
              <a:rPr lang="de-DE" dirty="0" smtClean="0"/>
              <a:t>E-Commerce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</a:p>
          <a:p>
            <a:r>
              <a:rPr lang="de-DE" dirty="0" err="1" smtClean="0"/>
              <a:t>MindMap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Literaturverzeichnis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Definition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MindMap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53" y="1094825"/>
            <a:ext cx="5542446" cy="5546546"/>
          </a:xfrm>
        </p:spPr>
      </p:pic>
    </p:spTree>
    <p:extLst>
      <p:ext uri="{BB962C8B-B14F-4D97-AF65-F5344CB8AC3E}">
        <p14:creationId xmlns:p14="http://schemas.microsoft.com/office/powerpoint/2010/main" val="1966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Literaturverzeichnis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https://www.starting-up.de/recht/internetrecht/das-rechtliche-1-mal-1-des-e-commerce.html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fürs Zuhören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 smtClean="0"/>
              <a:t>Noch Fragen?</a:t>
            </a:r>
          </a:p>
          <a:p>
            <a:pPr marL="36900" indent="0">
              <a:buNone/>
            </a:pPr>
            <a:r>
              <a:rPr lang="de-DE" dirty="0" smtClean="0"/>
              <a:t>Nein?</a:t>
            </a:r>
          </a:p>
          <a:p>
            <a:pPr marL="36900" indent="0">
              <a:buNone/>
            </a:pPr>
            <a:r>
              <a:rPr lang="de-DE" dirty="0" smtClean="0"/>
              <a:t>Gut Danke und </a:t>
            </a:r>
            <a:r>
              <a:rPr lang="de-DE" dirty="0" err="1" smtClean="0"/>
              <a:t>Tschö</a:t>
            </a:r>
            <a:r>
              <a:rPr lang="de-DE" dirty="0" smtClean="0"/>
              <a:t> mit Ö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25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Schiefer</vt:lpstr>
      <vt:lpstr>E-Commerce</vt:lpstr>
      <vt:lpstr>Inhaltsverzeichnis</vt:lpstr>
      <vt:lpstr>Definition </vt:lpstr>
      <vt:lpstr>MindMap </vt:lpstr>
      <vt:lpstr>Literaturverzeichnis </vt:lpstr>
      <vt:lpstr>Danke fürs Zuhören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banfelder_max</dc:creator>
  <cp:lastModifiedBy>banfelder_max</cp:lastModifiedBy>
  <cp:revision>4</cp:revision>
  <dcterms:created xsi:type="dcterms:W3CDTF">2019-05-13T08:59:51Z</dcterms:created>
  <dcterms:modified xsi:type="dcterms:W3CDTF">2019-05-13T09:11:50Z</dcterms:modified>
</cp:coreProperties>
</file>