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F839-64A8-4EFC-8F6F-68CD666CE0EB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0733B-9DD9-4200-AFDE-E681D00E7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72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282A-22D2-4433-A0C8-C67CA3DDB1B6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10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15F-4D94-4E0F-8266-99C7368FB1CF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72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0AC-80F9-481A-95D2-AFB9C6221B10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56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79B2-0358-493C-906A-0850E7D36654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16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45ED-E5A9-494B-BB7B-03071256F555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77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CF60-5234-472A-B078-25C4D19BDFD0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5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45C-1B9B-4360-950D-097AD58EC368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211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B08E-1A24-4158-95C4-2B90E730053A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16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BE60-C0FC-4532-97C4-467D8109CFEA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BD7A-3EF0-40EE-9016-BD8C1AD51B66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3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0CFD-1094-4C57-9069-50D19B82FC45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35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CE43-5572-4474-B32D-D48A9CC7133E}" type="datetime1">
              <a:rPr lang="de-DE" smtClean="0"/>
              <a:t>04.06.2019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0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9FF2-591E-40AF-AF6A-D517EC23800E}" type="datetime1">
              <a:rPr lang="de-DE" smtClean="0"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09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379C-AA0E-482A-8ADA-41B7E6023B84}" type="datetime1">
              <a:rPr lang="de-DE" smtClean="0"/>
              <a:t>04.06.2019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6243-4937-4C47-B23D-1DF555CCD972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14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38C8-1C2A-41C8-89D6-B482D3D84ADE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6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B3E7-A218-48B3-BCD7-D9BE70A85D46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AE , 211 , Filimon , Louis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B63F47-76F1-4CB0-B8FF-77DAA3D3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6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2" y="1348274"/>
            <a:ext cx="8915399" cy="2262781"/>
          </a:xfrm>
        </p:spPr>
        <p:txBody>
          <a:bodyPr>
            <a:normAutofit/>
          </a:bodyPr>
          <a:lstStyle/>
          <a:p>
            <a:r>
              <a:rPr lang="de-DE" sz="6000" dirty="0" smtClean="0"/>
              <a:t>Insertion </a:t>
            </a:r>
            <a:r>
              <a:rPr lang="de-DE" sz="6000" dirty="0" err="1" smtClean="0"/>
              <a:t>Sort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2800" dirty="0" smtClean="0"/>
              <a:t>(</a:t>
            </a:r>
            <a:r>
              <a:rPr lang="de-DE" sz="2800" dirty="0"/>
              <a:t>Sortieren durch Einfügen)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9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macht Insertion </a:t>
            </a:r>
            <a:r>
              <a:rPr lang="de-DE" dirty="0" err="1" smtClean="0"/>
              <a:t>Sort</a:t>
            </a:r>
            <a:r>
              <a:rPr lang="de-DE" dirty="0" smtClean="0"/>
              <a:t>?</a:t>
            </a:r>
          </a:p>
          <a:p>
            <a:r>
              <a:rPr lang="de-DE" dirty="0" smtClean="0"/>
              <a:t>Beispiel</a:t>
            </a:r>
          </a:p>
          <a:p>
            <a:r>
              <a:rPr lang="de-DE" dirty="0" smtClean="0"/>
              <a:t>Code Beispiel</a:t>
            </a:r>
          </a:p>
          <a:p>
            <a:r>
              <a:rPr lang="de-DE" dirty="0" smtClean="0"/>
              <a:t>Vor –und Nachteile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3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macht Insertion </a:t>
            </a:r>
            <a:r>
              <a:rPr lang="de-DE" dirty="0" err="1"/>
              <a:t>S</a:t>
            </a:r>
            <a:r>
              <a:rPr lang="de-DE" dirty="0" err="1" smtClean="0"/>
              <a:t>ort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Verfahren der Listensortierung:</a:t>
            </a:r>
          </a:p>
          <a:p>
            <a:r>
              <a:rPr lang="de-DE" dirty="0" smtClean="0"/>
              <a:t>Vergleicht den Wert mit den vorigen Wert </a:t>
            </a:r>
          </a:p>
          <a:p>
            <a:r>
              <a:rPr lang="de-DE" dirty="0" smtClean="0"/>
              <a:t>Prüft ob die Zahl dieses Wertes kleiner oder grösser ist</a:t>
            </a:r>
          </a:p>
          <a:p>
            <a:r>
              <a:rPr lang="de-DE" dirty="0" smtClean="0"/>
              <a:t>Wert wird dementsprechend eingefügt und somit kann eine Liste sortiert werden</a:t>
            </a:r>
          </a:p>
          <a:p>
            <a:r>
              <a:rPr lang="de-DE" dirty="0" smtClean="0"/>
              <a:t>Wenn kleiner, wird der Wert davor geschoben</a:t>
            </a:r>
          </a:p>
          <a:p>
            <a:r>
              <a:rPr lang="de-DE" dirty="0" smtClean="0"/>
              <a:t>Wenn größer, bleib davor stehen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2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59" y="2593975"/>
            <a:ext cx="4762500" cy="2857500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Beispiel: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INSERTIONSORT(A)</a:t>
            </a:r>
          </a:p>
          <a:p>
            <a:pPr marL="0" indent="0">
              <a:buNone/>
            </a:pPr>
            <a:r>
              <a:rPr lang="de-DE" dirty="0"/>
              <a:t>1 </a:t>
            </a:r>
            <a:r>
              <a:rPr lang="de-DE" dirty="0" err="1"/>
              <a:t>for</a:t>
            </a:r>
            <a:r>
              <a:rPr lang="de-DE" dirty="0"/>
              <a:t> i = 2 </a:t>
            </a:r>
            <a:r>
              <a:rPr lang="de-DE" dirty="0" err="1"/>
              <a:t>to</a:t>
            </a:r>
            <a:r>
              <a:rPr lang="de-DE" dirty="0"/>
              <a:t> Länge(A) do</a:t>
            </a:r>
          </a:p>
          <a:p>
            <a:pPr marL="0" indent="0">
              <a:buNone/>
            </a:pPr>
            <a:r>
              <a:rPr lang="de-DE" dirty="0"/>
              <a:t>2      </a:t>
            </a:r>
            <a:r>
              <a:rPr lang="de-DE" dirty="0" err="1"/>
              <a:t>einzusortierender_wert</a:t>
            </a:r>
            <a:r>
              <a:rPr lang="de-DE" dirty="0"/>
              <a:t> = A[i]</a:t>
            </a:r>
          </a:p>
          <a:p>
            <a:pPr marL="0" indent="0">
              <a:buNone/>
            </a:pPr>
            <a:r>
              <a:rPr lang="de-DE" dirty="0"/>
              <a:t>3      j = i</a:t>
            </a:r>
          </a:p>
          <a:p>
            <a:pPr marL="0" indent="0">
              <a:buNone/>
            </a:pPr>
            <a:r>
              <a:rPr lang="de-DE" dirty="0"/>
              <a:t>4      </a:t>
            </a:r>
            <a:r>
              <a:rPr lang="de-DE" dirty="0" err="1"/>
              <a:t>while</a:t>
            </a:r>
            <a:r>
              <a:rPr lang="de-DE" dirty="0"/>
              <a:t> j &gt; 1 </a:t>
            </a:r>
            <a:r>
              <a:rPr lang="de-DE" dirty="0" err="1"/>
              <a:t>and</a:t>
            </a:r>
            <a:r>
              <a:rPr lang="de-DE" dirty="0"/>
              <a:t> A[j-1] &gt; </a:t>
            </a:r>
            <a:r>
              <a:rPr lang="de-DE" dirty="0" err="1"/>
              <a:t>einzusortierender_wert</a:t>
            </a:r>
            <a:r>
              <a:rPr lang="de-DE" dirty="0"/>
              <a:t> do</a:t>
            </a:r>
          </a:p>
          <a:p>
            <a:pPr marL="0" indent="0">
              <a:buNone/>
            </a:pPr>
            <a:r>
              <a:rPr lang="de-DE" dirty="0"/>
              <a:t>5           A[j] = A[j - 1]</a:t>
            </a:r>
          </a:p>
          <a:p>
            <a:pPr marL="0" indent="0">
              <a:buNone/>
            </a:pPr>
            <a:r>
              <a:rPr lang="de-DE" dirty="0"/>
              <a:t>6           j = j − 1</a:t>
            </a:r>
          </a:p>
          <a:p>
            <a:pPr marL="0" indent="0">
              <a:buNone/>
            </a:pPr>
            <a:r>
              <a:rPr lang="de-DE" dirty="0"/>
              <a:t>7      A[j] = </a:t>
            </a:r>
            <a:r>
              <a:rPr lang="de-DE" dirty="0" err="1"/>
              <a:t>einzusortierender_wert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 –und Nachteile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89211" y="1969475"/>
            <a:ext cx="3992732" cy="576262"/>
          </a:xfrm>
        </p:spPr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2141342" y="2545738"/>
            <a:ext cx="4342893" cy="35900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Leicht zu Implementieren</a:t>
            </a:r>
          </a:p>
          <a:p>
            <a:r>
              <a:rPr lang="de-DE" dirty="0" smtClean="0"/>
              <a:t>Effizient bei kleinen oder bereits sortierten Eingabemengen</a:t>
            </a:r>
          </a:p>
          <a:p>
            <a:r>
              <a:rPr lang="de-DE" dirty="0" smtClean="0"/>
              <a:t>Benötigt keinen zusätzlichen Speicherplatz, arbeitet „In-Place“</a:t>
            </a:r>
          </a:p>
          <a:p>
            <a:r>
              <a:rPr lang="de-DE" dirty="0" smtClean="0"/>
              <a:t>Kann als Online-Algorithmus eingesetzt werde</a:t>
            </a:r>
          </a:p>
          <a:p>
            <a:r>
              <a:rPr lang="de-DE" dirty="0" err="1" smtClean="0"/>
              <a:t>Stable</a:t>
            </a:r>
            <a:endParaRPr lang="de-DE" dirty="0" smtClean="0"/>
          </a:p>
          <a:p>
            <a:r>
              <a:rPr lang="de-DE" dirty="0" smtClean="0"/>
              <a:t>Einfügen von weiteren </a:t>
            </a:r>
            <a:r>
              <a:rPr lang="de-DE" dirty="0"/>
              <a:t>E</a:t>
            </a:r>
            <a:r>
              <a:rPr lang="de-DE" dirty="0" smtClean="0"/>
              <a:t>lementen</a:t>
            </a:r>
            <a:endParaRPr lang="de-DE" dirty="0" smtClean="0"/>
          </a:p>
          <a:p>
            <a:endParaRPr lang="de-DE" dirty="0"/>
          </a:p>
          <a:p>
            <a:r>
              <a:rPr lang="de-DE" sz="1100" u="sng" dirty="0"/>
              <a:t>In-Place: </a:t>
            </a:r>
            <a:r>
              <a:rPr lang="de-DE" sz="1100" dirty="0"/>
              <a:t>der zusätzliche Speicherbedarf ist unabhängig von der Anzahl der zu sortierenden Elemente (also konstant und meist gering</a:t>
            </a:r>
            <a:r>
              <a:rPr lang="de-DE" sz="1100" dirty="0" smtClean="0"/>
              <a:t>).</a:t>
            </a:r>
          </a:p>
          <a:p>
            <a:r>
              <a:rPr lang="de-DE" sz="1200" u="sng" dirty="0" err="1" smtClean="0"/>
              <a:t>Stable</a:t>
            </a:r>
            <a:r>
              <a:rPr lang="de-DE" sz="1200" u="sng" dirty="0" smtClean="0"/>
              <a:t>:</a:t>
            </a:r>
            <a:r>
              <a:rPr lang="de-DE" sz="1200" dirty="0" smtClean="0"/>
              <a:t>  </a:t>
            </a:r>
            <a:r>
              <a:rPr lang="de-DE" sz="1200" dirty="0"/>
              <a:t>Stabile Sortierverfahren sind solche, die die relative Reihenfolge von Elementen, die </a:t>
            </a:r>
            <a:r>
              <a:rPr lang="de-DE" sz="1200" dirty="0" smtClean="0"/>
              <a:t>bezüglich </a:t>
            </a:r>
            <a:r>
              <a:rPr lang="de-DE" sz="1200" dirty="0"/>
              <a:t>der Ordnung gleich sind, nicht verändern.</a:t>
            </a:r>
          </a:p>
          <a:p>
            <a:endParaRPr lang="de-DE" sz="1100" dirty="0" smtClean="0"/>
          </a:p>
          <a:p>
            <a:endParaRPr lang="de-DE" sz="1100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Größere Eingabemengen sind schwer bzw. dauern lange bis sortiert wurde</a:t>
            </a:r>
          </a:p>
          <a:p>
            <a:r>
              <a:rPr lang="de-DE" dirty="0" smtClean="0"/>
              <a:t>Reihenfolge der Werte zum Sortieren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AE , 211 , Filimon , Louis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265</Words>
  <Application>Microsoft Office PowerPoint</Application>
  <PresentationFormat>Breitbild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Fetzen</vt:lpstr>
      <vt:lpstr>Insertion Sort (Sortieren durch Einfügen)</vt:lpstr>
      <vt:lpstr>Themen:</vt:lpstr>
      <vt:lpstr>Was macht Insertion Sort?</vt:lpstr>
      <vt:lpstr>Beispiel:</vt:lpstr>
      <vt:lpstr>Code Beispiel:</vt:lpstr>
      <vt:lpstr>Vor –und Nachteile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 Algorithm</dc:title>
  <dc:creator>vossen_lou</dc:creator>
  <cp:lastModifiedBy>vossen_lou</cp:lastModifiedBy>
  <cp:revision>16</cp:revision>
  <dcterms:created xsi:type="dcterms:W3CDTF">2019-05-28T06:40:40Z</dcterms:created>
  <dcterms:modified xsi:type="dcterms:W3CDTF">2019-06-04T09:50:26Z</dcterms:modified>
</cp:coreProperties>
</file>