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371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79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20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93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6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3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6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1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0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0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0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6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7CAB-70B6-4645-A3A9-41FFBEFC0100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0745B0-7836-4124-BEDA-80EA87F4A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17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88841" y="4134192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de-DE" sz="9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</a:t>
            </a:r>
            <a:r>
              <a:rPr lang="de-DE" sz="96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r>
              <a:rPr lang="de-DE" sz="9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Way</a:t>
            </a:r>
            <a:endParaRPr lang="de-DE" sz="9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751" y="-595991"/>
            <a:ext cx="9367935" cy="5269463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  <a:softEdge rad="317500"/>
          </a:effectLst>
        </p:spPr>
      </p:pic>
      <p:sp>
        <p:nvSpPr>
          <p:cNvPr id="5" name="Textfeld 4"/>
          <p:cNvSpPr txBox="1"/>
          <p:nvPr/>
        </p:nvSpPr>
        <p:spPr>
          <a:xfrm>
            <a:off x="298579" y="50385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Adnane &amp; Niklas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7051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 </a:t>
            </a:r>
            <a:endParaRPr lang="de-DE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Quick3-Sorting ist ein </a:t>
            </a:r>
            <a:r>
              <a:rPr lang="de-DE" dirty="0" err="1" smtClean="0"/>
              <a:t>sortierAlgorithmus</a:t>
            </a:r>
            <a:r>
              <a:rPr lang="de-DE" dirty="0" smtClean="0"/>
              <a:t> von dem niederländischen Informatiker </a:t>
            </a:r>
            <a:r>
              <a:rPr lang="de-DE" dirty="0" err="1" smtClean="0"/>
              <a:t>Edsger</a:t>
            </a:r>
            <a:r>
              <a:rPr lang="de-DE" dirty="0" smtClean="0"/>
              <a:t> W. Dijkstra.</a:t>
            </a:r>
            <a:r>
              <a:rPr lang="de-DE" b="1" u="sng" dirty="0" smtClean="0"/>
              <a:t/>
            </a:r>
            <a:br>
              <a:rPr lang="de-DE" b="1" u="sng" dirty="0" smtClean="0"/>
            </a:br>
            <a:r>
              <a:rPr lang="de-DE" dirty="0" smtClean="0"/>
              <a:t>Man nennt dieses Algorithmus auch </a:t>
            </a:r>
            <a:r>
              <a:rPr lang="de-DE" u="sng" dirty="0" smtClean="0"/>
              <a:t>Dijkstra-Algorithmus</a:t>
            </a:r>
            <a:r>
              <a:rPr lang="de-DE" dirty="0" smtClean="0"/>
              <a:t> oder </a:t>
            </a:r>
            <a:r>
              <a:rPr lang="de-DE" u="sng" dirty="0" err="1" smtClean="0"/>
              <a:t>Dutch</a:t>
            </a:r>
            <a:r>
              <a:rPr lang="de-DE" u="sng" dirty="0" smtClean="0"/>
              <a:t> National </a:t>
            </a:r>
            <a:r>
              <a:rPr lang="de-DE" u="sng" dirty="0" err="1" smtClean="0"/>
              <a:t>Flag</a:t>
            </a:r>
            <a:r>
              <a:rPr lang="de-DE" u="sng" dirty="0" smtClean="0"/>
              <a:t> Problem</a:t>
            </a:r>
            <a:r>
              <a:rPr lang="de-DE" dirty="0" smtClean="0"/>
              <a:t> oder auch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u="sng" dirty="0" smtClean="0"/>
              <a:t>3-way-Quicksort</a:t>
            </a:r>
            <a:r>
              <a:rPr lang="de-DE" dirty="0" smtClean="0"/>
              <a:t>.</a:t>
            </a:r>
          </a:p>
          <a:p>
            <a:r>
              <a:rPr lang="de-DE" sz="2400" dirty="0"/>
              <a:t>höherer Aufwand als das übliche 2WP.</a:t>
            </a:r>
          </a:p>
          <a:p>
            <a:r>
              <a:rPr lang="de-DE" sz="2400" dirty="0"/>
              <a:t>Beide haben den gleichen </a:t>
            </a:r>
            <a:r>
              <a:rPr lang="de-DE" sz="2400" dirty="0" err="1"/>
              <a:t>WorstCase</a:t>
            </a:r>
            <a:r>
              <a:rPr lang="de-DE" sz="2400" dirty="0"/>
              <a:t>. </a:t>
            </a:r>
          </a:p>
          <a:p>
            <a:r>
              <a:rPr lang="de-DE" sz="2400" dirty="0"/>
              <a:t>@hoch adaptive ist.</a:t>
            </a:r>
          </a:p>
          <a:p>
            <a:r>
              <a:rPr lang="de-DE" sz="2400" dirty="0"/>
              <a:t>!Stabil</a:t>
            </a:r>
          </a:p>
          <a:p>
            <a:r>
              <a:rPr lang="de-DE" sz="2400" dirty="0"/>
              <a:t>O(</a:t>
            </a:r>
            <a:r>
              <a:rPr lang="de-DE" sz="2400" dirty="0" err="1"/>
              <a:t>lg</a:t>
            </a:r>
            <a:r>
              <a:rPr lang="de-DE" sz="2400" dirty="0"/>
              <a:t>(n</a:t>
            </a:r>
            <a:r>
              <a:rPr lang="de-DE" sz="2400" dirty="0" smtClean="0"/>
              <a:t>)) Extra </a:t>
            </a:r>
            <a:r>
              <a:rPr lang="de-DE" sz="2400" dirty="0"/>
              <a:t>Space. </a:t>
            </a:r>
            <a:endParaRPr lang="de-DE" sz="2400" dirty="0" smtClean="0"/>
          </a:p>
          <a:p>
            <a:r>
              <a:rPr lang="de-DE" sz="2400" dirty="0" smtClean="0"/>
              <a:t>O(n) Zeit wenn O(1) eindeutige Schlüssel. </a:t>
            </a:r>
            <a:endParaRPr lang="de-DE" sz="2400" dirty="0"/>
          </a:p>
          <a:p>
            <a:endParaRPr lang="de-DE" b="1" u="sng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71" y="365125"/>
            <a:ext cx="2017596" cy="13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Vorteile: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wenigen eindeutigen Schlüsseln ist er schneller als Quick.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40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2784" y="644327"/>
            <a:ext cx="8911687" cy="1280890"/>
          </a:xfrm>
        </p:spPr>
        <p:txBody>
          <a:bodyPr/>
          <a:lstStyle/>
          <a:p>
            <a:r>
              <a:rPr lang="de-DE" dirty="0" smtClean="0"/>
              <a:t>Code: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8260" t="47806" r="20924" b="7506"/>
          <a:stretch/>
        </p:blipFill>
        <p:spPr>
          <a:xfrm>
            <a:off x="1772784" y="1716833"/>
            <a:ext cx="9731828" cy="4469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16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4195" y="653143"/>
            <a:ext cx="9665737" cy="922143"/>
          </a:xfrm>
        </p:spPr>
        <p:txBody>
          <a:bodyPr/>
          <a:lstStyle/>
          <a:p>
            <a:r>
              <a:rPr lang="de-DE" dirty="0" smtClean="0"/>
              <a:t>Resultat: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7793" t="27095" r="16609" b="23086"/>
          <a:stretch/>
        </p:blipFill>
        <p:spPr>
          <a:xfrm>
            <a:off x="1198593" y="1531137"/>
            <a:ext cx="10496939" cy="4982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7636291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Fetzen</vt:lpstr>
      <vt:lpstr> </vt:lpstr>
      <vt:lpstr>Definition: </vt:lpstr>
      <vt:lpstr>Vorteile: </vt:lpstr>
      <vt:lpstr>Code: </vt:lpstr>
      <vt:lpstr>Resultat: 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Quick3</dc:title>
  <dc:creator>guerchali_adn</dc:creator>
  <cp:lastModifiedBy>guerchali_adn</cp:lastModifiedBy>
  <cp:revision>10</cp:revision>
  <dcterms:created xsi:type="dcterms:W3CDTF">2019-06-04T06:13:17Z</dcterms:created>
  <dcterms:modified xsi:type="dcterms:W3CDTF">2019-06-04T08:44:07Z</dcterms:modified>
</cp:coreProperties>
</file>