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24999-6B89-4D12-9F0C-144F99B98607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DFE80-5937-4AA3-9CA4-4B016FDA76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386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98679-D51A-49D6-ACF7-F339BC44D91F}" type="datetime1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AFC2569-4FF7-4DC8-AD7A-DC13F4B26D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2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AAE3-81E7-47A8-99BC-A8E46A28530C}" type="datetime1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FC2569-4FF7-4DC8-AD7A-DC13F4B26D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71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1A5-49E4-4479-BD72-B14E2D087E8E}" type="datetime1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FC2569-4FF7-4DC8-AD7A-DC13F4B26D34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9792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F48D-12E7-4CE8-A1B0-9654719B41DA}" type="datetime1">
              <a:rPr lang="de-DE" smtClean="0"/>
              <a:t>04.06.2019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FC2569-4FF7-4DC8-AD7A-DC13F4B26D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864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1710-AF54-4008-9D97-3DEF8BC9E605}" type="datetime1">
              <a:rPr lang="de-DE" smtClean="0"/>
              <a:t>04.06.2019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FC2569-4FF7-4DC8-AD7A-DC13F4B26D34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0182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3F20-65BD-4109-9224-E29ADD653B34}" type="datetime1">
              <a:rPr lang="de-DE" smtClean="0"/>
              <a:t>04.06.2019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FC2569-4FF7-4DC8-AD7A-DC13F4B26D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425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0DCD-5395-46D8-B285-345D04B70F2D}" type="datetime1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2569-4FF7-4DC8-AD7A-DC13F4B26D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803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A662-0E40-432B-B7BA-C6474CF27841}" type="datetime1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2569-4FF7-4DC8-AD7A-DC13F4B26D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51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1154-309E-422A-9259-6B3F9972C9DB}" type="datetime1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2569-4FF7-4DC8-AD7A-DC13F4B26D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38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4C76-3DED-417E-BD2D-64C4455DB258}" type="datetime1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FC2569-4FF7-4DC8-AD7A-DC13F4B26D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27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4DE6-DD98-4993-B12A-FDA172DCDA1D}" type="datetime1">
              <a:rPr lang="de-DE" smtClean="0"/>
              <a:t>04.06.2019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FC2569-4FF7-4DC8-AD7A-DC13F4B26D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90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2C25-FC16-4D70-B1D0-326BFAB2E317}" type="datetime1">
              <a:rPr lang="de-DE" smtClean="0"/>
              <a:t>04.06.2019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FC2569-4FF7-4DC8-AD7A-DC13F4B26D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16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FD24-7BFB-4DC9-9825-CD2883CA1D14}" type="datetime1">
              <a:rPr lang="de-DE" smtClean="0"/>
              <a:t>04.06.2019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2569-4FF7-4DC8-AD7A-DC13F4B26D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87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7E86-3D76-4D15-83F4-2E0A4D137C42}" type="datetime1">
              <a:rPr lang="de-DE" smtClean="0"/>
              <a:t>04.06.2019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2569-4FF7-4DC8-AD7A-DC13F4B26D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07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7256-33F0-4A16-9FF1-7B0461A80952}" type="datetime1">
              <a:rPr lang="de-DE" smtClean="0"/>
              <a:t>04.06.2019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2569-4FF7-4DC8-AD7A-DC13F4B26D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9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1645-BD79-4050-BDDC-5EBF6B84E9E6}" type="datetime1">
              <a:rPr lang="de-DE" smtClean="0"/>
              <a:t>04.06.2019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FC2569-4FF7-4DC8-AD7A-DC13F4B26D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05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C5827-3BC7-4B34-A4DE-31A78964D8EB}" type="datetime1">
              <a:rPr lang="de-DE" smtClean="0"/>
              <a:t>04.06.2019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AFC2569-4FF7-4DC8-AD7A-DC13F4B26D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45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Selectionsort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Max und Emre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972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u="sng" dirty="0" smtClean="0"/>
              <a:t>Definition</a:t>
            </a:r>
            <a:endParaRPr lang="de-DE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de-DE" dirty="0" smtClean="0"/>
          </a:p>
          <a:p>
            <a:r>
              <a:rPr lang="de-DE" dirty="0" smtClean="0"/>
              <a:t>einfacher Sortieralgorithmus</a:t>
            </a:r>
          </a:p>
          <a:p>
            <a:endParaRPr lang="de-DE" dirty="0" smtClean="0"/>
          </a:p>
          <a:p>
            <a:r>
              <a:rPr lang="de-DE" dirty="0" smtClean="0"/>
              <a:t>In Grundform instabil, kann auch stabil implementiert werden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084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u="sng" dirty="0" smtClean="0"/>
              <a:t>Prinzip/Funktionsweise</a:t>
            </a:r>
            <a:endParaRPr lang="de-DE" u="sng" dirty="0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822" y="2528595"/>
            <a:ext cx="7459892" cy="1864973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5092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u="sng" dirty="0" smtClean="0"/>
              <a:t>Vor- und Nachteile</a:t>
            </a:r>
            <a:endParaRPr lang="de-DE" u="sng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Vorteile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7506629" y="2562878"/>
            <a:ext cx="4342893" cy="335406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Best </a:t>
            </a:r>
            <a:r>
              <a:rPr lang="de-DE" dirty="0" smtClean="0"/>
              <a:t>&amp; </a:t>
            </a:r>
            <a:r>
              <a:rPr lang="de-DE" dirty="0" err="1" smtClean="0"/>
              <a:t>Worstcase</a:t>
            </a:r>
            <a:r>
              <a:rPr lang="de-DE" dirty="0" smtClean="0"/>
              <a:t> (n²)</a:t>
            </a:r>
          </a:p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Nachteile</a:t>
            </a:r>
            <a:endParaRPr lang="de-DE" dirty="0"/>
          </a:p>
        </p:txBody>
      </p:sp>
      <p:sp>
        <p:nvSpPr>
          <p:cNvPr id="10" name="Inhaltsplatzhalter 5"/>
          <p:cNvSpPr>
            <a:spLocks noGrp="1"/>
          </p:cNvSpPr>
          <p:nvPr>
            <p:ph sz="half" idx="2"/>
          </p:nvPr>
        </p:nvSpPr>
        <p:spPr>
          <a:xfrm>
            <a:off x="2592924" y="2616668"/>
            <a:ext cx="4342893" cy="3354060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Tauschvorgänge werden minimiert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7293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u="sng" dirty="0" smtClean="0"/>
              <a:t>Realisierung</a:t>
            </a:r>
            <a:endParaRPr lang="de-DE" u="sng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330442" y="1150946"/>
            <a:ext cx="7679680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//Sortieren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de-DE" altLang="de-DE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int</a:t>
            </a: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inputIndex</a:t>
            </a: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= 0;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de-DE" altLang="de-DE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int</a:t>
            </a: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maxIndex</a:t>
            </a: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= numberOfNumbers-1;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de-DE" altLang="de-DE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int</a:t>
            </a: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minIndex</a:t>
            </a: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de-DE" altLang="de-DE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int</a:t>
            </a: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countOfSwaps</a:t>
            </a: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=1;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de-DE" altLang="de-DE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while</a:t>
            </a: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(</a:t>
            </a:r>
            <a:r>
              <a:rPr lang="de-DE" altLang="de-DE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inputIndex</a:t>
            </a: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&lt; </a:t>
            </a:r>
            <a:r>
              <a:rPr lang="de-DE" altLang="de-DE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maxIndex</a:t>
            </a: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){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</a:t>
            </a:r>
            <a:r>
              <a:rPr lang="de-DE" altLang="de-DE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minIndex</a:t>
            </a: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= </a:t>
            </a:r>
            <a:r>
              <a:rPr lang="de-DE" altLang="de-DE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inputIndex</a:t>
            </a: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</a:t>
            </a:r>
            <a:r>
              <a:rPr lang="de-DE" altLang="de-DE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for</a:t>
            </a: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(</a:t>
            </a:r>
            <a:r>
              <a:rPr lang="de-DE" altLang="de-DE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int</a:t>
            </a: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i = inputIndex+1; i &lt;= </a:t>
            </a:r>
            <a:r>
              <a:rPr lang="de-DE" altLang="de-DE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maxIndex</a:t>
            </a: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; i++){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    </a:t>
            </a:r>
            <a:r>
              <a:rPr lang="de-DE" altLang="de-DE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if</a:t>
            </a: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(</a:t>
            </a:r>
            <a:r>
              <a:rPr lang="de-DE" altLang="de-DE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numbers</a:t>
            </a: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[i] &lt; </a:t>
            </a:r>
            <a:r>
              <a:rPr lang="de-DE" altLang="de-DE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numbers</a:t>
            </a: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[</a:t>
            </a:r>
            <a:r>
              <a:rPr lang="de-DE" altLang="de-DE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minIndex</a:t>
            </a: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]){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</a:t>
            </a:r>
            <a:r>
              <a:rPr lang="de-DE" altLang="de-DE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minIndex</a:t>
            </a: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= i;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    }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}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</a:t>
            </a:r>
            <a:r>
              <a:rPr lang="de-DE" altLang="de-DE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int</a:t>
            </a: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buffer</a:t>
            </a: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= </a:t>
            </a:r>
            <a:r>
              <a:rPr lang="de-DE" altLang="de-DE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numbers</a:t>
            </a: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[</a:t>
            </a:r>
            <a:r>
              <a:rPr lang="de-DE" altLang="de-DE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inputIndex</a:t>
            </a: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];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</a:t>
            </a:r>
            <a:r>
              <a:rPr lang="de-DE" altLang="de-DE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numbers</a:t>
            </a: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[</a:t>
            </a:r>
            <a:r>
              <a:rPr lang="de-DE" altLang="de-DE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inputIndex</a:t>
            </a: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] = </a:t>
            </a:r>
            <a:r>
              <a:rPr lang="de-DE" altLang="de-DE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numbers</a:t>
            </a: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[</a:t>
            </a:r>
            <a:r>
              <a:rPr lang="de-DE" altLang="de-DE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minIndex</a:t>
            </a: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];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</a:t>
            </a:r>
            <a:r>
              <a:rPr lang="de-DE" altLang="de-DE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numbers</a:t>
            </a: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[</a:t>
            </a:r>
            <a:r>
              <a:rPr lang="de-DE" altLang="de-DE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minIndex</a:t>
            </a: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] = </a:t>
            </a:r>
            <a:r>
              <a:rPr lang="de-DE" altLang="de-DE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buffer</a:t>
            </a: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</a:t>
            </a:r>
            <a:r>
              <a:rPr lang="de-DE" altLang="de-DE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inputIndex</a:t>
            </a: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+=1;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//Output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</a:t>
            </a:r>
            <a:r>
              <a:rPr lang="de-DE" altLang="de-DE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cout</a:t>
            </a: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&lt;&lt;</a:t>
            </a:r>
            <a:r>
              <a:rPr lang="de-DE" altLang="de-DE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endl</a:t>
            </a: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</a:t>
            </a:r>
            <a:r>
              <a:rPr lang="de-DE" altLang="de-DE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cout</a:t>
            </a: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&lt;&lt; </a:t>
            </a:r>
            <a:r>
              <a:rPr lang="de-DE" altLang="de-DE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countOfSwaps</a:t>
            </a: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&lt;&lt; "Tauschvorgang: ";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</a:t>
            </a:r>
            <a:r>
              <a:rPr lang="de-DE" altLang="de-DE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for</a:t>
            </a: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(</a:t>
            </a:r>
            <a:r>
              <a:rPr lang="de-DE" altLang="de-DE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int</a:t>
            </a: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i = 0; i &lt; </a:t>
            </a:r>
            <a:r>
              <a:rPr lang="de-DE" altLang="de-DE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numberOfNumbers</a:t>
            </a: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; i++) 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    </a:t>
            </a:r>
            <a:r>
              <a:rPr lang="de-DE" altLang="de-DE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cout</a:t>
            </a: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&lt;&lt;</a:t>
            </a:r>
            <a:r>
              <a:rPr lang="de-DE" altLang="de-DE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numbers</a:t>
            </a: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[i] &lt;&lt; " ";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}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</a:t>
            </a:r>
            <a:r>
              <a:rPr lang="de-DE" altLang="de-DE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cout</a:t>
            </a: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&lt;&lt;</a:t>
            </a:r>
            <a:r>
              <a:rPr lang="de-DE" altLang="de-DE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endl</a:t>
            </a: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</a:t>
            </a:r>
            <a:r>
              <a:rPr lang="de-DE" altLang="de-DE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countOfSwaps</a:t>
            </a: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++;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de-DE" alt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    }</a:t>
            </a:r>
            <a:endParaRPr kumimoji="0" lang="de-DE" alt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1416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210566" y="2528796"/>
            <a:ext cx="56589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Danke für eure</a:t>
            </a:r>
          </a:p>
          <a:p>
            <a:pPr algn="ctr"/>
            <a:r>
              <a:rPr lang="de-DE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Aufmerksamkeit</a:t>
            </a:r>
            <a:endParaRPr lang="de-DE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491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181</Words>
  <Application>Microsoft Office PowerPoint</Application>
  <PresentationFormat>Breitbild</PresentationFormat>
  <Paragraphs>48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Fetzen</vt:lpstr>
      <vt:lpstr>Selectionsort</vt:lpstr>
      <vt:lpstr>Definition</vt:lpstr>
      <vt:lpstr>Prinzip/Funktionsweise</vt:lpstr>
      <vt:lpstr>Vor- und Nachteile</vt:lpstr>
      <vt:lpstr>Realisierung</vt:lpstr>
      <vt:lpstr>PowerPoint-Präsentation</vt:lpstr>
    </vt:vector>
  </TitlesOfParts>
  <Company>K2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Sortieralgorithmen</dc:title>
  <dc:creator>goektepe_emr</dc:creator>
  <cp:lastModifiedBy>goektepe_emr</cp:lastModifiedBy>
  <cp:revision>21</cp:revision>
  <dcterms:created xsi:type="dcterms:W3CDTF">2019-05-28T06:39:31Z</dcterms:created>
  <dcterms:modified xsi:type="dcterms:W3CDTF">2019-06-04T09:17:28Z</dcterms:modified>
</cp:coreProperties>
</file>