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6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537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70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022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06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97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07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45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9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27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32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87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41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80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15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A9FD2C-1769-46DF-A954-28AD50E1C270}" type="datetimeFigureOut">
              <a:rPr lang="de-DE" smtClean="0"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5D0C7D-AEFE-474E-AEC4-44BE3CB38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639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PC Welt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Niklas, Leon, Max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96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Inhaltsverzeichnis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PC Welt Vorstellung</a:t>
            </a:r>
          </a:p>
          <a:p>
            <a:r>
              <a:rPr lang="de-DE" dirty="0" smtClean="0"/>
              <a:t>Media Daten</a:t>
            </a:r>
          </a:p>
          <a:p>
            <a:r>
              <a:rPr lang="de-DE" dirty="0" smtClean="0"/>
              <a:t>Artikel Analyse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30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PC Welt- 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76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Media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01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Artikel </a:t>
            </a:r>
            <a:r>
              <a:rPr lang="de-DE" dirty="0" err="1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57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59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smtClean="0"/>
              <a:t>Noch Fragen?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59334587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27</Words>
  <Application>Microsoft Office PowerPoint</Application>
  <PresentationFormat>Breitbild</PresentationFormat>
  <Paragraphs>11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Segment</vt:lpstr>
      <vt:lpstr>PC Welt</vt:lpstr>
      <vt:lpstr>Inhaltsverzeichnis</vt:lpstr>
      <vt:lpstr>PC Welt- Vorstellung</vt:lpstr>
      <vt:lpstr>Media Daten</vt:lpstr>
      <vt:lpstr>Artikel analyse</vt:lpstr>
      <vt:lpstr>quellen</vt:lpstr>
      <vt:lpstr>PowerPoint-Präsentation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Welt</dc:title>
  <dc:creator>banfelder_max</dc:creator>
  <cp:lastModifiedBy>banfelder_max</cp:lastModifiedBy>
  <cp:revision>8</cp:revision>
  <dcterms:created xsi:type="dcterms:W3CDTF">2019-06-03T06:09:05Z</dcterms:created>
  <dcterms:modified xsi:type="dcterms:W3CDTF">2019-06-03T06:39:53Z</dcterms:modified>
</cp:coreProperties>
</file>