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Lst>
  <p:notesMasterIdLst>
    <p:notesMasterId r:id="rId10"/>
  </p:notesMasterIdLst>
  <p:handoutMasterIdLst>
    <p:handoutMasterId r:id="rId11"/>
  </p:handoutMasterIdLst>
  <p:sldIdLst>
    <p:sldId id="256" r:id="rId2"/>
    <p:sldId id="264" r:id="rId3"/>
    <p:sldId id="265" r:id="rId4"/>
    <p:sldId id="257" r:id="rId5"/>
    <p:sldId id="260" r:id="rId6"/>
    <p:sldId id="261" r:id="rId7"/>
    <p:sldId id="262" r:id="rId8"/>
    <p:sldId id="263" r:id="rId9"/>
  </p:sldIdLst>
  <p:sldSz cx="9144000" cy="6858000" type="screen4x3"/>
  <p:notesSz cx="7099300" cy="10234613"/>
  <p:defaultTextStyle>
    <a:defPPr>
      <a:defRPr lang="de-DE"/>
    </a:defPPr>
    <a:lvl1pPr algn="l" rtl="0" fontAlgn="base">
      <a:spcBef>
        <a:spcPct val="0"/>
      </a:spcBef>
      <a:spcAft>
        <a:spcPct val="0"/>
      </a:spcAft>
      <a:defRPr sz="2100" kern="1200">
        <a:solidFill>
          <a:schemeClr val="tx1"/>
        </a:solidFill>
        <a:latin typeface="Arial" charset="0"/>
        <a:ea typeface="+mn-ea"/>
        <a:cs typeface="+mn-cs"/>
      </a:defRPr>
    </a:lvl1pPr>
    <a:lvl2pPr marL="457200" algn="l" rtl="0" fontAlgn="base">
      <a:spcBef>
        <a:spcPct val="0"/>
      </a:spcBef>
      <a:spcAft>
        <a:spcPct val="0"/>
      </a:spcAft>
      <a:defRPr sz="2100" kern="1200">
        <a:solidFill>
          <a:schemeClr val="tx1"/>
        </a:solidFill>
        <a:latin typeface="Arial" charset="0"/>
        <a:ea typeface="+mn-ea"/>
        <a:cs typeface="+mn-cs"/>
      </a:defRPr>
    </a:lvl2pPr>
    <a:lvl3pPr marL="914400" algn="l" rtl="0" fontAlgn="base">
      <a:spcBef>
        <a:spcPct val="0"/>
      </a:spcBef>
      <a:spcAft>
        <a:spcPct val="0"/>
      </a:spcAft>
      <a:defRPr sz="2100" kern="1200">
        <a:solidFill>
          <a:schemeClr val="tx1"/>
        </a:solidFill>
        <a:latin typeface="Arial" charset="0"/>
        <a:ea typeface="+mn-ea"/>
        <a:cs typeface="+mn-cs"/>
      </a:defRPr>
    </a:lvl3pPr>
    <a:lvl4pPr marL="1371600" algn="l" rtl="0" fontAlgn="base">
      <a:spcBef>
        <a:spcPct val="0"/>
      </a:spcBef>
      <a:spcAft>
        <a:spcPct val="0"/>
      </a:spcAft>
      <a:defRPr sz="2100" kern="1200">
        <a:solidFill>
          <a:schemeClr val="tx1"/>
        </a:solidFill>
        <a:latin typeface="Arial" charset="0"/>
        <a:ea typeface="+mn-ea"/>
        <a:cs typeface="+mn-cs"/>
      </a:defRPr>
    </a:lvl4pPr>
    <a:lvl5pPr marL="1828800" algn="l" rtl="0" fontAlgn="base">
      <a:spcBef>
        <a:spcPct val="0"/>
      </a:spcBef>
      <a:spcAft>
        <a:spcPct val="0"/>
      </a:spcAft>
      <a:defRPr sz="2100" kern="1200">
        <a:solidFill>
          <a:schemeClr val="tx1"/>
        </a:solidFill>
        <a:latin typeface="Arial" charset="0"/>
        <a:ea typeface="+mn-ea"/>
        <a:cs typeface="+mn-cs"/>
      </a:defRPr>
    </a:lvl5pPr>
    <a:lvl6pPr marL="2286000" algn="l" defTabSz="914400" rtl="0" eaLnBrk="1" latinLnBrk="0" hangingPunct="1">
      <a:defRPr sz="2100" kern="1200">
        <a:solidFill>
          <a:schemeClr val="tx1"/>
        </a:solidFill>
        <a:latin typeface="Arial" charset="0"/>
        <a:ea typeface="+mn-ea"/>
        <a:cs typeface="+mn-cs"/>
      </a:defRPr>
    </a:lvl6pPr>
    <a:lvl7pPr marL="2743200" algn="l" defTabSz="914400" rtl="0" eaLnBrk="1" latinLnBrk="0" hangingPunct="1">
      <a:defRPr sz="2100" kern="1200">
        <a:solidFill>
          <a:schemeClr val="tx1"/>
        </a:solidFill>
        <a:latin typeface="Arial" charset="0"/>
        <a:ea typeface="+mn-ea"/>
        <a:cs typeface="+mn-cs"/>
      </a:defRPr>
    </a:lvl7pPr>
    <a:lvl8pPr marL="3200400" algn="l" defTabSz="914400" rtl="0" eaLnBrk="1" latinLnBrk="0" hangingPunct="1">
      <a:defRPr sz="2100" kern="1200">
        <a:solidFill>
          <a:schemeClr val="tx1"/>
        </a:solidFill>
        <a:latin typeface="Arial" charset="0"/>
        <a:ea typeface="+mn-ea"/>
        <a:cs typeface="+mn-cs"/>
      </a:defRPr>
    </a:lvl8pPr>
    <a:lvl9pPr marL="3657600" algn="l" defTabSz="914400" rtl="0" eaLnBrk="1" latinLnBrk="0" hangingPunct="1">
      <a:defRPr sz="2100"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FFFF00"/>
    <a:srgbClr val="FFFF66"/>
    <a:srgbClr val="808080"/>
    <a:srgbClr val="4D4D4D"/>
    <a:srgbClr val="99CCFF"/>
    <a:srgbClr val="3333FF"/>
    <a:srgbClr val="CCE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44" autoAdjust="0"/>
    <p:restoredTop sz="86435" autoAdjust="0"/>
  </p:normalViewPr>
  <p:slideViewPr>
    <p:cSldViewPr>
      <p:cViewPr varScale="1">
        <p:scale>
          <a:sx n="104" d="100"/>
          <a:sy n="104" d="100"/>
        </p:scale>
        <p:origin x="-522" y="-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0354" name="Rectangle 2"/>
          <p:cNvSpPr>
            <a:spLocks noGrp="1" noChangeArrowheads="1"/>
          </p:cNvSpPr>
          <p:nvPr>
            <p:ph type="hdr" sz="quarter"/>
          </p:nvPr>
        </p:nvSpPr>
        <p:spPr bwMode="auto">
          <a:xfrm>
            <a:off x="0" y="0"/>
            <a:ext cx="3081338" cy="54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5489" tIns="47745" rIns="95489" bIns="47745" numCol="1" anchor="t" anchorCtr="0" compatLnSpc="1">
            <a:prstTxWarp prst="textNoShape">
              <a:avLst/>
            </a:prstTxWarp>
          </a:bodyPr>
          <a:lstStyle>
            <a:lvl1pPr defTabSz="955675">
              <a:defRPr sz="1400">
                <a:latin typeface="Times New Roman" pitchFamily="18" charset="0"/>
              </a:defRPr>
            </a:lvl1pPr>
          </a:lstStyle>
          <a:p>
            <a:pPr>
              <a:defRPr/>
            </a:pPr>
            <a:endParaRPr lang="de-DE"/>
          </a:p>
        </p:txBody>
      </p:sp>
      <p:sp>
        <p:nvSpPr>
          <p:cNvPr id="100355" name="Rectangle 3"/>
          <p:cNvSpPr>
            <a:spLocks noGrp="1" noChangeArrowheads="1"/>
          </p:cNvSpPr>
          <p:nvPr>
            <p:ph type="dt" sz="quarter" idx="1"/>
          </p:nvPr>
        </p:nvSpPr>
        <p:spPr bwMode="auto">
          <a:xfrm>
            <a:off x="4056063" y="0"/>
            <a:ext cx="3082925" cy="54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5489" tIns="47745" rIns="95489" bIns="47745" numCol="1" anchor="t" anchorCtr="0" compatLnSpc="1">
            <a:prstTxWarp prst="textNoShape">
              <a:avLst/>
            </a:prstTxWarp>
          </a:bodyPr>
          <a:lstStyle>
            <a:lvl1pPr algn="r" defTabSz="955675">
              <a:defRPr sz="1400">
                <a:latin typeface="Times New Roman" pitchFamily="18" charset="0"/>
              </a:defRPr>
            </a:lvl1pPr>
          </a:lstStyle>
          <a:p>
            <a:pPr>
              <a:defRPr/>
            </a:pPr>
            <a:endParaRPr lang="de-DE"/>
          </a:p>
        </p:txBody>
      </p:sp>
      <p:sp>
        <p:nvSpPr>
          <p:cNvPr id="100356" name="Rectangle 4"/>
          <p:cNvSpPr>
            <a:spLocks noGrp="1" noChangeArrowheads="1"/>
          </p:cNvSpPr>
          <p:nvPr>
            <p:ph type="ftr" sz="quarter" idx="2"/>
          </p:nvPr>
        </p:nvSpPr>
        <p:spPr bwMode="auto">
          <a:xfrm>
            <a:off x="0" y="9742488"/>
            <a:ext cx="3081338" cy="4714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5489" tIns="47745" rIns="95489" bIns="47745" numCol="1" anchor="b" anchorCtr="0" compatLnSpc="1">
            <a:prstTxWarp prst="textNoShape">
              <a:avLst/>
            </a:prstTxWarp>
          </a:bodyPr>
          <a:lstStyle>
            <a:lvl1pPr defTabSz="955675">
              <a:defRPr sz="1400">
                <a:latin typeface="Times New Roman" pitchFamily="18" charset="0"/>
              </a:defRPr>
            </a:lvl1pPr>
          </a:lstStyle>
          <a:p>
            <a:pPr>
              <a:defRPr/>
            </a:pPr>
            <a:endParaRPr lang="de-DE"/>
          </a:p>
        </p:txBody>
      </p:sp>
      <p:sp>
        <p:nvSpPr>
          <p:cNvPr id="100357" name="Rectangle 5"/>
          <p:cNvSpPr>
            <a:spLocks noGrp="1" noChangeArrowheads="1"/>
          </p:cNvSpPr>
          <p:nvPr>
            <p:ph type="sldNum" sz="quarter" idx="3"/>
          </p:nvPr>
        </p:nvSpPr>
        <p:spPr bwMode="auto">
          <a:xfrm>
            <a:off x="4056063" y="9742488"/>
            <a:ext cx="3082925" cy="4714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5489" tIns="47745" rIns="95489" bIns="47745" numCol="1" anchor="b" anchorCtr="0" compatLnSpc="1">
            <a:prstTxWarp prst="textNoShape">
              <a:avLst/>
            </a:prstTxWarp>
          </a:bodyPr>
          <a:lstStyle>
            <a:lvl1pPr algn="r" defTabSz="955675">
              <a:defRPr sz="1400">
                <a:latin typeface="Times New Roman" pitchFamily="18" charset="0"/>
              </a:defRPr>
            </a:lvl1pPr>
          </a:lstStyle>
          <a:p>
            <a:pPr>
              <a:defRPr/>
            </a:pPr>
            <a:fld id="{E7B5BC34-AE42-411E-96FF-488D283B6533}" type="slidenum">
              <a:rPr lang="de-DE"/>
              <a:pPr>
                <a:defRPr/>
              </a:pPr>
              <a:t>‹Nr.›</a:t>
            </a:fld>
            <a:endParaRPr lang="de-DE"/>
          </a:p>
        </p:txBody>
      </p:sp>
    </p:spTree>
    <p:extLst>
      <p:ext uri="{BB962C8B-B14F-4D97-AF65-F5344CB8AC3E}">
        <p14:creationId xmlns:p14="http://schemas.microsoft.com/office/powerpoint/2010/main" val="3411394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62" name="Rectangle 2"/>
          <p:cNvSpPr>
            <a:spLocks noGrp="1" noChangeArrowheads="1"/>
          </p:cNvSpPr>
          <p:nvPr>
            <p:ph type="hdr" sz="quarter"/>
          </p:nvPr>
        </p:nvSpPr>
        <p:spPr bwMode="auto">
          <a:xfrm>
            <a:off x="0" y="0"/>
            <a:ext cx="3074988" cy="512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5489" tIns="47745" rIns="95489" bIns="47745" numCol="1" anchor="t" anchorCtr="0" compatLnSpc="1">
            <a:prstTxWarp prst="textNoShape">
              <a:avLst/>
            </a:prstTxWarp>
          </a:bodyPr>
          <a:lstStyle>
            <a:lvl1pPr defTabSz="955675">
              <a:defRPr sz="1400">
                <a:latin typeface="Times New Roman" pitchFamily="18" charset="0"/>
              </a:defRPr>
            </a:lvl1pPr>
          </a:lstStyle>
          <a:p>
            <a:pPr>
              <a:defRPr/>
            </a:pPr>
            <a:endParaRPr lang="de-DE"/>
          </a:p>
        </p:txBody>
      </p:sp>
      <p:sp>
        <p:nvSpPr>
          <p:cNvPr id="40963" name="Rectangle 3"/>
          <p:cNvSpPr>
            <a:spLocks noGrp="1" noChangeArrowheads="1"/>
          </p:cNvSpPr>
          <p:nvPr>
            <p:ph type="dt" idx="1"/>
          </p:nvPr>
        </p:nvSpPr>
        <p:spPr bwMode="auto">
          <a:xfrm>
            <a:off x="4024313" y="0"/>
            <a:ext cx="3074987" cy="512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5489" tIns="47745" rIns="95489" bIns="47745" numCol="1" anchor="t" anchorCtr="0" compatLnSpc="1">
            <a:prstTxWarp prst="textNoShape">
              <a:avLst/>
            </a:prstTxWarp>
          </a:bodyPr>
          <a:lstStyle>
            <a:lvl1pPr algn="r" defTabSz="955675">
              <a:defRPr sz="1400">
                <a:latin typeface="Times New Roman" pitchFamily="18" charset="0"/>
              </a:defRPr>
            </a:lvl1pPr>
          </a:lstStyle>
          <a:p>
            <a:pPr>
              <a:defRPr/>
            </a:pPr>
            <a:endParaRPr lang="de-DE"/>
          </a:p>
        </p:txBody>
      </p:sp>
      <p:sp>
        <p:nvSpPr>
          <p:cNvPr id="9220" name="Rectangle 4"/>
          <p:cNvSpPr>
            <a:spLocks noGrp="1" noRot="1" noChangeAspect="1" noChangeArrowheads="1" noTextEdit="1"/>
          </p:cNvSpPr>
          <p:nvPr>
            <p:ph type="sldImg" idx="2"/>
          </p:nvPr>
        </p:nvSpPr>
        <p:spPr bwMode="auto">
          <a:xfrm>
            <a:off x="989013" y="766763"/>
            <a:ext cx="5118100" cy="3838575"/>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40965" name="Rectangle 5"/>
          <p:cNvSpPr>
            <a:spLocks noGrp="1" noChangeArrowheads="1"/>
          </p:cNvSpPr>
          <p:nvPr>
            <p:ph type="body" sz="quarter" idx="3"/>
          </p:nvPr>
        </p:nvSpPr>
        <p:spPr bwMode="auto">
          <a:xfrm>
            <a:off x="946150" y="4860925"/>
            <a:ext cx="5207000" cy="4606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5489" tIns="47745" rIns="95489" bIns="47745" numCol="1" anchor="t" anchorCtr="0" compatLnSpc="1">
            <a:prstTxWarp prst="textNoShape">
              <a:avLst/>
            </a:prstTxWarp>
          </a:bodyPr>
          <a:lstStyle/>
          <a:p>
            <a:pPr lvl="0"/>
            <a:r>
              <a:rPr lang="de-DE" noProof="0" smtClean="0"/>
              <a:t>Klicken Sie, um die Formate des Vorlagentextes zu bearbeiten</a:t>
            </a:r>
          </a:p>
          <a:p>
            <a:pPr lvl="1"/>
            <a:r>
              <a:rPr lang="de-DE" noProof="0" smtClean="0"/>
              <a:t>Zweite Ebene</a:t>
            </a:r>
          </a:p>
          <a:p>
            <a:pPr lvl="2"/>
            <a:r>
              <a:rPr lang="de-DE" noProof="0" smtClean="0"/>
              <a:t>Dritte Ebene</a:t>
            </a:r>
          </a:p>
          <a:p>
            <a:pPr lvl="3"/>
            <a:r>
              <a:rPr lang="de-DE" noProof="0" smtClean="0"/>
              <a:t>Vierte Ebene</a:t>
            </a:r>
          </a:p>
          <a:p>
            <a:pPr lvl="4"/>
            <a:r>
              <a:rPr lang="de-DE" noProof="0" smtClean="0"/>
              <a:t>Fünfte Ebene</a:t>
            </a:r>
          </a:p>
        </p:txBody>
      </p:sp>
      <p:sp>
        <p:nvSpPr>
          <p:cNvPr id="40966" name="Rectangle 6"/>
          <p:cNvSpPr>
            <a:spLocks noGrp="1" noChangeArrowheads="1"/>
          </p:cNvSpPr>
          <p:nvPr>
            <p:ph type="ftr" sz="quarter" idx="4"/>
          </p:nvPr>
        </p:nvSpPr>
        <p:spPr bwMode="auto">
          <a:xfrm>
            <a:off x="0" y="9721850"/>
            <a:ext cx="3074988" cy="512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5489" tIns="47745" rIns="95489" bIns="47745" numCol="1" anchor="b" anchorCtr="0" compatLnSpc="1">
            <a:prstTxWarp prst="textNoShape">
              <a:avLst/>
            </a:prstTxWarp>
          </a:bodyPr>
          <a:lstStyle>
            <a:lvl1pPr defTabSz="955675">
              <a:defRPr sz="1400">
                <a:latin typeface="Times New Roman" pitchFamily="18" charset="0"/>
              </a:defRPr>
            </a:lvl1pPr>
          </a:lstStyle>
          <a:p>
            <a:pPr>
              <a:defRPr/>
            </a:pPr>
            <a:endParaRPr lang="de-DE"/>
          </a:p>
        </p:txBody>
      </p:sp>
      <p:sp>
        <p:nvSpPr>
          <p:cNvPr id="40967" name="Rectangle 7"/>
          <p:cNvSpPr>
            <a:spLocks noGrp="1" noChangeArrowheads="1"/>
          </p:cNvSpPr>
          <p:nvPr>
            <p:ph type="sldNum" sz="quarter" idx="5"/>
          </p:nvPr>
        </p:nvSpPr>
        <p:spPr bwMode="auto">
          <a:xfrm>
            <a:off x="4024313" y="9721850"/>
            <a:ext cx="3074987" cy="512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5489" tIns="47745" rIns="95489" bIns="47745" numCol="1" anchor="b" anchorCtr="0" compatLnSpc="1">
            <a:prstTxWarp prst="textNoShape">
              <a:avLst/>
            </a:prstTxWarp>
          </a:bodyPr>
          <a:lstStyle>
            <a:lvl1pPr algn="r" defTabSz="955675">
              <a:defRPr sz="1400">
                <a:latin typeface="Times New Roman" pitchFamily="18" charset="0"/>
              </a:defRPr>
            </a:lvl1pPr>
          </a:lstStyle>
          <a:p>
            <a:pPr>
              <a:defRPr/>
            </a:pPr>
            <a:fld id="{7EEBF538-0ACB-4193-91AF-FD7A55AB6B6C}" type="slidenum">
              <a:rPr lang="de-DE"/>
              <a:pPr>
                <a:defRPr/>
              </a:pPr>
              <a:t>‹Nr.›</a:t>
            </a:fld>
            <a:endParaRPr lang="de-DE"/>
          </a:p>
        </p:txBody>
      </p:sp>
    </p:spTree>
    <p:extLst>
      <p:ext uri="{BB962C8B-B14F-4D97-AF65-F5344CB8AC3E}">
        <p14:creationId xmlns:p14="http://schemas.microsoft.com/office/powerpoint/2010/main" val="295762146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elfolie">
    <p:spTree>
      <p:nvGrpSpPr>
        <p:cNvPr id="1" name=""/>
        <p:cNvGrpSpPr/>
        <p:nvPr/>
      </p:nvGrpSpPr>
      <p:grpSpPr>
        <a:xfrm>
          <a:off x="0" y="0"/>
          <a:ext cx="0" cy="0"/>
          <a:chOff x="0" y="0"/>
          <a:chExt cx="0" cy="0"/>
        </a:xfrm>
      </p:grpSpPr>
      <p:pic>
        <p:nvPicPr>
          <p:cNvPr id="4" name="Picture 5" descr="blank"/>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25575" y="-300038"/>
            <a:ext cx="11113" cy="11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6" descr="blank"/>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30450" y="-300038"/>
            <a:ext cx="11113" cy="11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7" descr="blank"/>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00300" y="127000"/>
            <a:ext cx="11113" cy="11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8" descr="blank"/>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25575" y="554038"/>
            <a:ext cx="11113" cy="11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9" descr="blank"/>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30450" y="554038"/>
            <a:ext cx="11113" cy="11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10" descr="blank"/>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00300" y="981075"/>
            <a:ext cx="11113" cy="11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11" descr="blank"/>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25575" y="1408113"/>
            <a:ext cx="11113" cy="11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12" descr="blank"/>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30450" y="1408113"/>
            <a:ext cx="11113" cy="11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13" descr="blank"/>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00300" y="1835150"/>
            <a:ext cx="11113" cy="11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Picture 14" descr="blank"/>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25575" y="2262188"/>
            <a:ext cx="11113" cy="11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Picture 15" descr="blank"/>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30450" y="2262188"/>
            <a:ext cx="11113" cy="11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 name="Picture 16" descr="blank"/>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25575" y="4824413"/>
            <a:ext cx="11113" cy="11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 name="Picture 17" descr="blank"/>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30450" y="4824413"/>
            <a:ext cx="11113" cy="11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 name="Picture 18" descr="blank"/>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00300" y="6105525"/>
            <a:ext cx="11113" cy="11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 name="Picture 19" descr="blank"/>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25575" y="6532563"/>
            <a:ext cx="11113" cy="11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 name="Picture 20" descr="blank"/>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30450" y="6532563"/>
            <a:ext cx="11113" cy="11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 name="Picture 21" descr="blank"/>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46300" y="6777038"/>
            <a:ext cx="11113" cy="11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 name="Picture 22" descr="blank"/>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00300" y="6777038"/>
            <a:ext cx="11113" cy="11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 name="Picture 23" descr="blank"/>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00300" y="7418388"/>
            <a:ext cx="11113" cy="11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 name="Picture 24" descr="blank"/>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95900" y="-1306513"/>
            <a:ext cx="11113" cy="960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 name="Picture 25" descr="blank"/>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39063" y="-1306513"/>
            <a:ext cx="11112" cy="11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 name="Picture 26" descr="blank"/>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63925" y="-147638"/>
            <a:ext cx="11113" cy="11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 name="Picture 27" descr="blank"/>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63925" y="96838"/>
            <a:ext cx="11113" cy="11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 name="Picture 28" descr="blank"/>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95900" y="96838"/>
            <a:ext cx="11113" cy="11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 name="Picture 29" descr="blank"/>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39063" y="96838"/>
            <a:ext cx="11112" cy="11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 name="Picture 30" descr="blank"/>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63925" y="736600"/>
            <a:ext cx="11113" cy="11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 name="Picture 31" descr="blank"/>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63925" y="981075"/>
            <a:ext cx="11113" cy="11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1602" name="Rectangle 2"/>
          <p:cNvSpPr>
            <a:spLocks noGrp="1" noChangeArrowheads="1"/>
          </p:cNvSpPr>
          <p:nvPr>
            <p:ph type="ctrTitle"/>
          </p:nvPr>
        </p:nvSpPr>
        <p:spPr>
          <a:xfrm>
            <a:off x="2338388" y="2058988"/>
            <a:ext cx="6505575" cy="1143000"/>
          </a:xfrm>
        </p:spPr>
        <p:txBody>
          <a:bodyPr/>
          <a:lstStyle>
            <a:lvl1pPr>
              <a:spcBef>
                <a:spcPct val="0"/>
              </a:spcBef>
              <a:defRPr sz="3600">
                <a:solidFill>
                  <a:srgbClr val="999999"/>
                </a:solidFill>
              </a:defRPr>
            </a:lvl1pPr>
          </a:lstStyle>
          <a:p>
            <a:pPr lvl="0"/>
            <a:r>
              <a:rPr lang="en-GB" noProof="0" smtClean="0"/>
              <a:t>Click to edit Master title style</a:t>
            </a:r>
          </a:p>
        </p:txBody>
      </p:sp>
      <p:sp>
        <p:nvSpPr>
          <p:cNvPr id="281603" name="Rectangle 3"/>
          <p:cNvSpPr>
            <a:spLocks noGrp="1" noChangeArrowheads="1"/>
          </p:cNvSpPr>
          <p:nvPr>
            <p:ph type="subTitle" idx="1"/>
          </p:nvPr>
        </p:nvSpPr>
        <p:spPr>
          <a:xfrm>
            <a:off x="2362200" y="3733800"/>
            <a:ext cx="6477000" cy="1143000"/>
          </a:xfrm>
        </p:spPr>
        <p:txBody>
          <a:bodyPr/>
          <a:lstStyle>
            <a:lvl1pPr marL="0" indent="0">
              <a:buFont typeface="Wingdings" pitchFamily="2" charset="2"/>
              <a:buNone/>
              <a:defRPr sz="1800"/>
            </a:lvl1pPr>
          </a:lstStyle>
          <a:p>
            <a:pPr lvl="0"/>
            <a:r>
              <a:rPr lang="en-GB" noProof="0" smtClean="0"/>
              <a:t>Click to edit Master subtitle style</a:t>
            </a:r>
          </a:p>
          <a:p>
            <a:pPr lvl="0"/>
            <a:r>
              <a:rPr lang="de-DE" noProof="0" smtClean="0"/>
              <a:t>Markus Weißenbach </a:t>
            </a:r>
          </a:p>
          <a:p>
            <a:pPr lvl="0"/>
            <a:r>
              <a:rPr lang="de-DE" noProof="0" smtClean="0"/>
              <a:t>Berufskolleg für Wirtschaft und Verwaltung Aachen</a:t>
            </a:r>
            <a:endParaRPr lang="en-GB" noProof="0" smtClean="0"/>
          </a:p>
        </p:txBody>
      </p:sp>
    </p:spTree>
    <p:extLst>
      <p:ext uri="{BB962C8B-B14F-4D97-AF65-F5344CB8AC3E}">
        <p14:creationId xmlns:p14="http://schemas.microsoft.com/office/powerpoint/2010/main" val="3615387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Vertikaler Textplatzhalter 2"/>
          <p:cNvSpPr>
            <a:spLocks noGrp="1"/>
          </p:cNvSpPr>
          <p:nvPr>
            <p:ph type="body" orient="vert" idx="1"/>
          </p:nvPr>
        </p:nvSpPr>
        <p:spPr/>
        <p:txBody>
          <a:bodyPr vert="eaVert"/>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Rectangle 4"/>
          <p:cNvSpPr>
            <a:spLocks noGrp="1" noChangeArrowheads="1"/>
          </p:cNvSpPr>
          <p:nvPr>
            <p:ph type="sldNum" sz="quarter" idx="10"/>
          </p:nvPr>
        </p:nvSpPr>
        <p:spPr>
          <a:ln/>
        </p:spPr>
        <p:txBody>
          <a:bodyPr/>
          <a:lstStyle>
            <a:lvl1pPr>
              <a:defRPr/>
            </a:lvl1pPr>
          </a:lstStyle>
          <a:p>
            <a:pPr>
              <a:defRPr/>
            </a:pPr>
            <a:r>
              <a:rPr lang="de-DE"/>
              <a:t>Seite </a:t>
            </a:r>
            <a:fld id="{540913A6-2ABA-46AD-8437-8D94AFEC1EBC}" type="slidenum">
              <a:rPr lang="de-DE"/>
              <a:pPr>
                <a:defRPr/>
              </a:pPr>
              <a:t>‹Nr.›</a:t>
            </a:fld>
            <a:endParaRPr lang="de-DE"/>
          </a:p>
        </p:txBody>
      </p:sp>
    </p:spTree>
    <p:extLst>
      <p:ext uri="{BB962C8B-B14F-4D97-AF65-F5344CB8AC3E}">
        <p14:creationId xmlns:p14="http://schemas.microsoft.com/office/powerpoint/2010/main" val="24215336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6727825" y="228600"/>
            <a:ext cx="2165350" cy="6270625"/>
          </a:xfrm>
        </p:spPr>
        <p:txBody>
          <a:bodyPr vert="eaVert"/>
          <a:lstStyle/>
          <a:p>
            <a:r>
              <a:rPr lang="de-DE" smtClean="0"/>
              <a:t>Titelmasterformat durch Klicken bearbeiten</a:t>
            </a:r>
            <a:endParaRPr lang="de-DE"/>
          </a:p>
        </p:txBody>
      </p:sp>
      <p:sp>
        <p:nvSpPr>
          <p:cNvPr id="3" name="Vertikaler Textplatzhalter 2"/>
          <p:cNvSpPr>
            <a:spLocks noGrp="1"/>
          </p:cNvSpPr>
          <p:nvPr>
            <p:ph type="body" orient="vert" idx="1"/>
          </p:nvPr>
        </p:nvSpPr>
        <p:spPr>
          <a:xfrm>
            <a:off x="228600" y="228600"/>
            <a:ext cx="6346825" cy="6270625"/>
          </a:xfrm>
        </p:spPr>
        <p:txBody>
          <a:bodyPr vert="eaVert"/>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Rectangle 4"/>
          <p:cNvSpPr>
            <a:spLocks noGrp="1" noChangeArrowheads="1"/>
          </p:cNvSpPr>
          <p:nvPr>
            <p:ph type="sldNum" sz="quarter" idx="10"/>
          </p:nvPr>
        </p:nvSpPr>
        <p:spPr>
          <a:ln/>
        </p:spPr>
        <p:txBody>
          <a:bodyPr/>
          <a:lstStyle>
            <a:lvl1pPr>
              <a:defRPr/>
            </a:lvl1pPr>
          </a:lstStyle>
          <a:p>
            <a:pPr>
              <a:defRPr/>
            </a:pPr>
            <a:r>
              <a:rPr lang="de-DE"/>
              <a:t>Seite </a:t>
            </a:r>
            <a:fld id="{80CA852D-F2C6-42D6-8E54-306E780FE900}" type="slidenum">
              <a:rPr lang="de-DE"/>
              <a:pPr>
                <a:defRPr/>
              </a:pPr>
              <a:t>‹Nr.›</a:t>
            </a:fld>
            <a:endParaRPr lang="de-DE"/>
          </a:p>
        </p:txBody>
      </p:sp>
    </p:spTree>
    <p:extLst>
      <p:ext uri="{BB962C8B-B14F-4D97-AF65-F5344CB8AC3E}">
        <p14:creationId xmlns:p14="http://schemas.microsoft.com/office/powerpoint/2010/main" val="30780442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el, Text und Inhalt">
    <p:spTree>
      <p:nvGrpSpPr>
        <p:cNvPr id="1" name=""/>
        <p:cNvGrpSpPr/>
        <p:nvPr/>
      </p:nvGrpSpPr>
      <p:grpSpPr>
        <a:xfrm>
          <a:off x="0" y="0"/>
          <a:ext cx="0" cy="0"/>
          <a:chOff x="0" y="0"/>
          <a:chExt cx="0" cy="0"/>
        </a:xfrm>
      </p:grpSpPr>
      <p:sp>
        <p:nvSpPr>
          <p:cNvPr id="2" name="Titel 1"/>
          <p:cNvSpPr>
            <a:spLocks noGrp="1"/>
          </p:cNvSpPr>
          <p:nvPr>
            <p:ph type="title"/>
          </p:nvPr>
        </p:nvSpPr>
        <p:spPr>
          <a:xfrm>
            <a:off x="228600" y="228600"/>
            <a:ext cx="8664575" cy="533400"/>
          </a:xfrm>
        </p:spPr>
        <p:txBody>
          <a:bodyPr/>
          <a:lstStyle/>
          <a:p>
            <a:r>
              <a:rPr lang="de-DE" smtClean="0"/>
              <a:t>Titelmasterformat durch Klicken bearbeiten</a:t>
            </a:r>
            <a:endParaRPr lang="de-DE"/>
          </a:p>
        </p:txBody>
      </p:sp>
      <p:sp>
        <p:nvSpPr>
          <p:cNvPr id="3" name="Textplatzhalter 2"/>
          <p:cNvSpPr>
            <a:spLocks noGrp="1"/>
          </p:cNvSpPr>
          <p:nvPr>
            <p:ph type="body" sz="half" idx="1"/>
          </p:nvPr>
        </p:nvSpPr>
        <p:spPr>
          <a:xfrm>
            <a:off x="228600" y="1196975"/>
            <a:ext cx="4256088" cy="5302250"/>
          </a:xfrm>
        </p:spPr>
        <p:txBody>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Inhaltsplatzhalter 3"/>
          <p:cNvSpPr>
            <a:spLocks noGrp="1"/>
          </p:cNvSpPr>
          <p:nvPr>
            <p:ph sz="half" idx="2"/>
          </p:nvPr>
        </p:nvSpPr>
        <p:spPr>
          <a:xfrm>
            <a:off x="4637088" y="1196975"/>
            <a:ext cx="4256087" cy="5302250"/>
          </a:xfrm>
        </p:spPr>
        <p:txBody>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5" name="Rectangle 4"/>
          <p:cNvSpPr>
            <a:spLocks noGrp="1" noChangeArrowheads="1"/>
          </p:cNvSpPr>
          <p:nvPr>
            <p:ph type="sldNum" sz="quarter" idx="10"/>
          </p:nvPr>
        </p:nvSpPr>
        <p:spPr>
          <a:ln/>
        </p:spPr>
        <p:txBody>
          <a:bodyPr/>
          <a:lstStyle>
            <a:lvl1pPr>
              <a:defRPr/>
            </a:lvl1pPr>
          </a:lstStyle>
          <a:p>
            <a:pPr>
              <a:defRPr/>
            </a:pPr>
            <a:r>
              <a:rPr lang="de-DE"/>
              <a:t>Seite </a:t>
            </a:r>
            <a:fld id="{258F2BE5-ABB2-4FEB-B378-4E479D28E9EC}" type="slidenum">
              <a:rPr lang="de-DE"/>
              <a:pPr>
                <a:defRPr/>
              </a:pPr>
              <a:t>‹Nr.›</a:t>
            </a:fld>
            <a:endParaRPr lang="de-DE"/>
          </a:p>
        </p:txBody>
      </p:sp>
    </p:spTree>
    <p:extLst>
      <p:ext uri="{BB962C8B-B14F-4D97-AF65-F5344CB8AC3E}">
        <p14:creationId xmlns:p14="http://schemas.microsoft.com/office/powerpoint/2010/main" val="35463851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Inhaltsplatzhalter 2"/>
          <p:cNvSpPr>
            <a:spLocks noGrp="1"/>
          </p:cNvSpPr>
          <p:nvPr>
            <p:ph idx="1"/>
          </p:nvPr>
        </p:nvSpPr>
        <p:spPr/>
        <p:txBody>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Rectangle 4"/>
          <p:cNvSpPr>
            <a:spLocks noGrp="1" noChangeArrowheads="1"/>
          </p:cNvSpPr>
          <p:nvPr>
            <p:ph type="sldNum" sz="quarter" idx="10"/>
          </p:nvPr>
        </p:nvSpPr>
        <p:spPr>
          <a:ln/>
        </p:spPr>
        <p:txBody>
          <a:bodyPr/>
          <a:lstStyle>
            <a:lvl1pPr>
              <a:defRPr/>
            </a:lvl1pPr>
          </a:lstStyle>
          <a:p>
            <a:pPr>
              <a:defRPr/>
            </a:pPr>
            <a:r>
              <a:rPr lang="de-DE"/>
              <a:t>Seite </a:t>
            </a:r>
            <a:fld id="{E47CBEA7-DCDA-4286-90E9-20CB44515714}" type="slidenum">
              <a:rPr lang="de-DE"/>
              <a:pPr>
                <a:defRPr/>
              </a:pPr>
              <a:t>‹Nr.›</a:t>
            </a:fld>
            <a:endParaRPr lang="de-DE"/>
          </a:p>
        </p:txBody>
      </p:sp>
    </p:spTree>
    <p:extLst>
      <p:ext uri="{BB962C8B-B14F-4D97-AF65-F5344CB8AC3E}">
        <p14:creationId xmlns:p14="http://schemas.microsoft.com/office/powerpoint/2010/main" val="23373740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722313" y="4406900"/>
            <a:ext cx="7772400" cy="1362075"/>
          </a:xfrm>
        </p:spPr>
        <p:txBody>
          <a:bodyPr anchor="t"/>
          <a:lstStyle>
            <a:lvl1pPr algn="l">
              <a:defRPr sz="4000" b="1" cap="all"/>
            </a:lvl1pPr>
          </a:lstStyle>
          <a:p>
            <a:r>
              <a:rPr lang="de-DE" smtClean="0"/>
              <a:t>Titelmasterformat durch Klicken bearbeiten</a:t>
            </a:r>
            <a:endParaRPr lang="de-DE"/>
          </a:p>
        </p:txBody>
      </p:sp>
      <p:sp>
        <p:nvSpPr>
          <p:cNvPr id="3" name="Textplatzhalt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de-DE" smtClean="0"/>
              <a:t>Textmasterformat bearbeiten</a:t>
            </a:r>
          </a:p>
        </p:txBody>
      </p:sp>
      <p:sp>
        <p:nvSpPr>
          <p:cNvPr id="4" name="Rectangle 4"/>
          <p:cNvSpPr>
            <a:spLocks noGrp="1" noChangeArrowheads="1"/>
          </p:cNvSpPr>
          <p:nvPr>
            <p:ph type="sldNum" sz="quarter" idx="10"/>
          </p:nvPr>
        </p:nvSpPr>
        <p:spPr>
          <a:ln/>
        </p:spPr>
        <p:txBody>
          <a:bodyPr/>
          <a:lstStyle>
            <a:lvl1pPr>
              <a:defRPr/>
            </a:lvl1pPr>
          </a:lstStyle>
          <a:p>
            <a:pPr>
              <a:defRPr/>
            </a:pPr>
            <a:r>
              <a:rPr lang="de-DE"/>
              <a:t>Seite </a:t>
            </a:r>
            <a:fld id="{3BE17432-7E19-4D44-97E9-3203BD3ADDD1}" type="slidenum">
              <a:rPr lang="de-DE"/>
              <a:pPr>
                <a:defRPr/>
              </a:pPr>
              <a:t>‹Nr.›</a:t>
            </a:fld>
            <a:endParaRPr lang="de-DE"/>
          </a:p>
        </p:txBody>
      </p:sp>
    </p:spTree>
    <p:extLst>
      <p:ext uri="{BB962C8B-B14F-4D97-AF65-F5344CB8AC3E}">
        <p14:creationId xmlns:p14="http://schemas.microsoft.com/office/powerpoint/2010/main" val="31537778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Inhaltsplatzhalter 2"/>
          <p:cNvSpPr>
            <a:spLocks noGrp="1"/>
          </p:cNvSpPr>
          <p:nvPr>
            <p:ph sz="half" idx="1"/>
          </p:nvPr>
        </p:nvSpPr>
        <p:spPr>
          <a:xfrm>
            <a:off x="228600" y="1196975"/>
            <a:ext cx="4256088" cy="53022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Inhaltsplatzhalter 3"/>
          <p:cNvSpPr>
            <a:spLocks noGrp="1"/>
          </p:cNvSpPr>
          <p:nvPr>
            <p:ph sz="half" idx="2"/>
          </p:nvPr>
        </p:nvSpPr>
        <p:spPr>
          <a:xfrm>
            <a:off x="4637088" y="1196975"/>
            <a:ext cx="4256087" cy="53022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5" name="Rectangle 4"/>
          <p:cNvSpPr>
            <a:spLocks noGrp="1" noChangeArrowheads="1"/>
          </p:cNvSpPr>
          <p:nvPr>
            <p:ph type="sldNum" sz="quarter" idx="10"/>
          </p:nvPr>
        </p:nvSpPr>
        <p:spPr>
          <a:ln/>
        </p:spPr>
        <p:txBody>
          <a:bodyPr/>
          <a:lstStyle>
            <a:lvl1pPr>
              <a:defRPr/>
            </a:lvl1pPr>
          </a:lstStyle>
          <a:p>
            <a:pPr>
              <a:defRPr/>
            </a:pPr>
            <a:r>
              <a:rPr lang="de-DE"/>
              <a:t>Seite </a:t>
            </a:r>
            <a:fld id="{500DA4D6-290A-448F-8A3F-41D971682631}" type="slidenum">
              <a:rPr lang="de-DE"/>
              <a:pPr>
                <a:defRPr/>
              </a:pPr>
              <a:t>‹Nr.›</a:t>
            </a:fld>
            <a:endParaRPr lang="de-DE"/>
          </a:p>
        </p:txBody>
      </p:sp>
    </p:spTree>
    <p:extLst>
      <p:ext uri="{BB962C8B-B14F-4D97-AF65-F5344CB8AC3E}">
        <p14:creationId xmlns:p14="http://schemas.microsoft.com/office/powerpoint/2010/main" val="20364689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a:xfrm>
            <a:off x="457200" y="274638"/>
            <a:ext cx="8229600" cy="1143000"/>
          </a:xfrm>
        </p:spPr>
        <p:txBody>
          <a:bodyPr/>
          <a:lstStyle>
            <a:lvl1pPr>
              <a:defRPr/>
            </a:lvl1pPr>
          </a:lstStyle>
          <a:p>
            <a:r>
              <a:rPr lang="de-DE" smtClean="0"/>
              <a:t>Titelmasterformat durch Klicken bearbeiten</a:t>
            </a:r>
            <a:endParaRPr lang="de-DE"/>
          </a:p>
        </p:txBody>
      </p:sp>
      <p:sp>
        <p:nvSpPr>
          <p:cNvPr id="3" name="Textplatzhalt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 bearbeiten</a:t>
            </a:r>
          </a:p>
        </p:txBody>
      </p:sp>
      <p:sp>
        <p:nvSpPr>
          <p:cNvPr id="4" name="Inhaltsplatzhalt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5" name="Textplatzhalt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 bearbeiten</a:t>
            </a:r>
          </a:p>
        </p:txBody>
      </p:sp>
      <p:sp>
        <p:nvSpPr>
          <p:cNvPr id="6" name="Inhaltsplatzhalt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7" name="Rectangle 4"/>
          <p:cNvSpPr>
            <a:spLocks noGrp="1" noChangeArrowheads="1"/>
          </p:cNvSpPr>
          <p:nvPr>
            <p:ph type="sldNum" sz="quarter" idx="10"/>
          </p:nvPr>
        </p:nvSpPr>
        <p:spPr>
          <a:ln/>
        </p:spPr>
        <p:txBody>
          <a:bodyPr/>
          <a:lstStyle>
            <a:lvl1pPr>
              <a:defRPr/>
            </a:lvl1pPr>
          </a:lstStyle>
          <a:p>
            <a:pPr>
              <a:defRPr/>
            </a:pPr>
            <a:r>
              <a:rPr lang="de-DE"/>
              <a:t>Seite </a:t>
            </a:r>
            <a:fld id="{4B62B619-7EE8-4551-9F89-4A3581AD7F01}" type="slidenum">
              <a:rPr lang="de-DE"/>
              <a:pPr>
                <a:defRPr/>
              </a:pPr>
              <a:t>‹Nr.›</a:t>
            </a:fld>
            <a:endParaRPr lang="de-DE"/>
          </a:p>
        </p:txBody>
      </p:sp>
    </p:spTree>
    <p:extLst>
      <p:ext uri="{BB962C8B-B14F-4D97-AF65-F5344CB8AC3E}">
        <p14:creationId xmlns:p14="http://schemas.microsoft.com/office/powerpoint/2010/main" val="17697526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Rectangle 4"/>
          <p:cNvSpPr>
            <a:spLocks noGrp="1" noChangeArrowheads="1"/>
          </p:cNvSpPr>
          <p:nvPr>
            <p:ph type="sldNum" sz="quarter" idx="10"/>
          </p:nvPr>
        </p:nvSpPr>
        <p:spPr>
          <a:ln/>
        </p:spPr>
        <p:txBody>
          <a:bodyPr/>
          <a:lstStyle>
            <a:lvl1pPr>
              <a:defRPr/>
            </a:lvl1pPr>
          </a:lstStyle>
          <a:p>
            <a:pPr>
              <a:defRPr/>
            </a:pPr>
            <a:r>
              <a:rPr lang="de-DE"/>
              <a:t>Seite </a:t>
            </a:r>
            <a:fld id="{C42527C9-853A-425A-84BD-851FFF01DEB0}" type="slidenum">
              <a:rPr lang="de-DE"/>
              <a:pPr>
                <a:defRPr/>
              </a:pPr>
              <a:t>‹Nr.›</a:t>
            </a:fld>
            <a:endParaRPr lang="de-DE"/>
          </a:p>
        </p:txBody>
      </p:sp>
    </p:spTree>
    <p:extLst>
      <p:ext uri="{BB962C8B-B14F-4D97-AF65-F5344CB8AC3E}">
        <p14:creationId xmlns:p14="http://schemas.microsoft.com/office/powerpoint/2010/main" val="14892812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Rectangle 4"/>
          <p:cNvSpPr>
            <a:spLocks noGrp="1" noChangeArrowheads="1"/>
          </p:cNvSpPr>
          <p:nvPr>
            <p:ph type="sldNum" sz="quarter" idx="10"/>
          </p:nvPr>
        </p:nvSpPr>
        <p:spPr>
          <a:ln/>
        </p:spPr>
        <p:txBody>
          <a:bodyPr/>
          <a:lstStyle>
            <a:lvl1pPr>
              <a:defRPr/>
            </a:lvl1pPr>
          </a:lstStyle>
          <a:p>
            <a:pPr>
              <a:defRPr/>
            </a:pPr>
            <a:r>
              <a:rPr lang="de-DE"/>
              <a:t>Seite </a:t>
            </a:r>
            <a:fld id="{EC12A514-EA1B-4FB2-B47C-0814D8E2E941}" type="slidenum">
              <a:rPr lang="de-DE"/>
              <a:pPr>
                <a:defRPr/>
              </a:pPr>
              <a:t>‹Nr.›</a:t>
            </a:fld>
            <a:endParaRPr lang="de-DE"/>
          </a:p>
        </p:txBody>
      </p:sp>
    </p:spTree>
    <p:extLst>
      <p:ext uri="{BB962C8B-B14F-4D97-AF65-F5344CB8AC3E}">
        <p14:creationId xmlns:p14="http://schemas.microsoft.com/office/powerpoint/2010/main" val="20411925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457200" y="273050"/>
            <a:ext cx="3008313" cy="1162050"/>
          </a:xfrm>
        </p:spPr>
        <p:txBody>
          <a:bodyPr anchor="b"/>
          <a:lstStyle>
            <a:lvl1pPr algn="l">
              <a:defRPr sz="2000" b="1"/>
            </a:lvl1pPr>
          </a:lstStyle>
          <a:p>
            <a:r>
              <a:rPr lang="de-DE" smtClean="0"/>
              <a:t>Titelmasterformat durch Klicken bearbeiten</a:t>
            </a:r>
            <a:endParaRPr lang="de-DE"/>
          </a:p>
        </p:txBody>
      </p:sp>
      <p:sp>
        <p:nvSpPr>
          <p:cNvPr id="3" name="Inhaltsplatzhalt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Textplatzhalt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 bearbeiten</a:t>
            </a:r>
          </a:p>
        </p:txBody>
      </p:sp>
      <p:sp>
        <p:nvSpPr>
          <p:cNvPr id="5" name="Rectangle 4"/>
          <p:cNvSpPr>
            <a:spLocks noGrp="1" noChangeArrowheads="1"/>
          </p:cNvSpPr>
          <p:nvPr>
            <p:ph type="sldNum" sz="quarter" idx="10"/>
          </p:nvPr>
        </p:nvSpPr>
        <p:spPr>
          <a:ln/>
        </p:spPr>
        <p:txBody>
          <a:bodyPr/>
          <a:lstStyle>
            <a:lvl1pPr>
              <a:defRPr/>
            </a:lvl1pPr>
          </a:lstStyle>
          <a:p>
            <a:pPr>
              <a:defRPr/>
            </a:pPr>
            <a:r>
              <a:rPr lang="de-DE"/>
              <a:t>Seite </a:t>
            </a:r>
            <a:fld id="{0CD86FF3-EB78-461D-B7FA-8181BB4B66ED}" type="slidenum">
              <a:rPr lang="de-DE"/>
              <a:pPr>
                <a:defRPr/>
              </a:pPr>
              <a:t>‹Nr.›</a:t>
            </a:fld>
            <a:endParaRPr lang="de-DE"/>
          </a:p>
        </p:txBody>
      </p:sp>
    </p:spTree>
    <p:extLst>
      <p:ext uri="{BB962C8B-B14F-4D97-AF65-F5344CB8AC3E}">
        <p14:creationId xmlns:p14="http://schemas.microsoft.com/office/powerpoint/2010/main" val="196404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1792288" y="4800600"/>
            <a:ext cx="5486400" cy="566738"/>
          </a:xfrm>
        </p:spPr>
        <p:txBody>
          <a:bodyPr anchor="b"/>
          <a:lstStyle>
            <a:lvl1pPr algn="l">
              <a:defRPr sz="2000" b="1"/>
            </a:lvl1pPr>
          </a:lstStyle>
          <a:p>
            <a:r>
              <a:rPr lang="de-DE" smtClean="0"/>
              <a:t>Titelmasterformat durch Klicken bearbeiten</a:t>
            </a:r>
            <a:endParaRPr lang="de-DE"/>
          </a:p>
        </p:txBody>
      </p:sp>
      <p:sp>
        <p:nvSpPr>
          <p:cNvPr id="3" name="Bildplatzhalt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de-DE" noProof="0" smtClean="0"/>
          </a:p>
        </p:txBody>
      </p:sp>
      <p:sp>
        <p:nvSpPr>
          <p:cNvPr id="4" name="Textplatzhalt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 bearbeiten</a:t>
            </a:r>
          </a:p>
        </p:txBody>
      </p:sp>
      <p:sp>
        <p:nvSpPr>
          <p:cNvPr id="5" name="Rectangle 4"/>
          <p:cNvSpPr>
            <a:spLocks noGrp="1" noChangeArrowheads="1"/>
          </p:cNvSpPr>
          <p:nvPr>
            <p:ph type="sldNum" sz="quarter" idx="10"/>
          </p:nvPr>
        </p:nvSpPr>
        <p:spPr>
          <a:ln/>
        </p:spPr>
        <p:txBody>
          <a:bodyPr/>
          <a:lstStyle>
            <a:lvl1pPr>
              <a:defRPr/>
            </a:lvl1pPr>
          </a:lstStyle>
          <a:p>
            <a:pPr>
              <a:defRPr/>
            </a:pPr>
            <a:r>
              <a:rPr lang="de-DE"/>
              <a:t>Seite </a:t>
            </a:r>
            <a:fld id="{DFACB5A0-5FA4-499E-957B-012FD5628571}" type="slidenum">
              <a:rPr lang="de-DE"/>
              <a:pPr>
                <a:defRPr/>
              </a:pPr>
              <a:t>‹Nr.›</a:t>
            </a:fld>
            <a:endParaRPr lang="de-DE"/>
          </a:p>
        </p:txBody>
      </p:sp>
    </p:spTree>
    <p:extLst>
      <p:ext uri="{BB962C8B-B14F-4D97-AF65-F5344CB8AC3E}">
        <p14:creationId xmlns:p14="http://schemas.microsoft.com/office/powerpoint/2010/main" val="16199208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228600" y="228600"/>
            <a:ext cx="8664575"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p>
            <a:pPr lvl="0"/>
            <a:r>
              <a:rPr lang="en-GB" altLang="de-DE" smtClean="0"/>
              <a:t>Click to edit Master title style</a:t>
            </a:r>
          </a:p>
        </p:txBody>
      </p:sp>
      <p:sp>
        <p:nvSpPr>
          <p:cNvPr id="1027" name="Rectangle 3"/>
          <p:cNvSpPr>
            <a:spLocks noGrp="1" noChangeArrowheads="1"/>
          </p:cNvSpPr>
          <p:nvPr>
            <p:ph type="body" idx="1"/>
          </p:nvPr>
        </p:nvSpPr>
        <p:spPr bwMode="auto">
          <a:xfrm>
            <a:off x="228600" y="1196975"/>
            <a:ext cx="8664575" cy="5302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a:r>
              <a:rPr lang="en-GB" altLang="de-DE" smtClean="0"/>
              <a:t>Click to edit Master text styles</a:t>
            </a:r>
          </a:p>
          <a:p>
            <a:pPr lvl="1"/>
            <a:r>
              <a:rPr lang="en-GB" altLang="de-DE" smtClean="0"/>
              <a:t>Second level</a:t>
            </a:r>
          </a:p>
          <a:p>
            <a:pPr lvl="2"/>
            <a:r>
              <a:rPr lang="en-GB" altLang="de-DE" smtClean="0"/>
              <a:t>Third level</a:t>
            </a:r>
          </a:p>
          <a:p>
            <a:pPr lvl="3"/>
            <a:r>
              <a:rPr lang="en-GB" altLang="de-DE" smtClean="0"/>
              <a:t>Fourth Level</a:t>
            </a:r>
          </a:p>
          <a:p>
            <a:pPr lvl="4"/>
            <a:endParaRPr lang="en-GB" altLang="de-DE" smtClean="0"/>
          </a:p>
          <a:p>
            <a:pPr lvl="4"/>
            <a:endParaRPr lang="en-GB" altLang="de-DE" smtClean="0"/>
          </a:p>
          <a:p>
            <a:pPr lvl="3"/>
            <a:endParaRPr lang="en-GB" altLang="de-DE" smtClean="0"/>
          </a:p>
        </p:txBody>
      </p:sp>
      <p:sp>
        <p:nvSpPr>
          <p:cNvPr id="280580" name="Rectangle 4"/>
          <p:cNvSpPr>
            <a:spLocks noGrp="1" noChangeArrowheads="1"/>
          </p:cNvSpPr>
          <p:nvPr>
            <p:ph type="sldNum" sz="quarter" idx="4"/>
          </p:nvPr>
        </p:nvSpPr>
        <p:spPr bwMode="auto">
          <a:xfrm>
            <a:off x="8316913" y="6597650"/>
            <a:ext cx="685800"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bodyPr>
          <a:lstStyle>
            <a:lvl1pPr algn="r">
              <a:defRPr sz="1000" b="1"/>
            </a:lvl1pPr>
          </a:lstStyle>
          <a:p>
            <a:pPr>
              <a:defRPr/>
            </a:pPr>
            <a:r>
              <a:rPr lang="de-DE"/>
              <a:t>Seite </a:t>
            </a:r>
            <a:fld id="{8D481E74-1DD1-4D98-8853-12FE6A68E389}" type="slidenum">
              <a:rPr lang="de-DE"/>
              <a:pPr>
                <a:defRPr/>
              </a:pPr>
              <a:t>‹Nr.›</a:t>
            </a:fld>
            <a:endParaRPr lang="de-DE"/>
          </a:p>
        </p:txBody>
      </p:sp>
      <p:sp>
        <p:nvSpPr>
          <p:cNvPr id="1029" name="Line 6"/>
          <p:cNvSpPr>
            <a:spLocks noChangeShapeType="1"/>
          </p:cNvSpPr>
          <p:nvPr/>
        </p:nvSpPr>
        <p:spPr bwMode="auto">
          <a:xfrm>
            <a:off x="0" y="990600"/>
            <a:ext cx="9144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de-DE"/>
          </a:p>
        </p:txBody>
      </p:sp>
      <p:pic>
        <p:nvPicPr>
          <p:cNvPr id="1030" name="Picture 7" descr="blank"/>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425575" y="-300038"/>
            <a:ext cx="11113" cy="11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1" name="Picture 8" descr="blank"/>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330450" y="-300038"/>
            <a:ext cx="11113" cy="11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2" name="Picture 9" descr="blank"/>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400300" y="127000"/>
            <a:ext cx="11113" cy="11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3" name="Picture 10" descr="blank"/>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425575" y="554038"/>
            <a:ext cx="11113" cy="11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4" name="Picture 11" descr="blank"/>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330450" y="554038"/>
            <a:ext cx="11113" cy="11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5" name="Picture 12" descr="blank"/>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400300" y="981075"/>
            <a:ext cx="11113" cy="11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6" name="Picture 13" descr="blank"/>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425575" y="1408113"/>
            <a:ext cx="11113" cy="11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7" name="Picture 14" descr="blank"/>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330450" y="1408113"/>
            <a:ext cx="11113" cy="11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8" name="Picture 15" descr="blank"/>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400300" y="1835150"/>
            <a:ext cx="11113" cy="11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9" name="Picture 16" descr="blank"/>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425575" y="2262188"/>
            <a:ext cx="11113" cy="11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40" name="Picture 17" descr="blank"/>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330450" y="2262188"/>
            <a:ext cx="11113" cy="11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41" name="Picture 18" descr="blank"/>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425575" y="4824413"/>
            <a:ext cx="11113" cy="11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42" name="Picture 19" descr="blank"/>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330450" y="4824413"/>
            <a:ext cx="11113" cy="11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43" name="Picture 20" descr="blank"/>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400300" y="6105525"/>
            <a:ext cx="11113" cy="11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44" name="Picture 21" descr="blank"/>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425575" y="6532563"/>
            <a:ext cx="11113" cy="11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45" name="Picture 22" descr="blank"/>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330450" y="6532563"/>
            <a:ext cx="11113" cy="11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46" name="Picture 23" descr="blank"/>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146300" y="6777038"/>
            <a:ext cx="11113" cy="11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47" name="Picture 24" descr="blank"/>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400300" y="6777038"/>
            <a:ext cx="11113" cy="11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48" name="Picture 25" descr="blank"/>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400300" y="7418388"/>
            <a:ext cx="11113" cy="11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49" name="Picture 26" descr="blank"/>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295900" y="-1306513"/>
            <a:ext cx="11113" cy="960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50" name="Picture 27" descr="blank"/>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739063" y="-1306513"/>
            <a:ext cx="11112" cy="11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51" name="Picture 28" descr="blank"/>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463925" y="-147638"/>
            <a:ext cx="11113" cy="11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52" name="Picture 29" descr="blank"/>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463925" y="96838"/>
            <a:ext cx="11113" cy="11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53" name="Picture 30" descr="blank"/>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295900" y="96838"/>
            <a:ext cx="11113" cy="11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54" name="Picture 31" descr="blank"/>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739063" y="96838"/>
            <a:ext cx="11112" cy="11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55" name="Picture 32" descr="blank"/>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463925" y="736600"/>
            <a:ext cx="11113" cy="11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56" name="Picture 33" descr="blank"/>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463925" y="981075"/>
            <a:ext cx="11113" cy="11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57" name="Rectangle 40"/>
          <p:cNvSpPr>
            <a:spLocks noChangeArrowheads="1"/>
          </p:cNvSpPr>
          <p:nvPr/>
        </p:nvSpPr>
        <p:spPr bwMode="auto">
          <a:xfrm>
            <a:off x="73025" y="6597650"/>
            <a:ext cx="6227763"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b"/>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eaLnBrk="1" hangingPunct="1"/>
            <a:r>
              <a:rPr lang="de-DE" altLang="de-DE" sz="1000" b="1"/>
              <a:t>Markus Weißenbach – Berufskolleg für Wirtschaft und Verwaltung Aachen</a:t>
            </a:r>
          </a:p>
        </p:txBody>
      </p:sp>
      <p:sp>
        <p:nvSpPr>
          <p:cNvPr id="1058" name="Line 41"/>
          <p:cNvSpPr>
            <a:spLocks noChangeShapeType="1"/>
          </p:cNvSpPr>
          <p:nvPr/>
        </p:nvSpPr>
        <p:spPr bwMode="auto">
          <a:xfrm>
            <a:off x="11113" y="6623050"/>
            <a:ext cx="9144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de-DE"/>
          </a:p>
        </p:txBody>
      </p:sp>
    </p:spTree>
  </p:cSld>
  <p:clrMap bg1="lt1" tx1="dk1" bg2="lt2" tx2="dk2" accent1="accent1" accent2="accent2" accent3="accent3" accent4="accent4" accent5="accent5" accent6="accent6" hlink="hlink" folHlink="folHlink"/>
  <p:sldLayoutIdLst>
    <p:sldLayoutId id="2147483689" r:id="rId1"/>
    <p:sldLayoutId id="2147483678" r:id="rId2"/>
    <p:sldLayoutId id="2147483679" r:id="rId3"/>
    <p:sldLayoutId id="2147483680" r:id="rId4"/>
    <p:sldLayoutId id="2147483681" r:id="rId5"/>
    <p:sldLayoutId id="2147483682" r:id="rId6"/>
    <p:sldLayoutId id="2147483683" r:id="rId7"/>
    <p:sldLayoutId id="2147483684" r:id="rId8"/>
    <p:sldLayoutId id="2147483685" r:id="rId9"/>
    <p:sldLayoutId id="2147483686" r:id="rId10"/>
    <p:sldLayoutId id="2147483687" r:id="rId11"/>
    <p:sldLayoutId id="2147483688" r:id="rId12"/>
  </p:sldLayoutIdLst>
  <p:hf hdr="0" ftr="0" dt="0"/>
  <p:txStyles>
    <p:titleStyle>
      <a:lvl1pPr algn="l" rtl="0" eaLnBrk="0" fontAlgn="base" hangingPunct="0">
        <a:spcBef>
          <a:spcPct val="20000"/>
        </a:spcBef>
        <a:spcAft>
          <a:spcPct val="0"/>
        </a:spcAft>
        <a:defRPr sz="2800" b="1">
          <a:solidFill>
            <a:schemeClr val="tx2"/>
          </a:solidFill>
          <a:latin typeface="+mj-lt"/>
          <a:ea typeface="+mj-ea"/>
          <a:cs typeface="+mj-cs"/>
        </a:defRPr>
      </a:lvl1pPr>
      <a:lvl2pPr algn="l" rtl="0" eaLnBrk="0" fontAlgn="base" hangingPunct="0">
        <a:spcBef>
          <a:spcPct val="20000"/>
        </a:spcBef>
        <a:spcAft>
          <a:spcPct val="0"/>
        </a:spcAft>
        <a:defRPr sz="2800" b="1">
          <a:solidFill>
            <a:schemeClr val="tx2"/>
          </a:solidFill>
          <a:latin typeface="Arial" charset="0"/>
        </a:defRPr>
      </a:lvl2pPr>
      <a:lvl3pPr algn="l" rtl="0" eaLnBrk="0" fontAlgn="base" hangingPunct="0">
        <a:spcBef>
          <a:spcPct val="20000"/>
        </a:spcBef>
        <a:spcAft>
          <a:spcPct val="0"/>
        </a:spcAft>
        <a:defRPr sz="2800" b="1">
          <a:solidFill>
            <a:schemeClr val="tx2"/>
          </a:solidFill>
          <a:latin typeface="Arial" charset="0"/>
        </a:defRPr>
      </a:lvl3pPr>
      <a:lvl4pPr algn="l" rtl="0" eaLnBrk="0" fontAlgn="base" hangingPunct="0">
        <a:spcBef>
          <a:spcPct val="20000"/>
        </a:spcBef>
        <a:spcAft>
          <a:spcPct val="0"/>
        </a:spcAft>
        <a:defRPr sz="2800" b="1">
          <a:solidFill>
            <a:schemeClr val="tx2"/>
          </a:solidFill>
          <a:latin typeface="Arial" charset="0"/>
        </a:defRPr>
      </a:lvl4pPr>
      <a:lvl5pPr algn="l" rtl="0" eaLnBrk="0" fontAlgn="base" hangingPunct="0">
        <a:spcBef>
          <a:spcPct val="20000"/>
        </a:spcBef>
        <a:spcAft>
          <a:spcPct val="0"/>
        </a:spcAft>
        <a:defRPr sz="2800" b="1">
          <a:solidFill>
            <a:schemeClr val="tx2"/>
          </a:solidFill>
          <a:latin typeface="Arial" charset="0"/>
        </a:defRPr>
      </a:lvl5pPr>
      <a:lvl6pPr marL="457200" algn="l" rtl="0" fontAlgn="base">
        <a:spcBef>
          <a:spcPct val="20000"/>
        </a:spcBef>
        <a:spcAft>
          <a:spcPct val="0"/>
        </a:spcAft>
        <a:defRPr sz="2800" b="1">
          <a:solidFill>
            <a:schemeClr val="tx2"/>
          </a:solidFill>
          <a:latin typeface="Arial" charset="0"/>
        </a:defRPr>
      </a:lvl6pPr>
      <a:lvl7pPr marL="914400" algn="l" rtl="0" fontAlgn="base">
        <a:spcBef>
          <a:spcPct val="20000"/>
        </a:spcBef>
        <a:spcAft>
          <a:spcPct val="0"/>
        </a:spcAft>
        <a:defRPr sz="2800" b="1">
          <a:solidFill>
            <a:schemeClr val="tx2"/>
          </a:solidFill>
          <a:latin typeface="Arial" charset="0"/>
        </a:defRPr>
      </a:lvl7pPr>
      <a:lvl8pPr marL="1371600" algn="l" rtl="0" fontAlgn="base">
        <a:spcBef>
          <a:spcPct val="20000"/>
        </a:spcBef>
        <a:spcAft>
          <a:spcPct val="0"/>
        </a:spcAft>
        <a:defRPr sz="2800" b="1">
          <a:solidFill>
            <a:schemeClr val="tx2"/>
          </a:solidFill>
          <a:latin typeface="Arial" charset="0"/>
        </a:defRPr>
      </a:lvl8pPr>
      <a:lvl9pPr marL="1828800" algn="l" rtl="0" fontAlgn="base">
        <a:spcBef>
          <a:spcPct val="20000"/>
        </a:spcBef>
        <a:spcAft>
          <a:spcPct val="0"/>
        </a:spcAft>
        <a:defRPr sz="2800" b="1">
          <a:solidFill>
            <a:schemeClr val="tx2"/>
          </a:solidFill>
          <a:latin typeface="Arial" charset="0"/>
        </a:defRPr>
      </a:lvl9pPr>
    </p:titleStyle>
    <p:bodyStyle>
      <a:lvl1pPr marL="188913" indent="-188913" algn="l" rtl="0" eaLnBrk="0" fontAlgn="base" hangingPunct="0">
        <a:spcBef>
          <a:spcPct val="30000"/>
        </a:spcBef>
        <a:spcAft>
          <a:spcPct val="15000"/>
        </a:spcAft>
        <a:buClr>
          <a:srgbClr val="5F5F5F"/>
        </a:buClr>
        <a:buSzPct val="90000"/>
        <a:buFont typeface="Wingdings" pitchFamily="2" charset="2"/>
        <a:buChar char="§"/>
        <a:defRPr sz="2200">
          <a:solidFill>
            <a:schemeClr val="tx1"/>
          </a:solidFill>
          <a:latin typeface="+mn-lt"/>
          <a:ea typeface="+mn-ea"/>
          <a:cs typeface="+mn-cs"/>
        </a:defRPr>
      </a:lvl1pPr>
      <a:lvl2pPr marL="576263" indent="-196850" algn="l" rtl="0" eaLnBrk="0" fontAlgn="base" hangingPunct="0">
        <a:spcBef>
          <a:spcPct val="0"/>
        </a:spcBef>
        <a:spcAft>
          <a:spcPct val="15000"/>
        </a:spcAft>
        <a:buClr>
          <a:srgbClr val="999999"/>
        </a:buClr>
        <a:buChar char="–"/>
        <a:defRPr sz="2000">
          <a:solidFill>
            <a:schemeClr val="tx1"/>
          </a:solidFill>
          <a:latin typeface="+mn-lt"/>
        </a:defRPr>
      </a:lvl2pPr>
      <a:lvl3pPr marL="952500" indent="-185738" algn="l" rtl="0" eaLnBrk="0" fontAlgn="base" hangingPunct="0">
        <a:spcBef>
          <a:spcPct val="0"/>
        </a:spcBef>
        <a:spcAft>
          <a:spcPct val="15000"/>
        </a:spcAft>
        <a:buClr>
          <a:srgbClr val="999999"/>
        </a:buClr>
        <a:buSzPct val="80000"/>
        <a:buFont typeface="Symbol" pitchFamily="18" charset="2"/>
        <a:buChar char="·"/>
        <a:defRPr>
          <a:solidFill>
            <a:schemeClr val="tx1"/>
          </a:solidFill>
          <a:latin typeface="+mn-lt"/>
        </a:defRPr>
      </a:lvl3pPr>
      <a:lvl4pPr marL="1435100" indent="-200025" algn="l" rtl="0" eaLnBrk="0" fontAlgn="base" hangingPunct="0">
        <a:spcBef>
          <a:spcPct val="0"/>
        </a:spcBef>
        <a:spcAft>
          <a:spcPct val="15000"/>
        </a:spcAft>
        <a:buClr>
          <a:srgbClr val="5F5F5F"/>
        </a:buClr>
        <a:buChar char="-"/>
        <a:defRPr sz="1600">
          <a:solidFill>
            <a:schemeClr val="tx1"/>
          </a:solidFill>
          <a:latin typeface="+mn-lt"/>
        </a:defRPr>
      </a:lvl4pPr>
      <a:lvl5pPr marL="2286000" indent="-285750" algn="l" rtl="0" eaLnBrk="0" fontAlgn="base" hangingPunct="0">
        <a:spcBef>
          <a:spcPct val="20000"/>
        </a:spcBef>
        <a:spcAft>
          <a:spcPct val="0"/>
        </a:spcAft>
        <a:defRPr sz="1600">
          <a:solidFill>
            <a:schemeClr val="tx1"/>
          </a:solidFill>
          <a:latin typeface="+mn-lt"/>
        </a:defRPr>
      </a:lvl5pPr>
      <a:lvl6pPr marL="2743200" indent="-285750" algn="l" rtl="0" fontAlgn="base">
        <a:spcBef>
          <a:spcPct val="20000"/>
        </a:spcBef>
        <a:spcAft>
          <a:spcPct val="0"/>
        </a:spcAft>
        <a:defRPr sz="1600">
          <a:solidFill>
            <a:schemeClr val="tx1"/>
          </a:solidFill>
          <a:latin typeface="+mn-lt"/>
        </a:defRPr>
      </a:lvl6pPr>
      <a:lvl7pPr marL="3200400" indent="-285750" algn="l" rtl="0" fontAlgn="base">
        <a:spcBef>
          <a:spcPct val="20000"/>
        </a:spcBef>
        <a:spcAft>
          <a:spcPct val="0"/>
        </a:spcAft>
        <a:defRPr sz="1600">
          <a:solidFill>
            <a:schemeClr val="tx1"/>
          </a:solidFill>
          <a:latin typeface="+mn-lt"/>
        </a:defRPr>
      </a:lvl7pPr>
      <a:lvl8pPr marL="3657600" indent="-285750" algn="l" rtl="0" fontAlgn="base">
        <a:spcBef>
          <a:spcPct val="20000"/>
        </a:spcBef>
        <a:spcAft>
          <a:spcPct val="0"/>
        </a:spcAft>
        <a:defRPr sz="1600">
          <a:solidFill>
            <a:schemeClr val="tx1"/>
          </a:solidFill>
          <a:latin typeface="+mn-lt"/>
        </a:defRPr>
      </a:lvl8pPr>
      <a:lvl9pPr marL="4114800" indent="-285750" algn="l" rtl="0" fontAlgn="base">
        <a:spcBef>
          <a:spcPct val="20000"/>
        </a:spcBef>
        <a:spcAft>
          <a:spcPct val="0"/>
        </a:spcAft>
        <a:defRPr sz="1600">
          <a:solidFill>
            <a:schemeClr val="tx1"/>
          </a:solidFill>
          <a:latin typeface="+mn-lt"/>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p:txBody>
          <a:bodyPr/>
          <a:lstStyle/>
          <a:p>
            <a:pPr eaLnBrk="1" hangingPunct="1"/>
            <a:r>
              <a:rPr lang="de-DE" altLang="de-DE" smtClean="0"/>
              <a:t>Digitaltechnik I</a:t>
            </a:r>
          </a:p>
        </p:txBody>
      </p:sp>
      <p:sp>
        <p:nvSpPr>
          <p:cNvPr id="3075" name="Rectangle 3"/>
          <p:cNvSpPr>
            <a:spLocks noGrp="1" noChangeArrowheads="1"/>
          </p:cNvSpPr>
          <p:nvPr>
            <p:ph type="subTitle" idx="1"/>
          </p:nvPr>
        </p:nvSpPr>
        <p:spPr/>
        <p:txBody>
          <a:bodyPr/>
          <a:lstStyle/>
          <a:p>
            <a:pPr eaLnBrk="1" hangingPunct="1"/>
            <a:r>
              <a:rPr lang="de-DE" altLang="de-DE" smtClean="0"/>
              <a:t>Grundverknüpfungen der digitalen Schaltungstechnik</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ctr"/>
            <a:r>
              <a:rPr lang="de-DE" dirty="0" smtClean="0"/>
              <a:t>Grundlegende Aufgabe einer digitalen Schaltung</a:t>
            </a:r>
            <a:endParaRPr lang="de-DE" dirty="0"/>
          </a:p>
        </p:txBody>
      </p:sp>
      <p:sp>
        <p:nvSpPr>
          <p:cNvPr id="3" name="Inhaltsplatzhalter 2"/>
          <p:cNvSpPr>
            <a:spLocks noGrp="1"/>
          </p:cNvSpPr>
          <p:nvPr>
            <p:ph idx="1"/>
          </p:nvPr>
        </p:nvSpPr>
        <p:spPr/>
        <p:txBody>
          <a:bodyPr/>
          <a:lstStyle/>
          <a:p>
            <a:r>
              <a:rPr lang="de-DE" dirty="0" smtClean="0"/>
              <a:t>Eine digitale </a:t>
            </a:r>
            <a:r>
              <a:rPr lang="de-DE" sz="2000" dirty="0" smtClean="0"/>
              <a:t>Schaltung (Rechteck in der Mitte der Zeichnung) wird entwickelt mit der Aufgabe, eine Anzahl von Signalen (Eingängen, an der linken Seite) so zu verknüpfen, dass ein Ausgangssignal (rechts) in der gewünschten Weise </a:t>
            </a:r>
            <a:r>
              <a:rPr lang="de-DE" dirty="0" smtClean="0"/>
              <a:t>die Zustände 1 oder 0 annimmt.</a:t>
            </a:r>
          </a:p>
          <a:p>
            <a:pPr marL="0" indent="0">
              <a:spcBef>
                <a:spcPts val="2400"/>
              </a:spcBef>
              <a:spcAft>
                <a:spcPts val="600"/>
              </a:spcAft>
              <a:buNone/>
            </a:pPr>
            <a:r>
              <a:rPr lang="de-DE" sz="1600" dirty="0" smtClean="0"/>
              <a:t>  Eingang S1</a:t>
            </a:r>
          </a:p>
          <a:p>
            <a:pPr marL="0" indent="0">
              <a:spcBef>
                <a:spcPts val="1200"/>
              </a:spcBef>
              <a:spcAft>
                <a:spcPts val="600"/>
              </a:spcAft>
              <a:buNone/>
            </a:pPr>
            <a:r>
              <a:rPr lang="de-DE" sz="1600" dirty="0" smtClean="0"/>
              <a:t>  Eingang S2							Ausgang X</a:t>
            </a:r>
            <a:endParaRPr lang="de-DE" sz="1600" dirty="0"/>
          </a:p>
          <a:p>
            <a:pPr marL="0" indent="0">
              <a:spcBef>
                <a:spcPts val="1200"/>
              </a:spcBef>
              <a:spcAft>
                <a:spcPts val="600"/>
              </a:spcAft>
              <a:buNone/>
            </a:pPr>
            <a:r>
              <a:rPr lang="de-DE" sz="1600" dirty="0" smtClean="0"/>
              <a:t>  Eingang H</a:t>
            </a:r>
          </a:p>
          <a:p>
            <a:pPr marL="0" indent="0">
              <a:buNone/>
            </a:pPr>
            <a:endParaRPr lang="de-DE" sz="1600" dirty="0"/>
          </a:p>
        </p:txBody>
      </p:sp>
      <p:sp>
        <p:nvSpPr>
          <p:cNvPr id="4" name="Foliennummernplatzhalter 3"/>
          <p:cNvSpPr>
            <a:spLocks noGrp="1"/>
          </p:cNvSpPr>
          <p:nvPr>
            <p:ph type="sldNum" sz="quarter" idx="10"/>
          </p:nvPr>
        </p:nvSpPr>
        <p:spPr/>
        <p:txBody>
          <a:bodyPr/>
          <a:lstStyle/>
          <a:p>
            <a:pPr>
              <a:defRPr/>
            </a:pPr>
            <a:r>
              <a:rPr lang="de-DE" smtClean="0"/>
              <a:t>Seite </a:t>
            </a:r>
            <a:fld id="{E47CBEA7-DCDA-4286-90E9-20CB44515714}" type="slidenum">
              <a:rPr lang="de-DE" smtClean="0"/>
              <a:pPr>
                <a:defRPr/>
              </a:pPr>
              <a:t>2</a:t>
            </a:fld>
            <a:endParaRPr lang="de-DE"/>
          </a:p>
        </p:txBody>
      </p:sp>
      <p:grpSp>
        <p:nvGrpSpPr>
          <p:cNvPr id="10" name="Gruppieren 9"/>
          <p:cNvGrpSpPr/>
          <p:nvPr/>
        </p:nvGrpSpPr>
        <p:grpSpPr>
          <a:xfrm>
            <a:off x="1454468" y="2578881"/>
            <a:ext cx="5753882" cy="1786223"/>
            <a:chOff x="1471163" y="3140968"/>
            <a:chExt cx="5753882" cy="1786223"/>
          </a:xfrm>
        </p:grpSpPr>
        <p:sp>
          <p:nvSpPr>
            <p:cNvPr id="5" name="Rechteck 4"/>
            <p:cNvSpPr/>
            <p:nvPr/>
          </p:nvSpPr>
          <p:spPr bwMode="auto">
            <a:xfrm>
              <a:off x="2771800" y="3140968"/>
              <a:ext cx="3024336" cy="1786223"/>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2100" b="0" i="0" u="none" strike="noStrike" cap="none" normalizeH="0" baseline="0" smtClean="0">
                <a:ln>
                  <a:noFill/>
                </a:ln>
                <a:solidFill>
                  <a:schemeClr val="tx1"/>
                </a:solidFill>
                <a:effectLst/>
                <a:latin typeface="Arial" charset="0"/>
              </a:endParaRPr>
            </a:p>
          </p:txBody>
        </p:sp>
        <p:sp>
          <p:nvSpPr>
            <p:cNvPr id="6" name="Pfeil nach rechts 5"/>
            <p:cNvSpPr/>
            <p:nvPr/>
          </p:nvSpPr>
          <p:spPr bwMode="auto">
            <a:xfrm>
              <a:off x="1475656" y="3429000"/>
              <a:ext cx="1296144" cy="216024"/>
            </a:xfrm>
            <a:prstGeom prst="rightArrow">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2100" b="0" i="0" u="none" strike="noStrike" cap="none" normalizeH="0" baseline="0" smtClean="0">
                <a:ln>
                  <a:noFill/>
                </a:ln>
                <a:solidFill>
                  <a:schemeClr val="tx1"/>
                </a:solidFill>
                <a:effectLst/>
                <a:latin typeface="Arial" charset="0"/>
              </a:endParaRPr>
            </a:p>
          </p:txBody>
        </p:sp>
        <p:sp>
          <p:nvSpPr>
            <p:cNvPr id="7" name="Pfeil nach rechts 6"/>
            <p:cNvSpPr/>
            <p:nvPr/>
          </p:nvSpPr>
          <p:spPr bwMode="auto">
            <a:xfrm>
              <a:off x="1475656" y="3897052"/>
              <a:ext cx="1296144" cy="216024"/>
            </a:xfrm>
            <a:prstGeom prst="rightArrow">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2100" b="0" i="0" u="none" strike="noStrike" cap="none" normalizeH="0" baseline="0" smtClean="0">
                <a:ln>
                  <a:noFill/>
                </a:ln>
                <a:solidFill>
                  <a:schemeClr val="tx1"/>
                </a:solidFill>
                <a:effectLst/>
                <a:latin typeface="Arial" charset="0"/>
              </a:endParaRPr>
            </a:p>
          </p:txBody>
        </p:sp>
        <p:sp>
          <p:nvSpPr>
            <p:cNvPr id="8" name="Pfeil nach rechts 7"/>
            <p:cNvSpPr/>
            <p:nvPr/>
          </p:nvSpPr>
          <p:spPr bwMode="auto">
            <a:xfrm>
              <a:off x="1471163" y="4365104"/>
              <a:ext cx="1296144" cy="216024"/>
            </a:xfrm>
            <a:prstGeom prst="rightArrow">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2100" b="0" i="0" u="none" strike="noStrike" cap="none" normalizeH="0" baseline="0" smtClean="0">
                <a:ln>
                  <a:noFill/>
                </a:ln>
                <a:solidFill>
                  <a:schemeClr val="tx1"/>
                </a:solidFill>
                <a:effectLst/>
                <a:latin typeface="Arial" charset="0"/>
              </a:endParaRPr>
            </a:p>
          </p:txBody>
        </p:sp>
        <p:sp>
          <p:nvSpPr>
            <p:cNvPr id="9" name="Pfeil nach rechts 8"/>
            <p:cNvSpPr/>
            <p:nvPr/>
          </p:nvSpPr>
          <p:spPr bwMode="auto">
            <a:xfrm>
              <a:off x="5784885" y="3872809"/>
              <a:ext cx="1440160" cy="216024"/>
            </a:xfrm>
            <a:prstGeom prst="rightArrow">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2100" b="0" i="0" u="none" strike="noStrike" cap="none" normalizeH="0" baseline="0" smtClean="0">
                <a:ln>
                  <a:noFill/>
                </a:ln>
                <a:solidFill>
                  <a:schemeClr val="tx1"/>
                </a:solidFill>
                <a:effectLst/>
                <a:latin typeface="Arial" charset="0"/>
              </a:endParaRPr>
            </a:p>
          </p:txBody>
        </p:sp>
      </p:grpSp>
    </p:spTree>
    <p:extLst>
      <p:ext uri="{BB962C8B-B14F-4D97-AF65-F5344CB8AC3E}">
        <p14:creationId xmlns:p14="http://schemas.microsoft.com/office/powerpoint/2010/main" val="1642179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endParaRPr lang="de-DE"/>
          </a:p>
        </p:txBody>
      </p:sp>
      <p:sp>
        <p:nvSpPr>
          <p:cNvPr id="3" name="Inhaltsplatzhalter 2"/>
          <p:cNvSpPr>
            <a:spLocks noGrp="1"/>
          </p:cNvSpPr>
          <p:nvPr>
            <p:ph idx="1"/>
          </p:nvPr>
        </p:nvSpPr>
        <p:spPr/>
        <p:txBody>
          <a:bodyPr/>
          <a:lstStyle/>
          <a:p>
            <a:pPr marL="0" indent="0">
              <a:buNone/>
            </a:pPr>
            <a:r>
              <a:rPr lang="de-DE" sz="2400" b="1" dirty="0"/>
              <a:t>Beispiel</a:t>
            </a:r>
            <a:r>
              <a:rPr lang="de-DE" sz="2400" dirty="0"/>
              <a:t>:</a:t>
            </a:r>
          </a:p>
          <a:p>
            <a:pPr marL="0" indent="0">
              <a:buNone/>
            </a:pPr>
            <a:r>
              <a:rPr lang="de-DE" sz="2400" dirty="0"/>
              <a:t>Eine digitale Schaltung soll eine Treppenhauslampe ansteuern (Ausgang X). Die Lampe soll leuchten, wenn entweder der Wandschalter S1 oder Wandschalter S2 gedrückt werden. Um Energie zu sparen, darf die Lampe jedoch </a:t>
            </a:r>
            <a:r>
              <a:rPr lang="de-DE" sz="2400" i="1" dirty="0"/>
              <a:t>nicht</a:t>
            </a:r>
            <a:r>
              <a:rPr lang="de-DE" sz="2400" dirty="0"/>
              <a:t> brennen, wenn der Helligkeitssensor H anzeigt, dass es draußen hell ist.</a:t>
            </a:r>
          </a:p>
          <a:p>
            <a:endParaRPr lang="de-DE" dirty="0"/>
          </a:p>
        </p:txBody>
      </p:sp>
      <p:sp>
        <p:nvSpPr>
          <p:cNvPr id="4" name="Foliennummernplatzhalter 3"/>
          <p:cNvSpPr>
            <a:spLocks noGrp="1"/>
          </p:cNvSpPr>
          <p:nvPr>
            <p:ph type="sldNum" sz="quarter" idx="10"/>
          </p:nvPr>
        </p:nvSpPr>
        <p:spPr/>
        <p:txBody>
          <a:bodyPr/>
          <a:lstStyle/>
          <a:p>
            <a:pPr>
              <a:defRPr/>
            </a:pPr>
            <a:r>
              <a:rPr lang="de-DE" smtClean="0"/>
              <a:t>Seite </a:t>
            </a:r>
            <a:fld id="{E47CBEA7-DCDA-4286-90E9-20CB44515714}" type="slidenum">
              <a:rPr lang="de-DE" smtClean="0"/>
              <a:pPr>
                <a:defRPr/>
              </a:pPr>
              <a:t>3</a:t>
            </a:fld>
            <a:endParaRPr lang="de-DE"/>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83768" y="4005064"/>
            <a:ext cx="4038600" cy="19335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387488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Foliennummernplatzhalter 4"/>
          <p:cNvSpPr>
            <a:spLocks noGrp="1"/>
          </p:cNvSpPr>
          <p:nvPr>
            <p:ph type="sldNum" sz="quarter" idx="10"/>
          </p:nvPr>
        </p:nvSpPr>
        <p:spPr>
          <a:noFill/>
        </p:spPr>
        <p:txBody>
          <a:bodyP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eaLnBrk="1" hangingPunct="1"/>
            <a:r>
              <a:rPr lang="de-DE" altLang="de-DE" sz="1000" smtClean="0"/>
              <a:t>Seite </a:t>
            </a:r>
            <a:fld id="{EAF68607-B6CB-424D-BEDB-B65DA96DD9B0}" type="slidenum">
              <a:rPr lang="de-DE" altLang="de-DE" sz="1000" smtClean="0"/>
              <a:pPr eaLnBrk="1" hangingPunct="1"/>
              <a:t>4</a:t>
            </a:fld>
            <a:endParaRPr lang="de-DE" altLang="de-DE" sz="1000" smtClean="0"/>
          </a:p>
        </p:txBody>
      </p:sp>
      <p:sp>
        <p:nvSpPr>
          <p:cNvPr id="4099" name="Rectangle 4"/>
          <p:cNvSpPr>
            <a:spLocks noGrp="1" noChangeArrowheads="1"/>
          </p:cNvSpPr>
          <p:nvPr>
            <p:ph type="title"/>
          </p:nvPr>
        </p:nvSpPr>
        <p:spPr/>
        <p:txBody>
          <a:bodyPr/>
          <a:lstStyle/>
          <a:p>
            <a:pPr eaLnBrk="1" hangingPunct="1"/>
            <a:r>
              <a:rPr lang="de-DE" altLang="de-DE" smtClean="0"/>
              <a:t>UND / AND</a:t>
            </a:r>
          </a:p>
        </p:txBody>
      </p:sp>
      <p:sp>
        <p:nvSpPr>
          <p:cNvPr id="4100" name="Rectangle 9"/>
          <p:cNvSpPr>
            <a:spLocks noGrp="1" noChangeArrowheads="1"/>
          </p:cNvSpPr>
          <p:nvPr>
            <p:ph type="body" sz="half" idx="1"/>
          </p:nvPr>
        </p:nvSpPr>
        <p:spPr/>
        <p:txBody>
          <a:bodyPr/>
          <a:lstStyle/>
          <a:p>
            <a:pPr eaLnBrk="1" hangingPunct="1"/>
            <a:r>
              <a:rPr lang="de-DE" altLang="de-DE" sz="2000" dirty="0" smtClean="0"/>
              <a:t>Wahrheitstabelle</a:t>
            </a:r>
          </a:p>
          <a:p>
            <a:pPr eaLnBrk="1" hangingPunct="1"/>
            <a:endParaRPr lang="de-DE" altLang="de-DE" sz="2000" dirty="0" smtClean="0"/>
          </a:p>
          <a:p>
            <a:pPr eaLnBrk="1" hangingPunct="1"/>
            <a:endParaRPr lang="de-DE" altLang="de-DE" sz="2000" dirty="0" smtClean="0"/>
          </a:p>
          <a:p>
            <a:pPr eaLnBrk="1" hangingPunct="1"/>
            <a:endParaRPr lang="de-DE" altLang="de-DE" sz="2000" dirty="0" smtClean="0"/>
          </a:p>
          <a:p>
            <a:pPr eaLnBrk="1" hangingPunct="1"/>
            <a:endParaRPr lang="de-DE" altLang="de-DE" sz="2000" dirty="0" smtClean="0"/>
          </a:p>
          <a:p>
            <a:pPr eaLnBrk="1" hangingPunct="1"/>
            <a:endParaRPr lang="de-DE" altLang="de-DE" sz="2000" dirty="0" smtClean="0"/>
          </a:p>
          <a:p>
            <a:pPr eaLnBrk="1" hangingPunct="1"/>
            <a:endParaRPr lang="de-DE" altLang="de-DE" sz="2000" dirty="0" smtClean="0"/>
          </a:p>
          <a:p>
            <a:pPr eaLnBrk="1" hangingPunct="1"/>
            <a:endParaRPr lang="de-DE" altLang="de-DE" sz="2000" dirty="0" smtClean="0"/>
          </a:p>
          <a:p>
            <a:pPr eaLnBrk="1" hangingPunct="1"/>
            <a:r>
              <a:rPr lang="de-DE" altLang="de-DE" sz="2000" dirty="0" smtClean="0"/>
              <a:t>Schaltalgebra</a:t>
            </a:r>
          </a:p>
          <a:p>
            <a:pPr eaLnBrk="1" hangingPunct="1"/>
            <a:endParaRPr lang="de-DE" altLang="de-DE" sz="2000" dirty="0" smtClean="0"/>
          </a:p>
        </p:txBody>
      </p:sp>
      <p:sp>
        <p:nvSpPr>
          <p:cNvPr id="4101" name="Rectangle 10"/>
          <p:cNvSpPr>
            <a:spLocks noGrp="1" noChangeArrowheads="1"/>
          </p:cNvSpPr>
          <p:nvPr>
            <p:ph type="body" sz="half" idx="2"/>
          </p:nvPr>
        </p:nvSpPr>
        <p:spPr/>
        <p:txBody>
          <a:bodyPr/>
          <a:lstStyle/>
          <a:p>
            <a:pPr eaLnBrk="1" hangingPunct="1"/>
            <a:r>
              <a:rPr lang="de-DE" altLang="de-DE" sz="2000" dirty="0" smtClean="0"/>
              <a:t>Elektronische Schaltung</a:t>
            </a:r>
          </a:p>
          <a:p>
            <a:pPr eaLnBrk="1" hangingPunct="1"/>
            <a:endParaRPr lang="de-DE" altLang="de-DE" sz="2000" dirty="0" smtClean="0"/>
          </a:p>
          <a:p>
            <a:pPr eaLnBrk="1" hangingPunct="1"/>
            <a:endParaRPr lang="de-DE" altLang="de-DE" sz="2000" dirty="0" smtClean="0"/>
          </a:p>
          <a:p>
            <a:pPr eaLnBrk="1" hangingPunct="1"/>
            <a:endParaRPr lang="de-DE" altLang="de-DE" sz="2000" dirty="0" smtClean="0"/>
          </a:p>
          <a:p>
            <a:pPr eaLnBrk="1" hangingPunct="1"/>
            <a:endParaRPr lang="de-DE" altLang="de-DE" sz="2000" dirty="0" smtClean="0"/>
          </a:p>
          <a:p>
            <a:pPr eaLnBrk="1" hangingPunct="1"/>
            <a:endParaRPr lang="de-DE" altLang="de-DE" sz="2000" dirty="0" smtClean="0"/>
          </a:p>
          <a:p>
            <a:pPr eaLnBrk="1" hangingPunct="1"/>
            <a:endParaRPr lang="de-DE" altLang="de-DE" sz="2000" dirty="0" smtClean="0"/>
          </a:p>
          <a:p>
            <a:pPr eaLnBrk="1" hangingPunct="1"/>
            <a:endParaRPr lang="de-DE" altLang="de-DE" sz="2000" dirty="0" smtClean="0"/>
          </a:p>
          <a:p>
            <a:pPr eaLnBrk="1" hangingPunct="1"/>
            <a:r>
              <a:rPr lang="de-DE" altLang="de-DE" sz="2000" dirty="0" smtClean="0"/>
              <a:t>Schaltzeichen</a:t>
            </a:r>
          </a:p>
        </p:txBody>
      </p:sp>
      <p:pic>
        <p:nvPicPr>
          <p:cNvPr id="4102" name="Picture 6" descr="9073EB81"/>
          <p:cNvPicPr>
            <a:picLocks noChangeAspect="1" noChangeArrowheads="1"/>
          </p:cNvPicPr>
          <p:nvPr/>
        </p:nvPicPr>
        <p:blipFill>
          <a:blip r:embed="rId2">
            <a:extLst>
              <a:ext uri="{28A0092B-C50C-407E-A947-70E740481C1C}">
                <a14:useLocalDpi xmlns:a14="http://schemas.microsoft.com/office/drawing/2010/main" val="0"/>
              </a:ext>
            </a:extLst>
          </a:blip>
          <a:srcRect l="3519" r="79797" b="80348"/>
          <a:stretch>
            <a:fillRect/>
          </a:stretch>
        </p:blipFill>
        <p:spPr bwMode="auto">
          <a:xfrm>
            <a:off x="611188" y="1484313"/>
            <a:ext cx="2027237" cy="2087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3" name="Picture 7" descr="9073EB81"/>
          <p:cNvPicPr>
            <a:picLocks noChangeAspect="1" noChangeArrowheads="1"/>
          </p:cNvPicPr>
          <p:nvPr/>
        </p:nvPicPr>
        <p:blipFill>
          <a:blip r:embed="rId2">
            <a:extLst>
              <a:ext uri="{28A0092B-C50C-407E-A947-70E740481C1C}">
                <a14:useLocalDpi xmlns:a14="http://schemas.microsoft.com/office/drawing/2010/main" val="0"/>
              </a:ext>
            </a:extLst>
          </a:blip>
          <a:srcRect l="48442" r="13043" b="70012"/>
          <a:stretch>
            <a:fillRect/>
          </a:stretch>
        </p:blipFill>
        <p:spPr bwMode="auto">
          <a:xfrm>
            <a:off x="4787900" y="1700213"/>
            <a:ext cx="3492500" cy="2376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4" name="Picture 8" descr="9073EB81"/>
          <p:cNvPicPr>
            <a:picLocks noChangeAspect="1" noChangeArrowheads="1"/>
          </p:cNvPicPr>
          <p:nvPr/>
        </p:nvPicPr>
        <p:blipFill>
          <a:blip r:embed="rId2">
            <a:extLst>
              <a:ext uri="{28A0092B-C50C-407E-A947-70E740481C1C}">
                <a14:useLocalDpi xmlns:a14="http://schemas.microsoft.com/office/drawing/2010/main" val="0"/>
              </a:ext>
            </a:extLst>
          </a:blip>
          <a:srcRect t="87239" r="68242" b="1863"/>
          <a:stretch>
            <a:fillRect/>
          </a:stretch>
        </p:blipFill>
        <p:spPr bwMode="auto">
          <a:xfrm>
            <a:off x="323850" y="5133975"/>
            <a:ext cx="2879725" cy="86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5" name="Picture 13" descr="E95C6773"/>
          <p:cNvPicPr>
            <a:picLocks noChangeAspect="1" noChangeArrowheads="1"/>
          </p:cNvPicPr>
          <p:nvPr/>
        </p:nvPicPr>
        <p:blipFill>
          <a:blip r:embed="rId3">
            <a:lum contrast="40000"/>
            <a:extLst>
              <a:ext uri="{28A0092B-C50C-407E-A947-70E740481C1C}">
                <a14:useLocalDpi xmlns:a14="http://schemas.microsoft.com/office/drawing/2010/main" val="0"/>
              </a:ext>
            </a:extLst>
          </a:blip>
          <a:srcRect l="1617"/>
          <a:stretch>
            <a:fillRect/>
          </a:stretch>
        </p:blipFill>
        <p:spPr bwMode="auto">
          <a:xfrm>
            <a:off x="4500563" y="5207000"/>
            <a:ext cx="4441825" cy="885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10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10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10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10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Foliennummernplatzhalter 4"/>
          <p:cNvSpPr>
            <a:spLocks noGrp="1"/>
          </p:cNvSpPr>
          <p:nvPr>
            <p:ph type="sldNum" sz="quarter" idx="10"/>
          </p:nvPr>
        </p:nvSpPr>
        <p:spPr>
          <a:noFill/>
        </p:spPr>
        <p:txBody>
          <a:bodyP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eaLnBrk="1" hangingPunct="1"/>
            <a:r>
              <a:rPr lang="de-DE" altLang="de-DE" sz="1000" smtClean="0"/>
              <a:t>Seite </a:t>
            </a:r>
            <a:fld id="{82AA0B01-245F-4681-85BE-766F0C1F81CE}" type="slidenum">
              <a:rPr lang="de-DE" altLang="de-DE" sz="1000" smtClean="0"/>
              <a:pPr eaLnBrk="1" hangingPunct="1"/>
              <a:t>5</a:t>
            </a:fld>
            <a:endParaRPr lang="de-DE" altLang="de-DE" sz="1000" smtClean="0"/>
          </a:p>
        </p:txBody>
      </p:sp>
      <p:sp>
        <p:nvSpPr>
          <p:cNvPr id="5123" name="Rectangle 2"/>
          <p:cNvSpPr>
            <a:spLocks noGrp="1" noChangeArrowheads="1"/>
          </p:cNvSpPr>
          <p:nvPr>
            <p:ph type="title"/>
          </p:nvPr>
        </p:nvSpPr>
        <p:spPr/>
        <p:txBody>
          <a:bodyPr/>
          <a:lstStyle/>
          <a:p>
            <a:pPr eaLnBrk="1" hangingPunct="1"/>
            <a:r>
              <a:rPr lang="de-DE" altLang="de-DE" smtClean="0"/>
              <a:t>ODER / OR</a:t>
            </a:r>
          </a:p>
        </p:txBody>
      </p:sp>
      <p:sp>
        <p:nvSpPr>
          <p:cNvPr id="5124" name="Rectangle 3"/>
          <p:cNvSpPr>
            <a:spLocks noGrp="1" noChangeArrowheads="1"/>
          </p:cNvSpPr>
          <p:nvPr>
            <p:ph type="body" sz="half" idx="1"/>
          </p:nvPr>
        </p:nvSpPr>
        <p:spPr/>
        <p:txBody>
          <a:bodyPr/>
          <a:lstStyle/>
          <a:p>
            <a:pPr eaLnBrk="1" hangingPunct="1"/>
            <a:r>
              <a:rPr lang="de-DE" altLang="de-DE" sz="2000" smtClean="0"/>
              <a:t>Wahrheitstabelle</a:t>
            </a:r>
          </a:p>
          <a:p>
            <a:pPr eaLnBrk="1" hangingPunct="1"/>
            <a:endParaRPr lang="de-DE" altLang="de-DE" sz="2000" smtClean="0"/>
          </a:p>
          <a:p>
            <a:pPr eaLnBrk="1" hangingPunct="1"/>
            <a:endParaRPr lang="de-DE" altLang="de-DE" sz="2000" smtClean="0"/>
          </a:p>
          <a:p>
            <a:pPr eaLnBrk="1" hangingPunct="1"/>
            <a:endParaRPr lang="de-DE" altLang="de-DE" sz="2000" smtClean="0"/>
          </a:p>
          <a:p>
            <a:pPr eaLnBrk="1" hangingPunct="1"/>
            <a:endParaRPr lang="de-DE" altLang="de-DE" sz="2000" smtClean="0"/>
          </a:p>
          <a:p>
            <a:pPr eaLnBrk="1" hangingPunct="1"/>
            <a:endParaRPr lang="de-DE" altLang="de-DE" sz="2000" smtClean="0"/>
          </a:p>
          <a:p>
            <a:pPr eaLnBrk="1" hangingPunct="1"/>
            <a:endParaRPr lang="de-DE" altLang="de-DE" sz="2000" smtClean="0"/>
          </a:p>
          <a:p>
            <a:pPr eaLnBrk="1" hangingPunct="1"/>
            <a:endParaRPr lang="de-DE" altLang="de-DE" sz="2000" smtClean="0"/>
          </a:p>
          <a:p>
            <a:pPr eaLnBrk="1" hangingPunct="1"/>
            <a:r>
              <a:rPr lang="de-DE" altLang="de-DE" sz="2000" smtClean="0"/>
              <a:t>Schaltalgebra</a:t>
            </a:r>
          </a:p>
          <a:p>
            <a:pPr eaLnBrk="1" hangingPunct="1"/>
            <a:endParaRPr lang="de-DE" altLang="de-DE" sz="2000" smtClean="0"/>
          </a:p>
        </p:txBody>
      </p:sp>
      <p:sp>
        <p:nvSpPr>
          <p:cNvPr id="5125" name="Rectangle 4"/>
          <p:cNvSpPr>
            <a:spLocks noGrp="1" noChangeArrowheads="1"/>
          </p:cNvSpPr>
          <p:nvPr>
            <p:ph type="body" sz="half" idx="2"/>
          </p:nvPr>
        </p:nvSpPr>
        <p:spPr/>
        <p:txBody>
          <a:bodyPr/>
          <a:lstStyle/>
          <a:p>
            <a:pPr eaLnBrk="1" hangingPunct="1"/>
            <a:r>
              <a:rPr lang="de-DE" altLang="de-DE" sz="2000" smtClean="0"/>
              <a:t>Elektronische Schaltung</a:t>
            </a:r>
          </a:p>
          <a:p>
            <a:pPr eaLnBrk="1" hangingPunct="1"/>
            <a:endParaRPr lang="de-DE" altLang="de-DE" sz="2000" smtClean="0"/>
          </a:p>
          <a:p>
            <a:pPr eaLnBrk="1" hangingPunct="1"/>
            <a:endParaRPr lang="de-DE" altLang="de-DE" sz="2000" smtClean="0"/>
          </a:p>
          <a:p>
            <a:pPr eaLnBrk="1" hangingPunct="1"/>
            <a:endParaRPr lang="de-DE" altLang="de-DE" sz="2000" smtClean="0"/>
          </a:p>
          <a:p>
            <a:pPr eaLnBrk="1" hangingPunct="1"/>
            <a:endParaRPr lang="de-DE" altLang="de-DE" sz="2000" smtClean="0"/>
          </a:p>
          <a:p>
            <a:pPr eaLnBrk="1" hangingPunct="1"/>
            <a:endParaRPr lang="de-DE" altLang="de-DE" sz="2000" smtClean="0"/>
          </a:p>
          <a:p>
            <a:pPr eaLnBrk="1" hangingPunct="1"/>
            <a:endParaRPr lang="de-DE" altLang="de-DE" sz="2000" smtClean="0"/>
          </a:p>
          <a:p>
            <a:pPr eaLnBrk="1" hangingPunct="1"/>
            <a:endParaRPr lang="de-DE" altLang="de-DE" sz="2000" smtClean="0"/>
          </a:p>
          <a:p>
            <a:pPr eaLnBrk="1" hangingPunct="1"/>
            <a:r>
              <a:rPr lang="de-DE" altLang="de-DE" sz="2000" smtClean="0"/>
              <a:t>Schaltzeichen</a:t>
            </a:r>
          </a:p>
        </p:txBody>
      </p:sp>
      <p:pic>
        <p:nvPicPr>
          <p:cNvPr id="5126" name="Picture 9" descr="396F04F9"/>
          <p:cNvPicPr>
            <a:picLocks noChangeAspect="1" noChangeArrowheads="1"/>
          </p:cNvPicPr>
          <p:nvPr/>
        </p:nvPicPr>
        <p:blipFill>
          <a:blip r:embed="rId2">
            <a:extLst>
              <a:ext uri="{28A0092B-C50C-407E-A947-70E740481C1C}">
                <a14:useLocalDpi xmlns:a14="http://schemas.microsoft.com/office/drawing/2010/main" val="0"/>
              </a:ext>
            </a:extLst>
          </a:blip>
          <a:srcRect l="46974" r="1558" b="2734"/>
          <a:stretch>
            <a:fillRect/>
          </a:stretch>
        </p:blipFill>
        <p:spPr bwMode="auto">
          <a:xfrm>
            <a:off x="4787900" y="1628775"/>
            <a:ext cx="3671888" cy="2371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7" name="Picture 10" descr="396F04F9"/>
          <p:cNvPicPr>
            <a:picLocks noChangeAspect="1" noChangeArrowheads="1"/>
          </p:cNvPicPr>
          <p:nvPr/>
        </p:nvPicPr>
        <p:blipFill>
          <a:blip r:embed="rId2">
            <a:extLst>
              <a:ext uri="{28A0092B-C50C-407E-A947-70E740481C1C}">
                <a14:useLocalDpi xmlns:a14="http://schemas.microsoft.com/office/drawing/2010/main" val="0"/>
              </a:ext>
            </a:extLst>
          </a:blip>
          <a:srcRect l="4584" t="13918" r="73209" b="35222"/>
          <a:stretch>
            <a:fillRect/>
          </a:stretch>
        </p:blipFill>
        <p:spPr bwMode="auto">
          <a:xfrm>
            <a:off x="539750" y="1773238"/>
            <a:ext cx="2016125" cy="157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8" name="Rectangle 11"/>
          <p:cNvSpPr>
            <a:spLocks noChangeArrowheads="1"/>
          </p:cNvSpPr>
          <p:nvPr/>
        </p:nvSpPr>
        <p:spPr bwMode="auto">
          <a:xfrm>
            <a:off x="7885113" y="3644900"/>
            <a:ext cx="935037" cy="647700"/>
          </a:xfrm>
          <a:prstGeom prst="rect">
            <a:avLst/>
          </a:prstGeom>
          <a:solidFill>
            <a:schemeClr val="bg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eaLnBrk="1" hangingPunct="1"/>
            <a:endParaRPr lang="de-DE" altLang="de-DE"/>
          </a:p>
        </p:txBody>
      </p:sp>
      <p:pic>
        <p:nvPicPr>
          <p:cNvPr id="5129" name="Picture 12" descr="45A52A6F"/>
          <p:cNvPicPr>
            <a:picLocks noChangeAspect="1" noChangeArrowheads="1"/>
          </p:cNvPicPr>
          <p:nvPr/>
        </p:nvPicPr>
        <p:blipFill>
          <a:blip r:embed="rId3">
            <a:extLst>
              <a:ext uri="{28A0092B-C50C-407E-A947-70E740481C1C}">
                <a14:useLocalDpi xmlns:a14="http://schemas.microsoft.com/office/drawing/2010/main" val="0"/>
              </a:ext>
            </a:extLst>
          </a:blip>
          <a:srcRect t="79753"/>
          <a:stretch>
            <a:fillRect/>
          </a:stretch>
        </p:blipFill>
        <p:spPr bwMode="auto">
          <a:xfrm>
            <a:off x="4343400" y="5229225"/>
            <a:ext cx="4800600" cy="987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30" name="Picture 13" descr="45A52A6F"/>
          <p:cNvPicPr>
            <a:picLocks noChangeAspect="1" noChangeArrowheads="1"/>
          </p:cNvPicPr>
          <p:nvPr/>
        </p:nvPicPr>
        <p:blipFill>
          <a:blip r:embed="rId3">
            <a:extLst>
              <a:ext uri="{28A0092B-C50C-407E-A947-70E740481C1C}">
                <a14:useLocalDpi xmlns:a14="http://schemas.microsoft.com/office/drawing/2010/main" val="0"/>
              </a:ext>
            </a:extLst>
          </a:blip>
          <a:srcRect r="49008" b="82259"/>
          <a:stretch>
            <a:fillRect/>
          </a:stretch>
        </p:blipFill>
        <p:spPr bwMode="auto">
          <a:xfrm>
            <a:off x="468313" y="5157788"/>
            <a:ext cx="2447925" cy="865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12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13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12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1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Foliennummernplatzhalter 4"/>
          <p:cNvSpPr>
            <a:spLocks noGrp="1"/>
          </p:cNvSpPr>
          <p:nvPr>
            <p:ph type="sldNum" sz="quarter" idx="10"/>
          </p:nvPr>
        </p:nvSpPr>
        <p:spPr>
          <a:noFill/>
        </p:spPr>
        <p:txBody>
          <a:bodyP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eaLnBrk="1" hangingPunct="1"/>
            <a:r>
              <a:rPr lang="de-DE" altLang="de-DE" sz="1000" smtClean="0"/>
              <a:t>Seite </a:t>
            </a:r>
            <a:fld id="{80593EF2-6301-47BB-9F05-A7949FB3E851}" type="slidenum">
              <a:rPr lang="de-DE" altLang="de-DE" sz="1000" smtClean="0"/>
              <a:pPr eaLnBrk="1" hangingPunct="1"/>
              <a:t>6</a:t>
            </a:fld>
            <a:endParaRPr lang="de-DE" altLang="de-DE" sz="1000" smtClean="0"/>
          </a:p>
        </p:txBody>
      </p:sp>
      <p:sp>
        <p:nvSpPr>
          <p:cNvPr id="6147" name="Rectangle 2"/>
          <p:cNvSpPr>
            <a:spLocks noGrp="1" noChangeArrowheads="1"/>
          </p:cNvSpPr>
          <p:nvPr>
            <p:ph type="title"/>
          </p:nvPr>
        </p:nvSpPr>
        <p:spPr/>
        <p:txBody>
          <a:bodyPr/>
          <a:lstStyle/>
          <a:p>
            <a:pPr eaLnBrk="1" hangingPunct="1"/>
            <a:r>
              <a:rPr lang="de-DE" altLang="de-DE" smtClean="0"/>
              <a:t>NICHT / NOT</a:t>
            </a:r>
          </a:p>
        </p:txBody>
      </p:sp>
      <p:sp>
        <p:nvSpPr>
          <p:cNvPr id="6148" name="Rectangle 3"/>
          <p:cNvSpPr>
            <a:spLocks noGrp="1" noChangeArrowheads="1"/>
          </p:cNvSpPr>
          <p:nvPr>
            <p:ph type="body" sz="half" idx="1"/>
          </p:nvPr>
        </p:nvSpPr>
        <p:spPr/>
        <p:txBody>
          <a:bodyPr/>
          <a:lstStyle/>
          <a:p>
            <a:pPr eaLnBrk="1" hangingPunct="1"/>
            <a:r>
              <a:rPr lang="de-DE" altLang="de-DE" sz="2000" smtClean="0"/>
              <a:t>Wahrheitstabelle</a:t>
            </a:r>
          </a:p>
          <a:p>
            <a:pPr eaLnBrk="1" hangingPunct="1"/>
            <a:endParaRPr lang="de-DE" altLang="de-DE" sz="2000" smtClean="0"/>
          </a:p>
          <a:p>
            <a:pPr eaLnBrk="1" hangingPunct="1"/>
            <a:endParaRPr lang="de-DE" altLang="de-DE" sz="2000" smtClean="0"/>
          </a:p>
          <a:p>
            <a:pPr eaLnBrk="1" hangingPunct="1"/>
            <a:endParaRPr lang="de-DE" altLang="de-DE" sz="2000" smtClean="0"/>
          </a:p>
          <a:p>
            <a:pPr eaLnBrk="1" hangingPunct="1"/>
            <a:endParaRPr lang="de-DE" altLang="de-DE" sz="2000" smtClean="0"/>
          </a:p>
          <a:p>
            <a:pPr eaLnBrk="1" hangingPunct="1"/>
            <a:endParaRPr lang="de-DE" altLang="de-DE" sz="2000" smtClean="0"/>
          </a:p>
          <a:p>
            <a:pPr eaLnBrk="1" hangingPunct="1"/>
            <a:endParaRPr lang="de-DE" altLang="de-DE" sz="2000" smtClean="0"/>
          </a:p>
          <a:p>
            <a:pPr eaLnBrk="1" hangingPunct="1"/>
            <a:endParaRPr lang="de-DE" altLang="de-DE" sz="2000" smtClean="0"/>
          </a:p>
          <a:p>
            <a:pPr eaLnBrk="1" hangingPunct="1"/>
            <a:r>
              <a:rPr lang="de-DE" altLang="de-DE" sz="2000" smtClean="0"/>
              <a:t>Schaltalgebra</a:t>
            </a:r>
          </a:p>
          <a:p>
            <a:pPr eaLnBrk="1" hangingPunct="1"/>
            <a:endParaRPr lang="de-DE" altLang="de-DE" sz="2000" smtClean="0"/>
          </a:p>
        </p:txBody>
      </p:sp>
      <p:sp>
        <p:nvSpPr>
          <p:cNvPr id="6149" name="Rectangle 4"/>
          <p:cNvSpPr>
            <a:spLocks noGrp="1" noChangeArrowheads="1"/>
          </p:cNvSpPr>
          <p:nvPr>
            <p:ph type="body" sz="half" idx="2"/>
          </p:nvPr>
        </p:nvSpPr>
        <p:spPr/>
        <p:txBody>
          <a:bodyPr/>
          <a:lstStyle/>
          <a:p>
            <a:pPr eaLnBrk="1" hangingPunct="1"/>
            <a:r>
              <a:rPr lang="de-DE" altLang="de-DE" sz="2000" smtClean="0"/>
              <a:t>Elektronische Schaltung</a:t>
            </a:r>
          </a:p>
          <a:p>
            <a:pPr eaLnBrk="1" hangingPunct="1"/>
            <a:endParaRPr lang="de-DE" altLang="de-DE" sz="2000" smtClean="0"/>
          </a:p>
          <a:p>
            <a:pPr eaLnBrk="1" hangingPunct="1"/>
            <a:endParaRPr lang="de-DE" altLang="de-DE" sz="2000" smtClean="0"/>
          </a:p>
          <a:p>
            <a:pPr eaLnBrk="1" hangingPunct="1"/>
            <a:endParaRPr lang="de-DE" altLang="de-DE" sz="2000" smtClean="0"/>
          </a:p>
          <a:p>
            <a:pPr eaLnBrk="1" hangingPunct="1"/>
            <a:endParaRPr lang="de-DE" altLang="de-DE" sz="2000" smtClean="0"/>
          </a:p>
          <a:p>
            <a:pPr eaLnBrk="1" hangingPunct="1"/>
            <a:endParaRPr lang="de-DE" altLang="de-DE" sz="2000" smtClean="0"/>
          </a:p>
          <a:p>
            <a:pPr eaLnBrk="1" hangingPunct="1"/>
            <a:endParaRPr lang="de-DE" altLang="de-DE" sz="2000" smtClean="0"/>
          </a:p>
          <a:p>
            <a:pPr eaLnBrk="1" hangingPunct="1"/>
            <a:endParaRPr lang="de-DE" altLang="de-DE" sz="2000" smtClean="0"/>
          </a:p>
          <a:p>
            <a:pPr eaLnBrk="1" hangingPunct="1"/>
            <a:r>
              <a:rPr lang="de-DE" altLang="de-DE" sz="2000" smtClean="0"/>
              <a:t>Schaltzeichen</a:t>
            </a:r>
          </a:p>
        </p:txBody>
      </p:sp>
      <p:sp>
        <p:nvSpPr>
          <p:cNvPr id="6150" name="Rectangle 7"/>
          <p:cNvSpPr>
            <a:spLocks noChangeArrowheads="1"/>
          </p:cNvSpPr>
          <p:nvPr/>
        </p:nvSpPr>
        <p:spPr bwMode="auto">
          <a:xfrm>
            <a:off x="7885113" y="3644900"/>
            <a:ext cx="935037" cy="647700"/>
          </a:xfrm>
          <a:prstGeom prst="rect">
            <a:avLst/>
          </a:prstGeom>
          <a:solidFill>
            <a:schemeClr val="bg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eaLnBrk="1" hangingPunct="1"/>
            <a:endParaRPr lang="de-DE" altLang="de-DE"/>
          </a:p>
        </p:txBody>
      </p:sp>
      <p:pic>
        <p:nvPicPr>
          <p:cNvPr id="6151" name="Picture 11" descr="96AA4D55"/>
          <p:cNvPicPr>
            <a:picLocks noChangeAspect="1" noChangeArrowheads="1"/>
          </p:cNvPicPr>
          <p:nvPr/>
        </p:nvPicPr>
        <p:blipFill>
          <a:blip r:embed="rId2">
            <a:extLst>
              <a:ext uri="{28A0092B-C50C-407E-A947-70E740481C1C}">
                <a14:useLocalDpi xmlns:a14="http://schemas.microsoft.com/office/drawing/2010/main" val="0"/>
              </a:ext>
            </a:extLst>
          </a:blip>
          <a:srcRect l="50394" r="3262" b="87473"/>
          <a:stretch>
            <a:fillRect/>
          </a:stretch>
        </p:blipFill>
        <p:spPr bwMode="auto">
          <a:xfrm>
            <a:off x="4716463" y="1700213"/>
            <a:ext cx="4105275" cy="1441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52" name="Picture 12" descr="96AA4D55"/>
          <p:cNvPicPr>
            <a:picLocks noChangeAspect="1" noChangeArrowheads="1"/>
          </p:cNvPicPr>
          <p:nvPr/>
        </p:nvPicPr>
        <p:blipFill>
          <a:blip r:embed="rId2">
            <a:extLst>
              <a:ext uri="{28A0092B-C50C-407E-A947-70E740481C1C}">
                <a14:useLocalDpi xmlns:a14="http://schemas.microsoft.com/office/drawing/2010/main" val="0"/>
              </a:ext>
            </a:extLst>
          </a:blip>
          <a:srcRect l="1334" r="85376" b="92108"/>
          <a:stretch>
            <a:fillRect/>
          </a:stretch>
        </p:blipFill>
        <p:spPr bwMode="auto">
          <a:xfrm>
            <a:off x="539750" y="1628775"/>
            <a:ext cx="1439863" cy="1111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53" name="Picture 13" descr="96AA4D55"/>
          <p:cNvPicPr>
            <a:picLocks noChangeAspect="1" noChangeArrowheads="1"/>
          </p:cNvPicPr>
          <p:nvPr/>
        </p:nvPicPr>
        <p:blipFill>
          <a:blip r:embed="rId2">
            <a:extLst>
              <a:ext uri="{28A0092B-C50C-407E-A947-70E740481C1C}">
                <a14:useLocalDpi xmlns:a14="http://schemas.microsoft.com/office/drawing/2010/main" val="0"/>
              </a:ext>
            </a:extLst>
          </a:blip>
          <a:srcRect l="807" t="45682" r="78047" b="47433"/>
          <a:stretch>
            <a:fillRect/>
          </a:stretch>
        </p:blipFill>
        <p:spPr bwMode="auto">
          <a:xfrm>
            <a:off x="395288" y="5157788"/>
            <a:ext cx="1873250" cy="792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54" name="Picture 14" descr="96AA4D55"/>
          <p:cNvPicPr>
            <a:picLocks noChangeAspect="1" noChangeArrowheads="1"/>
          </p:cNvPicPr>
          <p:nvPr/>
        </p:nvPicPr>
        <p:blipFill>
          <a:blip r:embed="rId2">
            <a:extLst>
              <a:ext uri="{28A0092B-C50C-407E-A947-70E740481C1C}">
                <a14:useLocalDpi xmlns:a14="http://schemas.microsoft.com/office/drawing/2010/main" val="0"/>
              </a:ext>
            </a:extLst>
          </a:blip>
          <a:srcRect l="824" t="68846" r="80072" b="24904"/>
          <a:stretch>
            <a:fillRect/>
          </a:stretch>
        </p:blipFill>
        <p:spPr bwMode="auto">
          <a:xfrm>
            <a:off x="4932363" y="5084763"/>
            <a:ext cx="1692275" cy="719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15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15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15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15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Foliennummernplatzhalter 4"/>
          <p:cNvSpPr>
            <a:spLocks noGrp="1"/>
          </p:cNvSpPr>
          <p:nvPr>
            <p:ph type="sldNum" sz="quarter" idx="10"/>
          </p:nvPr>
        </p:nvSpPr>
        <p:spPr>
          <a:noFill/>
        </p:spPr>
        <p:txBody>
          <a:bodyP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eaLnBrk="1" hangingPunct="1"/>
            <a:r>
              <a:rPr lang="de-DE" altLang="de-DE" sz="1000" smtClean="0"/>
              <a:t>Seite </a:t>
            </a:r>
            <a:fld id="{44DCFB89-3901-42E8-ADCA-A36A5422DA34}" type="slidenum">
              <a:rPr lang="de-DE" altLang="de-DE" sz="1000" smtClean="0"/>
              <a:pPr eaLnBrk="1" hangingPunct="1"/>
              <a:t>7</a:t>
            </a:fld>
            <a:endParaRPr lang="de-DE" altLang="de-DE" sz="1000" smtClean="0"/>
          </a:p>
        </p:txBody>
      </p:sp>
      <p:sp>
        <p:nvSpPr>
          <p:cNvPr id="7171" name="Rectangle 2"/>
          <p:cNvSpPr>
            <a:spLocks noGrp="1" noChangeArrowheads="1"/>
          </p:cNvSpPr>
          <p:nvPr>
            <p:ph type="title"/>
          </p:nvPr>
        </p:nvSpPr>
        <p:spPr/>
        <p:txBody>
          <a:bodyPr/>
          <a:lstStyle/>
          <a:p>
            <a:pPr eaLnBrk="1" hangingPunct="1"/>
            <a:r>
              <a:rPr lang="de-DE" altLang="de-DE" smtClean="0"/>
              <a:t>NAND = NOT AND =„NICHT UND“</a:t>
            </a:r>
          </a:p>
        </p:txBody>
      </p:sp>
      <p:sp>
        <p:nvSpPr>
          <p:cNvPr id="7172" name="Rectangle 3"/>
          <p:cNvSpPr>
            <a:spLocks noGrp="1" noChangeArrowheads="1"/>
          </p:cNvSpPr>
          <p:nvPr>
            <p:ph type="body" sz="half" idx="1"/>
          </p:nvPr>
        </p:nvSpPr>
        <p:spPr/>
        <p:txBody>
          <a:bodyPr/>
          <a:lstStyle/>
          <a:p>
            <a:pPr eaLnBrk="1" hangingPunct="1"/>
            <a:r>
              <a:rPr lang="de-DE" altLang="de-DE" sz="2000" smtClean="0"/>
              <a:t>Wahrheitstabelle</a:t>
            </a:r>
          </a:p>
          <a:p>
            <a:pPr eaLnBrk="1" hangingPunct="1"/>
            <a:endParaRPr lang="de-DE" altLang="de-DE" sz="2000" smtClean="0"/>
          </a:p>
          <a:p>
            <a:pPr eaLnBrk="1" hangingPunct="1"/>
            <a:endParaRPr lang="de-DE" altLang="de-DE" sz="2000" smtClean="0"/>
          </a:p>
          <a:p>
            <a:pPr eaLnBrk="1" hangingPunct="1"/>
            <a:endParaRPr lang="de-DE" altLang="de-DE" sz="2000" smtClean="0"/>
          </a:p>
          <a:p>
            <a:pPr eaLnBrk="1" hangingPunct="1"/>
            <a:endParaRPr lang="de-DE" altLang="de-DE" sz="2000" smtClean="0"/>
          </a:p>
          <a:p>
            <a:pPr eaLnBrk="1" hangingPunct="1"/>
            <a:endParaRPr lang="de-DE" altLang="de-DE" sz="2000" smtClean="0"/>
          </a:p>
          <a:p>
            <a:pPr eaLnBrk="1" hangingPunct="1"/>
            <a:endParaRPr lang="de-DE" altLang="de-DE" sz="2000" smtClean="0"/>
          </a:p>
          <a:p>
            <a:pPr eaLnBrk="1" hangingPunct="1"/>
            <a:endParaRPr lang="de-DE" altLang="de-DE" sz="2000" smtClean="0"/>
          </a:p>
          <a:p>
            <a:pPr eaLnBrk="1" hangingPunct="1"/>
            <a:r>
              <a:rPr lang="de-DE" altLang="de-DE" sz="2000" smtClean="0"/>
              <a:t>Schaltalgebra</a:t>
            </a:r>
          </a:p>
          <a:p>
            <a:pPr eaLnBrk="1" hangingPunct="1"/>
            <a:endParaRPr lang="de-DE" altLang="de-DE" sz="2000" smtClean="0"/>
          </a:p>
        </p:txBody>
      </p:sp>
      <p:sp>
        <p:nvSpPr>
          <p:cNvPr id="7173" name="Rectangle 4"/>
          <p:cNvSpPr>
            <a:spLocks noGrp="1" noChangeArrowheads="1"/>
          </p:cNvSpPr>
          <p:nvPr>
            <p:ph type="body" sz="half" idx="2"/>
          </p:nvPr>
        </p:nvSpPr>
        <p:spPr/>
        <p:txBody>
          <a:bodyPr/>
          <a:lstStyle/>
          <a:p>
            <a:pPr eaLnBrk="1" hangingPunct="1"/>
            <a:r>
              <a:rPr lang="de-DE" altLang="de-DE" sz="2000" smtClean="0"/>
              <a:t>Entstehung der NAND-Verknüpfung</a:t>
            </a:r>
          </a:p>
          <a:p>
            <a:pPr eaLnBrk="1" hangingPunct="1"/>
            <a:endParaRPr lang="de-DE" altLang="de-DE" sz="2000" smtClean="0"/>
          </a:p>
          <a:p>
            <a:pPr eaLnBrk="1" hangingPunct="1"/>
            <a:endParaRPr lang="de-DE" altLang="de-DE" sz="2000" smtClean="0"/>
          </a:p>
          <a:p>
            <a:pPr eaLnBrk="1" hangingPunct="1"/>
            <a:endParaRPr lang="de-DE" altLang="de-DE" sz="2000" smtClean="0"/>
          </a:p>
          <a:p>
            <a:pPr eaLnBrk="1" hangingPunct="1"/>
            <a:endParaRPr lang="de-DE" altLang="de-DE" sz="2000" smtClean="0"/>
          </a:p>
          <a:p>
            <a:pPr eaLnBrk="1" hangingPunct="1"/>
            <a:endParaRPr lang="de-DE" altLang="de-DE" sz="2000" smtClean="0"/>
          </a:p>
          <a:p>
            <a:pPr eaLnBrk="1" hangingPunct="1"/>
            <a:r>
              <a:rPr lang="de-DE" altLang="de-DE" sz="2000" smtClean="0"/>
              <a:t>Schaltzeichen</a:t>
            </a:r>
          </a:p>
        </p:txBody>
      </p:sp>
      <p:sp>
        <p:nvSpPr>
          <p:cNvPr id="7174" name="Rectangle 5"/>
          <p:cNvSpPr>
            <a:spLocks noChangeArrowheads="1"/>
          </p:cNvSpPr>
          <p:nvPr/>
        </p:nvSpPr>
        <p:spPr bwMode="auto">
          <a:xfrm>
            <a:off x="7885113" y="3644900"/>
            <a:ext cx="935037" cy="647700"/>
          </a:xfrm>
          <a:prstGeom prst="rect">
            <a:avLst/>
          </a:prstGeom>
          <a:solidFill>
            <a:schemeClr val="bg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eaLnBrk="1" hangingPunct="1"/>
            <a:endParaRPr lang="de-DE" altLang="de-DE"/>
          </a:p>
        </p:txBody>
      </p:sp>
      <p:pic>
        <p:nvPicPr>
          <p:cNvPr id="7175" name="Picture 10" descr="37E8FF2B"/>
          <p:cNvPicPr>
            <a:picLocks noChangeAspect="1" noChangeArrowheads="1"/>
          </p:cNvPicPr>
          <p:nvPr/>
        </p:nvPicPr>
        <p:blipFill>
          <a:blip r:embed="rId2">
            <a:extLst>
              <a:ext uri="{28A0092B-C50C-407E-A947-70E740481C1C}">
                <a14:useLocalDpi xmlns:a14="http://schemas.microsoft.com/office/drawing/2010/main" val="0"/>
              </a:ext>
            </a:extLst>
          </a:blip>
          <a:srcRect l="12198" t="88379" r="61894" b="1155"/>
          <a:stretch>
            <a:fillRect/>
          </a:stretch>
        </p:blipFill>
        <p:spPr bwMode="auto">
          <a:xfrm>
            <a:off x="539750" y="5229225"/>
            <a:ext cx="2447925" cy="935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76" name="Picture 11" descr="37E8FF2B"/>
          <p:cNvPicPr>
            <a:picLocks noChangeAspect="1" noChangeArrowheads="1"/>
          </p:cNvPicPr>
          <p:nvPr/>
        </p:nvPicPr>
        <p:blipFill>
          <a:blip r:embed="rId2">
            <a:extLst>
              <a:ext uri="{28A0092B-C50C-407E-A947-70E740481C1C}">
                <a14:useLocalDpi xmlns:a14="http://schemas.microsoft.com/office/drawing/2010/main" val="0"/>
              </a:ext>
            </a:extLst>
          </a:blip>
          <a:srcRect l="40776" r="39784" b="84683"/>
          <a:stretch>
            <a:fillRect/>
          </a:stretch>
        </p:blipFill>
        <p:spPr bwMode="auto">
          <a:xfrm>
            <a:off x="468313" y="1557338"/>
            <a:ext cx="2447925" cy="182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77" name="Picture 12" descr="37E8FF2B"/>
          <p:cNvPicPr>
            <a:picLocks noChangeAspect="1" noChangeArrowheads="1"/>
          </p:cNvPicPr>
          <p:nvPr/>
        </p:nvPicPr>
        <p:blipFill>
          <a:blip r:embed="rId2">
            <a:extLst>
              <a:ext uri="{28A0092B-C50C-407E-A947-70E740481C1C}">
                <a14:useLocalDpi xmlns:a14="http://schemas.microsoft.com/office/drawing/2010/main" val="0"/>
              </a:ext>
            </a:extLst>
          </a:blip>
          <a:srcRect l="76982" b="78252"/>
          <a:stretch>
            <a:fillRect/>
          </a:stretch>
        </p:blipFill>
        <p:spPr bwMode="auto">
          <a:xfrm>
            <a:off x="5292725" y="4292600"/>
            <a:ext cx="2174875" cy="1943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78" name="Picture 13" descr="37E8FF2B"/>
          <p:cNvPicPr>
            <a:picLocks noChangeAspect="1" noChangeArrowheads="1"/>
          </p:cNvPicPr>
          <p:nvPr/>
        </p:nvPicPr>
        <p:blipFill>
          <a:blip r:embed="rId2">
            <a:extLst>
              <a:ext uri="{28A0092B-C50C-407E-A947-70E740481C1C}">
                <a14:useLocalDpi xmlns:a14="http://schemas.microsoft.com/office/drawing/2010/main" val="0"/>
              </a:ext>
            </a:extLst>
          </a:blip>
          <a:srcRect t="4939" r="71808" b="84683"/>
          <a:stretch>
            <a:fillRect/>
          </a:stretch>
        </p:blipFill>
        <p:spPr bwMode="auto">
          <a:xfrm>
            <a:off x="4859338" y="1628775"/>
            <a:ext cx="2952750" cy="1027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17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17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17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17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Foliennummernplatzhalter 4"/>
          <p:cNvSpPr>
            <a:spLocks noGrp="1"/>
          </p:cNvSpPr>
          <p:nvPr>
            <p:ph type="sldNum" sz="quarter" idx="10"/>
          </p:nvPr>
        </p:nvSpPr>
        <p:spPr>
          <a:noFill/>
        </p:spPr>
        <p:txBody>
          <a:bodyP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eaLnBrk="1" hangingPunct="1"/>
            <a:r>
              <a:rPr lang="de-DE" altLang="de-DE" sz="1000" smtClean="0"/>
              <a:t>Seite </a:t>
            </a:r>
            <a:fld id="{34DFED08-E7A7-4A09-B1FB-2F2994118DB9}" type="slidenum">
              <a:rPr lang="de-DE" altLang="de-DE" sz="1000" smtClean="0"/>
              <a:pPr eaLnBrk="1" hangingPunct="1"/>
              <a:t>8</a:t>
            </a:fld>
            <a:endParaRPr lang="de-DE" altLang="de-DE" sz="1000" smtClean="0"/>
          </a:p>
        </p:txBody>
      </p:sp>
      <p:sp>
        <p:nvSpPr>
          <p:cNvPr id="8195" name="Rectangle 2"/>
          <p:cNvSpPr>
            <a:spLocks noGrp="1" noChangeArrowheads="1"/>
          </p:cNvSpPr>
          <p:nvPr>
            <p:ph type="title"/>
          </p:nvPr>
        </p:nvSpPr>
        <p:spPr/>
        <p:txBody>
          <a:bodyPr/>
          <a:lstStyle/>
          <a:p>
            <a:pPr eaLnBrk="1" hangingPunct="1"/>
            <a:r>
              <a:rPr lang="de-DE" altLang="de-DE" smtClean="0"/>
              <a:t>NOR = NOT OR =„NICHT ODER“</a:t>
            </a:r>
          </a:p>
        </p:txBody>
      </p:sp>
      <p:sp>
        <p:nvSpPr>
          <p:cNvPr id="8196" name="Rectangle 3"/>
          <p:cNvSpPr>
            <a:spLocks noGrp="1" noChangeArrowheads="1"/>
          </p:cNvSpPr>
          <p:nvPr>
            <p:ph type="body" sz="half" idx="1"/>
          </p:nvPr>
        </p:nvSpPr>
        <p:spPr/>
        <p:txBody>
          <a:bodyPr/>
          <a:lstStyle/>
          <a:p>
            <a:pPr eaLnBrk="1" hangingPunct="1"/>
            <a:r>
              <a:rPr lang="de-DE" altLang="de-DE" sz="2000" smtClean="0"/>
              <a:t>Wahrheitstabelle</a:t>
            </a:r>
          </a:p>
          <a:p>
            <a:pPr eaLnBrk="1" hangingPunct="1"/>
            <a:endParaRPr lang="de-DE" altLang="de-DE" sz="2000" smtClean="0"/>
          </a:p>
          <a:p>
            <a:pPr eaLnBrk="1" hangingPunct="1"/>
            <a:endParaRPr lang="de-DE" altLang="de-DE" sz="2000" smtClean="0"/>
          </a:p>
          <a:p>
            <a:pPr eaLnBrk="1" hangingPunct="1"/>
            <a:endParaRPr lang="de-DE" altLang="de-DE" sz="2000" smtClean="0"/>
          </a:p>
          <a:p>
            <a:pPr eaLnBrk="1" hangingPunct="1"/>
            <a:endParaRPr lang="de-DE" altLang="de-DE" sz="2000" smtClean="0"/>
          </a:p>
          <a:p>
            <a:pPr eaLnBrk="1" hangingPunct="1"/>
            <a:endParaRPr lang="de-DE" altLang="de-DE" sz="2000" smtClean="0"/>
          </a:p>
          <a:p>
            <a:pPr eaLnBrk="1" hangingPunct="1"/>
            <a:endParaRPr lang="de-DE" altLang="de-DE" sz="2000" smtClean="0"/>
          </a:p>
          <a:p>
            <a:pPr eaLnBrk="1" hangingPunct="1"/>
            <a:endParaRPr lang="de-DE" altLang="de-DE" sz="2000" smtClean="0"/>
          </a:p>
          <a:p>
            <a:pPr eaLnBrk="1" hangingPunct="1"/>
            <a:r>
              <a:rPr lang="de-DE" altLang="de-DE" sz="2000" smtClean="0"/>
              <a:t>Schaltalgebra</a:t>
            </a:r>
          </a:p>
          <a:p>
            <a:pPr eaLnBrk="1" hangingPunct="1"/>
            <a:endParaRPr lang="de-DE" altLang="de-DE" sz="2000" smtClean="0"/>
          </a:p>
        </p:txBody>
      </p:sp>
      <p:sp>
        <p:nvSpPr>
          <p:cNvPr id="8197" name="Rectangle 4"/>
          <p:cNvSpPr>
            <a:spLocks noGrp="1" noChangeArrowheads="1"/>
          </p:cNvSpPr>
          <p:nvPr>
            <p:ph type="body" sz="half" idx="2"/>
          </p:nvPr>
        </p:nvSpPr>
        <p:spPr/>
        <p:txBody>
          <a:bodyPr/>
          <a:lstStyle/>
          <a:p>
            <a:pPr eaLnBrk="1" hangingPunct="1"/>
            <a:r>
              <a:rPr lang="de-DE" altLang="de-DE" sz="2000" smtClean="0"/>
              <a:t>Entstehung der NOR-Verknüpfung</a:t>
            </a:r>
          </a:p>
          <a:p>
            <a:pPr eaLnBrk="1" hangingPunct="1"/>
            <a:endParaRPr lang="de-DE" altLang="de-DE" sz="2000" smtClean="0"/>
          </a:p>
          <a:p>
            <a:pPr eaLnBrk="1" hangingPunct="1"/>
            <a:endParaRPr lang="de-DE" altLang="de-DE" sz="2000" smtClean="0"/>
          </a:p>
          <a:p>
            <a:pPr eaLnBrk="1" hangingPunct="1"/>
            <a:endParaRPr lang="de-DE" altLang="de-DE" sz="2000" smtClean="0"/>
          </a:p>
          <a:p>
            <a:pPr eaLnBrk="1" hangingPunct="1"/>
            <a:endParaRPr lang="de-DE" altLang="de-DE" sz="2000" smtClean="0"/>
          </a:p>
          <a:p>
            <a:pPr eaLnBrk="1" hangingPunct="1"/>
            <a:endParaRPr lang="de-DE" altLang="de-DE" sz="2000" smtClean="0"/>
          </a:p>
          <a:p>
            <a:pPr eaLnBrk="1" hangingPunct="1"/>
            <a:r>
              <a:rPr lang="de-DE" altLang="de-DE" sz="2000" smtClean="0"/>
              <a:t>Schaltzeichen</a:t>
            </a:r>
          </a:p>
        </p:txBody>
      </p:sp>
      <p:sp>
        <p:nvSpPr>
          <p:cNvPr id="8198" name="Rectangle 5"/>
          <p:cNvSpPr>
            <a:spLocks noChangeArrowheads="1"/>
          </p:cNvSpPr>
          <p:nvPr/>
        </p:nvSpPr>
        <p:spPr bwMode="auto">
          <a:xfrm>
            <a:off x="7885113" y="3644900"/>
            <a:ext cx="935037" cy="647700"/>
          </a:xfrm>
          <a:prstGeom prst="rect">
            <a:avLst/>
          </a:prstGeom>
          <a:solidFill>
            <a:schemeClr val="bg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eaLnBrk="1" hangingPunct="1"/>
            <a:endParaRPr lang="de-DE" altLang="de-DE"/>
          </a:p>
        </p:txBody>
      </p:sp>
      <p:pic>
        <p:nvPicPr>
          <p:cNvPr id="8199" name="Picture 10" descr="53054D71"/>
          <p:cNvPicPr>
            <a:picLocks noChangeAspect="1" noChangeArrowheads="1"/>
          </p:cNvPicPr>
          <p:nvPr/>
        </p:nvPicPr>
        <p:blipFill>
          <a:blip r:embed="rId2">
            <a:extLst>
              <a:ext uri="{28A0092B-C50C-407E-A947-70E740481C1C}">
                <a14:useLocalDpi xmlns:a14="http://schemas.microsoft.com/office/drawing/2010/main" val="0"/>
              </a:ext>
            </a:extLst>
          </a:blip>
          <a:srcRect l="2032" t="90073" r="65176"/>
          <a:stretch>
            <a:fillRect/>
          </a:stretch>
        </p:blipFill>
        <p:spPr bwMode="auto">
          <a:xfrm>
            <a:off x="395288" y="5157788"/>
            <a:ext cx="2305050" cy="1008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200" name="Picture 11" descr="53054D71"/>
          <p:cNvPicPr>
            <a:picLocks noChangeAspect="1" noChangeArrowheads="1"/>
          </p:cNvPicPr>
          <p:nvPr/>
        </p:nvPicPr>
        <p:blipFill>
          <a:blip r:embed="rId2">
            <a:extLst>
              <a:ext uri="{28A0092B-C50C-407E-A947-70E740481C1C}">
                <a14:useLocalDpi xmlns:a14="http://schemas.microsoft.com/office/drawing/2010/main" val="0"/>
              </a:ext>
            </a:extLst>
          </a:blip>
          <a:srcRect l="64543" b="81566"/>
          <a:stretch>
            <a:fillRect/>
          </a:stretch>
        </p:blipFill>
        <p:spPr bwMode="auto">
          <a:xfrm>
            <a:off x="4859338" y="4292600"/>
            <a:ext cx="2492375" cy="1871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201" name="Picture 12" descr="53054D71"/>
          <p:cNvPicPr>
            <a:picLocks noChangeAspect="1" noChangeArrowheads="1"/>
          </p:cNvPicPr>
          <p:nvPr/>
        </p:nvPicPr>
        <p:blipFill>
          <a:blip r:embed="rId2">
            <a:extLst>
              <a:ext uri="{28A0092B-C50C-407E-A947-70E740481C1C}">
                <a14:useLocalDpi xmlns:a14="http://schemas.microsoft.com/office/drawing/2010/main" val="0"/>
              </a:ext>
            </a:extLst>
          </a:blip>
          <a:srcRect r="59914" b="90071"/>
          <a:stretch>
            <a:fillRect/>
          </a:stretch>
        </p:blipFill>
        <p:spPr bwMode="auto">
          <a:xfrm>
            <a:off x="4859338" y="1628775"/>
            <a:ext cx="3241675" cy="1160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202" name="Picture 13" descr="53054D71"/>
          <p:cNvPicPr>
            <a:picLocks noChangeAspect="1" noChangeArrowheads="1"/>
          </p:cNvPicPr>
          <p:nvPr/>
        </p:nvPicPr>
        <p:blipFill>
          <a:blip r:embed="rId2">
            <a:extLst>
              <a:ext uri="{28A0092B-C50C-407E-A947-70E740481C1C}">
                <a14:useLocalDpi xmlns:a14="http://schemas.microsoft.com/office/drawing/2010/main" val="0"/>
              </a:ext>
            </a:extLst>
          </a:blip>
          <a:srcRect l="3072" t="19856" r="71320" b="68355"/>
          <a:stretch>
            <a:fillRect/>
          </a:stretch>
        </p:blipFill>
        <p:spPr bwMode="auto">
          <a:xfrm>
            <a:off x="468313" y="1633538"/>
            <a:ext cx="2376487" cy="1579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20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20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19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20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Marwei_01">
  <a:themeElements>
    <a:clrScheme name="Marwei_01 9">
      <a:dk1>
        <a:srgbClr val="000000"/>
      </a:dk1>
      <a:lt1>
        <a:srgbClr val="FFFFFF"/>
      </a:lt1>
      <a:dk2>
        <a:srgbClr val="000000"/>
      </a:dk2>
      <a:lt2>
        <a:srgbClr val="C0C0C0"/>
      </a:lt2>
      <a:accent1>
        <a:srgbClr val="B2B2B2"/>
      </a:accent1>
      <a:accent2>
        <a:srgbClr val="333399"/>
      </a:accent2>
      <a:accent3>
        <a:srgbClr val="FFFFFF"/>
      </a:accent3>
      <a:accent4>
        <a:srgbClr val="000000"/>
      </a:accent4>
      <a:accent5>
        <a:srgbClr val="D5D5D5"/>
      </a:accent5>
      <a:accent6>
        <a:srgbClr val="2D2D8A"/>
      </a:accent6>
      <a:hlink>
        <a:srgbClr val="0000FF"/>
      </a:hlink>
      <a:folHlink>
        <a:srgbClr val="000000"/>
      </a:folHlink>
    </a:clrScheme>
    <a:fontScheme name="Marwei_01">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de-DE" sz="21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de-DE" sz="2100" b="0" i="0" u="none" strike="noStrike" cap="none" normalizeH="0" baseline="0" smtClean="0">
            <a:ln>
              <a:noFill/>
            </a:ln>
            <a:solidFill>
              <a:schemeClr val="tx1"/>
            </a:solidFill>
            <a:effectLst/>
            <a:latin typeface="Arial" charset="0"/>
          </a:defRPr>
        </a:defPPr>
      </a:lstStyle>
    </a:lnDef>
  </a:objectDefaults>
  <a:extraClrSchemeLst>
    <a:extraClrScheme>
      <a:clrScheme name="Marwei_01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Marwei_01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Marwei_01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Marwei_01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Marwei_01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Marwei_01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Marwei_01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Marwei_01 8">
        <a:dk1>
          <a:srgbClr val="000000"/>
        </a:dk1>
        <a:lt1>
          <a:srgbClr val="FFFFFF"/>
        </a:lt1>
        <a:dk2>
          <a:srgbClr val="000000"/>
        </a:dk2>
        <a:lt2>
          <a:srgbClr val="C0C0C0"/>
        </a:lt2>
        <a:accent1>
          <a:srgbClr val="33FF00"/>
        </a:accent1>
        <a:accent2>
          <a:srgbClr val="8ADF83"/>
        </a:accent2>
        <a:accent3>
          <a:srgbClr val="FFFFFF"/>
        </a:accent3>
        <a:accent4>
          <a:srgbClr val="000000"/>
        </a:accent4>
        <a:accent5>
          <a:srgbClr val="ADFFAA"/>
        </a:accent5>
        <a:accent6>
          <a:srgbClr val="7DCA76"/>
        </a:accent6>
        <a:hlink>
          <a:srgbClr val="999999"/>
        </a:hlink>
        <a:folHlink>
          <a:srgbClr val="000000"/>
        </a:folHlink>
      </a:clrScheme>
      <a:clrMap bg1="lt1" tx1="dk1" bg2="lt2" tx2="dk2" accent1="accent1" accent2="accent2" accent3="accent3" accent4="accent4" accent5="accent5" accent6="accent6" hlink="hlink" folHlink="folHlink"/>
    </a:extraClrScheme>
    <a:extraClrScheme>
      <a:clrScheme name="Marwei_01 9">
        <a:dk1>
          <a:srgbClr val="000000"/>
        </a:dk1>
        <a:lt1>
          <a:srgbClr val="FFFFFF"/>
        </a:lt1>
        <a:dk2>
          <a:srgbClr val="000000"/>
        </a:dk2>
        <a:lt2>
          <a:srgbClr val="C0C0C0"/>
        </a:lt2>
        <a:accent1>
          <a:srgbClr val="B2B2B2"/>
        </a:accent1>
        <a:accent2>
          <a:srgbClr val="333399"/>
        </a:accent2>
        <a:accent3>
          <a:srgbClr val="FFFFFF"/>
        </a:accent3>
        <a:accent4>
          <a:srgbClr val="000000"/>
        </a:accent4>
        <a:accent5>
          <a:srgbClr val="D5D5D5"/>
        </a:accent5>
        <a:accent6>
          <a:srgbClr val="2D2D8A"/>
        </a:accent6>
        <a:hlink>
          <a:srgbClr val="0000FF"/>
        </a:hlink>
        <a:folHlink>
          <a:srgbClr val="0000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Larissa">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Larissa">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Marwei_01</Template>
  <TotalTime>0</TotalTime>
  <Words>186</Words>
  <Application>Microsoft Office PowerPoint</Application>
  <PresentationFormat>Bildschirmpräsentation (4:3)</PresentationFormat>
  <Paragraphs>107</Paragraphs>
  <Slides>8</Slides>
  <Notes>0</Notes>
  <HiddenSlides>0</HiddenSlides>
  <MMClips>0</MMClips>
  <ScaleCrop>false</ScaleCrop>
  <HeadingPairs>
    <vt:vector size="4" baseType="variant">
      <vt:variant>
        <vt:lpstr>Design</vt:lpstr>
      </vt:variant>
      <vt:variant>
        <vt:i4>1</vt:i4>
      </vt:variant>
      <vt:variant>
        <vt:lpstr>Folientitel</vt:lpstr>
      </vt:variant>
      <vt:variant>
        <vt:i4>8</vt:i4>
      </vt:variant>
    </vt:vector>
  </HeadingPairs>
  <TitlesOfParts>
    <vt:vector size="9" baseType="lpstr">
      <vt:lpstr>Marwei_01</vt:lpstr>
      <vt:lpstr>Digitaltechnik I</vt:lpstr>
      <vt:lpstr>Grundlegende Aufgabe einer digitalen Schaltung</vt:lpstr>
      <vt:lpstr>PowerPoint-Präsentation</vt:lpstr>
      <vt:lpstr>UND / AND</vt:lpstr>
      <vt:lpstr>ODER / OR</vt:lpstr>
      <vt:lpstr>NICHT / NOT</vt:lpstr>
      <vt:lpstr>NAND = NOT AND =„NICHT UND“</vt:lpstr>
      <vt:lpstr>NOR = NOT OR =„NICHT ODER“</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Folie 1</dc:title>
  <dc:creator>Ventus Inc.</dc:creator>
  <cp:lastModifiedBy>Jochen</cp:lastModifiedBy>
  <cp:revision>114</cp:revision>
  <cp:lastPrinted>2001-11-05T09:07:40Z</cp:lastPrinted>
  <dcterms:created xsi:type="dcterms:W3CDTF">2004-11-19T15:30:15Z</dcterms:created>
  <dcterms:modified xsi:type="dcterms:W3CDTF">2017-05-16T15:37:38Z</dcterms:modified>
</cp:coreProperties>
</file>