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Democracy?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dictatorship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93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input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47" y="1447946"/>
            <a:ext cx="6249729" cy="17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7100" y="1357069"/>
            <a:ext cx="7421627" cy="2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Convince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0" y="312575"/>
            <a:ext cx="8165338" cy="43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5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566" y="648137"/>
            <a:ext cx="4836205" cy="3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output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21" y="805580"/>
            <a:ext cx="8984574" cy="36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ich gelernt habe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C++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304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Segment</vt:lpstr>
      <vt:lpstr>Democracy?</vt:lpstr>
      <vt:lpstr>input</vt:lpstr>
      <vt:lpstr>Setup</vt:lpstr>
      <vt:lpstr>Convince</vt:lpstr>
      <vt:lpstr>Loop</vt:lpstr>
      <vt:lpstr>output</vt:lpstr>
      <vt:lpstr>Was ich gelernt habe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Democracy?</dc:title>
  <dc:creator>banfelder_max</dc:creator>
  <cp:lastModifiedBy>banfelder_max</cp:lastModifiedBy>
  <cp:revision>6</cp:revision>
  <dcterms:created xsi:type="dcterms:W3CDTF">2019-04-09T07:22:57Z</dcterms:created>
  <dcterms:modified xsi:type="dcterms:W3CDTF">2019-04-09T09:10:34Z</dcterms:modified>
</cp:coreProperties>
</file>