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8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1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97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1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35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98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2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81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760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52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1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46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71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53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C92307-D071-478B-A336-A0DC7BA92F3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987476D-5255-4ACD-9F41-49BAEB64ED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02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rtschaftslexikon.gabler.de/sites/default/files/styles/max_1300x1300/public/graph/extended/e-commerce-34215.png?itok=z5I2PbOg" TargetMode="External"/><Relationship Id="rId2" Type="http://schemas.openxmlformats.org/officeDocument/2006/relationships/hyperlink" Target="https://www.amazon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spotting.de/e-commerce/welche-gesetze-und-vorgaben-muessen-onlineshops-erfuellen-die-rechtlichen-rahmenbedingungen-im-inter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981917" y="4058651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1100" dirty="0" smtClean="0"/>
              <a:t>Von Leon, Niklas, Max</a:t>
            </a:r>
            <a:endParaRPr lang="de-DE" sz="11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59" y="839755"/>
            <a:ext cx="12207259" cy="39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Both"/>
            </a:pPr>
            <a:r>
              <a:rPr lang="de-DE" dirty="0" smtClean="0"/>
              <a:t>Definition……………………………………………………………………………………......</a:t>
            </a:r>
            <a:endParaRPr lang="de-DE" dirty="0" smtClean="0"/>
          </a:p>
          <a:p>
            <a:pPr marL="494100" indent="-457200">
              <a:buFont typeface="+mj-lt"/>
              <a:buAutoNum type="arabicParenBoth"/>
            </a:pPr>
            <a:r>
              <a:rPr lang="de-DE" dirty="0" smtClean="0"/>
              <a:t>Übersicht.</a:t>
            </a:r>
            <a:r>
              <a:rPr lang="de-DE" dirty="0" smtClean="0"/>
              <a:t>………………………………………………………………………………………..</a:t>
            </a:r>
            <a:endParaRPr lang="de-DE" dirty="0" smtClean="0"/>
          </a:p>
          <a:p>
            <a:pPr marL="494100" indent="-457200">
              <a:buFont typeface="+mj-lt"/>
              <a:buAutoNum type="arabicParenBoth"/>
            </a:pPr>
            <a:r>
              <a:rPr lang="de-DE" dirty="0" smtClean="0"/>
              <a:t>Rechtliche Grundlagen………………………………………………………………………….</a:t>
            </a:r>
          </a:p>
          <a:p>
            <a:pPr marL="871200" lvl="1" indent="-457200">
              <a:buFont typeface="+mj-lt"/>
              <a:buAutoNum type="arabicParenBoth"/>
            </a:pPr>
            <a:r>
              <a:rPr lang="de-DE" dirty="0" smtClean="0"/>
              <a:t>Gesetze</a:t>
            </a:r>
          </a:p>
          <a:p>
            <a:pPr marL="871200" lvl="1" indent="-457200">
              <a:buFont typeface="+mj-lt"/>
              <a:buAutoNum type="arabicParenBoth"/>
            </a:pPr>
            <a:r>
              <a:rPr lang="de-DE" dirty="0" smtClean="0"/>
              <a:t>Beispiel</a:t>
            </a:r>
            <a:endParaRPr lang="de-DE" dirty="0" smtClean="0"/>
          </a:p>
          <a:p>
            <a:pPr marL="494100" indent="-457200">
              <a:buFont typeface="+mj-lt"/>
              <a:buAutoNum type="arabicParenBoth"/>
            </a:pPr>
            <a:r>
              <a:rPr lang="de-DE" dirty="0" smtClean="0"/>
              <a:t>Literaturverzeichnis……………………………………………………………………………..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Definition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dirty="0" smtClean="0"/>
              <a:t>Electronic Commerce, elektronische Geschäftsabwicklung</a:t>
            </a:r>
            <a:r>
              <a:rPr lang="de-DE" dirty="0" smtClean="0"/>
              <a:t>:</a:t>
            </a:r>
          </a:p>
          <a:p>
            <a:pPr marL="36900" indent="0">
              <a:buNone/>
            </a:pPr>
            <a:r>
              <a:rPr lang="de-DE" dirty="0" smtClean="0"/>
              <a:t>Umfasst den Kauf und Verkauf von Waren und </a:t>
            </a:r>
            <a:r>
              <a:rPr lang="de-DE" dirty="0"/>
              <a:t>L</a:t>
            </a:r>
            <a:r>
              <a:rPr lang="de-DE" dirty="0" smtClean="0"/>
              <a:t>eistungen</a:t>
            </a:r>
            <a:r>
              <a:rPr lang="de-DE" dirty="0" smtClean="0"/>
              <a:t> über elektronische Verbindungen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2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Übersicht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53" y="1094825"/>
            <a:ext cx="5542446" cy="5546546"/>
          </a:xfrm>
        </p:spPr>
      </p:pic>
    </p:spTree>
    <p:extLst>
      <p:ext uri="{BB962C8B-B14F-4D97-AF65-F5344CB8AC3E}">
        <p14:creationId xmlns:p14="http://schemas.microsoft.com/office/powerpoint/2010/main" val="1966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Rechtliche </a:t>
            </a:r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Telemediengesetz (TMG): Anbieterkennzeichnung, Impressumspflicht</a:t>
            </a:r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E-Commerce- und Fernabsatzrecht des Bürgerlichen Gesetzbuchs (§§ 312 b ff. BGB):</a:t>
            </a:r>
            <a:br>
              <a:rPr lang="de-DE" dirty="0">
                <a:effectLst/>
              </a:rPr>
            </a:br>
            <a:r>
              <a:rPr lang="de-DE" dirty="0">
                <a:effectLst/>
              </a:rPr>
              <a:t>Fernabsatzverträge (Vertragsschließung im Onlinehandel)</a:t>
            </a:r>
          </a:p>
          <a:p>
            <a:endParaRPr lang="de-DE" dirty="0">
              <a:effectLst/>
            </a:endParaRPr>
          </a:p>
          <a:p>
            <a:r>
              <a:rPr lang="de-DE" dirty="0" smtClean="0">
                <a:effectLst/>
              </a:rPr>
              <a:t>Vertrauensdienstgesetz</a:t>
            </a:r>
            <a:r>
              <a:rPr lang="de-DE" dirty="0">
                <a:effectLst/>
              </a:rPr>
              <a:t> (VDG):</a:t>
            </a:r>
            <a:br>
              <a:rPr lang="de-DE" dirty="0">
                <a:effectLst/>
              </a:rPr>
            </a:br>
            <a:r>
              <a:rPr lang="de-DE" dirty="0">
                <a:effectLst/>
              </a:rPr>
              <a:t>Rahmenbedingungen für digitale </a:t>
            </a:r>
            <a:r>
              <a:rPr lang="de-DE" dirty="0" smtClean="0">
                <a:effectLst/>
              </a:rPr>
              <a:t>Signaturen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6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Rechtliche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effectLst/>
              </a:rPr>
              <a:t>Preisangabenverordnung</a:t>
            </a:r>
            <a:r>
              <a:rPr lang="de-DE" dirty="0" smtClean="0">
                <a:effectLst/>
              </a:rPr>
              <a:t> </a:t>
            </a:r>
            <a:r>
              <a:rPr lang="de-DE" dirty="0">
                <a:effectLst/>
              </a:rPr>
              <a:t>(PAngV)  </a:t>
            </a:r>
            <a:br>
              <a:rPr lang="de-DE" dirty="0">
                <a:effectLst/>
              </a:rPr>
            </a:br>
            <a:r>
              <a:rPr lang="de-DE" dirty="0">
                <a:effectLst/>
              </a:rPr>
              <a:t>Verbraucherschutz durch Preistransparenz</a:t>
            </a:r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Urheberrechtsgesetz: Schutz von Geisteswerken (Sprach- Schriftwerken, etc.)</a:t>
            </a:r>
          </a:p>
          <a:p>
            <a:endParaRPr lang="de-DE" dirty="0">
              <a:effectLst/>
            </a:endParaRPr>
          </a:p>
          <a:p>
            <a:r>
              <a:rPr lang="de-DE" dirty="0">
                <a:effectLst/>
              </a:rPr>
              <a:t>Bundesdatenschutzgesetz: Schutz von </a:t>
            </a:r>
            <a:r>
              <a:rPr lang="de-DE" dirty="0" err="1">
                <a:effectLst/>
              </a:rPr>
              <a:t>personen</a:t>
            </a:r>
            <a:r>
              <a:rPr lang="de-DE" dirty="0">
                <a:effectLst/>
              </a:rPr>
              <a:t> bezogener Daten</a:t>
            </a:r>
          </a:p>
          <a:p>
            <a:endParaRPr lang="de-DE" dirty="0">
              <a:effectLst/>
            </a:endParaRPr>
          </a:p>
          <a:p>
            <a:r>
              <a:rPr lang="de-DE" dirty="0" smtClean="0">
                <a:effectLst/>
              </a:rPr>
              <a:t>Dienstleistungs-Informationspflichten-Verordnung </a:t>
            </a:r>
            <a:r>
              <a:rPr lang="de-DE" dirty="0">
                <a:effectLst/>
              </a:rPr>
              <a:t>(DL-</a:t>
            </a:r>
            <a:r>
              <a:rPr lang="de-DE" dirty="0" err="1">
                <a:effectLst/>
              </a:rPr>
              <a:t>InfoV</a:t>
            </a:r>
            <a:r>
              <a:rPr lang="de-DE" dirty="0">
                <a:effectLst/>
              </a:rPr>
              <a:t>): </a:t>
            </a:r>
            <a:r>
              <a:rPr lang="de-DE" dirty="0" smtClean="0">
                <a:effectLst/>
              </a:rPr>
              <a:t>Informationspflichten </a:t>
            </a:r>
            <a:r>
              <a:rPr lang="de-DE" dirty="0">
                <a:effectLst/>
              </a:rPr>
              <a:t>von Dienstleistungserbringern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4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Grundlage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704456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de-DE" dirty="0" smtClean="0">
                <a:effectLst/>
              </a:rPr>
              <a:t> Unternehmen benötigt:</a:t>
            </a:r>
          </a:p>
          <a:p>
            <a:pPr marL="36900" indent="0">
              <a:buNone/>
            </a:pPr>
            <a:r>
              <a:rPr lang="de-DE" dirty="0" smtClean="0">
                <a:effectLst/>
              </a:rPr>
              <a:t>1. Impressum </a:t>
            </a:r>
          </a:p>
          <a:p>
            <a:pPr marL="36900" indent="0">
              <a:buNone/>
            </a:pPr>
            <a:r>
              <a:rPr lang="de-DE" dirty="0" smtClean="0">
                <a:effectLst/>
              </a:rPr>
              <a:t>2. AGB</a:t>
            </a:r>
          </a:p>
          <a:p>
            <a:pPr marL="36900" indent="0">
              <a:buNone/>
            </a:pPr>
            <a:r>
              <a:rPr lang="de-DE" dirty="0" smtClean="0">
                <a:effectLst/>
              </a:rPr>
              <a:t>3. Datenschutzerklärung </a:t>
            </a:r>
          </a:p>
          <a:p>
            <a:pPr marL="36900" indent="0">
              <a:buNone/>
            </a:pPr>
            <a:r>
              <a:rPr lang="de-DE" dirty="0" smtClean="0">
                <a:effectLst/>
              </a:rPr>
              <a:t>4. Widerrufsrecht</a:t>
            </a:r>
            <a:endParaRPr lang="de-DE" dirty="0">
              <a:effectLst/>
            </a:endParaRPr>
          </a:p>
          <a:p>
            <a:pPr marL="36900" indent="0">
              <a:buNone/>
            </a:pPr>
            <a:r>
              <a:rPr lang="de-DE" dirty="0" smtClean="0">
                <a:effectLst/>
              </a:rPr>
              <a:t>5. Weitere </a:t>
            </a:r>
            <a:r>
              <a:rPr lang="de-DE" dirty="0">
                <a:effectLst/>
              </a:rPr>
              <a:t>Verbraucherschutz- &amp; Informationspflichten (</a:t>
            </a:r>
            <a:r>
              <a:rPr lang="de-DE" dirty="0" smtClean="0">
                <a:effectLst/>
              </a:rPr>
              <a:t>Zahlungs- </a:t>
            </a:r>
            <a:r>
              <a:rPr lang="de-DE" dirty="0">
                <a:effectLst/>
              </a:rPr>
              <a:t>und Lieferbedingungen, Zahlungsart, Mehrwertsteuer)</a:t>
            </a:r>
          </a:p>
          <a:p>
            <a:endParaRPr lang="de-DE" dirty="0">
              <a:effectLst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01" y="5086932"/>
            <a:ext cx="10039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Literaturverzeichnis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/>
              </a:rPr>
              <a:t>https://www.starting-up.de/recht/internetrecht/das-rechtliche-1-mal-1-des-e-commerce.html</a:t>
            </a:r>
          </a:p>
          <a:p>
            <a:r>
              <a:rPr lang="de-DE" dirty="0">
                <a:hlinkClick r:id="rId2"/>
              </a:rPr>
              <a:t>https://www.amazon.de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wirtschaftslexikon.gabler.de/sites/default/files/styles/max_1300x1300/public/graph/extended/e-commerce-34215.png?itok=z5I2PbOg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https://www.webspotting.de/e-commerce/welche-gesetze-und-vorgaben-muessen-onlineshops-erfuellen-die-rechtlichen-rahmenbedingungen-im-internet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/>
              <a:t>https://blog.autoketing.com/wp-content/uploads/2018/07/39.png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fürs Zuhören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61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121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Schiefer</vt:lpstr>
      <vt:lpstr>PowerPoint-Präsentation</vt:lpstr>
      <vt:lpstr>Inhaltsverzeichnis</vt:lpstr>
      <vt:lpstr>Definition </vt:lpstr>
      <vt:lpstr>Übersicht </vt:lpstr>
      <vt:lpstr>Rechtliche Grundlagen</vt:lpstr>
      <vt:lpstr>Rechtliche Grundlagen</vt:lpstr>
      <vt:lpstr>Rechtliche Grundlage Beispiel</vt:lpstr>
      <vt:lpstr>Literaturverzeichnis </vt:lpstr>
      <vt:lpstr>Danke fürs Zuhören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banfelder_max</dc:creator>
  <cp:lastModifiedBy>banfelder_max</cp:lastModifiedBy>
  <cp:revision>19</cp:revision>
  <dcterms:created xsi:type="dcterms:W3CDTF">2019-05-13T08:59:51Z</dcterms:created>
  <dcterms:modified xsi:type="dcterms:W3CDTF">2019-05-20T08:37:24Z</dcterms:modified>
</cp:coreProperties>
</file>