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9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3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41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84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72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87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97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2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9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2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61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51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2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27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63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4AD6A6-E95D-4261-915B-9BCC26FF707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546A5F-B984-4B01-BB10-98A7848EB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8CFB86-B19E-4D1C-9BA2-D9F4ACDE5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de-DE" dirty="0"/>
              <a:t>Datenbanken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E18B9A-C683-4BBF-B0F4-675271E57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ER - Modell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64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87CE76-0DD2-4BF8-AAC3-74BBBB0A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E994A-B782-40E2-B8EA-497111A3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Erstellen Sie ein ER- Modell einer Bibliothek mit den Entitäten Bücher und Kunde. Vergeben Sie geeignete Attribute und eine Relation.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66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828617-F1B9-4595-A459-FFEC3B75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Er</a:t>
            </a:r>
            <a:r>
              <a:rPr lang="en-US" dirty="0"/>
              <a:t>- Modell</a:t>
            </a:r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A1637E21-3315-400B-B2FA-CE4D674617BB}"/>
              </a:ext>
            </a:extLst>
          </p:cNvPr>
          <p:cNvSpPr/>
          <p:nvPr/>
        </p:nvSpPr>
        <p:spPr>
          <a:xfrm>
            <a:off x="404648" y="3131080"/>
            <a:ext cx="1622854" cy="6507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40" name="Raute 39">
            <a:extLst>
              <a:ext uri="{FF2B5EF4-FFF2-40B4-BE49-F238E27FC236}">
                <a16:creationId xmlns:a16="http://schemas.microsoft.com/office/drawing/2014/main" id="{0DF17738-CD0D-4C27-ACA1-83F20EAFBEC1}"/>
              </a:ext>
            </a:extLst>
          </p:cNvPr>
          <p:cNvSpPr/>
          <p:nvPr/>
        </p:nvSpPr>
        <p:spPr>
          <a:xfrm>
            <a:off x="3847778" y="3137228"/>
            <a:ext cx="2817340" cy="650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ausleihen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6E918A6-45B7-4A9E-AA0D-467349D2036F}"/>
              </a:ext>
            </a:extLst>
          </p:cNvPr>
          <p:cNvSpPr/>
          <p:nvPr/>
        </p:nvSpPr>
        <p:spPr>
          <a:xfrm>
            <a:off x="8403795" y="3190344"/>
            <a:ext cx="1622854" cy="6507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Buch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199CF77-FFC9-4B04-93E7-0854FA9DF96A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2027502" y="3456475"/>
            <a:ext cx="1820276" cy="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72C1530-6D69-42D7-BE0B-100DE7469485}"/>
              </a:ext>
            </a:extLst>
          </p:cNvPr>
          <p:cNvCxnSpPr>
            <a:stCxn id="41" idx="1"/>
            <a:endCxn id="40" idx="3"/>
          </p:cNvCxnSpPr>
          <p:nvPr/>
        </p:nvCxnSpPr>
        <p:spPr>
          <a:xfrm flipH="1" flipV="1">
            <a:off x="6665118" y="3462623"/>
            <a:ext cx="1738677" cy="53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DAD5595D-F5C3-441C-9858-24686855B6FF}"/>
              </a:ext>
            </a:extLst>
          </p:cNvPr>
          <p:cNvSpPr/>
          <p:nvPr/>
        </p:nvSpPr>
        <p:spPr>
          <a:xfrm>
            <a:off x="29374" y="1759181"/>
            <a:ext cx="1773237" cy="65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BFA114D-4895-41E5-8493-F59984C83C79}"/>
              </a:ext>
            </a:extLst>
          </p:cNvPr>
          <p:cNvSpPr/>
          <p:nvPr/>
        </p:nvSpPr>
        <p:spPr>
          <a:xfrm>
            <a:off x="161742" y="4700870"/>
            <a:ext cx="2067697" cy="78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Nachname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BA83820-8BF8-4D4C-BB12-B85E1CF78E6E}"/>
              </a:ext>
            </a:extLst>
          </p:cNvPr>
          <p:cNvSpPr/>
          <p:nvPr/>
        </p:nvSpPr>
        <p:spPr>
          <a:xfrm>
            <a:off x="1775778" y="2296190"/>
            <a:ext cx="1773237" cy="65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KundeID</a:t>
            </a:r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CA2A476-A622-402A-9C47-8B4018B5419E}"/>
              </a:ext>
            </a:extLst>
          </p:cNvPr>
          <p:cNvSpPr/>
          <p:nvPr/>
        </p:nvSpPr>
        <p:spPr>
          <a:xfrm>
            <a:off x="8855475" y="611677"/>
            <a:ext cx="1773237" cy="65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ISBN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8D3EB26-7192-435C-98F3-869478063B10}"/>
              </a:ext>
            </a:extLst>
          </p:cNvPr>
          <p:cNvSpPr/>
          <p:nvPr/>
        </p:nvSpPr>
        <p:spPr>
          <a:xfrm>
            <a:off x="6442701" y="1805268"/>
            <a:ext cx="1773237" cy="65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Titel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BECB194-C22F-486D-8629-04432292EF98}"/>
              </a:ext>
            </a:extLst>
          </p:cNvPr>
          <p:cNvSpPr/>
          <p:nvPr/>
        </p:nvSpPr>
        <p:spPr>
          <a:xfrm>
            <a:off x="8356599" y="4417890"/>
            <a:ext cx="1773237" cy="65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Autor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0C33A31-3758-41BF-82D7-05E35BA3BBEB}"/>
              </a:ext>
            </a:extLst>
          </p:cNvPr>
          <p:cNvSpPr/>
          <p:nvPr/>
        </p:nvSpPr>
        <p:spPr>
          <a:xfrm>
            <a:off x="9742093" y="1445710"/>
            <a:ext cx="1773237" cy="65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BuchID</a:t>
            </a:r>
            <a:endParaRPr lang="de-DE" dirty="0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7C7EBBC-A9E6-4B22-8CA7-F54473445CE4}"/>
              </a:ext>
            </a:extLst>
          </p:cNvPr>
          <p:cNvCxnSpPr>
            <a:stCxn id="39" idx="0"/>
            <a:endCxn id="45" idx="4"/>
          </p:cNvCxnSpPr>
          <p:nvPr/>
        </p:nvCxnSpPr>
        <p:spPr>
          <a:xfrm flipH="1" flipV="1">
            <a:off x="915993" y="2409970"/>
            <a:ext cx="300082" cy="72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E7644DE9-55D2-4A15-B77A-D83817F54B32}"/>
              </a:ext>
            </a:extLst>
          </p:cNvPr>
          <p:cNvCxnSpPr>
            <a:stCxn id="39" idx="2"/>
            <a:endCxn id="46" idx="0"/>
          </p:cNvCxnSpPr>
          <p:nvPr/>
        </p:nvCxnSpPr>
        <p:spPr>
          <a:xfrm flipH="1">
            <a:off x="1195591" y="3781869"/>
            <a:ext cx="20484" cy="91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A5A556A-2DE1-4034-886A-254269BA5336}"/>
              </a:ext>
            </a:extLst>
          </p:cNvPr>
          <p:cNvCxnSpPr>
            <a:stCxn id="39" idx="0"/>
            <a:endCxn id="47" idx="4"/>
          </p:cNvCxnSpPr>
          <p:nvPr/>
        </p:nvCxnSpPr>
        <p:spPr>
          <a:xfrm flipV="1">
            <a:off x="1216075" y="2946979"/>
            <a:ext cx="1446322" cy="18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78CF5F29-D2AA-46FA-8CA3-3C33FAF082B1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9215222" y="3841133"/>
            <a:ext cx="27996" cy="57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344D25A-940F-40E4-B993-D2843DB66943}"/>
              </a:ext>
            </a:extLst>
          </p:cNvPr>
          <p:cNvCxnSpPr>
            <a:stCxn id="41" idx="0"/>
            <a:endCxn id="49" idx="4"/>
          </p:cNvCxnSpPr>
          <p:nvPr/>
        </p:nvCxnSpPr>
        <p:spPr>
          <a:xfrm flipH="1" flipV="1">
            <a:off x="7329320" y="2456057"/>
            <a:ext cx="1885902" cy="73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1290AB8-2FBA-489E-8087-8A1E21B7789E}"/>
              </a:ext>
            </a:extLst>
          </p:cNvPr>
          <p:cNvCxnSpPr>
            <a:stCxn id="41" idx="0"/>
            <a:endCxn id="48" idx="4"/>
          </p:cNvCxnSpPr>
          <p:nvPr/>
        </p:nvCxnSpPr>
        <p:spPr>
          <a:xfrm flipV="1">
            <a:off x="9215222" y="1262466"/>
            <a:ext cx="526872" cy="192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C4E9849-B9A9-498A-B9E8-C84030E800F4}"/>
              </a:ext>
            </a:extLst>
          </p:cNvPr>
          <p:cNvCxnSpPr>
            <a:stCxn id="41" idx="3"/>
            <a:endCxn id="52" idx="4"/>
          </p:cNvCxnSpPr>
          <p:nvPr/>
        </p:nvCxnSpPr>
        <p:spPr>
          <a:xfrm flipV="1">
            <a:off x="10026649" y="2096499"/>
            <a:ext cx="602063" cy="141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19EEFB52-D9EA-4C3A-80EB-8FA87A5B9340}"/>
              </a:ext>
            </a:extLst>
          </p:cNvPr>
          <p:cNvSpPr/>
          <p:nvPr/>
        </p:nvSpPr>
        <p:spPr>
          <a:xfrm>
            <a:off x="3323983" y="1560612"/>
            <a:ext cx="1773237" cy="70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KundeID</a:t>
            </a:r>
            <a:endParaRPr lang="de-DE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D58AAAEC-C423-45CF-9100-57528E605F21}"/>
              </a:ext>
            </a:extLst>
          </p:cNvPr>
          <p:cNvSpPr/>
          <p:nvPr/>
        </p:nvSpPr>
        <p:spPr>
          <a:xfrm>
            <a:off x="5431378" y="786253"/>
            <a:ext cx="1773237" cy="70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BuchID</a:t>
            </a:r>
            <a:endParaRPr lang="de-D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C3C2B58-418A-491B-AC24-771E3DC7BDD2}"/>
              </a:ext>
            </a:extLst>
          </p:cNvPr>
          <p:cNvSpPr/>
          <p:nvPr/>
        </p:nvSpPr>
        <p:spPr>
          <a:xfrm>
            <a:off x="5987141" y="4689981"/>
            <a:ext cx="2246494" cy="70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Ausgeliehen seit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A06D9B7-4BF0-427E-B8F0-753D030AEE7E}"/>
              </a:ext>
            </a:extLst>
          </p:cNvPr>
          <p:cNvSpPr/>
          <p:nvPr/>
        </p:nvSpPr>
        <p:spPr>
          <a:xfrm>
            <a:off x="2437666" y="4743285"/>
            <a:ext cx="2246494" cy="70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Ausgeliehen bis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68502F2-197C-414C-BA9C-87CAAC50D055}"/>
              </a:ext>
            </a:extLst>
          </p:cNvPr>
          <p:cNvSpPr/>
          <p:nvPr/>
        </p:nvSpPr>
        <p:spPr>
          <a:xfrm>
            <a:off x="4090760" y="5862429"/>
            <a:ext cx="2295289" cy="70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ausgeliehen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8BF28B5B-BEF1-4824-9CD8-40909651CC25}"/>
              </a:ext>
            </a:extLst>
          </p:cNvPr>
          <p:cNvCxnSpPr>
            <a:stCxn id="40" idx="0"/>
            <a:endCxn id="70" idx="4"/>
          </p:cNvCxnSpPr>
          <p:nvPr/>
        </p:nvCxnSpPr>
        <p:spPr>
          <a:xfrm flipH="1" flipV="1">
            <a:off x="4210602" y="2269066"/>
            <a:ext cx="1045846" cy="86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FE7B990C-58FE-4750-B1F3-747FEC10AC42}"/>
              </a:ext>
            </a:extLst>
          </p:cNvPr>
          <p:cNvCxnSpPr>
            <a:stCxn id="40" idx="0"/>
            <a:endCxn id="71" idx="4"/>
          </p:cNvCxnSpPr>
          <p:nvPr/>
        </p:nvCxnSpPr>
        <p:spPr>
          <a:xfrm flipV="1">
            <a:off x="5256448" y="1494707"/>
            <a:ext cx="1061549" cy="164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88AC1F8-911A-4387-B2E0-F20FF5EFA313}"/>
              </a:ext>
            </a:extLst>
          </p:cNvPr>
          <p:cNvCxnSpPr>
            <a:stCxn id="40" idx="2"/>
            <a:endCxn id="73" idx="7"/>
          </p:cNvCxnSpPr>
          <p:nvPr/>
        </p:nvCxnSpPr>
        <p:spPr>
          <a:xfrm flipH="1">
            <a:off x="4355169" y="3788017"/>
            <a:ext cx="901279" cy="105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64C2E4FC-4A97-4C68-A784-A1B6423BC2BD}"/>
              </a:ext>
            </a:extLst>
          </p:cNvPr>
          <p:cNvCxnSpPr>
            <a:cxnSpLocks/>
            <a:stCxn id="40" idx="2"/>
            <a:endCxn id="72" idx="0"/>
          </p:cNvCxnSpPr>
          <p:nvPr/>
        </p:nvCxnSpPr>
        <p:spPr>
          <a:xfrm>
            <a:off x="5256448" y="3788017"/>
            <a:ext cx="1853940" cy="90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1ED512F8-BBF3-4466-906A-A61DDC3E4D61}"/>
              </a:ext>
            </a:extLst>
          </p:cNvPr>
          <p:cNvCxnSpPr>
            <a:stCxn id="40" idx="2"/>
            <a:endCxn id="74" idx="0"/>
          </p:cNvCxnSpPr>
          <p:nvPr/>
        </p:nvCxnSpPr>
        <p:spPr>
          <a:xfrm flipH="1">
            <a:off x="5238405" y="3788017"/>
            <a:ext cx="18043" cy="207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F8B45AD7-696D-4D3C-91A7-EAEE269B281B}"/>
              </a:ext>
            </a:extLst>
          </p:cNvPr>
          <p:cNvSpPr txBox="1"/>
          <p:nvPr/>
        </p:nvSpPr>
        <p:spPr>
          <a:xfrm>
            <a:off x="2109101" y="3550201"/>
            <a:ext cx="487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mc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D374CC8-50BE-4D67-90BB-3617871137F6}"/>
              </a:ext>
            </a:extLst>
          </p:cNvPr>
          <p:cNvSpPr txBox="1"/>
          <p:nvPr/>
        </p:nvSpPr>
        <p:spPr>
          <a:xfrm>
            <a:off x="7973628" y="3550201"/>
            <a:ext cx="443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mc</a:t>
            </a:r>
          </a:p>
        </p:txBody>
      </p:sp>
    </p:spTree>
    <p:extLst>
      <p:ext uri="{BB962C8B-B14F-4D97-AF65-F5344CB8AC3E}">
        <p14:creationId xmlns:p14="http://schemas.microsoft.com/office/powerpoint/2010/main" val="197835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C1AD2-4B58-448B-B5A8-4C7C5139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9A323-E7E0-4151-9101-CDCDA69A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368424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Segment</vt:lpstr>
      <vt:lpstr>Datenbanken</vt:lpstr>
      <vt:lpstr>Aufgabe</vt:lpstr>
      <vt:lpstr>Er- Modell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Datenbanken</dc:title>
  <dc:creator>Max Banfelder</dc:creator>
  <cp:lastModifiedBy>Max Banfelder</cp:lastModifiedBy>
  <cp:revision>3</cp:revision>
  <dcterms:created xsi:type="dcterms:W3CDTF">2018-09-17T19:04:38Z</dcterms:created>
  <dcterms:modified xsi:type="dcterms:W3CDTF">2018-09-17T19:18:46Z</dcterms:modified>
</cp:coreProperties>
</file>