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15CE"/>
    <a:srgbClr val="3740F3"/>
    <a:srgbClr val="4347E7"/>
    <a:srgbClr val="5255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710"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6"/>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57FFB832-7950-42D4-8E1A-0C9F8B663238}" type="datetimeFigureOut">
              <a:rPr lang="de-DE" smtClean="0"/>
              <a:t>30.10.2018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15DF8603-0DFA-44D8-A5EB-B30C4CF1CD69}" type="slidenum">
              <a:rPr lang="de-DE" smtClean="0"/>
              <a:t>‹Nr.›</a:t>
            </a:fld>
            <a:endParaRPr lang="de-DE"/>
          </a:p>
        </p:txBody>
      </p:sp>
    </p:spTree>
    <p:extLst>
      <p:ext uri="{BB962C8B-B14F-4D97-AF65-F5344CB8AC3E}">
        <p14:creationId xmlns:p14="http://schemas.microsoft.com/office/powerpoint/2010/main" val="2676553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57FFB832-7950-42D4-8E1A-0C9F8B663238}" type="datetimeFigureOut">
              <a:rPr lang="de-DE" smtClean="0"/>
              <a:t>30.10.2018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15DF8603-0DFA-44D8-A5EB-B30C4CF1CD69}" type="slidenum">
              <a:rPr lang="de-DE" smtClean="0"/>
              <a:t>‹Nr.›</a:t>
            </a:fld>
            <a:endParaRPr lang="de-DE"/>
          </a:p>
        </p:txBody>
      </p:sp>
    </p:spTree>
    <p:extLst>
      <p:ext uri="{BB962C8B-B14F-4D97-AF65-F5344CB8AC3E}">
        <p14:creationId xmlns:p14="http://schemas.microsoft.com/office/powerpoint/2010/main" val="967085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4972049" y="366713"/>
            <a:ext cx="1543051" cy="780097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342901" y="366713"/>
            <a:ext cx="4476751" cy="7800975"/>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57FFB832-7950-42D4-8E1A-0C9F8B663238}" type="datetimeFigureOut">
              <a:rPr lang="de-DE" smtClean="0"/>
              <a:t>30.10.2018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15DF8603-0DFA-44D8-A5EB-B30C4CF1CD69}" type="slidenum">
              <a:rPr lang="de-DE" smtClean="0"/>
              <a:t>‹Nr.›</a:t>
            </a:fld>
            <a:endParaRPr lang="de-DE"/>
          </a:p>
        </p:txBody>
      </p:sp>
    </p:spTree>
    <p:extLst>
      <p:ext uri="{BB962C8B-B14F-4D97-AF65-F5344CB8AC3E}">
        <p14:creationId xmlns:p14="http://schemas.microsoft.com/office/powerpoint/2010/main" val="4092203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57FFB832-7950-42D4-8E1A-0C9F8B663238}" type="datetimeFigureOut">
              <a:rPr lang="de-DE" smtClean="0"/>
              <a:t>30.10.2018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15DF8603-0DFA-44D8-A5EB-B30C4CF1CD69}" type="slidenum">
              <a:rPr lang="de-DE" smtClean="0"/>
              <a:t>‹Nr.›</a:t>
            </a:fld>
            <a:endParaRPr lang="de-DE"/>
          </a:p>
        </p:txBody>
      </p:sp>
    </p:spTree>
    <p:extLst>
      <p:ext uri="{BB962C8B-B14F-4D97-AF65-F5344CB8AC3E}">
        <p14:creationId xmlns:p14="http://schemas.microsoft.com/office/powerpoint/2010/main" val="425858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57FFB832-7950-42D4-8E1A-0C9F8B663238}" type="datetimeFigureOut">
              <a:rPr lang="de-DE" smtClean="0"/>
              <a:t>30.10.2018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15DF8603-0DFA-44D8-A5EB-B30C4CF1CD69}" type="slidenum">
              <a:rPr lang="de-DE" smtClean="0"/>
              <a:t>‹Nr.›</a:t>
            </a:fld>
            <a:endParaRPr lang="de-DE"/>
          </a:p>
        </p:txBody>
      </p:sp>
    </p:spTree>
    <p:extLst>
      <p:ext uri="{BB962C8B-B14F-4D97-AF65-F5344CB8AC3E}">
        <p14:creationId xmlns:p14="http://schemas.microsoft.com/office/powerpoint/2010/main" val="2747764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342901" y="2133601"/>
            <a:ext cx="3009900" cy="6034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3505201" y="2133601"/>
            <a:ext cx="3009900" cy="6034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57FFB832-7950-42D4-8E1A-0C9F8B663238}" type="datetimeFigureOut">
              <a:rPr lang="de-DE" smtClean="0"/>
              <a:t>30.10.2018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15DF8603-0DFA-44D8-A5EB-B30C4CF1CD69}" type="slidenum">
              <a:rPr lang="de-DE" smtClean="0"/>
              <a:t>‹Nr.›</a:t>
            </a:fld>
            <a:endParaRPr lang="de-DE"/>
          </a:p>
        </p:txBody>
      </p:sp>
    </p:spTree>
    <p:extLst>
      <p:ext uri="{BB962C8B-B14F-4D97-AF65-F5344CB8AC3E}">
        <p14:creationId xmlns:p14="http://schemas.microsoft.com/office/powerpoint/2010/main" val="3835558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57FFB832-7950-42D4-8E1A-0C9F8B663238}" type="datetimeFigureOut">
              <a:rPr lang="de-DE" smtClean="0"/>
              <a:t>30.10.2018</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15DF8603-0DFA-44D8-A5EB-B30C4CF1CD69}" type="slidenum">
              <a:rPr lang="de-DE" smtClean="0"/>
              <a:t>‹Nr.›</a:t>
            </a:fld>
            <a:endParaRPr lang="de-DE"/>
          </a:p>
        </p:txBody>
      </p:sp>
    </p:spTree>
    <p:extLst>
      <p:ext uri="{BB962C8B-B14F-4D97-AF65-F5344CB8AC3E}">
        <p14:creationId xmlns:p14="http://schemas.microsoft.com/office/powerpoint/2010/main" val="1318030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57FFB832-7950-42D4-8E1A-0C9F8B663238}" type="datetimeFigureOut">
              <a:rPr lang="de-DE" smtClean="0"/>
              <a:t>30.10.2018</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15DF8603-0DFA-44D8-A5EB-B30C4CF1CD69}" type="slidenum">
              <a:rPr lang="de-DE" smtClean="0"/>
              <a:t>‹Nr.›</a:t>
            </a:fld>
            <a:endParaRPr lang="de-DE"/>
          </a:p>
        </p:txBody>
      </p:sp>
    </p:spTree>
    <p:extLst>
      <p:ext uri="{BB962C8B-B14F-4D97-AF65-F5344CB8AC3E}">
        <p14:creationId xmlns:p14="http://schemas.microsoft.com/office/powerpoint/2010/main" val="3584474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57FFB832-7950-42D4-8E1A-0C9F8B663238}" type="datetimeFigureOut">
              <a:rPr lang="de-DE" smtClean="0"/>
              <a:t>30.10.2018</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15DF8603-0DFA-44D8-A5EB-B30C4CF1CD69}" type="slidenum">
              <a:rPr lang="de-DE" smtClean="0"/>
              <a:t>‹Nr.›</a:t>
            </a:fld>
            <a:endParaRPr lang="de-DE"/>
          </a:p>
        </p:txBody>
      </p:sp>
    </p:spTree>
    <p:extLst>
      <p:ext uri="{BB962C8B-B14F-4D97-AF65-F5344CB8AC3E}">
        <p14:creationId xmlns:p14="http://schemas.microsoft.com/office/powerpoint/2010/main" val="3828375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1"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57FFB832-7950-42D4-8E1A-0C9F8B663238}" type="datetimeFigureOut">
              <a:rPr lang="de-DE" smtClean="0"/>
              <a:t>30.10.2018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15DF8603-0DFA-44D8-A5EB-B30C4CF1CD69}" type="slidenum">
              <a:rPr lang="de-DE" smtClean="0"/>
              <a:t>‹Nr.›</a:t>
            </a:fld>
            <a:endParaRPr lang="de-DE"/>
          </a:p>
        </p:txBody>
      </p:sp>
    </p:spTree>
    <p:extLst>
      <p:ext uri="{BB962C8B-B14F-4D97-AF65-F5344CB8AC3E}">
        <p14:creationId xmlns:p14="http://schemas.microsoft.com/office/powerpoint/2010/main" val="3985514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1"/>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57FFB832-7950-42D4-8E1A-0C9F8B663238}" type="datetimeFigureOut">
              <a:rPr lang="de-DE" smtClean="0"/>
              <a:t>30.10.2018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15DF8603-0DFA-44D8-A5EB-B30C4CF1CD69}" type="slidenum">
              <a:rPr lang="de-DE" smtClean="0"/>
              <a:t>‹Nr.›</a:t>
            </a:fld>
            <a:endParaRPr lang="de-DE"/>
          </a:p>
        </p:txBody>
      </p:sp>
    </p:spTree>
    <p:extLst>
      <p:ext uri="{BB962C8B-B14F-4D97-AF65-F5344CB8AC3E}">
        <p14:creationId xmlns:p14="http://schemas.microsoft.com/office/powerpoint/2010/main" val="1694512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FFB832-7950-42D4-8E1A-0C9F8B663238}" type="datetimeFigureOut">
              <a:rPr lang="de-DE" smtClean="0"/>
              <a:t>30.10.2018</a:t>
            </a:fld>
            <a:endParaRPr lang="de-DE"/>
          </a:p>
        </p:txBody>
      </p:sp>
      <p:sp>
        <p:nvSpPr>
          <p:cNvPr id="5" name="Fußzeilenplatzhalt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DF8603-0DFA-44D8-A5EB-B30C4CF1CD69}" type="slidenum">
              <a:rPr lang="de-DE" smtClean="0"/>
              <a:t>‹Nr.›</a:t>
            </a:fld>
            <a:endParaRPr lang="de-DE"/>
          </a:p>
        </p:txBody>
      </p:sp>
    </p:spTree>
    <p:extLst>
      <p:ext uri="{BB962C8B-B14F-4D97-AF65-F5344CB8AC3E}">
        <p14:creationId xmlns:p14="http://schemas.microsoft.com/office/powerpoint/2010/main" val="3467233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ma431lin\Downloads\free_horizontal_on_white_by_logast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404664"/>
            <a:ext cx="2634132" cy="1184151"/>
          </a:xfrm>
          <a:prstGeom prst="rect">
            <a:avLst/>
          </a:prstGeom>
          <a:noFill/>
          <a:extLst>
            <a:ext uri="{909E8E84-426E-40DD-AFC4-6F175D3DCCD1}">
              <a14:hiddenFill xmlns:a14="http://schemas.microsoft.com/office/drawing/2010/main">
                <a:solidFill>
                  <a:srgbClr val="FFFFFF"/>
                </a:solidFill>
              </a14:hiddenFill>
            </a:ext>
          </a:extLst>
        </p:spPr>
      </p:pic>
      <p:sp>
        <p:nvSpPr>
          <p:cNvPr id="4" name="Textfeld 3"/>
          <p:cNvSpPr txBox="1"/>
          <p:nvPr/>
        </p:nvSpPr>
        <p:spPr>
          <a:xfrm>
            <a:off x="4283968" y="1916832"/>
            <a:ext cx="1926714" cy="369332"/>
          </a:xfrm>
          <a:prstGeom prst="rect">
            <a:avLst/>
          </a:prstGeom>
          <a:noFill/>
        </p:spPr>
        <p:txBody>
          <a:bodyPr wrap="square" rtlCol="0">
            <a:spAutoFit/>
          </a:bodyPr>
          <a:lstStyle/>
          <a:p>
            <a:r>
              <a:rPr lang="de-DE" dirty="0" smtClean="0"/>
              <a:t>Mögliche Farben</a:t>
            </a:r>
            <a:endParaRPr lang="de-DE" dirty="0"/>
          </a:p>
        </p:txBody>
      </p:sp>
      <p:sp>
        <p:nvSpPr>
          <p:cNvPr id="5" name="Rechteck 4"/>
          <p:cNvSpPr/>
          <p:nvPr/>
        </p:nvSpPr>
        <p:spPr>
          <a:xfrm>
            <a:off x="4283968" y="2492896"/>
            <a:ext cx="792088" cy="7200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Rechteck 6"/>
          <p:cNvSpPr/>
          <p:nvPr/>
        </p:nvSpPr>
        <p:spPr>
          <a:xfrm>
            <a:off x="5372472" y="2492896"/>
            <a:ext cx="792088" cy="72008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p:cNvSpPr/>
          <p:nvPr/>
        </p:nvSpPr>
        <p:spPr>
          <a:xfrm>
            <a:off x="6372200" y="2492896"/>
            <a:ext cx="792088" cy="720080"/>
          </a:xfrm>
          <a:prstGeom prst="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8"/>
          <p:cNvSpPr/>
          <p:nvPr/>
        </p:nvSpPr>
        <p:spPr>
          <a:xfrm>
            <a:off x="7380312" y="2492896"/>
            <a:ext cx="792088" cy="7200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Rechteck 5"/>
          <p:cNvSpPr/>
          <p:nvPr/>
        </p:nvSpPr>
        <p:spPr>
          <a:xfrm>
            <a:off x="4769520" y="3645024"/>
            <a:ext cx="3888433" cy="20882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Textfeld 9"/>
          <p:cNvSpPr txBox="1"/>
          <p:nvPr/>
        </p:nvSpPr>
        <p:spPr>
          <a:xfrm>
            <a:off x="5173949" y="3834564"/>
            <a:ext cx="1368152" cy="369332"/>
          </a:xfrm>
          <a:prstGeom prst="rect">
            <a:avLst/>
          </a:prstGeom>
          <a:noFill/>
        </p:spPr>
        <p:txBody>
          <a:bodyPr wrap="square" rtlCol="0">
            <a:spAutoFit/>
          </a:bodyPr>
          <a:lstStyle/>
          <a:p>
            <a:r>
              <a:rPr lang="de-DE" dirty="0" smtClean="0">
                <a:solidFill>
                  <a:schemeClr val="bg1"/>
                </a:solidFill>
                <a:latin typeface="Arial Black" panose="020B0A04020102020204" pitchFamily="34" charset="0"/>
              </a:rPr>
              <a:t>hilfreich</a:t>
            </a:r>
            <a:endParaRPr lang="de-DE" dirty="0">
              <a:solidFill>
                <a:schemeClr val="bg1"/>
              </a:solidFill>
              <a:latin typeface="Arial Black" panose="020B0A04020102020204" pitchFamily="34" charset="0"/>
            </a:endParaRPr>
          </a:p>
        </p:txBody>
      </p:sp>
      <p:sp>
        <p:nvSpPr>
          <p:cNvPr id="12" name="Textfeld 11"/>
          <p:cNvSpPr txBox="1"/>
          <p:nvPr/>
        </p:nvSpPr>
        <p:spPr>
          <a:xfrm>
            <a:off x="6965765" y="3967813"/>
            <a:ext cx="1368152" cy="369332"/>
          </a:xfrm>
          <a:prstGeom prst="rect">
            <a:avLst/>
          </a:prstGeom>
          <a:noFill/>
        </p:spPr>
        <p:txBody>
          <a:bodyPr wrap="square" rtlCol="0">
            <a:spAutoFit/>
          </a:bodyPr>
          <a:lstStyle/>
          <a:p>
            <a:r>
              <a:rPr lang="de-DE" dirty="0" smtClean="0">
                <a:solidFill>
                  <a:schemeClr val="bg1">
                    <a:lumMod val="65000"/>
                  </a:schemeClr>
                </a:solidFill>
                <a:latin typeface="Arial Rounded MT Bold" panose="020F0704030504030204" pitchFamily="34" charset="0"/>
              </a:rPr>
              <a:t>Seriös</a:t>
            </a:r>
            <a:endParaRPr lang="de-DE" dirty="0">
              <a:solidFill>
                <a:schemeClr val="bg1">
                  <a:lumMod val="65000"/>
                </a:schemeClr>
              </a:solidFill>
              <a:latin typeface="Arial Rounded MT Bold" panose="020F0704030504030204" pitchFamily="34" charset="0"/>
            </a:endParaRPr>
          </a:p>
        </p:txBody>
      </p:sp>
      <p:sp>
        <p:nvSpPr>
          <p:cNvPr id="13" name="Textfeld 12"/>
          <p:cNvSpPr txBox="1"/>
          <p:nvPr/>
        </p:nvSpPr>
        <p:spPr>
          <a:xfrm>
            <a:off x="6696235" y="4565159"/>
            <a:ext cx="1947539" cy="400110"/>
          </a:xfrm>
          <a:prstGeom prst="rect">
            <a:avLst/>
          </a:prstGeom>
          <a:noFill/>
        </p:spPr>
        <p:txBody>
          <a:bodyPr wrap="square" rtlCol="0">
            <a:spAutoFit/>
          </a:bodyPr>
          <a:lstStyle/>
          <a:p>
            <a:r>
              <a:rPr lang="de-DE" sz="2000" dirty="0" smtClean="0">
                <a:solidFill>
                  <a:schemeClr val="accent1"/>
                </a:solidFill>
                <a:latin typeface="Constantia" panose="02030602050306030303" pitchFamily="18" charset="0"/>
              </a:rPr>
              <a:t>Unkompliziert</a:t>
            </a:r>
            <a:endParaRPr lang="de-DE" sz="2000" dirty="0">
              <a:solidFill>
                <a:schemeClr val="accent1"/>
              </a:solidFill>
              <a:latin typeface="Constantia" panose="02030602050306030303" pitchFamily="18" charset="0"/>
            </a:endParaRPr>
          </a:p>
        </p:txBody>
      </p:sp>
      <p:sp>
        <p:nvSpPr>
          <p:cNvPr id="14" name="Textfeld 13"/>
          <p:cNvSpPr txBox="1"/>
          <p:nvPr/>
        </p:nvSpPr>
        <p:spPr>
          <a:xfrm>
            <a:off x="5029933" y="5123941"/>
            <a:ext cx="2223864" cy="338554"/>
          </a:xfrm>
          <a:prstGeom prst="rect">
            <a:avLst/>
          </a:prstGeom>
          <a:noFill/>
        </p:spPr>
        <p:txBody>
          <a:bodyPr wrap="square" rtlCol="0">
            <a:spAutoFit/>
          </a:bodyPr>
          <a:lstStyle/>
          <a:p>
            <a:r>
              <a:rPr lang="de-DE" sz="1600" dirty="0" smtClean="0">
                <a:solidFill>
                  <a:schemeClr val="bg1"/>
                </a:solidFill>
                <a:latin typeface="Franklin Gothic Medium" panose="020B0603020102020204" pitchFamily="34" charset="0"/>
              </a:rPr>
              <a:t>Vertrauenswürdig</a:t>
            </a:r>
            <a:endParaRPr lang="de-DE" sz="1600" dirty="0">
              <a:solidFill>
                <a:schemeClr val="bg1"/>
              </a:solidFill>
              <a:latin typeface="Franklin Gothic Medium" panose="020B0603020102020204" pitchFamily="34" charset="0"/>
            </a:endParaRPr>
          </a:p>
        </p:txBody>
      </p:sp>
      <p:sp>
        <p:nvSpPr>
          <p:cNvPr id="11" name="Textfeld 10"/>
          <p:cNvSpPr txBox="1"/>
          <p:nvPr/>
        </p:nvSpPr>
        <p:spPr>
          <a:xfrm>
            <a:off x="0" y="1916832"/>
            <a:ext cx="1944216" cy="492443"/>
          </a:xfrm>
          <a:prstGeom prst="rect">
            <a:avLst/>
          </a:prstGeom>
          <a:noFill/>
        </p:spPr>
        <p:txBody>
          <a:bodyPr wrap="square" rtlCol="0">
            <a:spAutoFit/>
          </a:bodyPr>
          <a:lstStyle/>
          <a:p>
            <a:r>
              <a:rPr lang="de-DE" dirty="0" smtClean="0">
                <a:latin typeface="Arial Rounded MT Bold" panose="020F0704030504030204" pitchFamily="34" charset="0"/>
              </a:rPr>
              <a:t>Angebot</a:t>
            </a:r>
          </a:p>
          <a:p>
            <a:r>
              <a:rPr lang="de-DE" sz="800" dirty="0" smtClean="0">
                <a:latin typeface="Arial Rounded MT Bold" panose="020F0704030504030204" pitchFamily="34" charset="0"/>
              </a:rPr>
              <a:t>Font:  Arial Rounded </a:t>
            </a:r>
            <a:r>
              <a:rPr lang="de-DE" sz="800" dirty="0" err="1" smtClean="0">
                <a:latin typeface="Arial Rounded MT Bold" panose="020F0704030504030204" pitchFamily="34" charset="0"/>
              </a:rPr>
              <a:t>Mt</a:t>
            </a:r>
            <a:r>
              <a:rPr lang="de-DE" sz="800" dirty="0" smtClean="0">
                <a:latin typeface="Arial Rounded MT Bold" panose="020F0704030504030204" pitchFamily="34" charset="0"/>
              </a:rPr>
              <a:t> </a:t>
            </a:r>
            <a:r>
              <a:rPr lang="de-DE" sz="800" dirty="0" err="1" smtClean="0">
                <a:latin typeface="Arial Rounded MT Bold" panose="020F0704030504030204" pitchFamily="34" charset="0"/>
              </a:rPr>
              <a:t>Bolt</a:t>
            </a:r>
            <a:endParaRPr lang="de-DE" sz="800" dirty="0">
              <a:latin typeface="Arial Rounded MT Bold" panose="020F0704030504030204" pitchFamily="34" charset="0"/>
            </a:endParaRPr>
          </a:p>
        </p:txBody>
      </p:sp>
      <p:pic>
        <p:nvPicPr>
          <p:cNvPr id="1027" name="Picture 3" descr="Z:\7. Semester\Webtech\Abgabe2\Rasenmähe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2531249"/>
            <a:ext cx="1305895" cy="1305895"/>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15" name="Textfeld 14"/>
          <p:cNvSpPr txBox="1"/>
          <p:nvPr/>
        </p:nvSpPr>
        <p:spPr>
          <a:xfrm>
            <a:off x="2957660" y="812073"/>
            <a:ext cx="2452464" cy="369332"/>
          </a:xfrm>
          <a:prstGeom prst="rect">
            <a:avLst/>
          </a:prstGeom>
          <a:noFill/>
        </p:spPr>
        <p:txBody>
          <a:bodyPr wrap="square" rtlCol="0">
            <a:spAutoFit/>
          </a:bodyPr>
          <a:lstStyle/>
          <a:p>
            <a:r>
              <a:rPr lang="de-DE" dirty="0" err="1" smtClean="0">
                <a:latin typeface="Rockwell Condensed" panose="02060603050405020104" pitchFamily="18" charset="0"/>
              </a:rPr>
              <a:t>helps</a:t>
            </a:r>
            <a:r>
              <a:rPr lang="de-DE" dirty="0" smtClean="0"/>
              <a:t>.</a:t>
            </a:r>
            <a:endParaRPr lang="de-DE" dirty="0"/>
          </a:p>
        </p:txBody>
      </p:sp>
      <p:sp>
        <p:nvSpPr>
          <p:cNvPr id="17" name="Textfeld 16"/>
          <p:cNvSpPr txBox="1"/>
          <p:nvPr/>
        </p:nvSpPr>
        <p:spPr>
          <a:xfrm>
            <a:off x="1560133" y="2599419"/>
            <a:ext cx="2304256" cy="1169551"/>
          </a:xfrm>
          <a:prstGeom prst="rect">
            <a:avLst/>
          </a:prstGeom>
          <a:noFill/>
        </p:spPr>
        <p:txBody>
          <a:bodyPr wrap="square" rtlCol="0">
            <a:spAutoFit/>
          </a:bodyPr>
          <a:lstStyle/>
          <a:p>
            <a:r>
              <a:rPr lang="de-DE" sz="1000" dirty="0" smtClean="0">
                <a:solidFill>
                  <a:schemeClr val="accent1">
                    <a:lumMod val="75000"/>
                  </a:schemeClr>
                </a:solidFill>
                <a:latin typeface="Arial Rounded MT Bold" panose="020F0704030504030204" pitchFamily="34" charset="0"/>
              </a:rPr>
              <a:t>Später ist hier eine kurze Beschreibung für den Job der Angeboten wird. Allerdings wird hier dann ein viel längere Text stehen wodurch man diese Schrift viel kleiner machen damit sie noch passt.</a:t>
            </a:r>
          </a:p>
        </p:txBody>
      </p:sp>
      <p:cxnSp>
        <p:nvCxnSpPr>
          <p:cNvPr id="20" name="Gerade Verbindung 19"/>
          <p:cNvCxnSpPr/>
          <p:nvPr/>
        </p:nvCxnSpPr>
        <p:spPr>
          <a:xfrm>
            <a:off x="2034218" y="1600081"/>
            <a:ext cx="41764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Gerade Verbindung 22"/>
          <p:cNvCxnSpPr/>
          <p:nvPr/>
        </p:nvCxnSpPr>
        <p:spPr>
          <a:xfrm>
            <a:off x="3995936" y="2718853"/>
            <a:ext cx="0" cy="26648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feld 23"/>
          <p:cNvSpPr txBox="1"/>
          <p:nvPr/>
        </p:nvSpPr>
        <p:spPr>
          <a:xfrm>
            <a:off x="7632339" y="804879"/>
            <a:ext cx="792089" cy="369332"/>
          </a:xfrm>
          <a:prstGeom prst="rect">
            <a:avLst/>
          </a:prstGeom>
          <a:noFill/>
        </p:spPr>
        <p:txBody>
          <a:bodyPr wrap="square" rtlCol="0">
            <a:spAutoFit/>
          </a:bodyPr>
          <a:lstStyle/>
          <a:p>
            <a:r>
              <a:rPr lang="de-DE" dirty="0" smtClean="0">
                <a:latin typeface="Rockwell Condensed" panose="02060603050405020104" pitchFamily="18" charset="0"/>
              </a:rPr>
              <a:t>Login </a:t>
            </a:r>
            <a:endParaRPr lang="de-DE" dirty="0">
              <a:latin typeface="Rockwell Condensed" panose="02060603050405020104" pitchFamily="18" charset="0"/>
            </a:endParaRPr>
          </a:p>
        </p:txBody>
      </p:sp>
      <p:sp>
        <p:nvSpPr>
          <p:cNvPr id="25" name="Rechteck 24"/>
          <p:cNvSpPr/>
          <p:nvPr/>
        </p:nvSpPr>
        <p:spPr>
          <a:xfrm>
            <a:off x="8549941" y="908450"/>
            <a:ext cx="216024"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Rechteck 28"/>
          <p:cNvSpPr/>
          <p:nvPr/>
        </p:nvSpPr>
        <p:spPr>
          <a:xfrm>
            <a:off x="8549941" y="978934"/>
            <a:ext cx="216024"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Rechteck 29"/>
          <p:cNvSpPr/>
          <p:nvPr/>
        </p:nvSpPr>
        <p:spPr>
          <a:xfrm>
            <a:off x="8549941" y="1045793"/>
            <a:ext cx="216024"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8" name="Gerade Verbindung 27"/>
          <p:cNvCxnSpPr/>
          <p:nvPr/>
        </p:nvCxnSpPr>
        <p:spPr>
          <a:xfrm>
            <a:off x="8369921" y="860439"/>
            <a:ext cx="0" cy="2827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Gerade Verbindung 32"/>
          <p:cNvCxnSpPr/>
          <p:nvPr/>
        </p:nvCxnSpPr>
        <p:spPr>
          <a:xfrm>
            <a:off x="990102" y="4131269"/>
            <a:ext cx="20882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28" name="Picture 4" descr="Z:\7. Semester\Webtech\Abgabe2\button_mehr-erfahre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8975" y="4393769"/>
            <a:ext cx="2028825" cy="381000"/>
          </a:xfrm>
          <a:prstGeom prst="rect">
            <a:avLst/>
          </a:prstGeom>
          <a:noFill/>
          <a:extLst>
            <a:ext uri="{909E8E84-426E-40DD-AFC4-6F175D3DCCD1}">
              <a14:hiddenFill xmlns:a14="http://schemas.microsoft.com/office/drawing/2010/main">
                <a:solidFill>
                  <a:srgbClr val="FFFFFF"/>
                </a:solidFill>
              </a14:hiddenFill>
            </a:ext>
          </a:extLst>
        </p:spPr>
      </p:pic>
      <p:cxnSp>
        <p:nvCxnSpPr>
          <p:cNvPr id="36" name="Gerade Verbindung 35"/>
          <p:cNvCxnSpPr/>
          <p:nvPr/>
        </p:nvCxnSpPr>
        <p:spPr>
          <a:xfrm>
            <a:off x="1880084" y="6453336"/>
            <a:ext cx="41764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Rechteck 36"/>
          <p:cNvSpPr/>
          <p:nvPr/>
        </p:nvSpPr>
        <p:spPr>
          <a:xfrm>
            <a:off x="8351912" y="2492896"/>
            <a:ext cx="792088" cy="72008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Textfeld 31"/>
          <p:cNvSpPr txBox="1"/>
          <p:nvPr/>
        </p:nvSpPr>
        <p:spPr>
          <a:xfrm>
            <a:off x="4911410" y="4412141"/>
            <a:ext cx="1539787" cy="276999"/>
          </a:xfrm>
          <a:prstGeom prst="rect">
            <a:avLst/>
          </a:prstGeom>
          <a:noFill/>
        </p:spPr>
        <p:txBody>
          <a:bodyPr wrap="square" rtlCol="0">
            <a:spAutoFit/>
          </a:bodyPr>
          <a:lstStyle/>
          <a:p>
            <a:r>
              <a:rPr lang="de-DE" sz="1200" dirty="0" smtClean="0">
                <a:solidFill>
                  <a:schemeClr val="bg2">
                    <a:lumMod val="50000"/>
                  </a:schemeClr>
                </a:solidFill>
              </a:rPr>
              <a:t>Unterstützend</a:t>
            </a:r>
            <a:endParaRPr lang="de-DE" sz="1200" dirty="0">
              <a:solidFill>
                <a:schemeClr val="bg2">
                  <a:lumMod val="50000"/>
                </a:schemeClr>
              </a:solidFill>
            </a:endParaRPr>
          </a:p>
        </p:txBody>
      </p:sp>
      <p:pic>
        <p:nvPicPr>
          <p:cNvPr id="1029" name="Picture 5" descr="Z:\7. Semester\Webtech\Abgabe2\button_mehr-erfahren (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8379" y="4909628"/>
            <a:ext cx="1971675" cy="428625"/>
          </a:xfrm>
          <a:prstGeom prst="rect">
            <a:avLst/>
          </a:prstGeom>
          <a:noFill/>
          <a:extLst>
            <a:ext uri="{909E8E84-426E-40DD-AFC4-6F175D3DCCD1}">
              <a14:hiddenFill xmlns:a14="http://schemas.microsoft.com/office/drawing/2010/main">
                <a:solidFill>
                  <a:srgbClr val="FFFFFF"/>
                </a:solidFill>
              </a14:hiddenFill>
            </a:ext>
          </a:extLst>
        </p:spPr>
      </p:pic>
      <p:sp>
        <p:nvSpPr>
          <p:cNvPr id="35" name="Textfeld 34"/>
          <p:cNvSpPr txBox="1"/>
          <p:nvPr/>
        </p:nvSpPr>
        <p:spPr>
          <a:xfrm>
            <a:off x="618541" y="5612513"/>
            <a:ext cx="2889691" cy="307777"/>
          </a:xfrm>
          <a:prstGeom prst="rect">
            <a:avLst/>
          </a:prstGeom>
          <a:noFill/>
        </p:spPr>
        <p:txBody>
          <a:bodyPr wrap="square" rtlCol="0">
            <a:spAutoFit/>
          </a:bodyPr>
          <a:lstStyle/>
          <a:p>
            <a:r>
              <a:rPr lang="de-DE" sz="1400" i="1" u="sng" dirty="0" smtClean="0">
                <a:solidFill>
                  <a:srgbClr val="0C15CE"/>
                </a:solidFill>
                <a:latin typeface="Arial Rounded MT Bold" panose="020F0704030504030204" pitchFamily="34" charset="0"/>
              </a:rPr>
              <a:t>Hier könnte dein Link stehen ..</a:t>
            </a:r>
            <a:endParaRPr lang="de-DE" sz="1400" i="1" u="sng" dirty="0">
              <a:solidFill>
                <a:srgbClr val="0C15CE"/>
              </a:solidFill>
              <a:latin typeface="Arial Rounded MT Bold" panose="020F0704030504030204" pitchFamily="34" charset="0"/>
            </a:endParaRPr>
          </a:p>
        </p:txBody>
      </p:sp>
    </p:spTree>
    <p:extLst>
      <p:ext uri="{BB962C8B-B14F-4D97-AF65-F5344CB8AC3E}">
        <p14:creationId xmlns:p14="http://schemas.microsoft.com/office/powerpoint/2010/main" val="1358504111"/>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57</Words>
  <Application>Microsoft Office PowerPoint</Application>
  <PresentationFormat>Bildschirmpräsentation (4:3)</PresentationFormat>
  <Paragraphs>12</Paragraphs>
  <Slides>1</Slides>
  <Notes>0</Notes>
  <HiddenSlides>0</HiddenSlides>
  <MMClips>0</MMClips>
  <ScaleCrop>false</ScaleCrop>
  <HeadingPairs>
    <vt:vector size="4" baseType="variant">
      <vt:variant>
        <vt:lpstr>Design</vt:lpstr>
      </vt:variant>
      <vt:variant>
        <vt:i4>1</vt:i4>
      </vt:variant>
      <vt:variant>
        <vt:lpstr>Folientitel</vt:lpstr>
      </vt:variant>
      <vt:variant>
        <vt:i4>1</vt:i4>
      </vt:variant>
    </vt:vector>
  </HeadingPairs>
  <TitlesOfParts>
    <vt:vector size="2" baseType="lpstr">
      <vt:lpstr>Larissa</vt:lpstr>
      <vt:lpstr>PowerPoint-Präsentation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ma431lin</dc:creator>
  <cp:lastModifiedBy>ma431lin</cp:lastModifiedBy>
  <cp:revision>6</cp:revision>
  <dcterms:created xsi:type="dcterms:W3CDTF">2018-10-30T17:18:45Z</dcterms:created>
  <dcterms:modified xsi:type="dcterms:W3CDTF">2018-10-30T18:18:11Z</dcterms:modified>
</cp:coreProperties>
</file>