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3A1C593-65D0-4073-BCC9-577B9352EA97}" type="datetimeFigureOut">
              <a:rPr lang="en-US" smtClean="0"/>
              <a:t>12/7/2018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B618960-8005-486C-9A75-10CB2AAC16F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789360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2975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2460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6758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3A1C593-65D0-4073-BCC9-577B9352EA97}" type="datetimeFigureOut">
              <a:rPr lang="en-US" smtClean="0"/>
              <a:t>12/7/2018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B618960-8005-486C-9A75-10CB2AAC16F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551164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917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5754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7782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8047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3A1C593-65D0-4073-BCC9-577B9352EA97}" type="datetimeFigureOut">
              <a:rPr lang="en-US" smtClean="0"/>
              <a:t>12/7/2018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618960-8005-486C-9A75-10CB2AAC16F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526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3A1C593-65D0-4073-BCC9-577B9352EA97}" type="datetimeFigureOut">
              <a:rPr lang="en-US" smtClean="0"/>
              <a:t>12/7/2018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618960-8005-486C-9A75-10CB2AAC16F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07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3A1C593-65D0-4073-BCC9-577B9352EA97}" type="datetimeFigureOut">
              <a:rPr lang="en-US" smtClean="0"/>
              <a:t>12/7/2018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B618960-8005-486C-9A75-10CB2AAC16F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28379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700" dirty="0" smtClean="0">
                <a:latin typeface="AR JULIAN" panose="02000000000000000000" pitchFamily="2" charset="0"/>
              </a:rPr>
              <a:t>Scrabble game</a:t>
            </a:r>
            <a:endParaRPr lang="en-US" sz="7700" dirty="0">
              <a:latin typeface="AR JULIAN" panose="02000000000000000000" pitchFamily="2" charset="0"/>
            </a:endParaRPr>
          </a:p>
        </p:txBody>
      </p:sp>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5270"/>
          </a:xfrm>
        </p:spPr>
        <p:txBody>
          <a:bodyPr/>
          <a:lstStyle/>
          <a:p>
            <a:r>
              <a:rPr lang="en-US" dirty="0" smtClean="0"/>
              <a:t>Introduction</a:t>
            </a:r>
            <a:endParaRPr lang="en-US" dirty="0"/>
          </a:p>
        </p:txBody>
      </p:sp>
      <p:sp>
        <p:nvSpPr>
          <p:cNvPr id="3" name="Content Placeholder 2"/>
          <p:cNvSpPr>
            <a:spLocks noGrp="1"/>
          </p:cNvSpPr>
          <p:nvPr>
            <p:ph idx="1"/>
          </p:nvPr>
        </p:nvSpPr>
        <p:spPr>
          <a:xfrm>
            <a:off x="1371600" y="1725769"/>
            <a:ext cx="9601200" cy="4141631"/>
          </a:xfrm>
        </p:spPr>
        <p:txBody>
          <a:bodyPr>
            <a:normAutofit/>
          </a:bodyPr>
          <a:lstStyle/>
          <a:p>
            <a:pPr algn="just"/>
            <a:r>
              <a:rPr lang="en-US" sz="2400" dirty="0">
                <a:latin typeface="Times New Roman" panose="02020603050405020304" pitchFamily="18" charset="0"/>
                <a:cs typeface="Times New Roman" panose="02020603050405020304" pitchFamily="18" charset="0"/>
              </a:rPr>
              <a:t>We are developing a game named Scrabble game where 4 players will compete against each other. The first player to score 100 will win. Players will insert their names before starting the game. We will randomly generate five letters and let players guess the longest possible word from them. Players have to type the longest possible word by using at least TWO of those random letters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Every letter will be considered as 5 points and if the player types a word of 7 letters or more he will get extra 30 points (bonus).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program this game we are going to use C++ functions, input, output, update, pointers, and </a:t>
            </a:r>
            <a:r>
              <a:rPr lang="en-US" sz="2400" dirty="0" smtClean="0">
                <a:latin typeface="Times New Roman" panose="02020603050405020304" pitchFamily="18" charset="0"/>
                <a:cs typeface="Times New Roman" panose="02020603050405020304" pitchFamily="18" charset="0"/>
              </a:rPr>
              <a:t>array.</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23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4059"/>
          </a:xfrm>
        </p:spPr>
        <p:txBody>
          <a:bodyPr/>
          <a:lstStyle/>
          <a:p>
            <a:r>
              <a:rPr lang="en-US" dirty="0" smtClean="0"/>
              <a:t>Features</a:t>
            </a:r>
            <a:endParaRPr lang="en-US" dirty="0"/>
          </a:p>
        </p:txBody>
      </p:sp>
      <p:sp>
        <p:nvSpPr>
          <p:cNvPr id="3" name="Content Placeholder 2"/>
          <p:cNvSpPr>
            <a:spLocks noGrp="1"/>
          </p:cNvSpPr>
          <p:nvPr>
            <p:ph idx="1"/>
          </p:nvPr>
        </p:nvSpPr>
        <p:spPr>
          <a:xfrm>
            <a:off x="1371600" y="1609859"/>
            <a:ext cx="9601200" cy="4546242"/>
          </a:xfrm>
        </p:spPr>
        <p:txBody>
          <a:bodyPr>
            <a:normAutofit/>
          </a:bodyPr>
          <a:lstStyle/>
          <a:p>
            <a:r>
              <a:rPr lang="en-US" sz="2400" dirty="0" smtClean="0"/>
              <a:t>A </a:t>
            </a:r>
            <a:r>
              <a:rPr lang="en-US" sz="2400" dirty="0" smtClean="0"/>
              <a:t>welcome screen with instructions</a:t>
            </a:r>
            <a:r>
              <a:rPr lang="en-US" sz="2400" dirty="0" smtClean="0"/>
              <a:t>.</a:t>
            </a:r>
            <a:endParaRPr lang="en-US" sz="2400" dirty="0" smtClean="0"/>
          </a:p>
          <a:p>
            <a:r>
              <a:rPr lang="en-US" sz="2400" dirty="0" smtClean="0"/>
              <a:t>Players can type 1 to proceed</a:t>
            </a:r>
            <a:r>
              <a:rPr lang="en-US" sz="2400" dirty="0" smtClean="0"/>
              <a:t>.</a:t>
            </a:r>
            <a:endParaRPr lang="en-US" sz="2400" dirty="0" smtClean="0"/>
          </a:p>
          <a:p>
            <a:r>
              <a:rPr lang="en-US" sz="2400" dirty="0" smtClean="0"/>
              <a:t>Bonus points.</a:t>
            </a:r>
          </a:p>
          <a:p>
            <a:r>
              <a:rPr lang="en-US" sz="2400" dirty="0" smtClean="0"/>
              <a:t>Players must match at least two letters with the random letters generated.</a:t>
            </a:r>
            <a:endParaRPr lang="en-US" sz="2400" dirty="0" smtClean="0"/>
          </a:p>
          <a:p>
            <a:r>
              <a:rPr lang="en-US" sz="2400" dirty="0" smtClean="0"/>
              <a:t>Chance to skip</a:t>
            </a:r>
            <a:endParaRPr lang="en-US" sz="2400" dirty="0" smtClean="0"/>
          </a:p>
          <a:p>
            <a:r>
              <a:rPr lang="en-US" sz="2400" dirty="0" smtClean="0"/>
              <a:t>Chance of gaining an extra 30 points (bonus) </a:t>
            </a:r>
            <a:endParaRPr lang="en-US" sz="2400" dirty="0" smtClean="0"/>
          </a:p>
          <a:p>
            <a:r>
              <a:rPr lang="en-US" sz="2400" dirty="0" smtClean="0"/>
              <a:t>4 players can compete together</a:t>
            </a:r>
          </a:p>
          <a:p>
            <a:r>
              <a:rPr lang="en-US" sz="2400" dirty="0" smtClean="0"/>
              <a:t>Helps to increase vocabulary skill (Educational)</a:t>
            </a:r>
            <a:endParaRPr lang="en-US" sz="2400" dirty="0" smtClean="0"/>
          </a:p>
        </p:txBody>
      </p:sp>
    </p:spTree>
    <p:extLst>
      <p:ext uri="{BB962C8B-B14F-4D97-AF65-F5344CB8AC3E}">
        <p14:creationId xmlns:p14="http://schemas.microsoft.com/office/powerpoint/2010/main" val="230023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690" y="2475963"/>
            <a:ext cx="9601200" cy="1485900"/>
          </a:xfrm>
        </p:spPr>
        <p:txBody>
          <a:bodyPr>
            <a:normAutofit/>
          </a:bodyPr>
          <a:lstStyle/>
          <a:p>
            <a:r>
              <a:rPr lang="en-US" sz="7700" dirty="0" smtClean="0">
                <a:latin typeface="AR JULIAN" panose="02000000000000000000" pitchFamily="2" charset="0"/>
              </a:rPr>
              <a:t>     Let’s play …</a:t>
            </a:r>
            <a:endParaRPr lang="en-US" sz="7700" dirty="0">
              <a:latin typeface="AR JULIAN" panose="02000000000000000000" pitchFamily="2" charset="0"/>
            </a:endParaRPr>
          </a:p>
        </p:txBody>
      </p:sp>
    </p:spTree>
    <p:extLst>
      <p:ext uri="{BB962C8B-B14F-4D97-AF65-F5344CB8AC3E}">
        <p14:creationId xmlns:p14="http://schemas.microsoft.com/office/powerpoint/2010/main" val="12973447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33</TotalTime>
  <Words>187</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 JULIAN</vt:lpstr>
      <vt:lpstr>Franklin Gothic Book</vt:lpstr>
      <vt:lpstr>Times New Roman</vt:lpstr>
      <vt:lpstr>Crop</vt:lpstr>
      <vt:lpstr>Scrabble game</vt:lpstr>
      <vt:lpstr>Introduction</vt:lpstr>
      <vt:lpstr>Features</vt:lpstr>
      <vt:lpstr>     Let’s play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noman</dc:creator>
  <cp:lastModifiedBy>Mashkur Billah</cp:lastModifiedBy>
  <cp:revision>7</cp:revision>
  <dcterms:created xsi:type="dcterms:W3CDTF">2016-12-13T14:29:21Z</dcterms:created>
  <dcterms:modified xsi:type="dcterms:W3CDTF">2018-12-07T12:06:10Z</dcterms:modified>
</cp:coreProperties>
</file>