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Bree Serif" panose="020B0604020202020204" charset="0"/>
      <p:regular r:id="rId34"/>
    </p:embeddedFont>
    <p:embeddedFont>
      <p:font typeface="Roboto Black" panose="020B0604020202020204" charset="0"/>
      <p:bold r:id="rId35"/>
      <p:boldItalic r:id="rId36"/>
    </p:embeddedFont>
    <p:embeddedFont>
      <p:font typeface="Roboto Thin" panose="020B0604020202020204" charset="0"/>
      <p:regular r:id="rId37"/>
      <p:bold r:id="rId38"/>
      <p:italic r:id="rId39"/>
      <p:boldItalic r:id="rId40"/>
    </p:embeddedFont>
    <p:embeddedFont>
      <p:font typeface="Didact Gothic" panose="020B0604020202020204" charset="0"/>
      <p:regular r:id="rId41"/>
    </p:embeddedFont>
    <p:embeddedFont>
      <p:font typeface="Merriweather Black" panose="020B0604020202020204" charset="0"/>
      <p:bold r:id="rId42"/>
      <p:boldItalic r:id="rId43"/>
    </p:embeddedFont>
    <p:embeddedFont>
      <p:font typeface="Roboto Mono" panose="020B0604020202020204" charset="0"/>
      <p:regular r:id="rId44"/>
      <p:bold r:id="rId45"/>
      <p:italic r:id="rId46"/>
      <p:boldItalic r:id="rId47"/>
    </p:embeddedFont>
    <p:embeddedFont>
      <p:font typeface="Merriweather" panose="020B0604020202020204" charset="0"/>
      <p:regular r:id="rId48"/>
      <p:bold r:id="rId49"/>
      <p:italic r:id="rId50"/>
      <p:boldItalic r:id="rId51"/>
    </p:embeddedFont>
    <p:embeddedFont>
      <p:font typeface="Roboto" panose="020B0604020202020204" charset="0"/>
      <p:regular r:id="rId52"/>
      <p:bold r:id="rId53"/>
      <p:italic r:id="rId54"/>
      <p:boldItalic r:id="rId55"/>
    </p:embeddedFont>
    <p:embeddedFont>
      <p:font typeface="Roboto Light" panose="020B060402020202020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80C3A8-E788-44ED-B4D5-AF17E14D2A14}">
  <a:tblStyle styleId="{5880C3A8-E788-44ED-B4D5-AF17E14D2A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1194"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font" Target="fonts/font22.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openxmlformats.org/officeDocument/2006/relationships/font" Target="fonts/font25.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59" Type="http://schemas.openxmlformats.org/officeDocument/2006/relationships/font" Target="fonts/font26.fntdata"/><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font" Target="fonts/font21.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font" Target="fonts/font2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b7ce5afd46_2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b7ce5afd46_2_3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b7ce5afd46_2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b7ce5afd46_2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b7ce5afd46_2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b7ce5afd46_2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b7ce5afd46_2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b7ce5afd46_2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b7ce5afd46_2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b7ce5afd46_2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b7ce5afd46_2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b7ce5afd46_2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b7ce5afd46_2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b7ce5afd46_2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b7ce5afd46_2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b7ce5afd46_2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1" name="Google Shape;91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b7ce5afd46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2" name="Google Shape;922;gb7ce5afd46_2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9" name="Google Shape;10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7" name="Google Shape;109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b7ce5afd46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1" name="Google Shape;1111;gb7ce5afd46_1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b7ce5afd46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1" name="Google Shape;1121;gb7ce5afd46_1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1" name="Google Shape;113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b7ce5afd46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3" name="Google Shape;1163;gb7ce5afd46_1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b7ce5afd46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2" name="Google Shape;1172;gb7ce5afd46_1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b7ce5afd46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2" name="Google Shape;1182;gb7ce5afd46_1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3" name="Google Shape;119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b7ce5afd46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0" name="Google Shape;1210;gb7ce5afd46_1_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5"/>
        <p:cNvGrpSpPr/>
        <p:nvPr/>
      </p:nvGrpSpPr>
      <p:grpSpPr>
        <a:xfrm>
          <a:off x="0" y="0"/>
          <a:ext cx="0" cy="0"/>
          <a:chOff x="0" y="0"/>
          <a:chExt cx="0" cy="0"/>
        </a:xfrm>
      </p:grpSpPr>
      <p:sp>
        <p:nvSpPr>
          <p:cNvPr id="1226" name="Google Shape;1226;gb7ce5afd46_1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7" name="Google Shape;1227;gb7ce5afd46_1_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b7ce5afd46_2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gb7ce5afd46_2_3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b4220816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4" name="Google Shape;1244;gb42208165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p:cNvGrpSpPr/>
        <p:nvPr/>
      </p:nvGrpSpPr>
      <p:grpSpPr>
        <a:xfrm>
          <a:off x="0" y="0"/>
          <a:ext cx="0" cy="0"/>
          <a:chOff x="0" y="0"/>
          <a:chExt cx="0" cy="0"/>
        </a:xfrm>
      </p:grpSpPr>
      <p:sp>
        <p:nvSpPr>
          <p:cNvPr id="1390" name="Google Shape;13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1" name="Google Shape;13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b7ce5afd46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gb7ce5afd46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b7ce5afd46_3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2" name="Google Shape;552;gb7ce5afd46_3_1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b7ce5afd46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9" name="Google Shape;699;gb7ce5afd46_2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0" name="Google Shape;71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b7ce5afd46_2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b7ce5afd46_2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b7ce5afd46_2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b7ce5afd46_2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3600"/>
              <a:buNone/>
              <a:defRPr sz="3600">
                <a:solidFill>
                  <a:srgbClr val="48FFD5"/>
                </a:solidFill>
              </a:defRPr>
            </a:lvl2pPr>
            <a:lvl3pPr lvl="2" algn="r">
              <a:lnSpc>
                <a:spcPct val="100000"/>
              </a:lnSpc>
              <a:spcBef>
                <a:spcPts val="0"/>
              </a:spcBef>
              <a:spcAft>
                <a:spcPts val="0"/>
              </a:spcAft>
              <a:buClr>
                <a:srgbClr val="48FFD5"/>
              </a:buClr>
              <a:buSzPts val="3600"/>
              <a:buNone/>
              <a:defRPr sz="3600">
                <a:solidFill>
                  <a:srgbClr val="48FFD5"/>
                </a:solidFill>
              </a:defRPr>
            </a:lvl3pPr>
            <a:lvl4pPr lvl="3" algn="r">
              <a:lnSpc>
                <a:spcPct val="100000"/>
              </a:lnSpc>
              <a:spcBef>
                <a:spcPts val="0"/>
              </a:spcBef>
              <a:spcAft>
                <a:spcPts val="0"/>
              </a:spcAft>
              <a:buClr>
                <a:srgbClr val="48FFD5"/>
              </a:buClr>
              <a:buSzPts val="3600"/>
              <a:buNone/>
              <a:defRPr sz="3600">
                <a:solidFill>
                  <a:srgbClr val="48FFD5"/>
                </a:solidFill>
              </a:defRPr>
            </a:lvl4pPr>
            <a:lvl5pPr lvl="4" algn="r">
              <a:lnSpc>
                <a:spcPct val="100000"/>
              </a:lnSpc>
              <a:spcBef>
                <a:spcPts val="0"/>
              </a:spcBef>
              <a:spcAft>
                <a:spcPts val="0"/>
              </a:spcAft>
              <a:buClr>
                <a:srgbClr val="48FFD5"/>
              </a:buClr>
              <a:buSzPts val="3600"/>
              <a:buNone/>
              <a:defRPr sz="3600">
                <a:solidFill>
                  <a:srgbClr val="48FFD5"/>
                </a:solidFill>
              </a:defRPr>
            </a:lvl5pPr>
            <a:lvl6pPr lvl="5" algn="r">
              <a:lnSpc>
                <a:spcPct val="100000"/>
              </a:lnSpc>
              <a:spcBef>
                <a:spcPts val="0"/>
              </a:spcBef>
              <a:spcAft>
                <a:spcPts val="0"/>
              </a:spcAft>
              <a:buClr>
                <a:srgbClr val="48FFD5"/>
              </a:buClr>
              <a:buSzPts val="3600"/>
              <a:buNone/>
              <a:defRPr sz="3600">
                <a:solidFill>
                  <a:srgbClr val="48FFD5"/>
                </a:solidFill>
              </a:defRPr>
            </a:lvl6pPr>
            <a:lvl7pPr lvl="6" algn="r">
              <a:lnSpc>
                <a:spcPct val="100000"/>
              </a:lnSpc>
              <a:spcBef>
                <a:spcPts val="0"/>
              </a:spcBef>
              <a:spcAft>
                <a:spcPts val="0"/>
              </a:spcAft>
              <a:buClr>
                <a:srgbClr val="48FFD5"/>
              </a:buClr>
              <a:buSzPts val="3600"/>
              <a:buNone/>
              <a:defRPr sz="3600">
                <a:solidFill>
                  <a:srgbClr val="48FFD5"/>
                </a:solidFill>
              </a:defRPr>
            </a:lvl7pPr>
            <a:lvl8pPr lvl="7" algn="r">
              <a:lnSpc>
                <a:spcPct val="100000"/>
              </a:lnSpc>
              <a:spcBef>
                <a:spcPts val="0"/>
              </a:spcBef>
              <a:spcAft>
                <a:spcPts val="0"/>
              </a:spcAft>
              <a:buClr>
                <a:srgbClr val="48FFD5"/>
              </a:buClr>
              <a:buSzPts val="3600"/>
              <a:buNone/>
              <a:defRPr sz="3600">
                <a:solidFill>
                  <a:srgbClr val="48FFD5"/>
                </a:solidFill>
              </a:defRPr>
            </a:lvl8pPr>
            <a:lvl9pPr lvl="8" algn="r">
              <a:lnSpc>
                <a:spcPct val="100000"/>
              </a:lnSpc>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8"/>
        <p:cNvGrpSpPr/>
        <p:nvPr/>
      </p:nvGrpSpPr>
      <p:grpSpPr>
        <a:xfrm>
          <a:off x="0" y="0"/>
          <a:ext cx="0" cy="0"/>
          <a:chOff x="0" y="0"/>
          <a:chExt cx="0" cy="0"/>
        </a:xfrm>
      </p:grpSpPr>
      <p:sp>
        <p:nvSpPr>
          <p:cNvPr id="69" name="Google Shape;69;p11"/>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70"/>
        <p:cNvGrpSpPr/>
        <p:nvPr/>
      </p:nvGrpSpPr>
      <p:grpSpPr>
        <a:xfrm>
          <a:off x="0" y="0"/>
          <a:ext cx="0" cy="0"/>
          <a:chOff x="0" y="0"/>
          <a:chExt cx="0" cy="0"/>
        </a:xfrm>
      </p:grpSpPr>
      <p:sp>
        <p:nvSpPr>
          <p:cNvPr id="71" name="Google Shape;71;p12"/>
          <p:cNvSpPr txBox="1">
            <a:spLocks noGrp="1"/>
          </p:cNvSpPr>
          <p:nvPr>
            <p:ph type="subTitle" idx="1"/>
          </p:nvPr>
        </p:nvSpPr>
        <p:spPr>
          <a:xfrm>
            <a:off x="3874944" y="3523425"/>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2" name="Google Shape;72;p12"/>
          <p:cNvSpPr txBox="1">
            <a:spLocks noGrp="1"/>
          </p:cNvSpPr>
          <p:nvPr>
            <p:ph type="subTitle" idx="2"/>
          </p:nvPr>
        </p:nvSpPr>
        <p:spPr>
          <a:xfrm>
            <a:off x="6042106" y="3192125"/>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3" name="Google Shape;73;p12"/>
          <p:cNvSpPr txBox="1">
            <a:spLocks noGrp="1"/>
          </p:cNvSpPr>
          <p:nvPr>
            <p:ph type="subTitle" idx="3"/>
          </p:nvPr>
        </p:nvSpPr>
        <p:spPr>
          <a:xfrm>
            <a:off x="1707794" y="3891050"/>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4" name="Google Shape;74;p12"/>
          <p:cNvSpPr txBox="1">
            <a:spLocks noGrp="1"/>
          </p:cNvSpPr>
          <p:nvPr>
            <p:ph type="ctrTitle"/>
          </p:nvPr>
        </p:nvSpPr>
        <p:spPr>
          <a:xfrm>
            <a:off x="3533994" y="3422225"/>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5" name="Google Shape;75;p12"/>
          <p:cNvSpPr txBox="1">
            <a:spLocks noGrp="1"/>
          </p:cNvSpPr>
          <p:nvPr>
            <p:ph type="ctrTitle" idx="4"/>
          </p:nvPr>
        </p:nvSpPr>
        <p:spPr>
          <a:xfrm>
            <a:off x="5701156" y="3096475"/>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6" name="Google Shape;76;p12"/>
          <p:cNvSpPr txBox="1">
            <a:spLocks noGrp="1"/>
          </p:cNvSpPr>
          <p:nvPr>
            <p:ph type="ctrTitle" idx="5"/>
          </p:nvPr>
        </p:nvSpPr>
        <p:spPr>
          <a:xfrm>
            <a:off x="1366844" y="37896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7" name="Google Shape;77;p12"/>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GRAPHIC">
  <p:cSld name="TITLE_1_1_1_2">
    <p:bg>
      <p:bgPr>
        <a:gradFill>
          <a:gsLst>
            <a:gs pos="0">
              <a:srgbClr val="052643"/>
            </a:gs>
            <a:gs pos="100000">
              <a:srgbClr val="041523"/>
            </a:gs>
          </a:gsLst>
          <a:path path="circle">
            <a:fillToRect l="50000" t="50000" r="50000" b="50000"/>
          </a:path>
          <a:tileRect/>
        </a:gradFill>
        <a:effectLst/>
      </p:bgPr>
    </p:bg>
    <p:spTree>
      <p:nvGrpSpPr>
        <p:cNvPr id="1" name="Shape 78"/>
        <p:cNvGrpSpPr/>
        <p:nvPr/>
      </p:nvGrpSpPr>
      <p:grpSpPr>
        <a:xfrm>
          <a:off x="0" y="0"/>
          <a:ext cx="0" cy="0"/>
          <a:chOff x="0" y="0"/>
          <a:chExt cx="0" cy="0"/>
        </a:xfrm>
      </p:grpSpPr>
      <p:sp>
        <p:nvSpPr>
          <p:cNvPr id="79" name="Google Shape;79;p13"/>
          <p:cNvSpPr txBox="1">
            <a:spLocks noGrp="1"/>
          </p:cNvSpPr>
          <p:nvPr>
            <p:ph type="ctrTitle"/>
          </p:nvPr>
        </p:nvSpPr>
        <p:spPr>
          <a:xfrm>
            <a:off x="5822506" y="251956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80" name="Google Shape;80;p13"/>
          <p:cNvSpPr txBox="1">
            <a:spLocks noGrp="1"/>
          </p:cNvSpPr>
          <p:nvPr>
            <p:ph type="ctrTitle" idx="2"/>
          </p:nvPr>
        </p:nvSpPr>
        <p:spPr>
          <a:xfrm>
            <a:off x="5822506" y="394341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81" name="Google Shape;81;p13"/>
          <p:cNvSpPr txBox="1">
            <a:spLocks noGrp="1"/>
          </p:cNvSpPr>
          <p:nvPr>
            <p:ph type="ctrTitle" idx="3"/>
          </p:nvPr>
        </p:nvSpPr>
        <p:spPr>
          <a:xfrm>
            <a:off x="5822506" y="3231488"/>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82" name="Google Shape;82;p13"/>
          <p:cNvSpPr txBox="1">
            <a:spLocks noGrp="1"/>
          </p:cNvSpPr>
          <p:nvPr>
            <p:ph type="title" idx="4"/>
          </p:nvPr>
        </p:nvSpPr>
        <p:spPr>
          <a:xfrm>
            <a:off x="5822506" y="1971825"/>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83" name="Google Shape;83;p13"/>
          <p:cNvSpPr txBox="1">
            <a:spLocks noGrp="1"/>
          </p:cNvSpPr>
          <p:nvPr>
            <p:ph type="title" idx="5"/>
          </p:nvPr>
        </p:nvSpPr>
        <p:spPr>
          <a:xfrm>
            <a:off x="5822506" y="2712375"/>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84" name="Google Shape;84;p13"/>
          <p:cNvSpPr txBox="1">
            <a:spLocks noGrp="1"/>
          </p:cNvSpPr>
          <p:nvPr>
            <p:ph type="title" idx="6"/>
          </p:nvPr>
        </p:nvSpPr>
        <p:spPr>
          <a:xfrm>
            <a:off x="5822506" y="3442200"/>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85" name="Google Shape;85;p13"/>
          <p:cNvSpPr txBox="1">
            <a:spLocks noGrp="1"/>
          </p:cNvSpPr>
          <p:nvPr>
            <p:ph type="ctrTitle" idx="7"/>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86"/>
        <p:cNvGrpSpPr/>
        <p:nvPr/>
      </p:nvGrpSpPr>
      <p:grpSpPr>
        <a:xfrm>
          <a:off x="0" y="0"/>
          <a:ext cx="0" cy="0"/>
          <a:chOff x="0" y="0"/>
          <a:chExt cx="0" cy="0"/>
        </a:xfrm>
      </p:grpSpPr>
      <p:sp>
        <p:nvSpPr>
          <p:cNvPr id="87" name="Google Shape;87;p14"/>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REDITS">
  <p:cSld name="TITLE_1_1_2_1_1">
    <p:bg>
      <p:bgPr>
        <a:gradFill>
          <a:gsLst>
            <a:gs pos="0">
              <a:srgbClr val="052643"/>
            </a:gs>
            <a:gs pos="100000">
              <a:srgbClr val="041523"/>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5"/>
          <p:cNvSpPr txBox="1">
            <a:spLocks noGrp="1"/>
          </p:cNvSpPr>
          <p:nvPr>
            <p:ph type="body" idx="1"/>
          </p:nvPr>
        </p:nvSpPr>
        <p:spPr>
          <a:xfrm>
            <a:off x="810000" y="2169000"/>
            <a:ext cx="8520600" cy="3416400"/>
          </a:xfrm>
          <a:prstGeom prst="rect">
            <a:avLst/>
          </a:prstGeom>
          <a:noFill/>
          <a:ln>
            <a:noFill/>
          </a:ln>
        </p:spPr>
        <p:txBody>
          <a:bodyPr spcFirstLastPara="1" wrap="square" lIns="91425" tIns="91425" rIns="91425" bIns="91425" anchor="t" anchorCtr="0">
            <a:noAutofit/>
          </a:bodyPr>
          <a:lstStyle>
            <a:lvl1pPr marL="457200" lvl="0" indent="-292100" algn="l">
              <a:lnSpc>
                <a:spcPct val="115000"/>
              </a:lnSpc>
              <a:spcBef>
                <a:spcPts val="0"/>
              </a:spcBef>
              <a:spcAft>
                <a:spcPts val="0"/>
              </a:spcAft>
              <a:buClr>
                <a:srgbClr val="161234"/>
              </a:buClr>
              <a:buSzPts val="1000"/>
              <a:buChar char="●"/>
              <a:defRPr sz="1000">
                <a:solidFill>
                  <a:srgbClr val="161234"/>
                </a:solidFill>
              </a:defRPr>
            </a:lvl1pPr>
            <a:lvl2pPr marL="914400" lvl="1" indent="-292100" algn="l">
              <a:lnSpc>
                <a:spcPct val="115000"/>
              </a:lnSpc>
              <a:spcBef>
                <a:spcPts val="1600"/>
              </a:spcBef>
              <a:spcAft>
                <a:spcPts val="0"/>
              </a:spcAft>
              <a:buClr>
                <a:srgbClr val="161234"/>
              </a:buClr>
              <a:buSzPts val="1000"/>
              <a:buChar char="○"/>
              <a:defRPr sz="1000">
                <a:solidFill>
                  <a:srgbClr val="161234"/>
                </a:solidFill>
              </a:defRPr>
            </a:lvl2pPr>
            <a:lvl3pPr marL="1371600" lvl="2" indent="-292100" algn="l">
              <a:lnSpc>
                <a:spcPct val="115000"/>
              </a:lnSpc>
              <a:spcBef>
                <a:spcPts val="1600"/>
              </a:spcBef>
              <a:spcAft>
                <a:spcPts val="0"/>
              </a:spcAft>
              <a:buClr>
                <a:srgbClr val="161234"/>
              </a:buClr>
              <a:buSzPts val="1000"/>
              <a:buChar char="■"/>
              <a:defRPr sz="1000">
                <a:solidFill>
                  <a:srgbClr val="161234"/>
                </a:solidFill>
              </a:defRPr>
            </a:lvl3pPr>
            <a:lvl4pPr marL="1828800" lvl="3" indent="-292100" algn="l">
              <a:lnSpc>
                <a:spcPct val="115000"/>
              </a:lnSpc>
              <a:spcBef>
                <a:spcPts val="1600"/>
              </a:spcBef>
              <a:spcAft>
                <a:spcPts val="0"/>
              </a:spcAft>
              <a:buClr>
                <a:srgbClr val="161234"/>
              </a:buClr>
              <a:buSzPts val="1000"/>
              <a:buChar char="●"/>
              <a:defRPr sz="1000">
                <a:solidFill>
                  <a:srgbClr val="161234"/>
                </a:solidFill>
              </a:defRPr>
            </a:lvl4pPr>
            <a:lvl5pPr marL="2286000" lvl="4" indent="-292100" algn="l">
              <a:lnSpc>
                <a:spcPct val="115000"/>
              </a:lnSpc>
              <a:spcBef>
                <a:spcPts val="1600"/>
              </a:spcBef>
              <a:spcAft>
                <a:spcPts val="0"/>
              </a:spcAft>
              <a:buClr>
                <a:srgbClr val="161234"/>
              </a:buClr>
              <a:buSzPts val="1000"/>
              <a:buChar char="○"/>
              <a:defRPr sz="1000">
                <a:solidFill>
                  <a:srgbClr val="161234"/>
                </a:solidFill>
              </a:defRPr>
            </a:lvl5pPr>
            <a:lvl6pPr marL="2743200" lvl="5" indent="-292100" algn="l">
              <a:lnSpc>
                <a:spcPct val="115000"/>
              </a:lnSpc>
              <a:spcBef>
                <a:spcPts val="1600"/>
              </a:spcBef>
              <a:spcAft>
                <a:spcPts val="0"/>
              </a:spcAft>
              <a:buClr>
                <a:srgbClr val="161234"/>
              </a:buClr>
              <a:buSzPts val="1000"/>
              <a:buChar char="■"/>
              <a:defRPr sz="1000">
                <a:solidFill>
                  <a:srgbClr val="161234"/>
                </a:solidFill>
              </a:defRPr>
            </a:lvl6pPr>
            <a:lvl7pPr marL="3200400" lvl="6" indent="-292100" algn="l">
              <a:lnSpc>
                <a:spcPct val="115000"/>
              </a:lnSpc>
              <a:spcBef>
                <a:spcPts val="1600"/>
              </a:spcBef>
              <a:spcAft>
                <a:spcPts val="0"/>
              </a:spcAft>
              <a:buClr>
                <a:srgbClr val="161234"/>
              </a:buClr>
              <a:buSzPts val="1000"/>
              <a:buChar char="●"/>
              <a:defRPr sz="1000">
                <a:solidFill>
                  <a:srgbClr val="161234"/>
                </a:solidFill>
              </a:defRPr>
            </a:lvl7pPr>
            <a:lvl8pPr marL="3657600" lvl="7" indent="-292100" algn="l">
              <a:lnSpc>
                <a:spcPct val="115000"/>
              </a:lnSpc>
              <a:spcBef>
                <a:spcPts val="1600"/>
              </a:spcBef>
              <a:spcAft>
                <a:spcPts val="0"/>
              </a:spcAft>
              <a:buClr>
                <a:srgbClr val="161234"/>
              </a:buClr>
              <a:buSzPts val="1000"/>
              <a:buChar char="○"/>
              <a:defRPr sz="1000">
                <a:solidFill>
                  <a:srgbClr val="161234"/>
                </a:solidFill>
              </a:defRPr>
            </a:lvl8pPr>
            <a:lvl9pPr marL="4114800" lvl="8" indent="-292100" algn="l">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91" name="Google Shape;91;p15"/>
          <p:cNvSpPr txBox="1">
            <a:spLocks noGrp="1"/>
          </p:cNvSpPr>
          <p:nvPr>
            <p:ph type="ctrTitle"/>
          </p:nvPr>
        </p:nvSpPr>
        <p:spPr>
          <a:xfrm>
            <a:off x="892325" y="644550"/>
            <a:ext cx="79401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5200"/>
              <a:buNone/>
              <a:defRPr sz="5200">
                <a:solidFill>
                  <a:srgbClr val="FFFFFF"/>
                </a:solidFill>
              </a:defRPr>
            </a:lvl2pPr>
            <a:lvl3pPr lvl="2" algn="l">
              <a:lnSpc>
                <a:spcPct val="100000"/>
              </a:lnSpc>
              <a:spcBef>
                <a:spcPts val="0"/>
              </a:spcBef>
              <a:spcAft>
                <a:spcPts val="0"/>
              </a:spcAft>
              <a:buClr>
                <a:srgbClr val="FFFFFF"/>
              </a:buClr>
              <a:buSzPts val="5200"/>
              <a:buNone/>
              <a:defRPr sz="5200">
                <a:solidFill>
                  <a:srgbClr val="FFFFFF"/>
                </a:solidFill>
              </a:defRPr>
            </a:lvl3pPr>
            <a:lvl4pPr lvl="3" algn="l">
              <a:lnSpc>
                <a:spcPct val="100000"/>
              </a:lnSpc>
              <a:spcBef>
                <a:spcPts val="0"/>
              </a:spcBef>
              <a:spcAft>
                <a:spcPts val="0"/>
              </a:spcAft>
              <a:buClr>
                <a:srgbClr val="FFFFFF"/>
              </a:buClr>
              <a:buSzPts val="5200"/>
              <a:buNone/>
              <a:defRPr sz="5200">
                <a:solidFill>
                  <a:srgbClr val="FFFFFF"/>
                </a:solidFill>
              </a:defRPr>
            </a:lvl4pPr>
            <a:lvl5pPr lvl="4" algn="l">
              <a:lnSpc>
                <a:spcPct val="100000"/>
              </a:lnSpc>
              <a:spcBef>
                <a:spcPts val="0"/>
              </a:spcBef>
              <a:spcAft>
                <a:spcPts val="0"/>
              </a:spcAft>
              <a:buClr>
                <a:srgbClr val="FFFFFF"/>
              </a:buClr>
              <a:buSzPts val="5200"/>
              <a:buNone/>
              <a:defRPr sz="5200">
                <a:solidFill>
                  <a:srgbClr val="FFFFFF"/>
                </a:solidFill>
              </a:defRPr>
            </a:lvl5pPr>
            <a:lvl6pPr lvl="5" algn="l">
              <a:lnSpc>
                <a:spcPct val="100000"/>
              </a:lnSpc>
              <a:spcBef>
                <a:spcPts val="0"/>
              </a:spcBef>
              <a:spcAft>
                <a:spcPts val="0"/>
              </a:spcAft>
              <a:buClr>
                <a:srgbClr val="FFFFFF"/>
              </a:buClr>
              <a:buSzPts val="5200"/>
              <a:buNone/>
              <a:defRPr sz="5200">
                <a:solidFill>
                  <a:srgbClr val="FFFFFF"/>
                </a:solidFill>
              </a:defRPr>
            </a:lvl6pPr>
            <a:lvl7pPr lvl="6" algn="l">
              <a:lnSpc>
                <a:spcPct val="100000"/>
              </a:lnSpc>
              <a:spcBef>
                <a:spcPts val="0"/>
              </a:spcBef>
              <a:spcAft>
                <a:spcPts val="0"/>
              </a:spcAft>
              <a:buClr>
                <a:srgbClr val="FFFFFF"/>
              </a:buClr>
              <a:buSzPts val="5200"/>
              <a:buNone/>
              <a:defRPr sz="5200">
                <a:solidFill>
                  <a:srgbClr val="FFFFFF"/>
                </a:solidFill>
              </a:defRPr>
            </a:lvl7pPr>
            <a:lvl8pPr lvl="7" algn="l">
              <a:lnSpc>
                <a:spcPct val="100000"/>
              </a:lnSpc>
              <a:spcBef>
                <a:spcPts val="0"/>
              </a:spcBef>
              <a:spcAft>
                <a:spcPts val="0"/>
              </a:spcAft>
              <a:buClr>
                <a:srgbClr val="FFFFFF"/>
              </a:buClr>
              <a:buSzPts val="5200"/>
              <a:buNone/>
              <a:defRPr sz="5200">
                <a:solidFill>
                  <a:srgbClr val="FFFFFF"/>
                </a:solidFill>
              </a:defRPr>
            </a:lvl8pPr>
            <a:lvl9pPr lvl="8" algn="l">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RESOURCES">
  <p:cSld name="TITLE_1_1_2_1_1_1">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txBox="1">
            <a:spLocks noGrp="1"/>
          </p:cNvSpPr>
          <p:nvPr>
            <p:ph type="body" idx="1"/>
          </p:nvPr>
        </p:nvSpPr>
        <p:spPr>
          <a:xfrm>
            <a:off x="810000" y="1478150"/>
            <a:ext cx="8520600" cy="3416400"/>
          </a:xfrm>
          <a:prstGeom prst="rect">
            <a:avLst/>
          </a:prstGeom>
          <a:noFill/>
          <a:ln>
            <a:noFill/>
          </a:ln>
        </p:spPr>
        <p:txBody>
          <a:bodyPr spcFirstLastPara="1" wrap="square" lIns="91425" tIns="91425" rIns="91425" bIns="91425" anchor="t" anchorCtr="0">
            <a:noAutofit/>
          </a:bodyPr>
          <a:lstStyle>
            <a:lvl1pPr marL="457200" lvl="0" indent="-279400" algn="l">
              <a:lnSpc>
                <a:spcPct val="115000"/>
              </a:lnSpc>
              <a:spcBef>
                <a:spcPts val="0"/>
              </a:spcBef>
              <a:spcAft>
                <a:spcPts val="0"/>
              </a:spcAft>
              <a:buClr>
                <a:srgbClr val="1EFFC1"/>
              </a:buClr>
              <a:buSzPts val="800"/>
              <a:buChar char="●"/>
              <a:defRPr sz="800">
                <a:solidFill>
                  <a:srgbClr val="1EFFC1"/>
                </a:solidFill>
              </a:defRPr>
            </a:lvl1pPr>
            <a:lvl2pPr marL="914400" lvl="1" indent="-279400" algn="l">
              <a:lnSpc>
                <a:spcPct val="115000"/>
              </a:lnSpc>
              <a:spcBef>
                <a:spcPts val="1600"/>
              </a:spcBef>
              <a:spcAft>
                <a:spcPts val="0"/>
              </a:spcAft>
              <a:buClr>
                <a:srgbClr val="1EFFC1"/>
              </a:buClr>
              <a:buSzPts val="800"/>
              <a:buChar char="○"/>
              <a:defRPr sz="800">
                <a:solidFill>
                  <a:srgbClr val="1EFFC1"/>
                </a:solidFill>
              </a:defRPr>
            </a:lvl2pPr>
            <a:lvl3pPr marL="1371600" lvl="2" indent="-279400" algn="l">
              <a:lnSpc>
                <a:spcPct val="115000"/>
              </a:lnSpc>
              <a:spcBef>
                <a:spcPts val="1600"/>
              </a:spcBef>
              <a:spcAft>
                <a:spcPts val="0"/>
              </a:spcAft>
              <a:buClr>
                <a:srgbClr val="1EFFC1"/>
              </a:buClr>
              <a:buSzPts val="800"/>
              <a:buChar char="■"/>
              <a:defRPr sz="800">
                <a:solidFill>
                  <a:srgbClr val="1EFFC1"/>
                </a:solidFill>
              </a:defRPr>
            </a:lvl3pPr>
            <a:lvl4pPr marL="1828800" lvl="3" indent="-279400" algn="l">
              <a:lnSpc>
                <a:spcPct val="115000"/>
              </a:lnSpc>
              <a:spcBef>
                <a:spcPts val="1600"/>
              </a:spcBef>
              <a:spcAft>
                <a:spcPts val="0"/>
              </a:spcAft>
              <a:buClr>
                <a:srgbClr val="1EFFC1"/>
              </a:buClr>
              <a:buSzPts val="800"/>
              <a:buChar char="●"/>
              <a:defRPr sz="800">
                <a:solidFill>
                  <a:srgbClr val="1EFFC1"/>
                </a:solidFill>
              </a:defRPr>
            </a:lvl4pPr>
            <a:lvl5pPr marL="2286000" lvl="4" indent="-279400" algn="l">
              <a:lnSpc>
                <a:spcPct val="115000"/>
              </a:lnSpc>
              <a:spcBef>
                <a:spcPts val="1600"/>
              </a:spcBef>
              <a:spcAft>
                <a:spcPts val="0"/>
              </a:spcAft>
              <a:buClr>
                <a:srgbClr val="1EFFC1"/>
              </a:buClr>
              <a:buSzPts val="800"/>
              <a:buChar char="○"/>
              <a:defRPr sz="800">
                <a:solidFill>
                  <a:srgbClr val="1EFFC1"/>
                </a:solidFill>
              </a:defRPr>
            </a:lvl5pPr>
            <a:lvl6pPr marL="2743200" lvl="5" indent="-279400" algn="l">
              <a:lnSpc>
                <a:spcPct val="115000"/>
              </a:lnSpc>
              <a:spcBef>
                <a:spcPts val="1600"/>
              </a:spcBef>
              <a:spcAft>
                <a:spcPts val="0"/>
              </a:spcAft>
              <a:buClr>
                <a:srgbClr val="1EFFC1"/>
              </a:buClr>
              <a:buSzPts val="800"/>
              <a:buChar char="■"/>
              <a:defRPr sz="800">
                <a:solidFill>
                  <a:srgbClr val="1EFFC1"/>
                </a:solidFill>
              </a:defRPr>
            </a:lvl6pPr>
            <a:lvl7pPr marL="3200400" lvl="6" indent="-279400" algn="l">
              <a:lnSpc>
                <a:spcPct val="115000"/>
              </a:lnSpc>
              <a:spcBef>
                <a:spcPts val="1600"/>
              </a:spcBef>
              <a:spcAft>
                <a:spcPts val="0"/>
              </a:spcAft>
              <a:buClr>
                <a:srgbClr val="1EFFC1"/>
              </a:buClr>
              <a:buSzPts val="800"/>
              <a:buChar char="●"/>
              <a:defRPr sz="800">
                <a:solidFill>
                  <a:srgbClr val="1EFFC1"/>
                </a:solidFill>
              </a:defRPr>
            </a:lvl7pPr>
            <a:lvl8pPr marL="3657600" lvl="7" indent="-279400" algn="l">
              <a:lnSpc>
                <a:spcPct val="115000"/>
              </a:lnSpc>
              <a:spcBef>
                <a:spcPts val="1600"/>
              </a:spcBef>
              <a:spcAft>
                <a:spcPts val="0"/>
              </a:spcAft>
              <a:buClr>
                <a:srgbClr val="1EFFC1"/>
              </a:buClr>
              <a:buSzPts val="800"/>
              <a:buChar char="○"/>
              <a:defRPr sz="800">
                <a:solidFill>
                  <a:srgbClr val="1EFFC1"/>
                </a:solidFill>
              </a:defRPr>
            </a:lvl8pPr>
            <a:lvl9pPr marL="4114800" lvl="8" indent="-279400" algn="l">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95" name="Google Shape;95;p16"/>
          <p:cNvSpPr txBox="1">
            <a:spLocks noGrp="1"/>
          </p:cNvSpPr>
          <p:nvPr>
            <p:ph type="ctrTitle"/>
          </p:nvPr>
        </p:nvSpPr>
        <p:spPr>
          <a:xfrm>
            <a:off x="892325" y="644550"/>
            <a:ext cx="79401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algn="l">
              <a:lnSpc>
                <a:spcPct val="100000"/>
              </a:lnSpc>
              <a:spcBef>
                <a:spcPts val="0"/>
              </a:spcBef>
              <a:spcAft>
                <a:spcPts val="0"/>
              </a:spcAft>
              <a:buClr>
                <a:srgbClr val="161234"/>
              </a:buClr>
              <a:buSzPts val="5200"/>
              <a:buNone/>
              <a:defRPr sz="5200">
                <a:solidFill>
                  <a:srgbClr val="161234"/>
                </a:solidFill>
              </a:defRPr>
            </a:lvl2pPr>
            <a:lvl3pPr lvl="2" algn="l">
              <a:lnSpc>
                <a:spcPct val="100000"/>
              </a:lnSpc>
              <a:spcBef>
                <a:spcPts val="0"/>
              </a:spcBef>
              <a:spcAft>
                <a:spcPts val="0"/>
              </a:spcAft>
              <a:buClr>
                <a:srgbClr val="161234"/>
              </a:buClr>
              <a:buSzPts val="5200"/>
              <a:buNone/>
              <a:defRPr sz="5200">
                <a:solidFill>
                  <a:srgbClr val="161234"/>
                </a:solidFill>
              </a:defRPr>
            </a:lvl3pPr>
            <a:lvl4pPr lvl="3" algn="l">
              <a:lnSpc>
                <a:spcPct val="100000"/>
              </a:lnSpc>
              <a:spcBef>
                <a:spcPts val="0"/>
              </a:spcBef>
              <a:spcAft>
                <a:spcPts val="0"/>
              </a:spcAft>
              <a:buClr>
                <a:srgbClr val="161234"/>
              </a:buClr>
              <a:buSzPts val="5200"/>
              <a:buNone/>
              <a:defRPr sz="5200">
                <a:solidFill>
                  <a:srgbClr val="161234"/>
                </a:solidFill>
              </a:defRPr>
            </a:lvl4pPr>
            <a:lvl5pPr lvl="4" algn="l">
              <a:lnSpc>
                <a:spcPct val="100000"/>
              </a:lnSpc>
              <a:spcBef>
                <a:spcPts val="0"/>
              </a:spcBef>
              <a:spcAft>
                <a:spcPts val="0"/>
              </a:spcAft>
              <a:buClr>
                <a:srgbClr val="161234"/>
              </a:buClr>
              <a:buSzPts val="5200"/>
              <a:buNone/>
              <a:defRPr sz="5200">
                <a:solidFill>
                  <a:srgbClr val="161234"/>
                </a:solidFill>
              </a:defRPr>
            </a:lvl5pPr>
            <a:lvl6pPr lvl="5" algn="l">
              <a:lnSpc>
                <a:spcPct val="100000"/>
              </a:lnSpc>
              <a:spcBef>
                <a:spcPts val="0"/>
              </a:spcBef>
              <a:spcAft>
                <a:spcPts val="0"/>
              </a:spcAft>
              <a:buClr>
                <a:srgbClr val="161234"/>
              </a:buClr>
              <a:buSzPts val="5200"/>
              <a:buNone/>
              <a:defRPr sz="5200">
                <a:solidFill>
                  <a:srgbClr val="161234"/>
                </a:solidFill>
              </a:defRPr>
            </a:lvl6pPr>
            <a:lvl7pPr lvl="6" algn="l">
              <a:lnSpc>
                <a:spcPct val="100000"/>
              </a:lnSpc>
              <a:spcBef>
                <a:spcPts val="0"/>
              </a:spcBef>
              <a:spcAft>
                <a:spcPts val="0"/>
              </a:spcAft>
              <a:buClr>
                <a:srgbClr val="161234"/>
              </a:buClr>
              <a:buSzPts val="5200"/>
              <a:buNone/>
              <a:defRPr sz="5200">
                <a:solidFill>
                  <a:srgbClr val="161234"/>
                </a:solidFill>
              </a:defRPr>
            </a:lvl7pPr>
            <a:lvl8pPr lvl="7" algn="l">
              <a:lnSpc>
                <a:spcPct val="100000"/>
              </a:lnSpc>
              <a:spcBef>
                <a:spcPts val="0"/>
              </a:spcBef>
              <a:spcAft>
                <a:spcPts val="0"/>
              </a:spcAft>
              <a:buClr>
                <a:srgbClr val="161234"/>
              </a:buClr>
              <a:buSzPts val="5200"/>
              <a:buNone/>
              <a:defRPr sz="5200">
                <a:solidFill>
                  <a:srgbClr val="161234"/>
                </a:solidFill>
              </a:defRPr>
            </a:lvl8pPr>
            <a:lvl9pPr lvl="8" algn="l">
              <a:lnSpc>
                <a:spcPct val="100000"/>
              </a:lnSpc>
              <a:spcBef>
                <a:spcPts val="0"/>
              </a:spcBef>
              <a:spcAft>
                <a:spcPts val="0"/>
              </a:spcAft>
              <a:buClr>
                <a:srgbClr val="161234"/>
              </a:buClr>
              <a:buSzPts val="5200"/>
              <a:buNone/>
              <a:defRPr sz="5200">
                <a:solidFill>
                  <a:srgbClr val="161234"/>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893700" y="1737500"/>
            <a:ext cx="35304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4893700" y="2746375"/>
            <a:ext cx="3457500" cy="1420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1100"/>
              <a:buNone/>
              <a:defRPr sz="1100">
                <a:solidFill>
                  <a:srgbClr val="FFFFFF"/>
                </a:solidFill>
              </a:defRPr>
            </a:lvl1pPr>
            <a:lvl2pPr lvl="1"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2pPr>
            <a:lvl3pPr lvl="2"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3pPr>
            <a:lvl4pPr lvl="3"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4pPr>
            <a:lvl5pPr lvl="4"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5pPr>
            <a:lvl6pPr lvl="5"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6pPr>
            <a:lvl7pPr lvl="6"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7pPr>
            <a:lvl8pPr lvl="7"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8pPr>
            <a:lvl9pPr lvl="8"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14"/>
        <p:cNvGrpSpPr/>
        <p:nvPr/>
      </p:nvGrpSpPr>
      <p:grpSpPr>
        <a:xfrm>
          <a:off x="0" y="0"/>
          <a:ext cx="0" cy="0"/>
          <a:chOff x="0" y="0"/>
          <a:chExt cx="0" cy="0"/>
        </a:xfrm>
      </p:grpSpPr>
      <p:sp>
        <p:nvSpPr>
          <p:cNvPr id="15" name="Google Shape;15;p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EFFC1"/>
              </a:solidFill>
              <a:latin typeface="Arial"/>
              <a:ea typeface="Arial"/>
              <a:cs typeface="Arial"/>
              <a:sym typeface="Arial"/>
            </a:endParaRPr>
          </a:p>
        </p:txBody>
      </p:sp>
      <p:sp>
        <p:nvSpPr>
          <p:cNvPr id="16" name="Google Shape;16;p4"/>
          <p:cNvSpPr txBox="1">
            <a:spLocks noGrp="1"/>
          </p:cNvSpPr>
          <p:nvPr>
            <p:ph type="ctrTitle"/>
          </p:nvPr>
        </p:nvSpPr>
        <p:spPr>
          <a:xfrm>
            <a:off x="3986575" y="1429225"/>
            <a:ext cx="35781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a:endParaRPr/>
          </a:p>
        </p:txBody>
      </p:sp>
      <p:sp>
        <p:nvSpPr>
          <p:cNvPr id="17" name="Google Shape;17;p4"/>
          <p:cNvSpPr txBox="1">
            <a:spLocks noGrp="1"/>
          </p:cNvSpPr>
          <p:nvPr>
            <p:ph type="subTitle" idx="1"/>
          </p:nvPr>
        </p:nvSpPr>
        <p:spPr>
          <a:xfrm>
            <a:off x="3986575" y="2421700"/>
            <a:ext cx="4470900" cy="187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18"/>
        <p:cNvGrpSpPr/>
        <p:nvPr/>
      </p:nvGrpSpPr>
      <p:grpSpPr>
        <a:xfrm>
          <a:off x="0" y="0"/>
          <a:ext cx="0" cy="0"/>
          <a:chOff x="0" y="0"/>
          <a:chExt cx="0" cy="0"/>
        </a:xfrm>
      </p:grpSpPr>
      <p:sp>
        <p:nvSpPr>
          <p:cNvPr id="19" name="Google Shape;19;p5"/>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5"/>
          <p:cNvSpPr txBox="1">
            <a:spLocks noGrp="1"/>
          </p:cNvSpPr>
          <p:nvPr>
            <p:ph type="ctrTitle"/>
          </p:nvPr>
        </p:nvSpPr>
        <p:spPr>
          <a:xfrm>
            <a:off x="2770350" y="1558300"/>
            <a:ext cx="3530400" cy="194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a:endParaRPr/>
          </a:p>
        </p:txBody>
      </p:sp>
      <p:sp>
        <p:nvSpPr>
          <p:cNvPr id="21" name="Google Shape;21;p5"/>
          <p:cNvSpPr txBox="1">
            <a:spLocks noGrp="1"/>
          </p:cNvSpPr>
          <p:nvPr>
            <p:ph type="subTitle" idx="1"/>
          </p:nvPr>
        </p:nvSpPr>
        <p:spPr>
          <a:xfrm>
            <a:off x="2806800" y="1757550"/>
            <a:ext cx="3457500" cy="1420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
        <p:nvSpPr>
          <p:cNvPr id="24" name="Google Shape;24;p6"/>
          <p:cNvSpPr txBox="1">
            <a:spLocks noGrp="1"/>
          </p:cNvSpPr>
          <p:nvPr>
            <p:ph type="subTitle" idx="1"/>
          </p:nvPr>
        </p:nvSpPr>
        <p:spPr>
          <a:xfrm>
            <a:off x="6411225" y="2121900"/>
            <a:ext cx="1889400" cy="50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5" name="Google Shape;25;p6"/>
          <p:cNvSpPr txBox="1">
            <a:spLocks noGrp="1"/>
          </p:cNvSpPr>
          <p:nvPr>
            <p:ph type="title" idx="2"/>
          </p:nvPr>
        </p:nvSpPr>
        <p:spPr>
          <a:xfrm>
            <a:off x="5167125" y="1901250"/>
            <a:ext cx="1176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26" name="Google Shape;26;p6"/>
          <p:cNvSpPr txBox="1">
            <a:spLocks noGrp="1"/>
          </p:cNvSpPr>
          <p:nvPr>
            <p:ph type="subTitle" idx="3"/>
          </p:nvPr>
        </p:nvSpPr>
        <p:spPr>
          <a:xfrm>
            <a:off x="6411225" y="3046600"/>
            <a:ext cx="1889400" cy="50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7" name="Google Shape;27;p6"/>
          <p:cNvSpPr txBox="1">
            <a:spLocks noGrp="1"/>
          </p:cNvSpPr>
          <p:nvPr>
            <p:ph type="title" idx="4"/>
          </p:nvPr>
        </p:nvSpPr>
        <p:spPr>
          <a:xfrm>
            <a:off x="5167125" y="2797975"/>
            <a:ext cx="1176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28" name="Google Shape;28;p6"/>
          <p:cNvSpPr txBox="1">
            <a:spLocks noGrp="1"/>
          </p:cNvSpPr>
          <p:nvPr>
            <p:ph type="subTitle" idx="5"/>
          </p:nvPr>
        </p:nvSpPr>
        <p:spPr>
          <a:xfrm>
            <a:off x="6411225" y="3935450"/>
            <a:ext cx="1889400" cy="50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9" name="Google Shape;29;p6"/>
          <p:cNvSpPr txBox="1">
            <a:spLocks noGrp="1"/>
          </p:cNvSpPr>
          <p:nvPr>
            <p:ph type="title" idx="6"/>
          </p:nvPr>
        </p:nvSpPr>
        <p:spPr>
          <a:xfrm>
            <a:off x="5167125" y="3694700"/>
            <a:ext cx="1176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30" name="Google Shape;30;p6"/>
          <p:cNvSpPr txBox="1">
            <a:spLocks noGrp="1"/>
          </p:cNvSpPr>
          <p:nvPr>
            <p:ph type="subTitle" idx="7"/>
          </p:nvPr>
        </p:nvSpPr>
        <p:spPr>
          <a:xfrm>
            <a:off x="725750" y="2121900"/>
            <a:ext cx="2010000" cy="50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31" name="Google Shape;31;p6"/>
          <p:cNvSpPr txBox="1">
            <a:spLocks noGrp="1"/>
          </p:cNvSpPr>
          <p:nvPr>
            <p:ph type="title" idx="8"/>
          </p:nvPr>
        </p:nvSpPr>
        <p:spPr>
          <a:xfrm>
            <a:off x="2827575" y="1901250"/>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32" name="Google Shape;32;p6"/>
          <p:cNvSpPr txBox="1">
            <a:spLocks noGrp="1"/>
          </p:cNvSpPr>
          <p:nvPr>
            <p:ph type="subTitle" idx="9"/>
          </p:nvPr>
        </p:nvSpPr>
        <p:spPr>
          <a:xfrm>
            <a:off x="725750" y="3046600"/>
            <a:ext cx="2010000" cy="50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33" name="Google Shape;33;p6"/>
          <p:cNvSpPr txBox="1">
            <a:spLocks noGrp="1"/>
          </p:cNvSpPr>
          <p:nvPr>
            <p:ph type="title" idx="13"/>
          </p:nvPr>
        </p:nvSpPr>
        <p:spPr>
          <a:xfrm>
            <a:off x="2827575" y="2797975"/>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34" name="Google Shape;34;p6"/>
          <p:cNvSpPr txBox="1">
            <a:spLocks noGrp="1"/>
          </p:cNvSpPr>
          <p:nvPr>
            <p:ph type="subTitle" idx="14"/>
          </p:nvPr>
        </p:nvSpPr>
        <p:spPr>
          <a:xfrm>
            <a:off x="725750" y="3935450"/>
            <a:ext cx="2010000" cy="50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35" name="Google Shape;35;p6"/>
          <p:cNvSpPr txBox="1">
            <a:spLocks noGrp="1"/>
          </p:cNvSpPr>
          <p:nvPr>
            <p:ph type="title" idx="15"/>
          </p:nvPr>
        </p:nvSpPr>
        <p:spPr>
          <a:xfrm>
            <a:off x="2827575" y="3694700"/>
            <a:ext cx="1176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36" name="Google Shape;36;p6"/>
          <p:cNvSpPr txBox="1">
            <a:spLocks noGrp="1"/>
          </p:cNvSpPr>
          <p:nvPr>
            <p:ph type="ctrTitle" idx="16"/>
          </p:nvPr>
        </p:nvSpPr>
        <p:spPr>
          <a:xfrm>
            <a:off x="643488" y="2050763"/>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7" name="Google Shape;37;p6"/>
          <p:cNvSpPr txBox="1">
            <a:spLocks noGrp="1"/>
          </p:cNvSpPr>
          <p:nvPr>
            <p:ph type="ctrTitle" idx="17"/>
          </p:nvPr>
        </p:nvSpPr>
        <p:spPr>
          <a:xfrm>
            <a:off x="643488" y="2974963"/>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8" name="Google Shape;38;p6"/>
          <p:cNvSpPr txBox="1">
            <a:spLocks noGrp="1"/>
          </p:cNvSpPr>
          <p:nvPr>
            <p:ph type="ctrTitle" idx="18"/>
          </p:nvPr>
        </p:nvSpPr>
        <p:spPr>
          <a:xfrm>
            <a:off x="643488" y="3863900"/>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6"/>
          <p:cNvSpPr txBox="1">
            <a:spLocks noGrp="1"/>
          </p:cNvSpPr>
          <p:nvPr>
            <p:ph type="ctrTitle" idx="19"/>
          </p:nvPr>
        </p:nvSpPr>
        <p:spPr>
          <a:xfrm>
            <a:off x="6424513" y="205076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6"/>
          <p:cNvSpPr txBox="1">
            <a:spLocks noGrp="1"/>
          </p:cNvSpPr>
          <p:nvPr>
            <p:ph type="ctrTitle" idx="20"/>
          </p:nvPr>
        </p:nvSpPr>
        <p:spPr>
          <a:xfrm>
            <a:off x="6424513" y="297496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6"/>
          <p:cNvSpPr txBox="1">
            <a:spLocks noGrp="1"/>
          </p:cNvSpPr>
          <p:nvPr>
            <p:ph type="ctrTitle" idx="21"/>
          </p:nvPr>
        </p:nvSpPr>
        <p:spPr>
          <a:xfrm>
            <a:off x="6424513" y="3863900"/>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7"/>
          <p:cNvSpPr txBox="1">
            <a:spLocks noGrp="1"/>
          </p:cNvSpPr>
          <p:nvPr>
            <p:ph type="subTitle" idx="1"/>
          </p:nvPr>
        </p:nvSpPr>
        <p:spPr>
          <a:xfrm>
            <a:off x="819931" y="3340125"/>
            <a:ext cx="18894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44" name="Google Shape;44;p7"/>
          <p:cNvSpPr txBox="1">
            <a:spLocks noGrp="1"/>
          </p:cNvSpPr>
          <p:nvPr>
            <p:ph type="subTitle" idx="2"/>
          </p:nvPr>
        </p:nvSpPr>
        <p:spPr>
          <a:xfrm>
            <a:off x="6434656" y="3340125"/>
            <a:ext cx="18894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45" name="Google Shape;45;p7"/>
          <p:cNvSpPr txBox="1">
            <a:spLocks noGrp="1"/>
          </p:cNvSpPr>
          <p:nvPr>
            <p:ph type="subTitle" idx="3"/>
          </p:nvPr>
        </p:nvSpPr>
        <p:spPr>
          <a:xfrm>
            <a:off x="3633931" y="3340125"/>
            <a:ext cx="18894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46" name="Google Shape;46;p7"/>
          <p:cNvSpPr txBox="1">
            <a:spLocks noGrp="1"/>
          </p:cNvSpPr>
          <p:nvPr>
            <p:ph type="ctrTitle"/>
          </p:nvPr>
        </p:nvSpPr>
        <p:spPr>
          <a:xfrm>
            <a:off x="726631" y="32745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7" name="Google Shape;47;p7"/>
          <p:cNvSpPr txBox="1">
            <a:spLocks noGrp="1"/>
          </p:cNvSpPr>
          <p:nvPr>
            <p:ph type="ctrTitle" idx="4"/>
          </p:nvPr>
        </p:nvSpPr>
        <p:spPr>
          <a:xfrm>
            <a:off x="6341356" y="32745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5"/>
          </p:nvPr>
        </p:nvSpPr>
        <p:spPr>
          <a:xfrm>
            <a:off x="3540631" y="32745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50"/>
        <p:cNvGrpSpPr/>
        <p:nvPr/>
      </p:nvGrpSpPr>
      <p:grpSpPr>
        <a:xfrm>
          <a:off x="0" y="0"/>
          <a:ext cx="0" cy="0"/>
          <a:chOff x="0" y="0"/>
          <a:chExt cx="0" cy="0"/>
        </a:xfrm>
      </p:grpSpPr>
      <p:sp>
        <p:nvSpPr>
          <p:cNvPr id="51" name="Google Shape;51;p8"/>
          <p:cNvSpPr txBox="1">
            <a:spLocks noGrp="1"/>
          </p:cNvSpPr>
          <p:nvPr>
            <p:ph type="ctrTitle"/>
          </p:nvPr>
        </p:nvSpPr>
        <p:spPr>
          <a:xfrm>
            <a:off x="1557931" y="2064013"/>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2" name="Google Shape;52;p8"/>
          <p:cNvSpPr txBox="1">
            <a:spLocks noGrp="1"/>
          </p:cNvSpPr>
          <p:nvPr>
            <p:ph type="ctrTitle" idx="2"/>
          </p:nvPr>
        </p:nvSpPr>
        <p:spPr>
          <a:xfrm>
            <a:off x="1557931" y="3466700"/>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3"/>
          </p:nvPr>
        </p:nvSpPr>
        <p:spPr>
          <a:xfrm>
            <a:off x="1557931" y="2765356"/>
            <a:ext cx="2076000" cy="19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4"/>
          </p:nvPr>
        </p:nvSpPr>
        <p:spPr>
          <a:xfrm>
            <a:off x="998325" y="644550"/>
            <a:ext cx="7833900" cy="6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5200"/>
              <a:buNone/>
              <a:defRPr sz="5200">
                <a:solidFill>
                  <a:srgbClr val="48FFD5"/>
                </a:solidFill>
              </a:defRPr>
            </a:lvl2pPr>
            <a:lvl3pPr lvl="2" algn="l">
              <a:lnSpc>
                <a:spcPct val="100000"/>
              </a:lnSpc>
              <a:spcBef>
                <a:spcPts val="0"/>
              </a:spcBef>
              <a:spcAft>
                <a:spcPts val="0"/>
              </a:spcAft>
              <a:buClr>
                <a:srgbClr val="48FFD5"/>
              </a:buClr>
              <a:buSzPts val="5200"/>
              <a:buNone/>
              <a:defRPr sz="5200">
                <a:solidFill>
                  <a:srgbClr val="48FFD5"/>
                </a:solidFill>
              </a:defRPr>
            </a:lvl3pPr>
            <a:lvl4pPr lvl="3" algn="l">
              <a:lnSpc>
                <a:spcPct val="100000"/>
              </a:lnSpc>
              <a:spcBef>
                <a:spcPts val="0"/>
              </a:spcBef>
              <a:spcAft>
                <a:spcPts val="0"/>
              </a:spcAft>
              <a:buClr>
                <a:srgbClr val="48FFD5"/>
              </a:buClr>
              <a:buSzPts val="5200"/>
              <a:buNone/>
              <a:defRPr sz="5200">
                <a:solidFill>
                  <a:srgbClr val="48FFD5"/>
                </a:solidFill>
              </a:defRPr>
            </a:lvl4pPr>
            <a:lvl5pPr lvl="4" algn="l">
              <a:lnSpc>
                <a:spcPct val="100000"/>
              </a:lnSpc>
              <a:spcBef>
                <a:spcPts val="0"/>
              </a:spcBef>
              <a:spcAft>
                <a:spcPts val="0"/>
              </a:spcAft>
              <a:buClr>
                <a:srgbClr val="48FFD5"/>
              </a:buClr>
              <a:buSzPts val="5200"/>
              <a:buNone/>
              <a:defRPr sz="5200">
                <a:solidFill>
                  <a:srgbClr val="48FFD5"/>
                </a:solidFill>
              </a:defRPr>
            </a:lvl5pPr>
            <a:lvl6pPr lvl="5" algn="l">
              <a:lnSpc>
                <a:spcPct val="100000"/>
              </a:lnSpc>
              <a:spcBef>
                <a:spcPts val="0"/>
              </a:spcBef>
              <a:spcAft>
                <a:spcPts val="0"/>
              </a:spcAft>
              <a:buClr>
                <a:srgbClr val="48FFD5"/>
              </a:buClr>
              <a:buSzPts val="5200"/>
              <a:buNone/>
              <a:defRPr sz="5200">
                <a:solidFill>
                  <a:srgbClr val="48FFD5"/>
                </a:solidFill>
              </a:defRPr>
            </a:lvl6pPr>
            <a:lvl7pPr lvl="6" algn="l">
              <a:lnSpc>
                <a:spcPct val="100000"/>
              </a:lnSpc>
              <a:spcBef>
                <a:spcPts val="0"/>
              </a:spcBef>
              <a:spcAft>
                <a:spcPts val="0"/>
              </a:spcAft>
              <a:buClr>
                <a:srgbClr val="48FFD5"/>
              </a:buClr>
              <a:buSzPts val="5200"/>
              <a:buNone/>
              <a:defRPr sz="5200">
                <a:solidFill>
                  <a:srgbClr val="48FFD5"/>
                </a:solidFill>
              </a:defRPr>
            </a:lvl7pPr>
            <a:lvl8pPr lvl="7" algn="l">
              <a:lnSpc>
                <a:spcPct val="100000"/>
              </a:lnSpc>
              <a:spcBef>
                <a:spcPts val="0"/>
              </a:spcBef>
              <a:spcAft>
                <a:spcPts val="0"/>
              </a:spcAft>
              <a:buClr>
                <a:srgbClr val="48FFD5"/>
              </a:buClr>
              <a:buSzPts val="5200"/>
              <a:buNone/>
              <a:defRPr sz="5200">
                <a:solidFill>
                  <a:srgbClr val="48FFD5"/>
                </a:solidFill>
              </a:defRPr>
            </a:lvl8pPr>
            <a:lvl9pPr lvl="8" algn="l">
              <a:lnSpc>
                <a:spcPct val="100000"/>
              </a:lnSpc>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5"/>
        <p:cNvGrpSpPr/>
        <p:nvPr/>
      </p:nvGrpSpPr>
      <p:grpSpPr>
        <a:xfrm>
          <a:off x="0" y="0"/>
          <a:ext cx="0" cy="0"/>
          <a:chOff x="0" y="0"/>
          <a:chExt cx="0" cy="0"/>
        </a:xfrm>
      </p:grpSpPr>
      <p:sp>
        <p:nvSpPr>
          <p:cNvPr id="56" name="Google Shape;56;p9"/>
          <p:cNvSpPr txBox="1">
            <a:spLocks noGrp="1"/>
          </p:cNvSpPr>
          <p:nvPr>
            <p:ph type="ctrTitle"/>
          </p:nvPr>
        </p:nvSpPr>
        <p:spPr>
          <a:xfrm>
            <a:off x="5393881" y="2071888"/>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7" name="Google Shape;57;p9"/>
          <p:cNvSpPr txBox="1">
            <a:spLocks noGrp="1"/>
          </p:cNvSpPr>
          <p:nvPr>
            <p:ph type="ctrTitle" idx="2"/>
          </p:nvPr>
        </p:nvSpPr>
        <p:spPr>
          <a:xfrm>
            <a:off x="5393881" y="3474575"/>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8" name="Google Shape;58;p9"/>
          <p:cNvSpPr txBox="1">
            <a:spLocks noGrp="1"/>
          </p:cNvSpPr>
          <p:nvPr>
            <p:ph type="ctrTitle" idx="3"/>
          </p:nvPr>
        </p:nvSpPr>
        <p:spPr>
          <a:xfrm>
            <a:off x="5393881" y="2773231"/>
            <a:ext cx="2076000" cy="196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9" name="Google Shape;59;p9"/>
          <p:cNvSpPr txBox="1">
            <a:spLocks noGrp="1"/>
          </p:cNvSpPr>
          <p:nvPr>
            <p:ph type="ctrTitle" idx="4"/>
          </p:nvPr>
        </p:nvSpPr>
        <p:spPr>
          <a:xfrm>
            <a:off x="256200" y="637927"/>
            <a:ext cx="7833900" cy="606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5200"/>
              <a:buNone/>
              <a:defRPr sz="5200">
                <a:solidFill>
                  <a:srgbClr val="FFFFFF"/>
                </a:solidFill>
              </a:defRPr>
            </a:lvl2pPr>
            <a:lvl3pPr lvl="2" algn="r">
              <a:lnSpc>
                <a:spcPct val="100000"/>
              </a:lnSpc>
              <a:spcBef>
                <a:spcPts val="0"/>
              </a:spcBef>
              <a:spcAft>
                <a:spcPts val="0"/>
              </a:spcAft>
              <a:buClr>
                <a:srgbClr val="FFFFFF"/>
              </a:buClr>
              <a:buSzPts val="5200"/>
              <a:buNone/>
              <a:defRPr sz="5200">
                <a:solidFill>
                  <a:srgbClr val="FFFFFF"/>
                </a:solidFill>
              </a:defRPr>
            </a:lvl3pPr>
            <a:lvl4pPr lvl="3" algn="r">
              <a:lnSpc>
                <a:spcPct val="100000"/>
              </a:lnSpc>
              <a:spcBef>
                <a:spcPts val="0"/>
              </a:spcBef>
              <a:spcAft>
                <a:spcPts val="0"/>
              </a:spcAft>
              <a:buClr>
                <a:srgbClr val="FFFFFF"/>
              </a:buClr>
              <a:buSzPts val="5200"/>
              <a:buNone/>
              <a:defRPr sz="5200">
                <a:solidFill>
                  <a:srgbClr val="FFFFFF"/>
                </a:solidFill>
              </a:defRPr>
            </a:lvl4pPr>
            <a:lvl5pPr lvl="4" algn="r">
              <a:lnSpc>
                <a:spcPct val="100000"/>
              </a:lnSpc>
              <a:spcBef>
                <a:spcPts val="0"/>
              </a:spcBef>
              <a:spcAft>
                <a:spcPts val="0"/>
              </a:spcAft>
              <a:buClr>
                <a:srgbClr val="FFFFFF"/>
              </a:buClr>
              <a:buSzPts val="5200"/>
              <a:buNone/>
              <a:defRPr sz="5200">
                <a:solidFill>
                  <a:srgbClr val="FFFFFF"/>
                </a:solidFill>
              </a:defRPr>
            </a:lvl5pPr>
            <a:lvl6pPr lvl="5" algn="r">
              <a:lnSpc>
                <a:spcPct val="100000"/>
              </a:lnSpc>
              <a:spcBef>
                <a:spcPts val="0"/>
              </a:spcBef>
              <a:spcAft>
                <a:spcPts val="0"/>
              </a:spcAft>
              <a:buClr>
                <a:srgbClr val="FFFFFF"/>
              </a:buClr>
              <a:buSzPts val="5200"/>
              <a:buNone/>
              <a:defRPr sz="5200">
                <a:solidFill>
                  <a:srgbClr val="FFFFFF"/>
                </a:solidFill>
              </a:defRPr>
            </a:lvl6pPr>
            <a:lvl7pPr lvl="6" algn="r">
              <a:lnSpc>
                <a:spcPct val="100000"/>
              </a:lnSpc>
              <a:spcBef>
                <a:spcPts val="0"/>
              </a:spcBef>
              <a:spcAft>
                <a:spcPts val="0"/>
              </a:spcAft>
              <a:buClr>
                <a:srgbClr val="FFFFFF"/>
              </a:buClr>
              <a:buSzPts val="5200"/>
              <a:buNone/>
              <a:defRPr sz="5200">
                <a:solidFill>
                  <a:srgbClr val="FFFFFF"/>
                </a:solidFill>
              </a:defRPr>
            </a:lvl7pPr>
            <a:lvl8pPr lvl="7" algn="r">
              <a:lnSpc>
                <a:spcPct val="100000"/>
              </a:lnSpc>
              <a:spcBef>
                <a:spcPts val="0"/>
              </a:spcBef>
              <a:spcAft>
                <a:spcPts val="0"/>
              </a:spcAft>
              <a:buClr>
                <a:srgbClr val="FFFFFF"/>
              </a:buClr>
              <a:buSzPts val="5200"/>
              <a:buNone/>
              <a:defRPr sz="5200">
                <a:solidFill>
                  <a:srgbClr val="FFFFFF"/>
                </a:solidFill>
              </a:defRPr>
            </a:lvl8pPr>
            <a:lvl9pPr lvl="8" algn="r">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60"/>
        <p:cNvGrpSpPr/>
        <p:nvPr/>
      </p:nvGrpSpPr>
      <p:grpSpPr>
        <a:xfrm>
          <a:off x="0" y="0"/>
          <a:ext cx="0" cy="0"/>
          <a:chOff x="0" y="0"/>
          <a:chExt cx="0" cy="0"/>
        </a:xfrm>
      </p:grpSpPr>
      <p:sp>
        <p:nvSpPr>
          <p:cNvPr id="61" name="Google Shape;61;p10"/>
          <p:cNvSpPr txBox="1">
            <a:spLocks noGrp="1"/>
          </p:cNvSpPr>
          <p:nvPr>
            <p:ph type="subTitle" idx="1"/>
          </p:nvPr>
        </p:nvSpPr>
        <p:spPr>
          <a:xfrm>
            <a:off x="3874950" y="3625075"/>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2" name="Google Shape;62;p10"/>
          <p:cNvSpPr txBox="1">
            <a:spLocks noGrp="1"/>
          </p:cNvSpPr>
          <p:nvPr>
            <p:ph type="subTitle" idx="2"/>
          </p:nvPr>
        </p:nvSpPr>
        <p:spPr>
          <a:xfrm>
            <a:off x="5813500" y="3639800"/>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3" name="Google Shape;63;p10"/>
          <p:cNvSpPr txBox="1">
            <a:spLocks noGrp="1"/>
          </p:cNvSpPr>
          <p:nvPr>
            <p:ph type="subTitle" idx="3"/>
          </p:nvPr>
        </p:nvSpPr>
        <p:spPr>
          <a:xfrm>
            <a:off x="1936387" y="3619725"/>
            <a:ext cx="1394100" cy="50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4" name="Google Shape;64;p10"/>
          <p:cNvSpPr txBox="1">
            <a:spLocks noGrp="1"/>
          </p:cNvSpPr>
          <p:nvPr>
            <p:ph type="ctrTitle"/>
          </p:nvPr>
        </p:nvSpPr>
        <p:spPr>
          <a:xfrm>
            <a:off x="3533994" y="3503375"/>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5" name="Google Shape;65;p10"/>
          <p:cNvSpPr txBox="1">
            <a:spLocks noGrp="1"/>
          </p:cNvSpPr>
          <p:nvPr>
            <p:ph type="ctrTitle" idx="4"/>
          </p:nvPr>
        </p:nvSpPr>
        <p:spPr>
          <a:xfrm>
            <a:off x="5472556" y="3523450"/>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6" name="Google Shape;66;p10"/>
          <p:cNvSpPr txBox="1">
            <a:spLocks noGrp="1"/>
          </p:cNvSpPr>
          <p:nvPr>
            <p:ph type="ctrTitle" idx="5"/>
          </p:nvPr>
        </p:nvSpPr>
        <p:spPr>
          <a:xfrm>
            <a:off x="1595444" y="3503375"/>
            <a:ext cx="2076000" cy="19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7" name="Google Shape;67;p10"/>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ctrTitle"/>
          </p:nvPr>
        </p:nvSpPr>
        <p:spPr>
          <a:xfrm>
            <a:off x="608100" y="1216000"/>
            <a:ext cx="7927800" cy="18687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SzPts val="3600"/>
              <a:buNone/>
            </a:pPr>
            <a:r>
              <a:rPr lang="es" sz="3000">
                <a:latin typeface="Merriweather Black"/>
                <a:ea typeface="Merriweather Black"/>
                <a:cs typeface="Merriweather Black"/>
                <a:sym typeface="Merriweather Black"/>
              </a:rPr>
              <a:t>SPAM CLASSIFICATION </a:t>
            </a:r>
            <a:endParaRPr sz="3000">
              <a:latin typeface="Merriweather Black"/>
              <a:ea typeface="Merriweather Black"/>
              <a:cs typeface="Merriweather Black"/>
              <a:sym typeface="Merriweather Black"/>
            </a:endParaRPr>
          </a:p>
          <a:p>
            <a:pPr marL="0" lvl="0" indent="0" algn="ctr" rtl="0">
              <a:lnSpc>
                <a:spcPct val="115000"/>
              </a:lnSpc>
              <a:spcBef>
                <a:spcPts val="0"/>
              </a:spcBef>
              <a:spcAft>
                <a:spcPts val="0"/>
              </a:spcAft>
              <a:buSzPts val="3600"/>
              <a:buNone/>
            </a:pPr>
            <a:r>
              <a:rPr lang="es" sz="3000">
                <a:latin typeface="Merriweather"/>
                <a:ea typeface="Merriweather"/>
                <a:cs typeface="Merriweather"/>
                <a:sym typeface="Merriweather"/>
              </a:rPr>
              <a:t>USING</a:t>
            </a:r>
            <a:endParaRPr sz="3000">
              <a:latin typeface="Merriweather"/>
              <a:ea typeface="Merriweather"/>
              <a:cs typeface="Merriweather"/>
              <a:sym typeface="Merriweather"/>
            </a:endParaRPr>
          </a:p>
          <a:p>
            <a:pPr marL="0" lvl="0" indent="0" algn="ctr" rtl="0">
              <a:lnSpc>
                <a:spcPct val="115000"/>
              </a:lnSpc>
              <a:spcBef>
                <a:spcPts val="0"/>
              </a:spcBef>
              <a:spcAft>
                <a:spcPts val="0"/>
              </a:spcAft>
              <a:buSzPts val="3600"/>
              <a:buNone/>
            </a:pPr>
            <a:r>
              <a:rPr lang="es" sz="3000">
                <a:latin typeface="Merriweather Black"/>
                <a:ea typeface="Merriweather Black"/>
                <a:cs typeface="Merriweather Black"/>
                <a:sym typeface="Merriweather Black"/>
              </a:rPr>
              <a:t>NATURAL LANGUAGE PROCESSING</a:t>
            </a:r>
            <a:endParaRPr sz="3000">
              <a:latin typeface="Merriweather Black"/>
              <a:ea typeface="Merriweather Black"/>
              <a:cs typeface="Merriweather Black"/>
              <a:sym typeface="Merriweather Black"/>
            </a:endParaRPr>
          </a:p>
        </p:txBody>
      </p:sp>
      <p:cxnSp>
        <p:nvCxnSpPr>
          <p:cNvPr id="102" name="Google Shape;102;p18"/>
          <p:cNvCxnSpPr/>
          <p:nvPr/>
        </p:nvCxnSpPr>
        <p:spPr>
          <a:xfrm>
            <a:off x="798250" y="3210575"/>
            <a:ext cx="7351800" cy="18000"/>
          </a:xfrm>
          <a:prstGeom prst="straightConnector1">
            <a:avLst/>
          </a:prstGeom>
          <a:noFill/>
          <a:ln w="38100" cap="flat" cmpd="sng">
            <a:solidFill>
              <a:schemeClr val="accent1"/>
            </a:solidFill>
            <a:prstDash val="solid"/>
            <a:round/>
            <a:headEnd type="none" w="sm" len="sm"/>
            <a:tailEnd type="none" w="sm" len="sm"/>
          </a:ln>
        </p:spPr>
      </p:cxnSp>
      <p:grpSp>
        <p:nvGrpSpPr>
          <p:cNvPr id="103" name="Google Shape;103;p18"/>
          <p:cNvGrpSpPr/>
          <p:nvPr/>
        </p:nvGrpSpPr>
        <p:grpSpPr>
          <a:xfrm>
            <a:off x="1" y="3494227"/>
            <a:ext cx="2342144" cy="1664528"/>
            <a:chOff x="160325" y="221250"/>
            <a:chExt cx="7199950" cy="5116900"/>
          </a:xfrm>
        </p:grpSpPr>
        <p:sp>
          <p:nvSpPr>
            <p:cNvPr id="104" name="Google Shape;104;p18"/>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8"/>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8"/>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8"/>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08" name="Google Shape;108;p18"/>
          <p:cNvCxnSpPr/>
          <p:nvPr/>
        </p:nvCxnSpPr>
        <p:spPr>
          <a:xfrm>
            <a:off x="896100" y="1072125"/>
            <a:ext cx="7351800" cy="18000"/>
          </a:xfrm>
          <a:prstGeom prst="straightConnector1">
            <a:avLst/>
          </a:prstGeom>
          <a:noFill/>
          <a:ln w="38100" cap="flat" cmpd="sng">
            <a:solidFill>
              <a:schemeClr val="accent1"/>
            </a:solidFill>
            <a:prstDash val="solid"/>
            <a:round/>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27"/>
          <p:cNvSpPr txBox="1">
            <a:spLocks noGrp="1"/>
          </p:cNvSpPr>
          <p:nvPr>
            <p:ph type="ctrTitle" idx="6"/>
          </p:nvPr>
        </p:nvSpPr>
        <p:spPr>
          <a:xfrm>
            <a:off x="311700" y="531125"/>
            <a:ext cx="8520600" cy="109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Why I imported</a:t>
            </a:r>
            <a:endParaRPr/>
          </a:p>
          <a:p>
            <a:pPr marL="0" lvl="0" indent="0" algn="ctr" rtl="0">
              <a:spcBef>
                <a:spcPts val="0"/>
              </a:spcBef>
              <a:spcAft>
                <a:spcPts val="0"/>
              </a:spcAft>
              <a:buNone/>
            </a:pPr>
            <a:r>
              <a:rPr lang="es"/>
              <a:t> ‘re, nltk, stopwords, PorterStemmer’ ?</a:t>
            </a:r>
            <a:endParaRPr/>
          </a:p>
        </p:txBody>
      </p:sp>
      <p:pic>
        <p:nvPicPr>
          <p:cNvPr id="872" name="Google Shape;872;p27"/>
          <p:cNvPicPr preferRelativeResize="0"/>
          <p:nvPr/>
        </p:nvPicPr>
        <p:blipFill>
          <a:blip r:embed="rId3">
            <a:alphaModFix/>
          </a:blip>
          <a:stretch>
            <a:fillRect/>
          </a:stretch>
        </p:blipFill>
        <p:spPr>
          <a:xfrm>
            <a:off x="2000250" y="1808938"/>
            <a:ext cx="5143500" cy="2028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28"/>
          <p:cNvSpPr txBox="1">
            <a:spLocks noGrp="1"/>
          </p:cNvSpPr>
          <p:nvPr>
            <p:ph type="ctrTitle" idx="6"/>
          </p:nvPr>
        </p:nvSpPr>
        <p:spPr>
          <a:xfrm>
            <a:off x="311700" y="377375"/>
            <a:ext cx="8520600" cy="105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How the ‘PorterStemmer, loop and stopwords’ performed their function?</a:t>
            </a:r>
            <a:endParaRPr/>
          </a:p>
        </p:txBody>
      </p:sp>
      <p:pic>
        <p:nvPicPr>
          <p:cNvPr id="878" name="Google Shape;878;p28"/>
          <p:cNvPicPr preferRelativeResize="0"/>
          <p:nvPr/>
        </p:nvPicPr>
        <p:blipFill>
          <a:blip r:embed="rId3">
            <a:alphaModFix/>
          </a:blip>
          <a:stretch>
            <a:fillRect/>
          </a:stretch>
        </p:blipFill>
        <p:spPr>
          <a:xfrm>
            <a:off x="1046900" y="1766950"/>
            <a:ext cx="7305675" cy="2162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2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How does CountVectorizer help ?</a:t>
            </a:r>
            <a:endParaRPr/>
          </a:p>
        </p:txBody>
      </p:sp>
      <p:pic>
        <p:nvPicPr>
          <p:cNvPr id="884" name="Google Shape;884;p29"/>
          <p:cNvPicPr preferRelativeResize="0"/>
          <p:nvPr/>
        </p:nvPicPr>
        <p:blipFill>
          <a:blip r:embed="rId3">
            <a:alphaModFix/>
          </a:blip>
          <a:stretch>
            <a:fillRect/>
          </a:stretch>
        </p:blipFill>
        <p:spPr>
          <a:xfrm>
            <a:off x="2133600" y="2018525"/>
            <a:ext cx="4876800" cy="1457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Dataset Splitting</a:t>
            </a:r>
            <a:endParaRPr/>
          </a:p>
        </p:txBody>
      </p:sp>
      <p:pic>
        <p:nvPicPr>
          <p:cNvPr id="890" name="Google Shape;890;p30"/>
          <p:cNvPicPr preferRelativeResize="0"/>
          <p:nvPr/>
        </p:nvPicPr>
        <p:blipFill>
          <a:blip r:embed="rId3">
            <a:alphaModFix/>
          </a:blip>
          <a:stretch>
            <a:fillRect/>
          </a:stretch>
        </p:blipFill>
        <p:spPr>
          <a:xfrm>
            <a:off x="871525" y="1976575"/>
            <a:ext cx="7400925" cy="1019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31"/>
          <p:cNvSpPr txBox="1">
            <a:spLocks noGrp="1"/>
          </p:cNvSpPr>
          <p:nvPr>
            <p:ph type="subTitle" idx="1"/>
          </p:nvPr>
        </p:nvSpPr>
        <p:spPr>
          <a:xfrm>
            <a:off x="111825" y="345875"/>
            <a:ext cx="8917500" cy="78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700" b="1">
                <a:solidFill>
                  <a:schemeClr val="lt1"/>
                </a:solidFill>
                <a:latin typeface="Roboto"/>
                <a:ea typeface="Roboto"/>
                <a:cs typeface="Roboto"/>
                <a:sym typeface="Roboto"/>
              </a:rPr>
              <a:t>What is Multinomial Naive Bayes algorithm ? </a:t>
            </a:r>
            <a:endParaRPr sz="2700" b="1">
              <a:solidFill>
                <a:schemeClr val="lt1"/>
              </a:solidFill>
              <a:latin typeface="Roboto"/>
              <a:ea typeface="Roboto"/>
              <a:cs typeface="Roboto"/>
              <a:sym typeface="Roboto"/>
            </a:endParaRPr>
          </a:p>
          <a:p>
            <a:pPr marL="0" lvl="0" indent="0" algn="ctr" rtl="0">
              <a:spcBef>
                <a:spcPts val="0"/>
              </a:spcBef>
              <a:spcAft>
                <a:spcPts val="0"/>
              </a:spcAft>
              <a:buNone/>
            </a:pPr>
            <a:endParaRPr/>
          </a:p>
        </p:txBody>
      </p:sp>
      <p:sp>
        <p:nvSpPr>
          <p:cNvPr id="896" name="Google Shape;896;p31"/>
          <p:cNvSpPr txBox="1">
            <a:spLocks noGrp="1"/>
          </p:cNvSpPr>
          <p:nvPr>
            <p:ph type="subTitle" idx="1"/>
          </p:nvPr>
        </p:nvSpPr>
        <p:spPr>
          <a:xfrm>
            <a:off x="2264250" y="1663250"/>
            <a:ext cx="4500600" cy="21945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 sz="1900">
                <a:solidFill>
                  <a:schemeClr val="dk1"/>
                </a:solidFill>
                <a:latin typeface="Roboto"/>
                <a:ea typeface="Roboto"/>
                <a:cs typeface="Roboto"/>
                <a:sym typeface="Roboto"/>
              </a:rPr>
              <a:t>One of the most efficient learning algorithms, suitable for classification with discrete features like counting words for text classification, spam filtering etc. </a:t>
            </a:r>
            <a:endParaRPr sz="1900">
              <a:solidFill>
                <a:schemeClr val="dk1"/>
              </a:solidFill>
              <a:latin typeface="Roboto"/>
              <a:ea typeface="Roboto"/>
              <a:cs typeface="Roboto"/>
              <a:sym typeface="Roboto"/>
            </a:endParaRPr>
          </a:p>
          <a:p>
            <a:pPr marL="0" lvl="0" indent="0" algn="just" rtl="0">
              <a:lnSpc>
                <a:spcPct val="115000"/>
              </a:lnSpc>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2"/>
          <p:cNvSpPr txBox="1">
            <a:spLocks noGrp="1"/>
          </p:cNvSpPr>
          <p:nvPr>
            <p:ph type="subTitle" idx="1"/>
          </p:nvPr>
        </p:nvSpPr>
        <p:spPr>
          <a:xfrm>
            <a:off x="111825" y="345875"/>
            <a:ext cx="8917500" cy="78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700" b="1">
                <a:solidFill>
                  <a:schemeClr val="lt1"/>
                </a:solidFill>
                <a:latin typeface="Roboto"/>
                <a:ea typeface="Roboto"/>
                <a:cs typeface="Roboto"/>
                <a:sym typeface="Roboto"/>
              </a:rPr>
              <a:t>‘Bag of Words’ Model </a:t>
            </a:r>
            <a:endParaRPr sz="2700" b="1">
              <a:solidFill>
                <a:schemeClr val="lt1"/>
              </a:solidFill>
              <a:latin typeface="Roboto"/>
              <a:ea typeface="Roboto"/>
              <a:cs typeface="Roboto"/>
              <a:sym typeface="Roboto"/>
            </a:endParaRPr>
          </a:p>
          <a:p>
            <a:pPr marL="0" lvl="0" indent="0" algn="ctr" rtl="0">
              <a:spcBef>
                <a:spcPts val="0"/>
              </a:spcBef>
              <a:spcAft>
                <a:spcPts val="0"/>
              </a:spcAft>
              <a:buNone/>
            </a:pPr>
            <a:endParaRPr/>
          </a:p>
        </p:txBody>
      </p:sp>
      <p:sp>
        <p:nvSpPr>
          <p:cNvPr id="902" name="Google Shape;902;p32"/>
          <p:cNvSpPr txBox="1">
            <a:spLocks noGrp="1"/>
          </p:cNvSpPr>
          <p:nvPr>
            <p:ph type="subTitle" idx="1"/>
          </p:nvPr>
        </p:nvSpPr>
        <p:spPr>
          <a:xfrm>
            <a:off x="2264250" y="1299850"/>
            <a:ext cx="4500600" cy="2557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 sz="1900">
                <a:solidFill>
                  <a:schemeClr val="dk1"/>
                </a:solidFill>
                <a:latin typeface="Roboto"/>
                <a:ea typeface="Roboto"/>
                <a:cs typeface="Roboto"/>
                <a:sym typeface="Roboto"/>
              </a:rPr>
              <a:t>Pattern classification should respect 3 individuals: </a:t>
            </a:r>
            <a:endParaRPr sz="1900">
              <a:solidFill>
                <a:schemeClr val="dk1"/>
              </a:solidFill>
              <a:latin typeface="Roboto"/>
              <a:ea typeface="Roboto"/>
              <a:cs typeface="Roboto"/>
              <a:sym typeface="Roboto"/>
            </a:endParaRPr>
          </a:p>
          <a:p>
            <a:pPr marL="0" lvl="0" indent="0" algn="just" rtl="0">
              <a:lnSpc>
                <a:spcPct val="115000"/>
              </a:lnSpc>
              <a:spcBef>
                <a:spcPts val="0"/>
              </a:spcBef>
              <a:spcAft>
                <a:spcPts val="0"/>
              </a:spcAft>
              <a:buNone/>
            </a:pPr>
            <a:r>
              <a:rPr lang="es" sz="1900">
                <a:solidFill>
                  <a:schemeClr val="dk1"/>
                </a:solidFill>
                <a:latin typeface="Roboto"/>
                <a:ea typeface="Roboto"/>
                <a:cs typeface="Roboto"/>
                <a:sym typeface="Roboto"/>
              </a:rPr>
              <a:t>-&gt; Salient</a:t>
            </a:r>
            <a:endParaRPr sz="1900">
              <a:solidFill>
                <a:schemeClr val="dk1"/>
              </a:solidFill>
              <a:latin typeface="Roboto"/>
              <a:ea typeface="Roboto"/>
              <a:cs typeface="Roboto"/>
              <a:sym typeface="Roboto"/>
            </a:endParaRPr>
          </a:p>
          <a:p>
            <a:pPr marL="0" lvl="0" indent="0" algn="just" rtl="0">
              <a:lnSpc>
                <a:spcPct val="115000"/>
              </a:lnSpc>
              <a:spcBef>
                <a:spcPts val="0"/>
              </a:spcBef>
              <a:spcAft>
                <a:spcPts val="0"/>
              </a:spcAft>
              <a:buNone/>
            </a:pPr>
            <a:r>
              <a:rPr lang="es" sz="1900">
                <a:solidFill>
                  <a:schemeClr val="dk1"/>
                </a:solidFill>
                <a:latin typeface="Roboto"/>
                <a:ea typeface="Roboto"/>
                <a:cs typeface="Roboto"/>
                <a:sym typeface="Roboto"/>
              </a:rPr>
              <a:t>-&gt; Invariant</a:t>
            </a:r>
            <a:endParaRPr sz="1900">
              <a:solidFill>
                <a:schemeClr val="dk1"/>
              </a:solidFill>
              <a:latin typeface="Roboto"/>
              <a:ea typeface="Roboto"/>
              <a:cs typeface="Roboto"/>
              <a:sym typeface="Roboto"/>
            </a:endParaRPr>
          </a:p>
          <a:p>
            <a:pPr marL="0" lvl="0" indent="0" algn="just" rtl="0">
              <a:lnSpc>
                <a:spcPct val="115000"/>
              </a:lnSpc>
              <a:spcBef>
                <a:spcPts val="0"/>
              </a:spcBef>
              <a:spcAft>
                <a:spcPts val="0"/>
              </a:spcAft>
              <a:buNone/>
            </a:pPr>
            <a:r>
              <a:rPr lang="es" sz="1900">
                <a:solidFill>
                  <a:schemeClr val="dk1"/>
                </a:solidFill>
                <a:latin typeface="Roboto"/>
                <a:ea typeface="Roboto"/>
                <a:cs typeface="Roboto"/>
                <a:sym typeface="Roboto"/>
              </a:rPr>
              <a:t>-&gt; Discriminatory</a:t>
            </a:r>
            <a:endParaRPr sz="1900">
              <a:solidFill>
                <a:schemeClr val="dk1"/>
              </a:solidFill>
              <a:latin typeface="Roboto"/>
              <a:ea typeface="Roboto"/>
              <a:cs typeface="Roboto"/>
              <a:sym typeface="Roboto"/>
            </a:endParaRPr>
          </a:p>
          <a:p>
            <a:pPr marL="0" lvl="0" indent="0" algn="just" rtl="0">
              <a:lnSpc>
                <a:spcPct val="115000"/>
              </a:lnSpc>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33"/>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 Training Splitted Dataset</a:t>
            </a:r>
            <a:endParaRPr/>
          </a:p>
        </p:txBody>
      </p:sp>
      <p:pic>
        <p:nvPicPr>
          <p:cNvPr id="908" name="Google Shape;908;p33"/>
          <p:cNvPicPr preferRelativeResize="0"/>
          <p:nvPr/>
        </p:nvPicPr>
        <p:blipFill>
          <a:blip r:embed="rId3">
            <a:alphaModFix/>
          </a:blip>
          <a:stretch>
            <a:fillRect/>
          </a:stretch>
        </p:blipFill>
        <p:spPr>
          <a:xfrm>
            <a:off x="2085975" y="1675563"/>
            <a:ext cx="4972050" cy="2295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34"/>
          <p:cNvSpPr txBox="1">
            <a:spLocks noGrp="1"/>
          </p:cNvSpPr>
          <p:nvPr>
            <p:ph type="ctrTitle"/>
          </p:nvPr>
        </p:nvSpPr>
        <p:spPr>
          <a:xfrm>
            <a:off x="4893700" y="1737500"/>
            <a:ext cx="3530400" cy="606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s" sz="3000"/>
              <a:t>RESULTS</a:t>
            </a:r>
            <a:endParaRPr sz="3000"/>
          </a:p>
        </p:txBody>
      </p:sp>
      <p:cxnSp>
        <p:nvCxnSpPr>
          <p:cNvPr id="914" name="Google Shape;914;p34"/>
          <p:cNvCxnSpPr/>
          <p:nvPr/>
        </p:nvCxnSpPr>
        <p:spPr>
          <a:xfrm>
            <a:off x="4969825" y="2283850"/>
            <a:ext cx="4448400" cy="0"/>
          </a:xfrm>
          <a:prstGeom prst="straightConnector1">
            <a:avLst/>
          </a:prstGeom>
          <a:noFill/>
          <a:ln w="9525" cap="flat" cmpd="sng">
            <a:solidFill>
              <a:schemeClr val="accent1"/>
            </a:solidFill>
            <a:prstDash val="solid"/>
            <a:round/>
            <a:headEnd type="none" w="sm" len="sm"/>
            <a:tailEnd type="none" w="sm" len="sm"/>
          </a:ln>
        </p:spPr>
      </p:cxnSp>
      <p:grpSp>
        <p:nvGrpSpPr>
          <p:cNvPr id="915" name="Google Shape;915;p34"/>
          <p:cNvGrpSpPr/>
          <p:nvPr/>
        </p:nvGrpSpPr>
        <p:grpSpPr>
          <a:xfrm>
            <a:off x="1458801" y="1263452"/>
            <a:ext cx="2342144" cy="1664528"/>
            <a:chOff x="160325" y="221250"/>
            <a:chExt cx="7199950" cy="5116900"/>
          </a:xfrm>
        </p:grpSpPr>
        <p:sp>
          <p:nvSpPr>
            <p:cNvPr id="916" name="Google Shape;916;p3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3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3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3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923"/>
        <p:cNvGrpSpPr/>
        <p:nvPr/>
      </p:nvGrpSpPr>
      <p:grpSpPr>
        <a:xfrm>
          <a:off x="0" y="0"/>
          <a:ext cx="0" cy="0"/>
          <a:chOff x="0" y="0"/>
          <a:chExt cx="0" cy="0"/>
        </a:xfrm>
      </p:grpSpPr>
      <p:sp>
        <p:nvSpPr>
          <p:cNvPr id="924" name="Google Shape;924;p35"/>
          <p:cNvSpPr txBox="1">
            <a:spLocks noGrp="1"/>
          </p:cNvSpPr>
          <p:nvPr>
            <p:ph type="ctrTitle"/>
          </p:nvPr>
        </p:nvSpPr>
        <p:spPr>
          <a:xfrm>
            <a:off x="3834075" y="951450"/>
            <a:ext cx="5529600" cy="37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s" sz="2500"/>
              <a:t>WE COULD COME UP WITH THESE:</a:t>
            </a:r>
            <a:endParaRPr sz="2500"/>
          </a:p>
        </p:txBody>
      </p:sp>
      <p:sp>
        <p:nvSpPr>
          <p:cNvPr id="925" name="Google Shape;925;p35"/>
          <p:cNvSpPr txBox="1">
            <a:spLocks noGrp="1"/>
          </p:cNvSpPr>
          <p:nvPr>
            <p:ph type="subTitle" idx="1"/>
          </p:nvPr>
        </p:nvSpPr>
        <p:spPr>
          <a:xfrm>
            <a:off x="3986575" y="1417675"/>
            <a:ext cx="4898700" cy="28815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Font typeface="Roboto"/>
              <a:buChar char="❏"/>
            </a:pPr>
            <a:r>
              <a:rPr lang="es" sz="1400" b="1">
                <a:latin typeface="Roboto"/>
                <a:ea typeface="Roboto"/>
                <a:cs typeface="Roboto"/>
                <a:sym typeface="Roboto"/>
              </a:rPr>
              <a:t>Confusion Matrix</a:t>
            </a:r>
            <a:endParaRPr sz="1400" b="1">
              <a:latin typeface="Roboto"/>
              <a:ea typeface="Roboto"/>
              <a:cs typeface="Roboto"/>
              <a:sym typeface="Roboto"/>
            </a:endParaRPr>
          </a:p>
          <a:p>
            <a:pPr marL="457200" lvl="0" indent="-317500" algn="l" rtl="0">
              <a:lnSpc>
                <a:spcPct val="150000"/>
              </a:lnSpc>
              <a:spcBef>
                <a:spcPts val="0"/>
              </a:spcBef>
              <a:spcAft>
                <a:spcPts val="0"/>
              </a:spcAft>
              <a:buSzPts val="1400"/>
              <a:buFont typeface="Roboto"/>
              <a:buChar char="❏"/>
            </a:pPr>
            <a:r>
              <a:rPr lang="es" sz="1400" b="1">
                <a:latin typeface="Roboto"/>
                <a:ea typeface="Roboto"/>
                <a:cs typeface="Roboto"/>
                <a:sym typeface="Roboto"/>
              </a:rPr>
              <a:t>Accuracy</a:t>
            </a:r>
            <a:endParaRPr sz="1400" b="1">
              <a:latin typeface="Roboto"/>
              <a:ea typeface="Roboto"/>
              <a:cs typeface="Roboto"/>
              <a:sym typeface="Roboto"/>
            </a:endParaRPr>
          </a:p>
          <a:p>
            <a:pPr marL="457200" lvl="0" indent="-317500" algn="l" rtl="0">
              <a:lnSpc>
                <a:spcPct val="150000"/>
              </a:lnSpc>
              <a:spcBef>
                <a:spcPts val="0"/>
              </a:spcBef>
              <a:spcAft>
                <a:spcPts val="0"/>
              </a:spcAft>
              <a:buSzPts val="1400"/>
              <a:buFont typeface="Roboto"/>
              <a:buChar char="❏"/>
            </a:pPr>
            <a:r>
              <a:rPr lang="es" sz="1400" b="1">
                <a:latin typeface="Roboto"/>
                <a:ea typeface="Roboto"/>
                <a:cs typeface="Roboto"/>
                <a:sym typeface="Roboto"/>
              </a:rPr>
              <a:t>Precisión</a:t>
            </a:r>
            <a:endParaRPr sz="1400" b="1">
              <a:latin typeface="Roboto"/>
              <a:ea typeface="Roboto"/>
              <a:cs typeface="Roboto"/>
              <a:sym typeface="Roboto"/>
            </a:endParaRPr>
          </a:p>
          <a:p>
            <a:pPr marL="457200" lvl="0" indent="-317500" algn="l" rtl="0">
              <a:lnSpc>
                <a:spcPct val="150000"/>
              </a:lnSpc>
              <a:spcBef>
                <a:spcPts val="0"/>
              </a:spcBef>
              <a:spcAft>
                <a:spcPts val="0"/>
              </a:spcAft>
              <a:buSzPts val="1400"/>
              <a:buFont typeface="Roboto"/>
              <a:buChar char="❏"/>
            </a:pPr>
            <a:r>
              <a:rPr lang="es" sz="1400" b="1">
                <a:latin typeface="Roboto"/>
                <a:ea typeface="Roboto"/>
                <a:cs typeface="Roboto"/>
                <a:sym typeface="Roboto"/>
              </a:rPr>
              <a:t>Recall</a:t>
            </a:r>
            <a:endParaRPr sz="1400" b="1">
              <a:latin typeface="Roboto"/>
              <a:ea typeface="Roboto"/>
              <a:cs typeface="Roboto"/>
              <a:sym typeface="Roboto"/>
            </a:endParaRPr>
          </a:p>
          <a:p>
            <a:pPr marL="457200" lvl="0" indent="-317500" algn="l" rtl="0">
              <a:lnSpc>
                <a:spcPct val="150000"/>
              </a:lnSpc>
              <a:spcBef>
                <a:spcPts val="0"/>
              </a:spcBef>
              <a:spcAft>
                <a:spcPts val="0"/>
              </a:spcAft>
              <a:buSzPts val="1400"/>
              <a:buFont typeface="Roboto"/>
              <a:buChar char="❏"/>
            </a:pPr>
            <a:r>
              <a:rPr lang="es" sz="1400" b="1">
                <a:latin typeface="Roboto"/>
                <a:ea typeface="Roboto"/>
                <a:cs typeface="Roboto"/>
                <a:sym typeface="Roboto"/>
              </a:rPr>
              <a:t>F1-Score</a:t>
            </a:r>
            <a:endParaRPr sz="1400" b="1">
              <a:latin typeface="Roboto"/>
              <a:ea typeface="Roboto"/>
              <a:cs typeface="Roboto"/>
              <a:sym typeface="Roboto"/>
            </a:endParaRPr>
          </a:p>
          <a:p>
            <a:pPr marL="457200" lvl="0" indent="-317500" algn="l" rtl="0">
              <a:lnSpc>
                <a:spcPct val="150000"/>
              </a:lnSpc>
              <a:spcBef>
                <a:spcPts val="0"/>
              </a:spcBef>
              <a:spcAft>
                <a:spcPts val="0"/>
              </a:spcAft>
              <a:buSzPts val="1400"/>
              <a:buFont typeface="Roboto"/>
              <a:buChar char="❏"/>
            </a:pPr>
            <a:r>
              <a:rPr lang="es" sz="1400" b="1">
                <a:latin typeface="Roboto"/>
                <a:ea typeface="Roboto"/>
                <a:cs typeface="Roboto"/>
                <a:sym typeface="Roboto"/>
              </a:rPr>
              <a:t>Other Comparison</a:t>
            </a:r>
            <a:endParaRPr sz="1400" b="1">
              <a:latin typeface="Roboto"/>
              <a:ea typeface="Roboto"/>
              <a:cs typeface="Roboto"/>
              <a:sym typeface="Roboto"/>
            </a:endParaRPr>
          </a:p>
          <a:p>
            <a:pPr marL="0" lvl="0" indent="0" algn="l" rtl="0">
              <a:lnSpc>
                <a:spcPct val="100000"/>
              </a:lnSpc>
              <a:spcBef>
                <a:spcPts val="0"/>
              </a:spcBef>
              <a:spcAft>
                <a:spcPts val="0"/>
              </a:spcAft>
              <a:buSzPts val="1000"/>
              <a:buNone/>
            </a:pPr>
            <a:endParaRPr sz="1400"/>
          </a:p>
        </p:txBody>
      </p:sp>
      <p:grpSp>
        <p:nvGrpSpPr>
          <p:cNvPr id="926" name="Google Shape;926;p35"/>
          <p:cNvGrpSpPr/>
          <p:nvPr/>
        </p:nvGrpSpPr>
        <p:grpSpPr>
          <a:xfrm flipH="1">
            <a:off x="-4226626" y="-117297"/>
            <a:ext cx="7324051" cy="5378088"/>
            <a:chOff x="238125" y="262775"/>
            <a:chExt cx="7092825" cy="5151425"/>
          </a:xfrm>
        </p:grpSpPr>
        <p:sp>
          <p:nvSpPr>
            <p:cNvPr id="927" name="Google Shape;927;p35"/>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35"/>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35"/>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35"/>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35"/>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35"/>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35"/>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35"/>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35"/>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35"/>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35"/>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35"/>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35"/>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35"/>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35"/>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35"/>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35"/>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35"/>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35"/>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35"/>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35"/>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35"/>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35"/>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35"/>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35"/>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35"/>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35"/>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35"/>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35"/>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35"/>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35"/>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35"/>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35"/>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35"/>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35"/>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35"/>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35"/>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35"/>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35"/>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35"/>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35"/>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35"/>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35"/>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35"/>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35"/>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35"/>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35"/>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35"/>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35"/>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35"/>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35"/>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35"/>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35"/>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35"/>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35"/>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35"/>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35"/>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35"/>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35"/>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35"/>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35"/>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35"/>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35"/>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35"/>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35"/>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35"/>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35"/>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35"/>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35"/>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35"/>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35"/>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35"/>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35"/>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35"/>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35"/>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35"/>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35"/>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35"/>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35"/>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35"/>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35"/>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35"/>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35"/>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35"/>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35"/>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35"/>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35"/>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35"/>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35"/>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35"/>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35"/>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35"/>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35"/>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35"/>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35"/>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35"/>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35"/>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35"/>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35"/>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35"/>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35"/>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35"/>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35"/>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35"/>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35"/>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35"/>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35"/>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35"/>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35"/>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35"/>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35"/>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35"/>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35"/>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35"/>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35"/>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35"/>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35"/>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35"/>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35"/>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35"/>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35"/>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35"/>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35"/>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35"/>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35"/>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35"/>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35"/>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35"/>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35"/>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35"/>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35"/>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35"/>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35"/>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35"/>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p35"/>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35"/>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35"/>
            <p:cNvSpPr/>
            <p:nvPr/>
          </p:nvSpPr>
          <p:spPr>
            <a:xfrm flipH="1">
              <a:off x="908416"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35"/>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35"/>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35"/>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36"/>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1072" name="Google Shape;1072;p36"/>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36"/>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1074" name="Google Shape;1074;p36"/>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36"/>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1076" name="Google Shape;1076;p36"/>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1077" name="Google Shape;1077;p36"/>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1078" name="Google Shape;1078;p36"/>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1079" name="Google Shape;1079;p36"/>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1080" name="Google Shape;1080;p36"/>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1081" name="Google Shape;1081;p36"/>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1082" name="Google Shape;1082;p36"/>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1083" name="Google Shape;1083;p36"/>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1084" name="Google Shape;1084;p36"/>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1085" name="Google Shape;1085;p36"/>
          <p:cNvSpPr/>
          <p:nvPr/>
        </p:nvSpPr>
        <p:spPr>
          <a:xfrm>
            <a:off x="481525" y="714950"/>
            <a:ext cx="1991712" cy="450801"/>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1086" name="Google Shape;1086;p36"/>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87" name="Google Shape;1087;p36"/>
          <p:cNvPicPr preferRelativeResize="0"/>
          <p:nvPr/>
        </p:nvPicPr>
        <p:blipFill rotWithShape="1">
          <a:blip r:embed="rId3">
            <a:alphaModFix/>
          </a:blip>
          <a:srcRect r="5347"/>
          <a:stretch/>
        </p:blipFill>
        <p:spPr>
          <a:xfrm>
            <a:off x="4704200" y="1140450"/>
            <a:ext cx="4439799" cy="3158575"/>
          </a:xfrm>
          <a:prstGeom prst="rect">
            <a:avLst/>
          </a:prstGeom>
          <a:noFill/>
          <a:ln>
            <a:noFill/>
          </a:ln>
        </p:spPr>
      </p:pic>
      <p:pic>
        <p:nvPicPr>
          <p:cNvPr id="1088" name="Google Shape;1088;p36"/>
          <p:cNvPicPr preferRelativeResize="0"/>
          <p:nvPr/>
        </p:nvPicPr>
        <p:blipFill>
          <a:blip r:embed="rId4">
            <a:alphaModFix/>
          </a:blip>
          <a:stretch>
            <a:fillRect/>
          </a:stretch>
        </p:blipFill>
        <p:spPr>
          <a:xfrm>
            <a:off x="0" y="1183424"/>
            <a:ext cx="4439806" cy="3021450"/>
          </a:xfrm>
          <a:prstGeom prst="rect">
            <a:avLst/>
          </a:prstGeom>
          <a:noFill/>
          <a:ln>
            <a:noFill/>
          </a:ln>
        </p:spPr>
      </p:pic>
      <p:sp>
        <p:nvSpPr>
          <p:cNvPr id="1089" name="Google Shape;1089;p36"/>
          <p:cNvSpPr txBox="1"/>
          <p:nvPr/>
        </p:nvSpPr>
        <p:spPr>
          <a:xfrm>
            <a:off x="4305100" y="2239800"/>
            <a:ext cx="6501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500" b="1">
                <a:latin typeface="Roboto"/>
                <a:ea typeface="Roboto"/>
                <a:cs typeface="Roboto"/>
                <a:sym typeface="Roboto"/>
              </a:rPr>
              <a:t> VS</a:t>
            </a:r>
            <a:endParaRPr sz="1500" b="1">
              <a:latin typeface="Roboto"/>
              <a:ea typeface="Roboto"/>
              <a:cs typeface="Roboto"/>
              <a:sym typeface="Roboto"/>
            </a:endParaRPr>
          </a:p>
        </p:txBody>
      </p:sp>
      <p:sp>
        <p:nvSpPr>
          <p:cNvPr id="1090" name="Google Shape;1090;p36"/>
          <p:cNvSpPr/>
          <p:nvPr/>
        </p:nvSpPr>
        <p:spPr>
          <a:xfrm>
            <a:off x="6072700" y="714950"/>
            <a:ext cx="1991712" cy="450801"/>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1091" name="Google Shape;1091;p36"/>
          <p:cNvSpPr txBox="1"/>
          <p:nvPr/>
        </p:nvSpPr>
        <p:spPr>
          <a:xfrm>
            <a:off x="627425" y="762025"/>
            <a:ext cx="174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latin typeface="Roboto"/>
                <a:ea typeface="Roboto"/>
                <a:cs typeface="Roboto"/>
                <a:sym typeface="Roboto"/>
              </a:rPr>
              <a:t>Actual Results</a:t>
            </a:r>
            <a:endParaRPr b="1">
              <a:latin typeface="Roboto"/>
              <a:ea typeface="Roboto"/>
              <a:cs typeface="Roboto"/>
              <a:sym typeface="Roboto"/>
            </a:endParaRPr>
          </a:p>
        </p:txBody>
      </p:sp>
      <p:sp>
        <p:nvSpPr>
          <p:cNvPr id="1092" name="Google Shape;1092;p36"/>
          <p:cNvSpPr txBox="1"/>
          <p:nvPr/>
        </p:nvSpPr>
        <p:spPr>
          <a:xfrm>
            <a:off x="6271325" y="740250"/>
            <a:ext cx="174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latin typeface="Roboto"/>
                <a:ea typeface="Roboto"/>
                <a:cs typeface="Roboto"/>
                <a:sym typeface="Roboto"/>
              </a:rPr>
              <a:t>Predicted Results</a:t>
            </a:r>
            <a:endParaRPr b="1">
              <a:latin typeface="Roboto"/>
              <a:ea typeface="Roboto"/>
              <a:cs typeface="Roboto"/>
              <a:sym typeface="Roboto"/>
            </a:endParaRPr>
          </a:p>
        </p:txBody>
      </p:sp>
      <p:sp>
        <p:nvSpPr>
          <p:cNvPr id="1093" name="Google Shape;1093;p36"/>
          <p:cNvSpPr txBox="1"/>
          <p:nvPr/>
        </p:nvSpPr>
        <p:spPr>
          <a:xfrm>
            <a:off x="3646025" y="226150"/>
            <a:ext cx="1814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700" b="1">
                <a:solidFill>
                  <a:srgbClr val="FFFFFF"/>
                </a:solidFill>
                <a:latin typeface="Roboto"/>
                <a:ea typeface="Roboto"/>
                <a:cs typeface="Roboto"/>
                <a:sym typeface="Roboto"/>
              </a:rPr>
              <a:t>COMPARISON</a:t>
            </a:r>
            <a:endParaRPr sz="1700" b="1">
              <a:solidFill>
                <a:srgbClr val="FFFFFF"/>
              </a:solidFill>
              <a:latin typeface="Roboto"/>
              <a:ea typeface="Roboto"/>
              <a:cs typeface="Roboto"/>
              <a:sym typeface="Roboto"/>
            </a:endParaRPr>
          </a:p>
        </p:txBody>
      </p:sp>
      <p:sp>
        <p:nvSpPr>
          <p:cNvPr id="1094" name="Google Shape;1094;p36"/>
          <p:cNvSpPr txBox="1"/>
          <p:nvPr/>
        </p:nvSpPr>
        <p:spPr>
          <a:xfrm>
            <a:off x="2875750" y="4394225"/>
            <a:ext cx="353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rgbClr val="FFFFFF"/>
                </a:solidFill>
                <a:latin typeface="Roboto"/>
                <a:ea typeface="Roboto"/>
                <a:cs typeface="Roboto"/>
                <a:sym typeface="Roboto"/>
              </a:rPr>
              <a:t>1 = “</a:t>
            </a:r>
            <a:r>
              <a:rPr lang="es" b="1">
                <a:solidFill>
                  <a:srgbClr val="E06666"/>
                </a:solidFill>
                <a:latin typeface="Roboto"/>
                <a:ea typeface="Roboto"/>
                <a:cs typeface="Roboto"/>
                <a:sym typeface="Roboto"/>
              </a:rPr>
              <a:t>Spam</a:t>
            </a:r>
            <a:r>
              <a:rPr lang="es" b="1">
                <a:solidFill>
                  <a:srgbClr val="FFFFFF"/>
                </a:solidFill>
                <a:latin typeface="Roboto"/>
                <a:ea typeface="Roboto"/>
                <a:cs typeface="Roboto"/>
                <a:sym typeface="Roboto"/>
              </a:rPr>
              <a:t>”			0 = “</a:t>
            </a:r>
            <a:r>
              <a:rPr lang="es" b="1">
                <a:solidFill>
                  <a:srgbClr val="3C78D8"/>
                </a:solidFill>
                <a:latin typeface="Roboto"/>
                <a:ea typeface="Roboto"/>
                <a:cs typeface="Roboto"/>
                <a:sym typeface="Roboto"/>
              </a:rPr>
              <a:t>Ham</a:t>
            </a:r>
            <a:r>
              <a:rPr lang="es" b="1">
                <a:solidFill>
                  <a:srgbClr val="FFFFFF"/>
                </a:solidFill>
                <a:latin typeface="Roboto"/>
                <a:ea typeface="Roboto"/>
                <a:cs typeface="Roboto"/>
                <a:sym typeface="Roboto"/>
              </a:rPr>
              <a:t>”</a:t>
            </a:r>
            <a:endParaRPr b="1">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
        <p:cNvGrpSpPr/>
        <p:nvPr/>
      </p:nvGrpSpPr>
      <p:grpSpPr>
        <a:xfrm>
          <a:off x="0" y="0"/>
          <a:ext cx="0" cy="0"/>
          <a:chOff x="0" y="0"/>
          <a:chExt cx="0" cy="0"/>
        </a:xfrm>
      </p:grpSpPr>
      <p:sp>
        <p:nvSpPr>
          <p:cNvPr id="113" name="Google Shape;113;p19"/>
          <p:cNvSpPr txBox="1">
            <a:spLocks noGrp="1"/>
          </p:cNvSpPr>
          <p:nvPr>
            <p:ph type="subTitle" idx="1"/>
          </p:nvPr>
        </p:nvSpPr>
        <p:spPr>
          <a:xfrm>
            <a:off x="4197725" y="1439700"/>
            <a:ext cx="5385600" cy="1775100"/>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endParaRPr sz="1900" b="1">
              <a:solidFill>
                <a:srgbClr val="000000"/>
              </a:solidFill>
              <a:latin typeface="Merriweather"/>
              <a:ea typeface="Merriweather"/>
              <a:cs typeface="Merriweather"/>
              <a:sym typeface="Merriweather"/>
            </a:endParaRPr>
          </a:p>
          <a:p>
            <a:pPr marL="457200" lvl="0" indent="-349250" algn="l" rtl="0">
              <a:lnSpc>
                <a:spcPct val="150000"/>
              </a:lnSpc>
              <a:spcBef>
                <a:spcPts val="0"/>
              </a:spcBef>
              <a:spcAft>
                <a:spcPts val="0"/>
              </a:spcAft>
              <a:buClr>
                <a:schemeClr val="dk1"/>
              </a:buClr>
              <a:buSzPts val="1900"/>
              <a:buFont typeface="Merriweather"/>
              <a:buChar char="❏"/>
            </a:pPr>
            <a:r>
              <a:rPr lang="es" sz="1900" b="1">
                <a:solidFill>
                  <a:schemeClr val="dk1"/>
                </a:solidFill>
                <a:latin typeface="Merriweather"/>
                <a:ea typeface="Merriweather"/>
                <a:cs typeface="Merriweather"/>
                <a:sym typeface="Merriweather"/>
              </a:rPr>
              <a:t>KM ZUBAIR (1722931)</a:t>
            </a:r>
            <a:endParaRPr sz="1900" b="1">
              <a:solidFill>
                <a:srgbClr val="000000"/>
              </a:solidFill>
              <a:latin typeface="Merriweather"/>
              <a:ea typeface="Merriweather"/>
              <a:cs typeface="Merriweather"/>
              <a:sym typeface="Merriweather"/>
            </a:endParaRPr>
          </a:p>
          <a:p>
            <a:pPr marL="457200" lvl="0" indent="-349250" algn="l" rtl="0">
              <a:lnSpc>
                <a:spcPct val="150000"/>
              </a:lnSpc>
              <a:spcBef>
                <a:spcPts val="0"/>
              </a:spcBef>
              <a:spcAft>
                <a:spcPts val="0"/>
              </a:spcAft>
              <a:buClr>
                <a:srgbClr val="000000"/>
              </a:buClr>
              <a:buSzPts val="1900"/>
              <a:buFont typeface="Merriweather"/>
              <a:buChar char="❏"/>
            </a:pPr>
            <a:r>
              <a:rPr lang="es" sz="1900" b="1">
                <a:solidFill>
                  <a:srgbClr val="000000"/>
                </a:solidFill>
                <a:latin typeface="Merriweather"/>
                <a:ea typeface="Merriweather"/>
                <a:cs typeface="Merriweather"/>
                <a:sym typeface="Merriweather"/>
              </a:rPr>
              <a:t>TASNIM RAFIA (1725826)</a:t>
            </a:r>
            <a:endParaRPr sz="1900" b="1">
              <a:solidFill>
                <a:srgbClr val="000000"/>
              </a:solidFill>
              <a:latin typeface="Merriweather"/>
              <a:ea typeface="Merriweather"/>
              <a:cs typeface="Merriweather"/>
              <a:sym typeface="Merriweather"/>
            </a:endParaRPr>
          </a:p>
          <a:p>
            <a:pPr marL="457200" lvl="0" indent="-349250" algn="l" rtl="0">
              <a:lnSpc>
                <a:spcPct val="150000"/>
              </a:lnSpc>
              <a:spcBef>
                <a:spcPts val="0"/>
              </a:spcBef>
              <a:spcAft>
                <a:spcPts val="0"/>
              </a:spcAft>
              <a:buClr>
                <a:srgbClr val="000000"/>
              </a:buClr>
              <a:buSzPts val="1900"/>
              <a:buFont typeface="Merriweather"/>
              <a:buChar char="❏"/>
            </a:pPr>
            <a:r>
              <a:rPr lang="es" sz="1900" b="1">
                <a:solidFill>
                  <a:srgbClr val="000000"/>
                </a:solidFill>
                <a:latin typeface="Merriweather"/>
                <a:ea typeface="Merriweather"/>
                <a:cs typeface="Merriweather"/>
                <a:sym typeface="Merriweather"/>
              </a:rPr>
              <a:t>BILLAH SYED MASHKUR (1723387)</a:t>
            </a:r>
            <a:endParaRPr sz="1900" b="1">
              <a:solidFill>
                <a:srgbClr val="000000"/>
              </a:solidFill>
              <a:latin typeface="Merriweather"/>
              <a:ea typeface="Merriweather"/>
              <a:cs typeface="Merriweather"/>
              <a:sym typeface="Merriweather"/>
            </a:endParaRPr>
          </a:p>
          <a:p>
            <a:pPr marL="457200" lvl="0" indent="0" algn="l" rtl="0">
              <a:lnSpc>
                <a:spcPct val="150000"/>
              </a:lnSpc>
              <a:spcBef>
                <a:spcPts val="0"/>
              </a:spcBef>
              <a:spcAft>
                <a:spcPts val="0"/>
              </a:spcAft>
              <a:buSzPts val="1000"/>
              <a:buNone/>
            </a:pPr>
            <a:endParaRPr sz="1600">
              <a:solidFill>
                <a:schemeClr val="dk1"/>
              </a:solidFill>
              <a:latin typeface="Roboto"/>
              <a:ea typeface="Roboto"/>
              <a:cs typeface="Roboto"/>
              <a:sym typeface="Roboto"/>
            </a:endParaRPr>
          </a:p>
          <a:p>
            <a:pPr marL="0" lvl="0" indent="0" algn="l" rtl="0">
              <a:lnSpc>
                <a:spcPct val="100000"/>
              </a:lnSpc>
              <a:spcBef>
                <a:spcPts val="0"/>
              </a:spcBef>
              <a:spcAft>
                <a:spcPts val="0"/>
              </a:spcAft>
              <a:buSzPts val="1000"/>
              <a:buNone/>
            </a:pPr>
            <a:endParaRPr sz="1900"/>
          </a:p>
        </p:txBody>
      </p:sp>
      <p:grpSp>
        <p:nvGrpSpPr>
          <p:cNvPr id="114" name="Google Shape;114;p19"/>
          <p:cNvGrpSpPr/>
          <p:nvPr/>
        </p:nvGrpSpPr>
        <p:grpSpPr>
          <a:xfrm flipH="1">
            <a:off x="-4226626" y="-117297"/>
            <a:ext cx="7324051" cy="5378088"/>
            <a:chOff x="238125" y="262775"/>
            <a:chExt cx="7092825" cy="5151425"/>
          </a:xfrm>
        </p:grpSpPr>
        <p:sp>
          <p:nvSpPr>
            <p:cNvPr id="115" name="Google Shape;115;p19"/>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9"/>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9"/>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9"/>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9"/>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9"/>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9"/>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9"/>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9"/>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9"/>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9"/>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9"/>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9"/>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9"/>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9"/>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9"/>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9"/>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9"/>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9"/>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9"/>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9"/>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9"/>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9"/>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9"/>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9"/>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9"/>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9"/>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9"/>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9"/>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9"/>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9"/>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9"/>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9"/>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9"/>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9"/>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9"/>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9"/>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9"/>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9"/>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9"/>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9"/>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9"/>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9"/>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9"/>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9"/>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9"/>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9"/>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9"/>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9"/>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9"/>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9"/>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9"/>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9"/>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9"/>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9"/>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9"/>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9"/>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9"/>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9"/>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9"/>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9"/>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9"/>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9"/>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9"/>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9"/>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9"/>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9"/>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9"/>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9"/>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9"/>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9"/>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9"/>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9"/>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9"/>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9"/>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9"/>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9"/>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9"/>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9"/>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9"/>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9"/>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9"/>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9"/>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9"/>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9"/>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9"/>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9"/>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9"/>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9"/>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9"/>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9"/>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9"/>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9"/>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9"/>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9"/>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9"/>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9"/>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9"/>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9"/>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9"/>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9"/>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9"/>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9"/>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9"/>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9"/>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9"/>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9"/>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9"/>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9"/>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9"/>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9"/>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9"/>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9"/>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9"/>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9"/>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9"/>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9"/>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9"/>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9"/>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9"/>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9"/>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9"/>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9"/>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9"/>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9"/>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9"/>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9"/>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9"/>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9"/>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9"/>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9"/>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9"/>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9"/>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9"/>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9"/>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9"/>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9"/>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9"/>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9"/>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9"/>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5" name="Google Shape;255;p19"/>
          <p:cNvSpPr txBox="1">
            <a:spLocks noGrp="1"/>
          </p:cNvSpPr>
          <p:nvPr>
            <p:ph type="subTitle" idx="1"/>
          </p:nvPr>
        </p:nvSpPr>
        <p:spPr>
          <a:xfrm>
            <a:off x="3876275" y="988500"/>
            <a:ext cx="3519000" cy="451200"/>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r>
              <a:rPr lang="es" sz="1900" b="1">
                <a:solidFill>
                  <a:srgbClr val="000000"/>
                </a:solidFill>
                <a:latin typeface="Merriweather"/>
                <a:ea typeface="Merriweather"/>
                <a:cs typeface="Merriweather"/>
                <a:sym typeface="Merriweather"/>
              </a:rPr>
              <a:t>PREPARED BY:</a:t>
            </a:r>
            <a:endParaRPr sz="1900" b="1">
              <a:solidFill>
                <a:srgbClr val="000000"/>
              </a:solidFill>
              <a:latin typeface="Merriweather"/>
              <a:ea typeface="Merriweather"/>
              <a:cs typeface="Merriweather"/>
              <a:sym typeface="Merriweather"/>
            </a:endParaRPr>
          </a:p>
          <a:p>
            <a:pPr marL="457200" lvl="0" indent="0" algn="l" rtl="0">
              <a:lnSpc>
                <a:spcPct val="150000"/>
              </a:lnSpc>
              <a:spcBef>
                <a:spcPts val="0"/>
              </a:spcBef>
              <a:spcAft>
                <a:spcPts val="0"/>
              </a:spcAft>
              <a:buSzPts val="1000"/>
              <a:buNone/>
            </a:pPr>
            <a:endParaRPr sz="1600">
              <a:solidFill>
                <a:schemeClr val="dk1"/>
              </a:solidFill>
              <a:latin typeface="Roboto"/>
              <a:ea typeface="Roboto"/>
              <a:cs typeface="Roboto"/>
              <a:sym typeface="Roboto"/>
            </a:endParaRPr>
          </a:p>
          <a:p>
            <a:pPr marL="0" lvl="0" indent="0" algn="l" rtl="0">
              <a:lnSpc>
                <a:spcPct val="100000"/>
              </a:lnSpc>
              <a:spcBef>
                <a:spcPts val="0"/>
              </a:spcBef>
              <a:spcAft>
                <a:spcPts val="0"/>
              </a:spcAft>
              <a:buSzPts val="1000"/>
              <a:buNone/>
            </a:pP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37"/>
          <p:cNvSpPr txBox="1">
            <a:spLocks noGrp="1"/>
          </p:cNvSpPr>
          <p:nvPr>
            <p:ph type="ctrTitle"/>
          </p:nvPr>
        </p:nvSpPr>
        <p:spPr>
          <a:xfrm>
            <a:off x="311700" y="20020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s"/>
              <a:t>Confusion Matrix</a:t>
            </a:r>
            <a:endParaRPr/>
          </a:p>
        </p:txBody>
      </p:sp>
      <p:cxnSp>
        <p:nvCxnSpPr>
          <p:cNvPr id="1100" name="Google Shape;1100;p37"/>
          <p:cNvCxnSpPr/>
          <p:nvPr/>
        </p:nvCxnSpPr>
        <p:spPr>
          <a:xfrm>
            <a:off x="311700" y="963100"/>
            <a:ext cx="8520600" cy="0"/>
          </a:xfrm>
          <a:prstGeom prst="straightConnector1">
            <a:avLst/>
          </a:prstGeom>
          <a:noFill/>
          <a:ln w="9525" cap="flat" cmpd="sng">
            <a:solidFill>
              <a:srgbClr val="48FFD5"/>
            </a:solidFill>
            <a:prstDash val="solid"/>
            <a:round/>
            <a:headEnd type="none" w="sm" len="sm"/>
            <a:tailEnd type="none" w="sm" len="sm"/>
          </a:ln>
        </p:spPr>
      </p:cxnSp>
      <p:cxnSp>
        <p:nvCxnSpPr>
          <p:cNvPr id="1101" name="Google Shape;1101;p37"/>
          <p:cNvCxnSpPr/>
          <p:nvPr/>
        </p:nvCxnSpPr>
        <p:spPr>
          <a:xfrm>
            <a:off x="356375" y="4661600"/>
            <a:ext cx="8520600" cy="0"/>
          </a:xfrm>
          <a:prstGeom prst="straightConnector1">
            <a:avLst/>
          </a:prstGeom>
          <a:noFill/>
          <a:ln w="9525" cap="flat" cmpd="sng">
            <a:solidFill>
              <a:srgbClr val="48FFD5"/>
            </a:solidFill>
            <a:prstDash val="solid"/>
            <a:round/>
            <a:headEnd type="none" w="sm" len="sm"/>
            <a:tailEnd type="none" w="sm" len="sm"/>
          </a:ln>
        </p:spPr>
      </p:cxnSp>
      <p:pic>
        <p:nvPicPr>
          <p:cNvPr id="1102" name="Google Shape;1102;p37"/>
          <p:cNvPicPr preferRelativeResize="0"/>
          <p:nvPr/>
        </p:nvPicPr>
        <p:blipFill>
          <a:blip r:embed="rId3">
            <a:alphaModFix/>
          </a:blip>
          <a:stretch>
            <a:fillRect/>
          </a:stretch>
        </p:blipFill>
        <p:spPr>
          <a:xfrm>
            <a:off x="102150" y="1119400"/>
            <a:ext cx="5567651" cy="2060425"/>
          </a:xfrm>
          <a:prstGeom prst="rect">
            <a:avLst/>
          </a:prstGeom>
          <a:noFill/>
          <a:ln>
            <a:noFill/>
          </a:ln>
        </p:spPr>
      </p:pic>
      <p:pic>
        <p:nvPicPr>
          <p:cNvPr id="1103" name="Google Shape;1103;p37"/>
          <p:cNvPicPr preferRelativeResize="0"/>
          <p:nvPr/>
        </p:nvPicPr>
        <p:blipFill>
          <a:blip r:embed="rId4">
            <a:alphaModFix/>
          </a:blip>
          <a:stretch>
            <a:fillRect/>
          </a:stretch>
        </p:blipFill>
        <p:spPr>
          <a:xfrm>
            <a:off x="5596850" y="963100"/>
            <a:ext cx="3191700" cy="2424306"/>
          </a:xfrm>
          <a:prstGeom prst="rect">
            <a:avLst/>
          </a:prstGeom>
          <a:noFill/>
          <a:ln>
            <a:noFill/>
          </a:ln>
        </p:spPr>
      </p:pic>
      <p:sp>
        <p:nvSpPr>
          <p:cNvPr id="1104" name="Google Shape;1104;p37"/>
          <p:cNvSpPr txBox="1"/>
          <p:nvPr/>
        </p:nvSpPr>
        <p:spPr>
          <a:xfrm>
            <a:off x="1400050" y="3641700"/>
            <a:ext cx="170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rgbClr val="FFFFFF"/>
                </a:solidFill>
                <a:latin typeface="Roboto"/>
                <a:ea typeface="Roboto"/>
                <a:cs typeface="Roboto"/>
                <a:sym typeface="Roboto"/>
              </a:rPr>
              <a:t>Ham (TP) = 945</a:t>
            </a:r>
            <a:endParaRPr b="1">
              <a:solidFill>
                <a:srgbClr val="FFFFFF"/>
              </a:solidFill>
              <a:latin typeface="Roboto"/>
              <a:ea typeface="Roboto"/>
              <a:cs typeface="Roboto"/>
              <a:sym typeface="Roboto"/>
            </a:endParaRPr>
          </a:p>
        </p:txBody>
      </p:sp>
      <p:sp>
        <p:nvSpPr>
          <p:cNvPr id="1105" name="Google Shape;1105;p37"/>
          <p:cNvSpPr txBox="1"/>
          <p:nvPr/>
        </p:nvSpPr>
        <p:spPr>
          <a:xfrm>
            <a:off x="5074600" y="3611463"/>
            <a:ext cx="140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rgbClr val="FFFFFF"/>
                </a:solidFill>
                <a:latin typeface="Roboto"/>
                <a:ea typeface="Roboto"/>
                <a:cs typeface="Roboto"/>
                <a:sym typeface="Roboto"/>
              </a:rPr>
              <a:t>FP = 10</a:t>
            </a:r>
            <a:endParaRPr b="1">
              <a:solidFill>
                <a:srgbClr val="FFFFFF"/>
              </a:solidFill>
              <a:latin typeface="Roboto"/>
              <a:ea typeface="Roboto"/>
              <a:cs typeface="Roboto"/>
              <a:sym typeface="Roboto"/>
            </a:endParaRPr>
          </a:p>
        </p:txBody>
      </p:sp>
      <p:sp>
        <p:nvSpPr>
          <p:cNvPr id="1106" name="Google Shape;1106;p37"/>
          <p:cNvSpPr txBox="1"/>
          <p:nvPr/>
        </p:nvSpPr>
        <p:spPr>
          <a:xfrm>
            <a:off x="3206950" y="3611475"/>
            <a:ext cx="157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rgbClr val="FFFFFF"/>
                </a:solidFill>
                <a:latin typeface="Roboto"/>
                <a:ea typeface="Roboto"/>
                <a:cs typeface="Roboto"/>
                <a:sym typeface="Roboto"/>
              </a:rPr>
              <a:t>Spam(TN) = 152</a:t>
            </a:r>
            <a:endParaRPr b="1">
              <a:solidFill>
                <a:srgbClr val="FFFFFF"/>
              </a:solidFill>
              <a:latin typeface="Roboto"/>
              <a:ea typeface="Roboto"/>
              <a:cs typeface="Roboto"/>
              <a:sym typeface="Roboto"/>
            </a:endParaRPr>
          </a:p>
        </p:txBody>
      </p:sp>
      <p:sp>
        <p:nvSpPr>
          <p:cNvPr id="1107" name="Google Shape;1107;p37"/>
          <p:cNvSpPr txBox="1"/>
          <p:nvPr/>
        </p:nvSpPr>
        <p:spPr>
          <a:xfrm>
            <a:off x="6343250" y="3611450"/>
            <a:ext cx="140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rgbClr val="FFFFFF"/>
                </a:solidFill>
                <a:latin typeface="Roboto"/>
                <a:ea typeface="Roboto"/>
                <a:cs typeface="Roboto"/>
                <a:sym typeface="Roboto"/>
              </a:rPr>
              <a:t>FN = 8</a:t>
            </a:r>
            <a:endParaRPr b="1">
              <a:solidFill>
                <a:srgbClr val="FFFFFF"/>
              </a:solidFill>
              <a:latin typeface="Roboto"/>
              <a:ea typeface="Roboto"/>
              <a:cs typeface="Roboto"/>
              <a:sym typeface="Roboto"/>
            </a:endParaRPr>
          </a:p>
        </p:txBody>
      </p:sp>
      <p:sp>
        <p:nvSpPr>
          <p:cNvPr id="1108" name="Google Shape;1108;p37"/>
          <p:cNvSpPr txBox="1"/>
          <p:nvPr/>
        </p:nvSpPr>
        <p:spPr>
          <a:xfrm>
            <a:off x="3773175" y="4140650"/>
            <a:ext cx="140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rgbClr val="00FFFF"/>
                </a:solidFill>
                <a:latin typeface="Roboto"/>
                <a:ea typeface="Roboto"/>
                <a:cs typeface="Roboto"/>
                <a:sym typeface="Roboto"/>
              </a:rPr>
              <a:t>Total = 1115</a:t>
            </a:r>
            <a:endParaRPr b="1">
              <a:solidFill>
                <a:srgbClr val="00FFF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p38"/>
          <p:cNvSpPr txBox="1">
            <a:spLocks noGrp="1"/>
          </p:cNvSpPr>
          <p:nvPr>
            <p:ph type="ctrTitle"/>
          </p:nvPr>
        </p:nvSpPr>
        <p:spPr>
          <a:xfrm>
            <a:off x="311700" y="20020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s"/>
              <a:t>Confusion Matrix</a:t>
            </a:r>
            <a:endParaRPr/>
          </a:p>
        </p:txBody>
      </p:sp>
      <p:cxnSp>
        <p:nvCxnSpPr>
          <p:cNvPr id="1114" name="Google Shape;1114;p38"/>
          <p:cNvCxnSpPr/>
          <p:nvPr/>
        </p:nvCxnSpPr>
        <p:spPr>
          <a:xfrm>
            <a:off x="311700" y="963100"/>
            <a:ext cx="8520600" cy="0"/>
          </a:xfrm>
          <a:prstGeom prst="straightConnector1">
            <a:avLst/>
          </a:prstGeom>
          <a:noFill/>
          <a:ln w="9525" cap="flat" cmpd="sng">
            <a:solidFill>
              <a:srgbClr val="48FFD5"/>
            </a:solidFill>
            <a:prstDash val="solid"/>
            <a:round/>
            <a:headEnd type="none" w="sm" len="sm"/>
            <a:tailEnd type="none" w="sm" len="sm"/>
          </a:ln>
        </p:spPr>
      </p:cxnSp>
      <p:cxnSp>
        <p:nvCxnSpPr>
          <p:cNvPr id="1115" name="Google Shape;1115;p38"/>
          <p:cNvCxnSpPr/>
          <p:nvPr/>
        </p:nvCxnSpPr>
        <p:spPr>
          <a:xfrm>
            <a:off x="384650" y="4265950"/>
            <a:ext cx="8520600" cy="0"/>
          </a:xfrm>
          <a:prstGeom prst="straightConnector1">
            <a:avLst/>
          </a:prstGeom>
          <a:noFill/>
          <a:ln w="9525" cap="flat" cmpd="sng">
            <a:solidFill>
              <a:srgbClr val="48FFD5"/>
            </a:solidFill>
            <a:prstDash val="solid"/>
            <a:round/>
            <a:headEnd type="none" w="sm" len="sm"/>
            <a:tailEnd type="none" w="sm" len="sm"/>
          </a:ln>
        </p:spPr>
      </p:cxnSp>
      <p:sp>
        <p:nvSpPr>
          <p:cNvPr id="1116" name="Google Shape;1116;p38"/>
          <p:cNvSpPr txBox="1"/>
          <p:nvPr/>
        </p:nvSpPr>
        <p:spPr>
          <a:xfrm>
            <a:off x="384650" y="3574900"/>
            <a:ext cx="731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rgbClr val="FFFFFF"/>
                </a:solidFill>
                <a:latin typeface="Roboto"/>
                <a:ea typeface="Roboto"/>
                <a:cs typeface="Roboto"/>
                <a:sym typeface="Roboto"/>
              </a:rPr>
              <a:t>Total Prediction with correction should be = TP + TN = (84.75% + 13.63%) = 98.38%</a:t>
            </a:r>
            <a:endParaRPr b="1">
              <a:solidFill>
                <a:srgbClr val="FFFFFF"/>
              </a:solidFill>
              <a:latin typeface="Roboto"/>
              <a:ea typeface="Roboto"/>
              <a:cs typeface="Roboto"/>
              <a:sym typeface="Roboto"/>
            </a:endParaRPr>
          </a:p>
        </p:txBody>
      </p:sp>
      <p:pic>
        <p:nvPicPr>
          <p:cNvPr id="1117" name="Google Shape;1117;p38"/>
          <p:cNvPicPr preferRelativeResize="0"/>
          <p:nvPr/>
        </p:nvPicPr>
        <p:blipFill>
          <a:blip r:embed="rId3">
            <a:alphaModFix/>
          </a:blip>
          <a:stretch>
            <a:fillRect/>
          </a:stretch>
        </p:blipFill>
        <p:spPr>
          <a:xfrm>
            <a:off x="311700" y="1720475"/>
            <a:ext cx="5155076" cy="852090"/>
          </a:xfrm>
          <a:prstGeom prst="rect">
            <a:avLst/>
          </a:prstGeom>
          <a:noFill/>
          <a:ln>
            <a:noFill/>
          </a:ln>
        </p:spPr>
      </p:pic>
      <p:pic>
        <p:nvPicPr>
          <p:cNvPr id="1118" name="Google Shape;1118;p38"/>
          <p:cNvPicPr preferRelativeResize="0"/>
          <p:nvPr/>
        </p:nvPicPr>
        <p:blipFill>
          <a:blip r:embed="rId4">
            <a:alphaModFix/>
          </a:blip>
          <a:stretch>
            <a:fillRect/>
          </a:stretch>
        </p:blipFill>
        <p:spPr>
          <a:xfrm>
            <a:off x="5466775" y="959200"/>
            <a:ext cx="3264209" cy="24998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39"/>
          <p:cNvSpPr txBox="1">
            <a:spLocks noGrp="1"/>
          </p:cNvSpPr>
          <p:nvPr>
            <p:ph type="ctrTitle"/>
          </p:nvPr>
        </p:nvSpPr>
        <p:spPr>
          <a:xfrm>
            <a:off x="311700" y="20020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s"/>
              <a:t>Let’s Check the Accuracy</a:t>
            </a:r>
            <a:endParaRPr/>
          </a:p>
        </p:txBody>
      </p:sp>
      <p:cxnSp>
        <p:nvCxnSpPr>
          <p:cNvPr id="1124" name="Google Shape;1124;p39"/>
          <p:cNvCxnSpPr/>
          <p:nvPr/>
        </p:nvCxnSpPr>
        <p:spPr>
          <a:xfrm>
            <a:off x="311700" y="963100"/>
            <a:ext cx="8520600" cy="0"/>
          </a:xfrm>
          <a:prstGeom prst="straightConnector1">
            <a:avLst/>
          </a:prstGeom>
          <a:noFill/>
          <a:ln w="9525" cap="flat" cmpd="sng">
            <a:solidFill>
              <a:srgbClr val="48FFD5"/>
            </a:solidFill>
            <a:prstDash val="solid"/>
            <a:round/>
            <a:headEnd type="none" w="sm" len="sm"/>
            <a:tailEnd type="none" w="sm" len="sm"/>
          </a:ln>
        </p:spPr>
      </p:cxnSp>
      <p:cxnSp>
        <p:nvCxnSpPr>
          <p:cNvPr id="1125" name="Google Shape;1125;p39"/>
          <p:cNvCxnSpPr/>
          <p:nvPr/>
        </p:nvCxnSpPr>
        <p:spPr>
          <a:xfrm>
            <a:off x="384650" y="4265950"/>
            <a:ext cx="8520600" cy="0"/>
          </a:xfrm>
          <a:prstGeom prst="straightConnector1">
            <a:avLst/>
          </a:prstGeom>
          <a:noFill/>
          <a:ln w="9525" cap="flat" cmpd="sng">
            <a:solidFill>
              <a:srgbClr val="48FFD5"/>
            </a:solidFill>
            <a:prstDash val="solid"/>
            <a:round/>
            <a:headEnd type="none" w="sm" len="sm"/>
            <a:tailEnd type="none" w="sm" len="sm"/>
          </a:ln>
        </p:spPr>
      </p:cxnSp>
      <p:sp>
        <p:nvSpPr>
          <p:cNvPr id="1126" name="Google Shape;1126;p39"/>
          <p:cNvSpPr txBox="1"/>
          <p:nvPr/>
        </p:nvSpPr>
        <p:spPr>
          <a:xfrm>
            <a:off x="1854350" y="3693825"/>
            <a:ext cx="55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a:solidFill>
                  <a:srgbClr val="FFFFFF"/>
                </a:solidFill>
                <a:latin typeface="Roboto"/>
                <a:ea typeface="Roboto"/>
                <a:cs typeface="Roboto"/>
                <a:sym typeface="Roboto"/>
              </a:rPr>
              <a:t>Total Prediction with correction =  </a:t>
            </a:r>
            <a:r>
              <a:rPr lang="es" b="1">
                <a:solidFill>
                  <a:srgbClr val="00FF00"/>
                </a:solidFill>
                <a:latin typeface="Roboto"/>
                <a:ea typeface="Roboto"/>
                <a:cs typeface="Roboto"/>
                <a:sym typeface="Roboto"/>
              </a:rPr>
              <a:t>98.38% (same value)</a:t>
            </a:r>
            <a:endParaRPr b="1">
              <a:solidFill>
                <a:srgbClr val="00FF00"/>
              </a:solidFill>
              <a:latin typeface="Roboto"/>
              <a:ea typeface="Roboto"/>
              <a:cs typeface="Roboto"/>
              <a:sym typeface="Roboto"/>
            </a:endParaRPr>
          </a:p>
        </p:txBody>
      </p:sp>
      <p:pic>
        <p:nvPicPr>
          <p:cNvPr id="1127" name="Google Shape;1127;p39"/>
          <p:cNvPicPr preferRelativeResize="0"/>
          <p:nvPr/>
        </p:nvPicPr>
        <p:blipFill>
          <a:blip r:embed="rId3">
            <a:alphaModFix/>
          </a:blip>
          <a:stretch>
            <a:fillRect/>
          </a:stretch>
        </p:blipFill>
        <p:spPr>
          <a:xfrm>
            <a:off x="1713288" y="1965324"/>
            <a:ext cx="5123474" cy="1556575"/>
          </a:xfrm>
          <a:prstGeom prst="rect">
            <a:avLst/>
          </a:prstGeom>
          <a:noFill/>
          <a:ln>
            <a:noFill/>
          </a:ln>
        </p:spPr>
      </p:pic>
      <p:pic>
        <p:nvPicPr>
          <p:cNvPr id="1128" name="Google Shape;1128;p39"/>
          <p:cNvPicPr preferRelativeResize="0"/>
          <p:nvPr/>
        </p:nvPicPr>
        <p:blipFill>
          <a:blip r:embed="rId4">
            <a:alphaModFix/>
          </a:blip>
          <a:stretch>
            <a:fillRect/>
          </a:stretch>
        </p:blipFill>
        <p:spPr>
          <a:xfrm>
            <a:off x="1845000" y="1048700"/>
            <a:ext cx="4860047" cy="863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40"/>
          <p:cNvSpPr/>
          <p:nvPr/>
        </p:nvSpPr>
        <p:spPr>
          <a:xfrm>
            <a:off x="1614200" y="3251700"/>
            <a:ext cx="1581300" cy="1920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40"/>
          <p:cNvSpPr/>
          <p:nvPr/>
        </p:nvSpPr>
        <p:spPr>
          <a:xfrm>
            <a:off x="3781350" y="2876850"/>
            <a:ext cx="1581300" cy="2295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40"/>
          <p:cNvSpPr txBox="1">
            <a:spLocks noGrp="1"/>
          </p:cNvSpPr>
          <p:nvPr>
            <p:ph type="ctrTitle" idx="6"/>
          </p:nvPr>
        </p:nvSpPr>
        <p:spPr>
          <a:xfrm>
            <a:off x="311700" y="821400"/>
            <a:ext cx="8520600" cy="60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3000"/>
              <a:buFont typeface="Arial"/>
              <a:buNone/>
            </a:pPr>
            <a:r>
              <a:rPr lang="es">
                <a:solidFill>
                  <a:schemeClr val="lt1"/>
                </a:solidFill>
              </a:rPr>
              <a:t>Precision, Recall &amp; F1-Score</a:t>
            </a:r>
            <a:endParaRPr>
              <a:solidFill>
                <a:schemeClr val="lt1"/>
              </a:solidFill>
            </a:endParaRPr>
          </a:p>
          <a:p>
            <a:pPr marL="0" lvl="0" indent="0" algn="ctr" rtl="0">
              <a:lnSpc>
                <a:spcPct val="100000"/>
              </a:lnSpc>
              <a:spcBef>
                <a:spcPts val="0"/>
              </a:spcBef>
              <a:spcAft>
                <a:spcPts val="0"/>
              </a:spcAft>
              <a:buSzPts val="3000"/>
              <a:buNone/>
            </a:pPr>
            <a:endParaRPr/>
          </a:p>
        </p:txBody>
      </p:sp>
      <p:sp>
        <p:nvSpPr>
          <p:cNvPr id="1136" name="Google Shape;1136;p40"/>
          <p:cNvSpPr txBox="1">
            <a:spLocks noGrp="1"/>
          </p:cNvSpPr>
          <p:nvPr>
            <p:ph type="subTitle" idx="1"/>
          </p:nvPr>
        </p:nvSpPr>
        <p:spPr>
          <a:xfrm>
            <a:off x="3874944" y="3523425"/>
            <a:ext cx="1394100" cy="502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00"/>
              <a:buNone/>
            </a:pPr>
            <a:r>
              <a:rPr lang="es">
                <a:solidFill>
                  <a:srgbClr val="0E2A47"/>
                </a:solidFill>
              </a:rPr>
              <a:t>Recall actually calculates how many of the Actual Positives our model capture through labeling it as Positive (True Positive)</a:t>
            </a:r>
            <a:endParaRPr>
              <a:solidFill>
                <a:srgbClr val="0E2A47"/>
              </a:solidFill>
            </a:endParaRPr>
          </a:p>
        </p:txBody>
      </p:sp>
      <p:sp>
        <p:nvSpPr>
          <p:cNvPr id="1137" name="Google Shape;1137;p40"/>
          <p:cNvSpPr/>
          <p:nvPr/>
        </p:nvSpPr>
        <p:spPr>
          <a:xfrm>
            <a:off x="5948500" y="2555400"/>
            <a:ext cx="1581300" cy="2617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40"/>
          <p:cNvSpPr txBox="1">
            <a:spLocks noGrp="1"/>
          </p:cNvSpPr>
          <p:nvPr>
            <p:ph type="subTitle" idx="2"/>
          </p:nvPr>
        </p:nvSpPr>
        <p:spPr>
          <a:xfrm>
            <a:off x="6042106" y="3192125"/>
            <a:ext cx="1394100" cy="502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00"/>
              <a:buNone/>
            </a:pPr>
            <a:r>
              <a:rPr lang="es">
                <a:solidFill>
                  <a:srgbClr val="0E2A47"/>
                </a:solidFill>
              </a:rPr>
              <a:t>F1 Score might be a better measure to use if we need to seek a balance between Precision and Recall AND there is an uneven class distribution (large number of Actual Negatives).</a:t>
            </a:r>
            <a:endParaRPr>
              <a:solidFill>
                <a:srgbClr val="0E2A47"/>
              </a:solidFill>
            </a:endParaRPr>
          </a:p>
        </p:txBody>
      </p:sp>
      <p:sp>
        <p:nvSpPr>
          <p:cNvPr id="1139" name="Google Shape;1139;p40"/>
          <p:cNvSpPr txBox="1">
            <a:spLocks noGrp="1"/>
          </p:cNvSpPr>
          <p:nvPr>
            <p:ph type="subTitle" idx="3"/>
          </p:nvPr>
        </p:nvSpPr>
        <p:spPr>
          <a:xfrm>
            <a:off x="1707794" y="3891050"/>
            <a:ext cx="1394100" cy="502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00"/>
              <a:buNone/>
            </a:pPr>
            <a:r>
              <a:rPr lang="es">
                <a:solidFill>
                  <a:srgbClr val="0E2A47"/>
                </a:solidFill>
              </a:rPr>
              <a:t>Precision talks about how precise/accurate your our is out of those predicted positive, how many of them are actual positive.</a:t>
            </a:r>
            <a:endParaRPr>
              <a:solidFill>
                <a:srgbClr val="0E2A47"/>
              </a:solidFill>
              <a:latin typeface="Roboto Light"/>
              <a:ea typeface="Roboto Light"/>
              <a:cs typeface="Roboto Light"/>
              <a:sym typeface="Roboto Light"/>
            </a:endParaRPr>
          </a:p>
        </p:txBody>
      </p:sp>
      <p:sp>
        <p:nvSpPr>
          <p:cNvPr id="1140" name="Google Shape;1140;p40"/>
          <p:cNvSpPr txBox="1">
            <a:spLocks noGrp="1"/>
          </p:cNvSpPr>
          <p:nvPr>
            <p:ph type="ctrTitle"/>
          </p:nvPr>
        </p:nvSpPr>
        <p:spPr>
          <a:xfrm>
            <a:off x="3533994" y="3422225"/>
            <a:ext cx="2076000" cy="196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900"/>
              <a:buNone/>
            </a:pPr>
            <a:r>
              <a:rPr lang="es">
                <a:solidFill>
                  <a:srgbClr val="0E2A47"/>
                </a:solidFill>
              </a:rPr>
              <a:t>RECALL</a:t>
            </a:r>
            <a:endParaRPr>
              <a:solidFill>
                <a:srgbClr val="0E2A47"/>
              </a:solidFill>
            </a:endParaRPr>
          </a:p>
        </p:txBody>
      </p:sp>
      <p:sp>
        <p:nvSpPr>
          <p:cNvPr id="1141" name="Google Shape;1141;p40"/>
          <p:cNvSpPr txBox="1">
            <a:spLocks noGrp="1"/>
          </p:cNvSpPr>
          <p:nvPr>
            <p:ph type="ctrTitle" idx="4"/>
          </p:nvPr>
        </p:nvSpPr>
        <p:spPr>
          <a:xfrm>
            <a:off x="5701156" y="3096475"/>
            <a:ext cx="2076000" cy="196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900"/>
              <a:buNone/>
            </a:pPr>
            <a:r>
              <a:rPr lang="es">
                <a:solidFill>
                  <a:srgbClr val="0E2A47"/>
                </a:solidFill>
              </a:rPr>
              <a:t>F1-SCORE</a:t>
            </a:r>
            <a:endParaRPr>
              <a:solidFill>
                <a:srgbClr val="0E2A47"/>
              </a:solidFill>
            </a:endParaRPr>
          </a:p>
        </p:txBody>
      </p:sp>
      <p:sp>
        <p:nvSpPr>
          <p:cNvPr id="1142" name="Google Shape;1142;p40"/>
          <p:cNvSpPr txBox="1">
            <a:spLocks noGrp="1"/>
          </p:cNvSpPr>
          <p:nvPr>
            <p:ph type="ctrTitle" idx="5"/>
          </p:nvPr>
        </p:nvSpPr>
        <p:spPr>
          <a:xfrm>
            <a:off x="1366844" y="3789650"/>
            <a:ext cx="2076000" cy="196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900"/>
              <a:buNone/>
            </a:pPr>
            <a:r>
              <a:rPr lang="es">
                <a:solidFill>
                  <a:srgbClr val="0E2A47"/>
                </a:solidFill>
              </a:rPr>
              <a:t>PRECISION</a:t>
            </a:r>
            <a:endParaRPr>
              <a:solidFill>
                <a:srgbClr val="0E2A47"/>
              </a:solidFill>
            </a:endParaRPr>
          </a:p>
        </p:txBody>
      </p:sp>
      <p:sp>
        <p:nvSpPr>
          <p:cNvPr id="1143" name="Google Shape;1143;p40"/>
          <p:cNvSpPr/>
          <p:nvPr/>
        </p:nvSpPr>
        <p:spPr>
          <a:xfrm>
            <a:off x="1938175" y="211045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40"/>
          <p:cNvSpPr/>
          <p:nvPr/>
        </p:nvSpPr>
        <p:spPr>
          <a:xfrm>
            <a:off x="4105350" y="174850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40"/>
          <p:cNvSpPr/>
          <p:nvPr/>
        </p:nvSpPr>
        <p:spPr>
          <a:xfrm>
            <a:off x="6272525" y="1428000"/>
            <a:ext cx="933300" cy="9333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46" name="Google Shape;1146;p40"/>
          <p:cNvGrpSpPr/>
          <p:nvPr/>
        </p:nvGrpSpPr>
        <p:grpSpPr>
          <a:xfrm>
            <a:off x="4342178" y="1966607"/>
            <a:ext cx="459642" cy="459463"/>
            <a:chOff x="3671350" y="1353725"/>
            <a:chExt cx="1924800" cy="1924050"/>
          </a:xfrm>
        </p:grpSpPr>
        <p:sp>
          <p:nvSpPr>
            <p:cNvPr id="1147" name="Google Shape;1147;p40"/>
            <p:cNvSpPr/>
            <p:nvPr/>
          </p:nvSpPr>
          <p:spPr>
            <a:xfrm>
              <a:off x="4220050" y="1353725"/>
              <a:ext cx="827425" cy="783525"/>
            </a:xfrm>
            <a:custGeom>
              <a:avLst/>
              <a:gdLst/>
              <a:ahLst/>
              <a:cxnLst/>
              <a:rect l="l" t="t" r="r" b="b"/>
              <a:pathLst>
                <a:path w="33097" h="31341" extrusionOk="0">
                  <a:moveTo>
                    <a:pt x="16628" y="0"/>
                  </a:moveTo>
                  <a:cubicBezTo>
                    <a:pt x="15804" y="0"/>
                    <a:pt x="14972" y="380"/>
                    <a:pt x="14593" y="1138"/>
                  </a:cubicBezTo>
                  <a:lnTo>
                    <a:pt x="10740" y="9018"/>
                  </a:lnTo>
                  <a:lnTo>
                    <a:pt x="2160" y="10244"/>
                  </a:lnTo>
                  <a:cubicBezTo>
                    <a:pt x="1284" y="10419"/>
                    <a:pt x="584" y="11003"/>
                    <a:pt x="292" y="11762"/>
                  </a:cubicBezTo>
                  <a:cubicBezTo>
                    <a:pt x="0" y="12579"/>
                    <a:pt x="234" y="13455"/>
                    <a:pt x="876" y="14097"/>
                  </a:cubicBezTo>
                  <a:lnTo>
                    <a:pt x="7121" y="20167"/>
                  </a:lnTo>
                  <a:lnTo>
                    <a:pt x="5662" y="28689"/>
                  </a:lnTo>
                  <a:cubicBezTo>
                    <a:pt x="5487" y="29565"/>
                    <a:pt x="5837" y="30382"/>
                    <a:pt x="6538" y="30907"/>
                  </a:cubicBezTo>
                  <a:cubicBezTo>
                    <a:pt x="6919" y="31193"/>
                    <a:pt x="7352" y="31341"/>
                    <a:pt x="7799" y="31341"/>
                  </a:cubicBezTo>
                  <a:cubicBezTo>
                    <a:pt x="8173" y="31341"/>
                    <a:pt x="8558" y="31237"/>
                    <a:pt x="8931" y="31024"/>
                  </a:cubicBezTo>
                  <a:lnTo>
                    <a:pt x="16577" y="27055"/>
                  </a:lnTo>
                  <a:lnTo>
                    <a:pt x="24224" y="31024"/>
                  </a:lnTo>
                  <a:cubicBezTo>
                    <a:pt x="24579" y="31216"/>
                    <a:pt x="24974" y="31317"/>
                    <a:pt x="25370" y="31317"/>
                  </a:cubicBezTo>
                  <a:cubicBezTo>
                    <a:pt x="25820" y="31317"/>
                    <a:pt x="26272" y="31187"/>
                    <a:pt x="26675" y="30907"/>
                  </a:cubicBezTo>
                  <a:cubicBezTo>
                    <a:pt x="27376" y="30382"/>
                    <a:pt x="27668" y="29507"/>
                    <a:pt x="27551" y="28689"/>
                  </a:cubicBezTo>
                  <a:lnTo>
                    <a:pt x="26092" y="20167"/>
                  </a:lnTo>
                  <a:lnTo>
                    <a:pt x="32279" y="14097"/>
                  </a:lnTo>
                  <a:cubicBezTo>
                    <a:pt x="32863" y="13513"/>
                    <a:pt x="33096" y="12637"/>
                    <a:pt x="32863" y="11762"/>
                  </a:cubicBezTo>
                  <a:cubicBezTo>
                    <a:pt x="32571" y="11003"/>
                    <a:pt x="31929" y="10361"/>
                    <a:pt x="31053" y="10244"/>
                  </a:cubicBezTo>
                  <a:lnTo>
                    <a:pt x="22473" y="9018"/>
                  </a:lnTo>
                  <a:lnTo>
                    <a:pt x="18620" y="1138"/>
                  </a:lnTo>
                  <a:cubicBezTo>
                    <a:pt x="18270" y="380"/>
                    <a:pt x="17453" y="0"/>
                    <a:pt x="16628" y="0"/>
                  </a:cubicBezTo>
                  <a:close/>
                </a:path>
              </a:pathLst>
            </a:custGeom>
            <a:solidFill>
              <a:srgbClr val="0526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40"/>
            <p:cNvSpPr/>
            <p:nvPr/>
          </p:nvSpPr>
          <p:spPr>
            <a:xfrm>
              <a:off x="5142300" y="2483925"/>
              <a:ext cx="453850" cy="449475"/>
            </a:xfrm>
            <a:custGeom>
              <a:avLst/>
              <a:gdLst/>
              <a:ahLst/>
              <a:cxnLst/>
              <a:rect l="l" t="t" r="r" b="b"/>
              <a:pathLst>
                <a:path w="18154" h="17979" extrusionOk="0">
                  <a:moveTo>
                    <a:pt x="0" y="0"/>
                  </a:moveTo>
                  <a:lnTo>
                    <a:pt x="0" y="17978"/>
                  </a:lnTo>
                  <a:lnTo>
                    <a:pt x="18153" y="17978"/>
                  </a:lnTo>
                  <a:lnTo>
                    <a:pt x="18153" y="2218"/>
                  </a:lnTo>
                  <a:cubicBezTo>
                    <a:pt x="18153" y="992"/>
                    <a:pt x="17103" y="0"/>
                    <a:pt x="15877" y="0"/>
                  </a:cubicBezTo>
                  <a:close/>
                </a:path>
              </a:pathLst>
            </a:custGeom>
            <a:solidFill>
              <a:srgbClr val="0526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40"/>
            <p:cNvSpPr/>
            <p:nvPr/>
          </p:nvSpPr>
          <p:spPr>
            <a:xfrm>
              <a:off x="4239000" y="2257725"/>
              <a:ext cx="789500" cy="677125"/>
            </a:xfrm>
            <a:custGeom>
              <a:avLst/>
              <a:gdLst/>
              <a:ahLst/>
              <a:cxnLst/>
              <a:rect l="l" t="t" r="r" b="b"/>
              <a:pathLst>
                <a:path w="31580" h="27085" extrusionOk="0">
                  <a:moveTo>
                    <a:pt x="2277" y="1"/>
                  </a:moveTo>
                  <a:cubicBezTo>
                    <a:pt x="993" y="1"/>
                    <a:pt x="1" y="993"/>
                    <a:pt x="1" y="2277"/>
                  </a:cubicBezTo>
                  <a:lnTo>
                    <a:pt x="1" y="27085"/>
                  </a:lnTo>
                  <a:lnTo>
                    <a:pt x="31579" y="27085"/>
                  </a:lnTo>
                  <a:lnTo>
                    <a:pt x="31579" y="2277"/>
                  </a:lnTo>
                  <a:cubicBezTo>
                    <a:pt x="31579" y="993"/>
                    <a:pt x="30587" y="1"/>
                    <a:pt x="29303" y="1"/>
                  </a:cubicBezTo>
                  <a:close/>
                </a:path>
              </a:pathLst>
            </a:custGeom>
            <a:solidFill>
              <a:srgbClr val="0526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40"/>
            <p:cNvSpPr/>
            <p:nvPr/>
          </p:nvSpPr>
          <p:spPr>
            <a:xfrm>
              <a:off x="3671350" y="3047200"/>
              <a:ext cx="1924800" cy="230575"/>
            </a:xfrm>
            <a:custGeom>
              <a:avLst/>
              <a:gdLst/>
              <a:ahLst/>
              <a:cxnLst/>
              <a:rect l="l" t="t" r="r" b="b"/>
              <a:pathLst>
                <a:path w="76992" h="9223" extrusionOk="0">
                  <a:moveTo>
                    <a:pt x="1" y="0"/>
                  </a:moveTo>
                  <a:lnTo>
                    <a:pt x="1" y="6946"/>
                  </a:lnTo>
                  <a:cubicBezTo>
                    <a:pt x="1" y="8172"/>
                    <a:pt x="1051" y="9223"/>
                    <a:pt x="2277" y="9223"/>
                  </a:cubicBezTo>
                  <a:lnTo>
                    <a:pt x="74715" y="9223"/>
                  </a:lnTo>
                  <a:cubicBezTo>
                    <a:pt x="75941" y="9223"/>
                    <a:pt x="76991" y="8172"/>
                    <a:pt x="76991" y="6946"/>
                  </a:cubicBezTo>
                  <a:lnTo>
                    <a:pt x="76991" y="0"/>
                  </a:lnTo>
                  <a:close/>
                </a:path>
              </a:pathLst>
            </a:custGeom>
            <a:solidFill>
              <a:srgbClr val="0526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40"/>
            <p:cNvSpPr/>
            <p:nvPr/>
          </p:nvSpPr>
          <p:spPr>
            <a:xfrm>
              <a:off x="3671350" y="2596275"/>
              <a:ext cx="453875" cy="340050"/>
            </a:xfrm>
            <a:custGeom>
              <a:avLst/>
              <a:gdLst/>
              <a:ahLst/>
              <a:cxnLst/>
              <a:rect l="l" t="t" r="r" b="b"/>
              <a:pathLst>
                <a:path w="18155" h="13602" extrusionOk="0">
                  <a:moveTo>
                    <a:pt x="2277" y="1"/>
                  </a:moveTo>
                  <a:cubicBezTo>
                    <a:pt x="1051" y="1"/>
                    <a:pt x="1" y="1051"/>
                    <a:pt x="1" y="2277"/>
                  </a:cubicBezTo>
                  <a:lnTo>
                    <a:pt x="1" y="13601"/>
                  </a:lnTo>
                  <a:lnTo>
                    <a:pt x="18154" y="13601"/>
                  </a:lnTo>
                  <a:lnTo>
                    <a:pt x="18154" y="1"/>
                  </a:lnTo>
                  <a:close/>
                </a:path>
              </a:pathLst>
            </a:custGeom>
            <a:solidFill>
              <a:srgbClr val="0526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2" name="Google Shape;1152;p40"/>
          <p:cNvGrpSpPr/>
          <p:nvPr/>
        </p:nvGrpSpPr>
        <p:grpSpPr>
          <a:xfrm>
            <a:off x="6502888" y="1657346"/>
            <a:ext cx="472533" cy="473852"/>
            <a:chOff x="1869175" y="3274825"/>
            <a:chExt cx="1567275" cy="1571650"/>
          </a:xfrm>
        </p:grpSpPr>
        <p:sp>
          <p:nvSpPr>
            <p:cNvPr id="1153" name="Google Shape;1153;p40"/>
            <p:cNvSpPr/>
            <p:nvPr/>
          </p:nvSpPr>
          <p:spPr>
            <a:xfrm>
              <a:off x="2698025" y="4003000"/>
              <a:ext cx="738425" cy="840575"/>
            </a:xfrm>
            <a:custGeom>
              <a:avLst/>
              <a:gdLst/>
              <a:ahLst/>
              <a:cxnLst/>
              <a:rect l="l" t="t" r="r" b="b"/>
              <a:pathLst>
                <a:path w="29537" h="33623" extrusionOk="0">
                  <a:moveTo>
                    <a:pt x="18387" y="1"/>
                  </a:moveTo>
                  <a:lnTo>
                    <a:pt x="1" y="14652"/>
                  </a:lnTo>
                  <a:lnTo>
                    <a:pt x="1" y="33622"/>
                  </a:lnTo>
                  <a:lnTo>
                    <a:pt x="16403" y="19905"/>
                  </a:lnTo>
                  <a:lnTo>
                    <a:pt x="23232" y="26618"/>
                  </a:lnTo>
                  <a:lnTo>
                    <a:pt x="20314" y="26618"/>
                  </a:lnTo>
                  <a:cubicBezTo>
                    <a:pt x="19321" y="26618"/>
                    <a:pt x="18504" y="27435"/>
                    <a:pt x="18504" y="28427"/>
                  </a:cubicBezTo>
                  <a:cubicBezTo>
                    <a:pt x="18504" y="29478"/>
                    <a:pt x="19321" y="30295"/>
                    <a:pt x="20314" y="30295"/>
                  </a:cubicBezTo>
                  <a:lnTo>
                    <a:pt x="27727" y="30295"/>
                  </a:lnTo>
                  <a:cubicBezTo>
                    <a:pt x="28719" y="30295"/>
                    <a:pt x="29536" y="29478"/>
                    <a:pt x="29536" y="28427"/>
                  </a:cubicBezTo>
                  <a:lnTo>
                    <a:pt x="29536" y="21073"/>
                  </a:lnTo>
                  <a:cubicBezTo>
                    <a:pt x="29478" y="20139"/>
                    <a:pt x="28661" y="19321"/>
                    <a:pt x="27610" y="19321"/>
                  </a:cubicBezTo>
                  <a:cubicBezTo>
                    <a:pt x="26618" y="19321"/>
                    <a:pt x="25800" y="20139"/>
                    <a:pt x="25800" y="21189"/>
                  </a:cubicBezTo>
                  <a:lnTo>
                    <a:pt x="25800" y="24108"/>
                  </a:lnTo>
                  <a:lnTo>
                    <a:pt x="18387" y="16695"/>
                  </a:lnTo>
                  <a:lnTo>
                    <a:pt x="18387" y="1"/>
                  </a:lnTo>
                  <a:close/>
                </a:path>
              </a:pathLst>
            </a:custGeom>
            <a:solidFill>
              <a:srgbClr val="0526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40"/>
            <p:cNvSpPr/>
            <p:nvPr/>
          </p:nvSpPr>
          <p:spPr>
            <a:xfrm>
              <a:off x="1869175" y="4003000"/>
              <a:ext cx="738400" cy="843475"/>
            </a:xfrm>
            <a:custGeom>
              <a:avLst/>
              <a:gdLst/>
              <a:ahLst/>
              <a:cxnLst/>
              <a:rect l="l" t="t" r="r" b="b"/>
              <a:pathLst>
                <a:path w="29536" h="33739" extrusionOk="0">
                  <a:moveTo>
                    <a:pt x="11091" y="1"/>
                  </a:moveTo>
                  <a:lnTo>
                    <a:pt x="11091" y="16695"/>
                  </a:lnTo>
                  <a:lnTo>
                    <a:pt x="3678" y="24108"/>
                  </a:lnTo>
                  <a:lnTo>
                    <a:pt x="3678" y="21189"/>
                  </a:lnTo>
                  <a:cubicBezTo>
                    <a:pt x="3678" y="20139"/>
                    <a:pt x="2860" y="19321"/>
                    <a:pt x="1810" y="19321"/>
                  </a:cubicBezTo>
                  <a:cubicBezTo>
                    <a:pt x="817" y="19321"/>
                    <a:pt x="0" y="20139"/>
                    <a:pt x="0" y="21189"/>
                  </a:cubicBezTo>
                  <a:lnTo>
                    <a:pt x="0" y="28544"/>
                  </a:lnTo>
                  <a:cubicBezTo>
                    <a:pt x="0" y="29536"/>
                    <a:pt x="817" y="30353"/>
                    <a:pt x="1810" y="30353"/>
                  </a:cubicBezTo>
                  <a:lnTo>
                    <a:pt x="9223" y="30353"/>
                  </a:lnTo>
                  <a:cubicBezTo>
                    <a:pt x="10215" y="30353"/>
                    <a:pt x="11032" y="29536"/>
                    <a:pt x="11032" y="28544"/>
                  </a:cubicBezTo>
                  <a:cubicBezTo>
                    <a:pt x="11032" y="27493"/>
                    <a:pt x="10215" y="26735"/>
                    <a:pt x="9223" y="26735"/>
                  </a:cubicBezTo>
                  <a:lnTo>
                    <a:pt x="6304" y="26735"/>
                  </a:lnTo>
                  <a:lnTo>
                    <a:pt x="13134" y="20022"/>
                  </a:lnTo>
                  <a:lnTo>
                    <a:pt x="29536" y="33739"/>
                  </a:lnTo>
                  <a:lnTo>
                    <a:pt x="29536" y="14769"/>
                  </a:lnTo>
                  <a:lnTo>
                    <a:pt x="11091" y="1"/>
                  </a:lnTo>
                  <a:close/>
                </a:path>
              </a:pathLst>
            </a:custGeom>
            <a:solidFill>
              <a:srgbClr val="0526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40"/>
            <p:cNvSpPr/>
            <p:nvPr/>
          </p:nvSpPr>
          <p:spPr>
            <a:xfrm>
              <a:off x="2191675" y="3274825"/>
              <a:ext cx="919350" cy="1014225"/>
            </a:xfrm>
            <a:custGeom>
              <a:avLst/>
              <a:gdLst/>
              <a:ahLst/>
              <a:cxnLst/>
              <a:rect l="l" t="t" r="r" b="b"/>
              <a:pathLst>
                <a:path w="36774" h="40569" extrusionOk="0">
                  <a:moveTo>
                    <a:pt x="18394" y="1"/>
                  </a:moveTo>
                  <a:cubicBezTo>
                    <a:pt x="17920" y="1"/>
                    <a:pt x="17453" y="176"/>
                    <a:pt x="17103" y="526"/>
                  </a:cubicBezTo>
                  <a:lnTo>
                    <a:pt x="11908" y="5721"/>
                  </a:lnTo>
                  <a:cubicBezTo>
                    <a:pt x="11207" y="6422"/>
                    <a:pt x="11207" y="7589"/>
                    <a:pt x="11908" y="8348"/>
                  </a:cubicBezTo>
                  <a:cubicBezTo>
                    <a:pt x="12287" y="8698"/>
                    <a:pt x="12769" y="8873"/>
                    <a:pt x="13243" y="8873"/>
                  </a:cubicBezTo>
                  <a:cubicBezTo>
                    <a:pt x="13717" y="8873"/>
                    <a:pt x="14184" y="8698"/>
                    <a:pt x="14534" y="8348"/>
                  </a:cubicBezTo>
                  <a:lnTo>
                    <a:pt x="16577" y="6305"/>
                  </a:lnTo>
                  <a:lnTo>
                    <a:pt x="16577" y="12667"/>
                  </a:lnTo>
                  <a:lnTo>
                    <a:pt x="0" y="25917"/>
                  </a:lnTo>
                  <a:lnTo>
                    <a:pt x="18387" y="40568"/>
                  </a:lnTo>
                  <a:lnTo>
                    <a:pt x="36774" y="25917"/>
                  </a:lnTo>
                  <a:lnTo>
                    <a:pt x="20255" y="12667"/>
                  </a:lnTo>
                  <a:lnTo>
                    <a:pt x="20255" y="6305"/>
                  </a:lnTo>
                  <a:lnTo>
                    <a:pt x="22298" y="8348"/>
                  </a:lnTo>
                  <a:cubicBezTo>
                    <a:pt x="22648" y="8698"/>
                    <a:pt x="23115" y="8873"/>
                    <a:pt x="23582" y="8873"/>
                  </a:cubicBezTo>
                  <a:cubicBezTo>
                    <a:pt x="24049" y="8873"/>
                    <a:pt x="24516" y="8698"/>
                    <a:pt x="24866" y="8348"/>
                  </a:cubicBezTo>
                  <a:cubicBezTo>
                    <a:pt x="25625" y="7589"/>
                    <a:pt x="25625" y="6422"/>
                    <a:pt x="24866" y="5721"/>
                  </a:cubicBezTo>
                  <a:lnTo>
                    <a:pt x="19729" y="526"/>
                  </a:lnTo>
                  <a:cubicBezTo>
                    <a:pt x="19350" y="176"/>
                    <a:pt x="18868" y="1"/>
                    <a:pt x="18394" y="1"/>
                  </a:cubicBezTo>
                  <a:close/>
                </a:path>
              </a:pathLst>
            </a:custGeom>
            <a:solidFill>
              <a:srgbClr val="0526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6" name="Google Shape;1156;p40"/>
          <p:cNvGrpSpPr/>
          <p:nvPr/>
        </p:nvGrpSpPr>
        <p:grpSpPr>
          <a:xfrm>
            <a:off x="2218390" y="2304852"/>
            <a:ext cx="372883" cy="543742"/>
            <a:chOff x="2070550" y="767325"/>
            <a:chExt cx="1106150" cy="1613000"/>
          </a:xfrm>
        </p:grpSpPr>
        <p:sp>
          <p:nvSpPr>
            <p:cNvPr id="1157" name="Google Shape;1157;p40"/>
            <p:cNvSpPr/>
            <p:nvPr/>
          </p:nvSpPr>
          <p:spPr>
            <a:xfrm>
              <a:off x="2199700" y="767325"/>
              <a:ext cx="608525" cy="516100"/>
            </a:xfrm>
            <a:custGeom>
              <a:avLst/>
              <a:gdLst/>
              <a:ahLst/>
              <a:cxnLst/>
              <a:rect l="l" t="t" r="r" b="b"/>
              <a:pathLst>
                <a:path w="24341" h="20644" extrusionOk="0">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40"/>
            <p:cNvSpPr/>
            <p:nvPr/>
          </p:nvSpPr>
          <p:spPr>
            <a:xfrm>
              <a:off x="2341975" y="887475"/>
              <a:ext cx="323975" cy="208700"/>
            </a:xfrm>
            <a:custGeom>
              <a:avLst/>
              <a:gdLst/>
              <a:ahLst/>
              <a:cxnLst/>
              <a:rect l="l" t="t" r="r" b="b"/>
              <a:pathLst>
                <a:path w="12959" h="8348" extrusionOk="0">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40"/>
            <p:cNvSpPr/>
            <p:nvPr/>
          </p:nvSpPr>
          <p:spPr>
            <a:xfrm>
              <a:off x="2070550" y="1050925"/>
              <a:ext cx="1106150" cy="1329400"/>
            </a:xfrm>
            <a:custGeom>
              <a:avLst/>
              <a:gdLst/>
              <a:ahLst/>
              <a:cxnLst/>
              <a:rect l="l" t="t" r="r" b="b"/>
              <a:pathLst>
                <a:path w="44246" h="53176" extrusionOk="0">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160" name="Google Shape;1160;p40"/>
          <p:cNvCxnSpPr/>
          <p:nvPr/>
        </p:nvCxnSpPr>
        <p:spPr>
          <a:xfrm>
            <a:off x="311700" y="1008075"/>
            <a:ext cx="8520600" cy="0"/>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Google Shape;1165;p41"/>
          <p:cNvSpPr txBox="1">
            <a:spLocks noGrp="1"/>
          </p:cNvSpPr>
          <p:nvPr>
            <p:ph type="ctrTitle"/>
          </p:nvPr>
        </p:nvSpPr>
        <p:spPr>
          <a:xfrm>
            <a:off x="311700" y="20020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s"/>
              <a:t>Precision, Recall &amp; F1-Score</a:t>
            </a:r>
            <a:endParaRPr/>
          </a:p>
        </p:txBody>
      </p:sp>
      <p:cxnSp>
        <p:nvCxnSpPr>
          <p:cNvPr id="1166" name="Google Shape;1166;p41"/>
          <p:cNvCxnSpPr/>
          <p:nvPr/>
        </p:nvCxnSpPr>
        <p:spPr>
          <a:xfrm>
            <a:off x="311700" y="963100"/>
            <a:ext cx="8520600" cy="0"/>
          </a:xfrm>
          <a:prstGeom prst="straightConnector1">
            <a:avLst/>
          </a:prstGeom>
          <a:noFill/>
          <a:ln w="9525" cap="flat" cmpd="sng">
            <a:solidFill>
              <a:srgbClr val="48FFD5"/>
            </a:solidFill>
            <a:prstDash val="solid"/>
            <a:round/>
            <a:headEnd type="none" w="sm" len="sm"/>
            <a:tailEnd type="none" w="sm" len="sm"/>
          </a:ln>
        </p:spPr>
      </p:cxnSp>
      <p:cxnSp>
        <p:nvCxnSpPr>
          <p:cNvPr id="1167" name="Google Shape;1167;p41"/>
          <p:cNvCxnSpPr/>
          <p:nvPr/>
        </p:nvCxnSpPr>
        <p:spPr>
          <a:xfrm>
            <a:off x="384650" y="4265950"/>
            <a:ext cx="8520600" cy="0"/>
          </a:xfrm>
          <a:prstGeom prst="straightConnector1">
            <a:avLst/>
          </a:prstGeom>
          <a:noFill/>
          <a:ln w="9525" cap="flat" cmpd="sng">
            <a:solidFill>
              <a:srgbClr val="48FFD5"/>
            </a:solidFill>
            <a:prstDash val="solid"/>
            <a:round/>
            <a:headEnd type="none" w="sm" len="sm"/>
            <a:tailEnd type="none" w="sm" len="sm"/>
          </a:ln>
        </p:spPr>
      </p:cxnSp>
      <p:pic>
        <p:nvPicPr>
          <p:cNvPr id="1168" name="Google Shape;1168;p41"/>
          <p:cNvPicPr preferRelativeResize="0"/>
          <p:nvPr/>
        </p:nvPicPr>
        <p:blipFill>
          <a:blip r:embed="rId3">
            <a:alphaModFix/>
          </a:blip>
          <a:stretch>
            <a:fillRect/>
          </a:stretch>
        </p:blipFill>
        <p:spPr>
          <a:xfrm>
            <a:off x="1421100" y="1031250"/>
            <a:ext cx="6301799" cy="1743425"/>
          </a:xfrm>
          <a:prstGeom prst="rect">
            <a:avLst/>
          </a:prstGeom>
          <a:noFill/>
          <a:ln>
            <a:noFill/>
          </a:ln>
        </p:spPr>
      </p:pic>
      <p:graphicFrame>
        <p:nvGraphicFramePr>
          <p:cNvPr id="1169" name="Google Shape;1169;p41"/>
          <p:cNvGraphicFramePr/>
          <p:nvPr/>
        </p:nvGraphicFramePr>
        <p:xfrm>
          <a:off x="952500" y="3299700"/>
          <a:ext cx="7239000" cy="822900"/>
        </p:xfrm>
        <a:graphic>
          <a:graphicData uri="http://schemas.openxmlformats.org/drawingml/2006/table">
            <a:tbl>
              <a:tblPr>
                <a:noFill/>
                <a:tableStyleId>{5880C3A8-E788-44ED-B4D5-AF17E14D2A14}</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Clr>
                          <a:schemeClr val="dk1"/>
                        </a:buClr>
                        <a:buSzPts val="3000"/>
                        <a:buFont typeface="Arial"/>
                        <a:buNone/>
                      </a:pPr>
                      <a:r>
                        <a:rPr lang="es" sz="1600">
                          <a:solidFill>
                            <a:schemeClr val="lt1"/>
                          </a:solidFill>
                          <a:latin typeface="Roboto"/>
                          <a:ea typeface="Roboto"/>
                          <a:cs typeface="Roboto"/>
                          <a:sym typeface="Roboto"/>
                        </a:rPr>
                        <a:t>Precision</a:t>
                      </a:r>
                      <a:endParaRPr sz="100"/>
                    </a:p>
                  </a:txBody>
                  <a:tcPr marL="91425" marR="91425" marT="91425" marB="91425">
                    <a:lnL w="9525" cap="flat" cmpd="sng">
                      <a:solidFill>
                        <a:srgbClr val="00FFFF"/>
                      </a:solidFill>
                      <a:prstDash val="solid"/>
                      <a:round/>
                      <a:headEnd type="none" w="sm" len="sm"/>
                      <a:tailEnd type="none" w="sm" len="sm"/>
                    </a:lnL>
                    <a:lnR w="9525" cap="flat" cmpd="sng">
                      <a:solidFill>
                        <a:srgbClr val="00FFFF"/>
                      </a:solidFill>
                      <a:prstDash val="solid"/>
                      <a:round/>
                      <a:headEnd type="none" w="sm" len="sm"/>
                      <a:tailEnd type="none" w="sm" len="sm"/>
                    </a:lnR>
                    <a:lnT w="9525" cap="flat" cmpd="sng">
                      <a:solidFill>
                        <a:srgbClr val="00FFFF"/>
                      </a:solidFill>
                      <a:prstDash val="solid"/>
                      <a:round/>
                      <a:headEnd type="none" w="sm" len="sm"/>
                      <a:tailEnd type="none" w="sm" len="sm"/>
                    </a:lnT>
                    <a:lnB w="9525" cap="flat" cmpd="sng">
                      <a:solidFill>
                        <a:srgbClr val="00FFFF"/>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3000"/>
                        <a:buFont typeface="Arial"/>
                        <a:buNone/>
                      </a:pPr>
                      <a:r>
                        <a:rPr lang="es" sz="1600">
                          <a:solidFill>
                            <a:schemeClr val="lt1"/>
                          </a:solidFill>
                          <a:latin typeface="Roboto"/>
                          <a:ea typeface="Roboto"/>
                          <a:cs typeface="Roboto"/>
                          <a:sym typeface="Roboto"/>
                        </a:rPr>
                        <a:t>Recall</a:t>
                      </a:r>
                      <a:endParaRPr sz="100"/>
                    </a:p>
                  </a:txBody>
                  <a:tcPr marL="91425" marR="91425" marT="91425" marB="91425">
                    <a:lnL w="9525" cap="flat" cmpd="sng">
                      <a:solidFill>
                        <a:srgbClr val="00FFFF"/>
                      </a:solidFill>
                      <a:prstDash val="solid"/>
                      <a:round/>
                      <a:headEnd type="none" w="sm" len="sm"/>
                      <a:tailEnd type="none" w="sm" len="sm"/>
                    </a:lnL>
                    <a:lnR w="9525" cap="flat" cmpd="sng">
                      <a:solidFill>
                        <a:srgbClr val="00FFFF"/>
                      </a:solidFill>
                      <a:prstDash val="solid"/>
                      <a:round/>
                      <a:headEnd type="none" w="sm" len="sm"/>
                      <a:tailEnd type="none" w="sm" len="sm"/>
                    </a:lnR>
                    <a:lnT w="9525" cap="flat" cmpd="sng">
                      <a:solidFill>
                        <a:srgbClr val="00FFFF"/>
                      </a:solidFill>
                      <a:prstDash val="solid"/>
                      <a:round/>
                      <a:headEnd type="none" w="sm" len="sm"/>
                      <a:tailEnd type="none" w="sm" len="sm"/>
                    </a:lnT>
                    <a:lnB w="9525" cap="flat" cmpd="sng">
                      <a:solidFill>
                        <a:srgbClr val="00FFFF"/>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3000"/>
                        <a:buFont typeface="Arial"/>
                        <a:buNone/>
                      </a:pPr>
                      <a:r>
                        <a:rPr lang="es" sz="1600">
                          <a:solidFill>
                            <a:schemeClr val="lt1"/>
                          </a:solidFill>
                          <a:latin typeface="Roboto"/>
                          <a:ea typeface="Roboto"/>
                          <a:cs typeface="Roboto"/>
                          <a:sym typeface="Roboto"/>
                        </a:rPr>
                        <a:t>F1-Score</a:t>
                      </a:r>
                      <a:endParaRPr sz="100"/>
                    </a:p>
                  </a:txBody>
                  <a:tcPr marL="91425" marR="91425" marT="91425" marB="91425">
                    <a:lnL w="9525" cap="flat" cmpd="sng">
                      <a:solidFill>
                        <a:srgbClr val="00FFFF"/>
                      </a:solidFill>
                      <a:prstDash val="solid"/>
                      <a:round/>
                      <a:headEnd type="none" w="sm" len="sm"/>
                      <a:tailEnd type="none" w="sm" len="sm"/>
                    </a:lnL>
                    <a:lnR w="9525" cap="flat" cmpd="sng">
                      <a:solidFill>
                        <a:srgbClr val="00FFFF"/>
                      </a:solidFill>
                      <a:prstDash val="solid"/>
                      <a:round/>
                      <a:headEnd type="none" w="sm" len="sm"/>
                      <a:tailEnd type="none" w="sm" len="sm"/>
                    </a:lnR>
                    <a:lnT w="9525" cap="flat" cmpd="sng">
                      <a:solidFill>
                        <a:srgbClr val="00FFFF"/>
                      </a:solidFill>
                      <a:prstDash val="solid"/>
                      <a:round/>
                      <a:headEnd type="none" w="sm" len="sm"/>
                      <a:tailEnd type="none" w="sm" len="sm"/>
                    </a:lnT>
                    <a:lnB w="9525" cap="flat" cmpd="sng">
                      <a:solidFill>
                        <a:srgbClr val="00FFFF"/>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s">
                          <a:solidFill>
                            <a:srgbClr val="FFFFFF"/>
                          </a:solidFill>
                        </a:rPr>
                        <a:t>0.94</a:t>
                      </a:r>
                      <a:endParaRPr>
                        <a:solidFill>
                          <a:srgbClr val="FFFFFF"/>
                        </a:solidFill>
                      </a:endParaRPr>
                    </a:p>
                  </a:txBody>
                  <a:tcPr marL="91425" marR="91425" marT="91425" marB="91425">
                    <a:lnL w="9525" cap="flat" cmpd="sng">
                      <a:solidFill>
                        <a:srgbClr val="00FFFF"/>
                      </a:solidFill>
                      <a:prstDash val="solid"/>
                      <a:round/>
                      <a:headEnd type="none" w="sm" len="sm"/>
                      <a:tailEnd type="none" w="sm" len="sm"/>
                    </a:lnL>
                    <a:lnR w="9525" cap="flat" cmpd="sng">
                      <a:solidFill>
                        <a:srgbClr val="00FFFF"/>
                      </a:solidFill>
                      <a:prstDash val="solid"/>
                      <a:round/>
                      <a:headEnd type="none" w="sm" len="sm"/>
                      <a:tailEnd type="none" w="sm" len="sm"/>
                    </a:lnR>
                    <a:lnT w="9525" cap="flat" cmpd="sng">
                      <a:solidFill>
                        <a:srgbClr val="00FFFF"/>
                      </a:solidFill>
                      <a:prstDash val="solid"/>
                      <a:round/>
                      <a:headEnd type="none" w="sm" len="sm"/>
                      <a:tailEnd type="none" w="sm" len="sm"/>
                    </a:lnT>
                    <a:lnB w="9525" cap="flat" cmpd="sng">
                      <a:solidFill>
                        <a:srgbClr val="00FFFF"/>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s">
                          <a:solidFill>
                            <a:srgbClr val="FFFFFF"/>
                          </a:solidFill>
                        </a:rPr>
                        <a:t>0.95</a:t>
                      </a:r>
                      <a:endParaRPr/>
                    </a:p>
                  </a:txBody>
                  <a:tcPr marL="91425" marR="91425" marT="91425" marB="91425">
                    <a:lnL w="9525" cap="flat" cmpd="sng">
                      <a:solidFill>
                        <a:srgbClr val="00FFFF"/>
                      </a:solidFill>
                      <a:prstDash val="solid"/>
                      <a:round/>
                      <a:headEnd type="none" w="sm" len="sm"/>
                      <a:tailEnd type="none" w="sm" len="sm"/>
                    </a:lnL>
                    <a:lnR w="9525" cap="flat" cmpd="sng">
                      <a:solidFill>
                        <a:srgbClr val="00FFFF"/>
                      </a:solidFill>
                      <a:prstDash val="solid"/>
                      <a:round/>
                      <a:headEnd type="none" w="sm" len="sm"/>
                      <a:tailEnd type="none" w="sm" len="sm"/>
                    </a:lnR>
                    <a:lnT w="9525" cap="flat" cmpd="sng">
                      <a:solidFill>
                        <a:srgbClr val="00FFFF"/>
                      </a:solidFill>
                      <a:prstDash val="solid"/>
                      <a:round/>
                      <a:headEnd type="none" w="sm" len="sm"/>
                      <a:tailEnd type="none" w="sm" len="sm"/>
                    </a:lnT>
                    <a:lnB w="9525" cap="flat" cmpd="sng">
                      <a:solidFill>
                        <a:srgbClr val="00FFFF"/>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s">
                          <a:solidFill>
                            <a:srgbClr val="FFFFFF"/>
                          </a:solidFill>
                        </a:rPr>
                        <a:t>0.94</a:t>
                      </a:r>
                      <a:endParaRPr/>
                    </a:p>
                  </a:txBody>
                  <a:tcPr marL="91425" marR="91425" marT="91425" marB="91425">
                    <a:lnL w="9525" cap="flat" cmpd="sng">
                      <a:solidFill>
                        <a:srgbClr val="00FFFF"/>
                      </a:solidFill>
                      <a:prstDash val="solid"/>
                      <a:round/>
                      <a:headEnd type="none" w="sm" len="sm"/>
                      <a:tailEnd type="none" w="sm" len="sm"/>
                    </a:lnL>
                    <a:lnR w="9525" cap="flat" cmpd="sng">
                      <a:solidFill>
                        <a:srgbClr val="00FFFF"/>
                      </a:solidFill>
                      <a:prstDash val="solid"/>
                      <a:round/>
                      <a:headEnd type="none" w="sm" len="sm"/>
                      <a:tailEnd type="none" w="sm" len="sm"/>
                    </a:lnR>
                    <a:lnT w="9525" cap="flat" cmpd="sng">
                      <a:solidFill>
                        <a:srgbClr val="00FFFF"/>
                      </a:solidFill>
                      <a:prstDash val="solid"/>
                      <a:round/>
                      <a:headEnd type="none" w="sm" len="sm"/>
                      <a:tailEnd type="none" w="sm" len="sm"/>
                    </a:lnT>
                    <a:lnB w="9525" cap="flat" cmpd="sng">
                      <a:solidFill>
                        <a:srgbClr val="00FFF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42"/>
          <p:cNvSpPr txBox="1">
            <a:spLocks noGrp="1"/>
          </p:cNvSpPr>
          <p:nvPr>
            <p:ph type="ctrTitle"/>
          </p:nvPr>
        </p:nvSpPr>
        <p:spPr>
          <a:xfrm>
            <a:off x="311700" y="200200"/>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s"/>
              <a:t>Scatter Plot</a:t>
            </a:r>
            <a:endParaRPr/>
          </a:p>
        </p:txBody>
      </p:sp>
      <p:cxnSp>
        <p:nvCxnSpPr>
          <p:cNvPr id="1175" name="Google Shape;1175;p42"/>
          <p:cNvCxnSpPr/>
          <p:nvPr/>
        </p:nvCxnSpPr>
        <p:spPr>
          <a:xfrm>
            <a:off x="311700" y="963100"/>
            <a:ext cx="8520600" cy="0"/>
          </a:xfrm>
          <a:prstGeom prst="straightConnector1">
            <a:avLst/>
          </a:prstGeom>
          <a:noFill/>
          <a:ln w="9525" cap="flat" cmpd="sng">
            <a:solidFill>
              <a:srgbClr val="48FFD5"/>
            </a:solidFill>
            <a:prstDash val="solid"/>
            <a:round/>
            <a:headEnd type="none" w="sm" len="sm"/>
            <a:tailEnd type="none" w="sm" len="sm"/>
          </a:ln>
        </p:spPr>
      </p:cxnSp>
      <p:cxnSp>
        <p:nvCxnSpPr>
          <p:cNvPr id="1176" name="Google Shape;1176;p42"/>
          <p:cNvCxnSpPr/>
          <p:nvPr/>
        </p:nvCxnSpPr>
        <p:spPr>
          <a:xfrm>
            <a:off x="384650" y="4265950"/>
            <a:ext cx="8520600" cy="0"/>
          </a:xfrm>
          <a:prstGeom prst="straightConnector1">
            <a:avLst/>
          </a:prstGeom>
          <a:noFill/>
          <a:ln w="9525" cap="flat" cmpd="sng">
            <a:solidFill>
              <a:srgbClr val="48FFD5"/>
            </a:solidFill>
            <a:prstDash val="solid"/>
            <a:round/>
            <a:headEnd type="none" w="sm" len="sm"/>
            <a:tailEnd type="none" w="sm" len="sm"/>
          </a:ln>
        </p:spPr>
      </p:cxnSp>
      <p:pic>
        <p:nvPicPr>
          <p:cNvPr id="1177" name="Google Shape;1177;p42"/>
          <p:cNvPicPr preferRelativeResize="0"/>
          <p:nvPr/>
        </p:nvPicPr>
        <p:blipFill rotWithShape="1">
          <a:blip r:embed="rId3">
            <a:alphaModFix/>
          </a:blip>
          <a:srcRect r="21568"/>
          <a:stretch/>
        </p:blipFill>
        <p:spPr>
          <a:xfrm>
            <a:off x="249575" y="1212400"/>
            <a:ext cx="4490226" cy="1244275"/>
          </a:xfrm>
          <a:prstGeom prst="rect">
            <a:avLst/>
          </a:prstGeom>
          <a:noFill/>
          <a:ln>
            <a:noFill/>
          </a:ln>
        </p:spPr>
      </p:pic>
      <p:pic>
        <p:nvPicPr>
          <p:cNvPr id="1178" name="Google Shape;1178;p42"/>
          <p:cNvPicPr preferRelativeResize="0"/>
          <p:nvPr/>
        </p:nvPicPr>
        <p:blipFill>
          <a:blip r:embed="rId4">
            <a:alphaModFix/>
          </a:blip>
          <a:stretch>
            <a:fillRect/>
          </a:stretch>
        </p:blipFill>
        <p:spPr>
          <a:xfrm>
            <a:off x="4827350" y="1212400"/>
            <a:ext cx="3543300" cy="2647950"/>
          </a:xfrm>
          <a:prstGeom prst="rect">
            <a:avLst/>
          </a:prstGeom>
          <a:noFill/>
          <a:ln>
            <a:noFill/>
          </a:ln>
        </p:spPr>
      </p:pic>
      <p:sp>
        <p:nvSpPr>
          <p:cNvPr id="1179" name="Google Shape;1179;p42"/>
          <p:cNvSpPr txBox="1"/>
          <p:nvPr/>
        </p:nvSpPr>
        <p:spPr>
          <a:xfrm>
            <a:off x="311700" y="2705975"/>
            <a:ext cx="31809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rgbClr val="FFFFFF"/>
                </a:solidFill>
                <a:latin typeface="Roboto Light"/>
                <a:ea typeface="Roboto Light"/>
                <a:cs typeface="Roboto Light"/>
                <a:sym typeface="Roboto Light"/>
              </a:rPr>
              <a:t>After comparing the actual and predicted data we can say that the predicted values are so close to the actual values</a:t>
            </a:r>
            <a:endParaRPr>
              <a:solidFill>
                <a:srgbClr val="FFFFFF"/>
              </a:solidFill>
              <a:latin typeface="Roboto Light"/>
              <a:ea typeface="Roboto Light"/>
              <a:cs typeface="Roboto Light"/>
              <a:sym typeface="Roboto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p43"/>
          <p:cNvSpPr txBox="1">
            <a:spLocks noGrp="1"/>
          </p:cNvSpPr>
          <p:nvPr>
            <p:ph type="ctrTitle"/>
          </p:nvPr>
        </p:nvSpPr>
        <p:spPr>
          <a:xfrm>
            <a:off x="4893700" y="1737500"/>
            <a:ext cx="3530400" cy="606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s" sz="3000"/>
              <a:t>Error Analysis</a:t>
            </a:r>
            <a:endParaRPr sz="3000"/>
          </a:p>
        </p:txBody>
      </p:sp>
      <p:cxnSp>
        <p:nvCxnSpPr>
          <p:cNvPr id="1185" name="Google Shape;1185;p43"/>
          <p:cNvCxnSpPr/>
          <p:nvPr/>
        </p:nvCxnSpPr>
        <p:spPr>
          <a:xfrm>
            <a:off x="4969825" y="2283850"/>
            <a:ext cx="4448400" cy="0"/>
          </a:xfrm>
          <a:prstGeom prst="straightConnector1">
            <a:avLst/>
          </a:prstGeom>
          <a:noFill/>
          <a:ln w="9525" cap="flat" cmpd="sng">
            <a:solidFill>
              <a:schemeClr val="accent1"/>
            </a:solidFill>
            <a:prstDash val="solid"/>
            <a:round/>
            <a:headEnd type="none" w="sm" len="sm"/>
            <a:tailEnd type="none" w="sm" len="sm"/>
          </a:ln>
        </p:spPr>
      </p:cxnSp>
      <p:grpSp>
        <p:nvGrpSpPr>
          <p:cNvPr id="1186" name="Google Shape;1186;p43"/>
          <p:cNvGrpSpPr/>
          <p:nvPr/>
        </p:nvGrpSpPr>
        <p:grpSpPr>
          <a:xfrm>
            <a:off x="1458801" y="1263452"/>
            <a:ext cx="2342144" cy="1664528"/>
            <a:chOff x="160325" y="221250"/>
            <a:chExt cx="7199950" cy="5116900"/>
          </a:xfrm>
        </p:grpSpPr>
        <p:sp>
          <p:nvSpPr>
            <p:cNvPr id="1187" name="Google Shape;1187;p43"/>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43"/>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43"/>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43"/>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44"/>
          <p:cNvSpPr txBox="1">
            <a:spLocks noGrp="1"/>
          </p:cNvSpPr>
          <p:nvPr>
            <p:ph type="ctrTitle" idx="6"/>
          </p:nvPr>
        </p:nvSpPr>
        <p:spPr>
          <a:xfrm>
            <a:off x="311700" y="197975"/>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s"/>
              <a:t>Error Analysis</a:t>
            </a:r>
            <a:endParaRPr/>
          </a:p>
        </p:txBody>
      </p:sp>
      <p:sp>
        <p:nvSpPr>
          <p:cNvPr id="1196" name="Google Shape;1196;p44"/>
          <p:cNvSpPr/>
          <p:nvPr/>
        </p:nvSpPr>
        <p:spPr>
          <a:xfrm>
            <a:off x="279795" y="2179306"/>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97" name="Google Shape;1197;p44"/>
          <p:cNvCxnSpPr/>
          <p:nvPr/>
        </p:nvCxnSpPr>
        <p:spPr>
          <a:xfrm>
            <a:off x="-74425" y="868325"/>
            <a:ext cx="9378600" cy="4200"/>
          </a:xfrm>
          <a:prstGeom prst="straightConnector1">
            <a:avLst/>
          </a:prstGeom>
          <a:noFill/>
          <a:ln w="9525" cap="flat" cmpd="sng">
            <a:solidFill>
              <a:schemeClr val="accent1"/>
            </a:solidFill>
            <a:prstDash val="solid"/>
            <a:round/>
            <a:headEnd type="none" w="sm" len="sm"/>
            <a:tailEnd type="none" w="sm" len="sm"/>
          </a:ln>
        </p:spPr>
      </p:cxnSp>
      <p:grpSp>
        <p:nvGrpSpPr>
          <p:cNvPr id="1198" name="Google Shape;1198;p44"/>
          <p:cNvGrpSpPr/>
          <p:nvPr/>
        </p:nvGrpSpPr>
        <p:grpSpPr>
          <a:xfrm>
            <a:off x="560807" y="2299252"/>
            <a:ext cx="432964" cy="431586"/>
            <a:chOff x="5812000" y="2553488"/>
            <a:chExt cx="769850" cy="767400"/>
          </a:xfrm>
        </p:grpSpPr>
        <p:sp>
          <p:nvSpPr>
            <p:cNvPr id="1199" name="Google Shape;1199;p44"/>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44"/>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44"/>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44"/>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44"/>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44"/>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205" name="Google Shape;1205;p44"/>
          <p:cNvCxnSpPr/>
          <p:nvPr/>
        </p:nvCxnSpPr>
        <p:spPr>
          <a:xfrm>
            <a:off x="1511600" y="903775"/>
            <a:ext cx="0" cy="4341600"/>
          </a:xfrm>
          <a:prstGeom prst="straightConnector1">
            <a:avLst/>
          </a:prstGeom>
          <a:noFill/>
          <a:ln w="9525" cap="flat" cmpd="sng">
            <a:solidFill>
              <a:schemeClr val="accent1"/>
            </a:solidFill>
            <a:prstDash val="solid"/>
            <a:round/>
            <a:headEnd type="none" w="sm" len="sm"/>
            <a:tailEnd type="none" w="sm" len="sm"/>
          </a:ln>
        </p:spPr>
      </p:cxnSp>
      <p:pic>
        <p:nvPicPr>
          <p:cNvPr id="1206" name="Google Shape;1206;p44"/>
          <p:cNvPicPr preferRelativeResize="0"/>
          <p:nvPr/>
        </p:nvPicPr>
        <p:blipFill>
          <a:blip r:embed="rId3">
            <a:alphaModFix/>
          </a:blip>
          <a:stretch>
            <a:fillRect/>
          </a:stretch>
        </p:blipFill>
        <p:spPr>
          <a:xfrm>
            <a:off x="2939900" y="868325"/>
            <a:ext cx="3264209" cy="2499862"/>
          </a:xfrm>
          <a:prstGeom prst="rect">
            <a:avLst/>
          </a:prstGeom>
          <a:noFill/>
          <a:ln>
            <a:noFill/>
          </a:ln>
        </p:spPr>
      </p:pic>
      <p:sp>
        <p:nvSpPr>
          <p:cNvPr id="1207" name="Google Shape;1207;p44"/>
          <p:cNvSpPr txBox="1"/>
          <p:nvPr/>
        </p:nvSpPr>
        <p:spPr>
          <a:xfrm>
            <a:off x="1918775" y="3589500"/>
            <a:ext cx="66903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FFFFFF"/>
              </a:buClr>
              <a:buSzPts val="1400"/>
              <a:buFont typeface="Roboto Light"/>
              <a:buChar char="●"/>
            </a:pPr>
            <a:r>
              <a:rPr lang="es">
                <a:solidFill>
                  <a:srgbClr val="FFFFFF"/>
                </a:solidFill>
                <a:latin typeface="Roboto Light"/>
                <a:ea typeface="Roboto Light"/>
                <a:cs typeface="Roboto Light"/>
                <a:sym typeface="Roboto Light"/>
              </a:rPr>
              <a:t>As our False positive (0.9%) and our False negative (0.72%) carry some values which is incorrect, so that the model cannot be claimed as the best model for spam detection but nonetheless it is considerable with an error rate of (0.9% + 0.72%) = 1.62% of incorrect prediction only.</a:t>
            </a:r>
            <a:endParaRPr>
              <a:solidFill>
                <a:srgbClr val="FFFFFF"/>
              </a:solidFill>
              <a:latin typeface="Roboto Light"/>
              <a:ea typeface="Roboto Light"/>
              <a:cs typeface="Roboto Light"/>
              <a:sym typeface="Roboto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45"/>
          <p:cNvSpPr txBox="1">
            <a:spLocks noGrp="1"/>
          </p:cNvSpPr>
          <p:nvPr>
            <p:ph type="ctrTitle" idx="6"/>
          </p:nvPr>
        </p:nvSpPr>
        <p:spPr>
          <a:xfrm>
            <a:off x="311700" y="197975"/>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s"/>
              <a:t>Error Analysis</a:t>
            </a:r>
            <a:endParaRPr/>
          </a:p>
        </p:txBody>
      </p:sp>
      <p:sp>
        <p:nvSpPr>
          <p:cNvPr id="1213" name="Google Shape;1213;p45"/>
          <p:cNvSpPr/>
          <p:nvPr/>
        </p:nvSpPr>
        <p:spPr>
          <a:xfrm>
            <a:off x="279795" y="2179306"/>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14" name="Google Shape;1214;p45"/>
          <p:cNvCxnSpPr/>
          <p:nvPr/>
        </p:nvCxnSpPr>
        <p:spPr>
          <a:xfrm>
            <a:off x="-74425" y="868325"/>
            <a:ext cx="9378600" cy="4200"/>
          </a:xfrm>
          <a:prstGeom prst="straightConnector1">
            <a:avLst/>
          </a:prstGeom>
          <a:noFill/>
          <a:ln w="9525" cap="flat" cmpd="sng">
            <a:solidFill>
              <a:schemeClr val="accent1"/>
            </a:solidFill>
            <a:prstDash val="solid"/>
            <a:round/>
            <a:headEnd type="none" w="sm" len="sm"/>
            <a:tailEnd type="none" w="sm" len="sm"/>
          </a:ln>
        </p:spPr>
      </p:cxnSp>
      <p:grpSp>
        <p:nvGrpSpPr>
          <p:cNvPr id="1215" name="Google Shape;1215;p45"/>
          <p:cNvGrpSpPr/>
          <p:nvPr/>
        </p:nvGrpSpPr>
        <p:grpSpPr>
          <a:xfrm>
            <a:off x="560804" y="2299251"/>
            <a:ext cx="432964" cy="431586"/>
            <a:chOff x="5812000" y="2553488"/>
            <a:chExt cx="769850" cy="767400"/>
          </a:xfrm>
        </p:grpSpPr>
        <p:sp>
          <p:nvSpPr>
            <p:cNvPr id="1216" name="Google Shape;1216;p45"/>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45"/>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45"/>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45"/>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45"/>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45"/>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222" name="Google Shape;1222;p45"/>
          <p:cNvCxnSpPr/>
          <p:nvPr/>
        </p:nvCxnSpPr>
        <p:spPr>
          <a:xfrm>
            <a:off x="1511600" y="903775"/>
            <a:ext cx="0" cy="4341600"/>
          </a:xfrm>
          <a:prstGeom prst="straightConnector1">
            <a:avLst/>
          </a:prstGeom>
          <a:noFill/>
          <a:ln w="9525" cap="flat" cmpd="sng">
            <a:solidFill>
              <a:schemeClr val="accent1"/>
            </a:solidFill>
            <a:prstDash val="solid"/>
            <a:round/>
            <a:headEnd type="none" w="sm" len="sm"/>
            <a:tailEnd type="none" w="sm" len="sm"/>
          </a:ln>
        </p:spPr>
      </p:cxnSp>
      <p:sp>
        <p:nvSpPr>
          <p:cNvPr id="1223" name="Google Shape;1223;p45"/>
          <p:cNvSpPr txBox="1"/>
          <p:nvPr/>
        </p:nvSpPr>
        <p:spPr>
          <a:xfrm>
            <a:off x="1918775" y="3589500"/>
            <a:ext cx="66903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FFFFFF"/>
              </a:buClr>
              <a:buSzPts val="1400"/>
              <a:buFont typeface="Roboto Light"/>
              <a:buChar char="●"/>
            </a:pPr>
            <a:r>
              <a:rPr lang="es">
                <a:solidFill>
                  <a:srgbClr val="FFFFFF"/>
                </a:solidFill>
                <a:latin typeface="Roboto Light"/>
                <a:ea typeface="Roboto Light"/>
                <a:cs typeface="Roboto Light"/>
                <a:sym typeface="Roboto Light"/>
              </a:rPr>
              <a:t>By plotting the a 2D graph we can conclude that the predicted values are almost the same as the real values with a little unsimilarity which is even hardly noticed.</a:t>
            </a:r>
            <a:endParaRPr>
              <a:solidFill>
                <a:srgbClr val="FFFFFF"/>
              </a:solidFill>
              <a:latin typeface="Roboto Light"/>
              <a:ea typeface="Roboto Light"/>
              <a:cs typeface="Roboto Light"/>
              <a:sym typeface="Roboto Light"/>
            </a:endParaRPr>
          </a:p>
        </p:txBody>
      </p:sp>
      <p:pic>
        <p:nvPicPr>
          <p:cNvPr id="1224" name="Google Shape;1224;p45"/>
          <p:cNvPicPr preferRelativeResize="0"/>
          <p:nvPr/>
        </p:nvPicPr>
        <p:blipFill>
          <a:blip r:embed="rId3">
            <a:alphaModFix/>
          </a:blip>
          <a:stretch>
            <a:fillRect/>
          </a:stretch>
        </p:blipFill>
        <p:spPr>
          <a:xfrm>
            <a:off x="2886818" y="1049913"/>
            <a:ext cx="3543300" cy="2362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28"/>
        <p:cNvGrpSpPr/>
        <p:nvPr/>
      </p:nvGrpSpPr>
      <p:grpSpPr>
        <a:xfrm>
          <a:off x="0" y="0"/>
          <a:ext cx="0" cy="0"/>
          <a:chOff x="0" y="0"/>
          <a:chExt cx="0" cy="0"/>
        </a:xfrm>
      </p:grpSpPr>
      <p:sp>
        <p:nvSpPr>
          <p:cNvPr id="1229" name="Google Shape;1229;p46"/>
          <p:cNvSpPr txBox="1">
            <a:spLocks noGrp="1"/>
          </p:cNvSpPr>
          <p:nvPr>
            <p:ph type="ctrTitle" idx="6"/>
          </p:nvPr>
        </p:nvSpPr>
        <p:spPr>
          <a:xfrm>
            <a:off x="311700" y="197975"/>
            <a:ext cx="8520600" cy="606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s"/>
              <a:t>Error Analysis</a:t>
            </a:r>
            <a:endParaRPr/>
          </a:p>
        </p:txBody>
      </p:sp>
      <p:sp>
        <p:nvSpPr>
          <p:cNvPr id="1230" name="Google Shape;1230;p46"/>
          <p:cNvSpPr/>
          <p:nvPr/>
        </p:nvSpPr>
        <p:spPr>
          <a:xfrm>
            <a:off x="279795" y="2179306"/>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31" name="Google Shape;1231;p46"/>
          <p:cNvCxnSpPr/>
          <p:nvPr/>
        </p:nvCxnSpPr>
        <p:spPr>
          <a:xfrm>
            <a:off x="-74425" y="868325"/>
            <a:ext cx="9378600" cy="4200"/>
          </a:xfrm>
          <a:prstGeom prst="straightConnector1">
            <a:avLst/>
          </a:prstGeom>
          <a:noFill/>
          <a:ln w="9525" cap="flat" cmpd="sng">
            <a:solidFill>
              <a:schemeClr val="accent1"/>
            </a:solidFill>
            <a:prstDash val="solid"/>
            <a:round/>
            <a:headEnd type="none" w="sm" len="sm"/>
            <a:tailEnd type="none" w="sm" len="sm"/>
          </a:ln>
        </p:spPr>
      </p:cxnSp>
      <p:grpSp>
        <p:nvGrpSpPr>
          <p:cNvPr id="1232" name="Google Shape;1232;p46"/>
          <p:cNvGrpSpPr/>
          <p:nvPr/>
        </p:nvGrpSpPr>
        <p:grpSpPr>
          <a:xfrm>
            <a:off x="560804" y="2299251"/>
            <a:ext cx="432964" cy="431586"/>
            <a:chOff x="5812000" y="2553488"/>
            <a:chExt cx="769850" cy="767400"/>
          </a:xfrm>
        </p:grpSpPr>
        <p:sp>
          <p:nvSpPr>
            <p:cNvPr id="1233" name="Google Shape;1233;p46"/>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46"/>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46"/>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46"/>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46"/>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46"/>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239" name="Google Shape;1239;p46"/>
          <p:cNvCxnSpPr/>
          <p:nvPr/>
        </p:nvCxnSpPr>
        <p:spPr>
          <a:xfrm>
            <a:off x="1511600" y="903775"/>
            <a:ext cx="0" cy="4341600"/>
          </a:xfrm>
          <a:prstGeom prst="straightConnector1">
            <a:avLst/>
          </a:prstGeom>
          <a:noFill/>
          <a:ln w="9525" cap="flat" cmpd="sng">
            <a:solidFill>
              <a:schemeClr val="accent1"/>
            </a:solidFill>
            <a:prstDash val="solid"/>
            <a:round/>
            <a:headEnd type="none" w="sm" len="sm"/>
            <a:tailEnd type="none" w="sm" len="sm"/>
          </a:ln>
        </p:spPr>
      </p:cxnSp>
      <p:sp>
        <p:nvSpPr>
          <p:cNvPr id="1240" name="Google Shape;1240;p46"/>
          <p:cNvSpPr txBox="1"/>
          <p:nvPr/>
        </p:nvSpPr>
        <p:spPr>
          <a:xfrm>
            <a:off x="1816625" y="1225675"/>
            <a:ext cx="6690300" cy="2770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FFFFFF"/>
              </a:buClr>
              <a:buSzPts val="1400"/>
              <a:buFont typeface="Roboto Light"/>
              <a:buChar char="●"/>
            </a:pPr>
            <a:r>
              <a:rPr lang="es">
                <a:solidFill>
                  <a:srgbClr val="FFFFFF"/>
                </a:solidFill>
                <a:latin typeface="Roboto Light"/>
                <a:ea typeface="Roboto Light"/>
                <a:cs typeface="Roboto Light"/>
                <a:sym typeface="Roboto Light"/>
              </a:rPr>
              <a:t>For future works, maybe we can take a bigger dataset with more balanced features.</a:t>
            </a:r>
            <a:endParaRPr>
              <a:solidFill>
                <a:srgbClr val="FFFFFF"/>
              </a:solidFill>
              <a:latin typeface="Roboto Light"/>
              <a:ea typeface="Roboto Light"/>
              <a:cs typeface="Roboto Light"/>
              <a:sym typeface="Roboto Light"/>
            </a:endParaRPr>
          </a:p>
          <a:p>
            <a:pPr marL="457200" lvl="0" indent="0" algn="l" rtl="0">
              <a:spcBef>
                <a:spcPts val="0"/>
              </a:spcBef>
              <a:spcAft>
                <a:spcPts val="0"/>
              </a:spcAft>
              <a:buNone/>
            </a:pPr>
            <a:endParaRPr>
              <a:solidFill>
                <a:srgbClr val="FFFFFF"/>
              </a:solidFill>
              <a:latin typeface="Roboto Light"/>
              <a:ea typeface="Roboto Light"/>
              <a:cs typeface="Roboto Light"/>
              <a:sym typeface="Roboto Light"/>
            </a:endParaRPr>
          </a:p>
          <a:p>
            <a:pPr marL="457200" lvl="0" indent="-317500" algn="l" rtl="0">
              <a:spcBef>
                <a:spcPts val="0"/>
              </a:spcBef>
              <a:spcAft>
                <a:spcPts val="0"/>
              </a:spcAft>
              <a:buClr>
                <a:srgbClr val="FFFFFF"/>
              </a:buClr>
              <a:buSzPts val="1400"/>
              <a:buFont typeface="Roboto Light"/>
              <a:buChar char="●"/>
            </a:pPr>
            <a:r>
              <a:rPr lang="es">
                <a:solidFill>
                  <a:srgbClr val="FFFFFF"/>
                </a:solidFill>
                <a:latin typeface="Roboto Light"/>
                <a:ea typeface="Roboto Light"/>
                <a:cs typeface="Roboto Light"/>
                <a:sym typeface="Roboto Light"/>
              </a:rPr>
              <a:t>We could also take more than </a:t>
            </a:r>
            <a:r>
              <a:rPr lang="es" i="1">
                <a:solidFill>
                  <a:srgbClr val="FFFF00"/>
                </a:solidFill>
                <a:latin typeface="Roboto Light"/>
                <a:ea typeface="Roboto Light"/>
                <a:cs typeface="Roboto Light"/>
                <a:sym typeface="Roboto Light"/>
              </a:rPr>
              <a:t>2500</a:t>
            </a:r>
            <a:r>
              <a:rPr lang="es">
                <a:solidFill>
                  <a:srgbClr val="FFFFFF"/>
                </a:solidFill>
                <a:latin typeface="Roboto Light"/>
                <a:ea typeface="Roboto Light"/>
                <a:cs typeface="Roboto Light"/>
                <a:sym typeface="Roboto Light"/>
              </a:rPr>
              <a:t> words as </a:t>
            </a:r>
            <a:r>
              <a:rPr lang="es" i="1">
                <a:solidFill>
                  <a:srgbClr val="FFFFFF"/>
                </a:solidFill>
                <a:latin typeface="Roboto Light"/>
                <a:ea typeface="Roboto Light"/>
                <a:cs typeface="Roboto Light"/>
                <a:sym typeface="Roboto Light"/>
              </a:rPr>
              <a:t>max_features(most frequently occurred words)</a:t>
            </a:r>
            <a:r>
              <a:rPr lang="es">
                <a:solidFill>
                  <a:srgbClr val="FFFFFF"/>
                </a:solidFill>
                <a:latin typeface="Roboto Light"/>
                <a:ea typeface="Roboto Light"/>
                <a:cs typeface="Roboto Light"/>
                <a:sym typeface="Roboto Light"/>
              </a:rPr>
              <a:t> inside the </a:t>
            </a:r>
            <a:r>
              <a:rPr lang="es" i="1">
                <a:solidFill>
                  <a:srgbClr val="FFFFFF"/>
                </a:solidFill>
                <a:latin typeface="Roboto Light"/>
                <a:ea typeface="Roboto Light"/>
                <a:cs typeface="Roboto Light"/>
                <a:sym typeface="Roboto Light"/>
              </a:rPr>
              <a:t>CountVectorization()</a:t>
            </a:r>
            <a:r>
              <a:rPr lang="es">
                <a:solidFill>
                  <a:srgbClr val="FFFFFF"/>
                </a:solidFill>
                <a:latin typeface="Roboto Light"/>
                <a:ea typeface="Roboto Light"/>
                <a:cs typeface="Roboto Light"/>
                <a:sym typeface="Roboto Light"/>
              </a:rPr>
              <a:t> function.</a:t>
            </a:r>
            <a:endParaRPr>
              <a:solidFill>
                <a:srgbClr val="FFFFFF"/>
              </a:solidFill>
              <a:latin typeface="Roboto Light"/>
              <a:ea typeface="Roboto Light"/>
              <a:cs typeface="Roboto Light"/>
              <a:sym typeface="Roboto Light"/>
            </a:endParaRPr>
          </a:p>
          <a:p>
            <a:pPr marL="0" lvl="0" indent="0" algn="l" rtl="0">
              <a:spcBef>
                <a:spcPts val="0"/>
              </a:spcBef>
              <a:spcAft>
                <a:spcPts val="0"/>
              </a:spcAft>
              <a:buNone/>
            </a:pPr>
            <a:endParaRPr>
              <a:solidFill>
                <a:srgbClr val="FFFFFF"/>
              </a:solidFill>
              <a:latin typeface="Roboto Light"/>
              <a:ea typeface="Roboto Light"/>
              <a:cs typeface="Roboto Light"/>
              <a:sym typeface="Roboto Light"/>
            </a:endParaRPr>
          </a:p>
          <a:p>
            <a:pPr marL="0" lvl="0" indent="0" algn="l" rtl="0">
              <a:spcBef>
                <a:spcPts val="0"/>
              </a:spcBef>
              <a:spcAft>
                <a:spcPts val="0"/>
              </a:spcAft>
              <a:buNone/>
            </a:pPr>
            <a:endParaRPr>
              <a:solidFill>
                <a:srgbClr val="FFFFFF"/>
              </a:solidFill>
              <a:latin typeface="Roboto Light"/>
              <a:ea typeface="Roboto Light"/>
              <a:cs typeface="Roboto Light"/>
              <a:sym typeface="Roboto Light"/>
            </a:endParaRPr>
          </a:p>
          <a:p>
            <a:pPr marL="0" lvl="0" indent="0" algn="l" rtl="0">
              <a:spcBef>
                <a:spcPts val="0"/>
              </a:spcBef>
              <a:spcAft>
                <a:spcPts val="0"/>
              </a:spcAft>
              <a:buNone/>
            </a:pPr>
            <a:endParaRPr>
              <a:solidFill>
                <a:srgbClr val="FFFFFF"/>
              </a:solidFill>
              <a:latin typeface="Roboto Light"/>
              <a:ea typeface="Roboto Light"/>
              <a:cs typeface="Roboto Light"/>
              <a:sym typeface="Roboto Light"/>
            </a:endParaRPr>
          </a:p>
          <a:p>
            <a:pPr marL="0" lvl="0" indent="0" algn="l" rtl="0">
              <a:spcBef>
                <a:spcPts val="0"/>
              </a:spcBef>
              <a:spcAft>
                <a:spcPts val="0"/>
              </a:spcAft>
              <a:buNone/>
            </a:pPr>
            <a:endParaRPr>
              <a:solidFill>
                <a:srgbClr val="FFFFFF"/>
              </a:solidFill>
              <a:latin typeface="Roboto Light"/>
              <a:ea typeface="Roboto Light"/>
              <a:cs typeface="Roboto Light"/>
              <a:sym typeface="Roboto Light"/>
            </a:endParaRPr>
          </a:p>
          <a:p>
            <a:pPr marL="0" lvl="0" indent="0" algn="l" rtl="0">
              <a:spcBef>
                <a:spcPts val="0"/>
              </a:spcBef>
              <a:spcAft>
                <a:spcPts val="0"/>
              </a:spcAft>
              <a:buNone/>
            </a:pPr>
            <a:endParaRPr>
              <a:solidFill>
                <a:srgbClr val="FFFFFF"/>
              </a:solidFill>
              <a:latin typeface="Roboto Light"/>
              <a:ea typeface="Roboto Light"/>
              <a:cs typeface="Roboto Light"/>
              <a:sym typeface="Roboto Light"/>
            </a:endParaRPr>
          </a:p>
          <a:p>
            <a:pPr marL="457200" lvl="0" indent="-317500" algn="l" rtl="0">
              <a:spcBef>
                <a:spcPts val="0"/>
              </a:spcBef>
              <a:spcAft>
                <a:spcPts val="0"/>
              </a:spcAft>
              <a:buClr>
                <a:srgbClr val="FFFFFF"/>
              </a:buClr>
              <a:buSzPts val="1400"/>
              <a:buFont typeface="Roboto Light"/>
              <a:buChar char="●"/>
            </a:pPr>
            <a:r>
              <a:rPr lang="es">
                <a:solidFill>
                  <a:srgbClr val="FFFFFF"/>
                </a:solidFill>
                <a:latin typeface="Roboto Light"/>
                <a:ea typeface="Roboto Light"/>
                <a:cs typeface="Roboto Light"/>
                <a:sym typeface="Roboto Light"/>
              </a:rPr>
              <a:t>Word lemmatization could be also used in the future for better stemming purpose.</a:t>
            </a:r>
            <a:endParaRPr>
              <a:solidFill>
                <a:srgbClr val="FFFFFF"/>
              </a:solidFill>
              <a:latin typeface="Roboto Light"/>
              <a:ea typeface="Roboto Light"/>
              <a:cs typeface="Roboto Light"/>
              <a:sym typeface="Roboto Light"/>
            </a:endParaRPr>
          </a:p>
        </p:txBody>
      </p:sp>
      <p:pic>
        <p:nvPicPr>
          <p:cNvPr id="1241" name="Google Shape;1241;p46"/>
          <p:cNvPicPr preferRelativeResize="0"/>
          <p:nvPr/>
        </p:nvPicPr>
        <p:blipFill>
          <a:blip r:embed="rId3">
            <a:alphaModFix/>
          </a:blip>
          <a:stretch>
            <a:fillRect/>
          </a:stretch>
        </p:blipFill>
        <p:spPr>
          <a:xfrm>
            <a:off x="2406775" y="2475463"/>
            <a:ext cx="3976975" cy="63890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259"/>
        <p:cNvGrpSpPr/>
        <p:nvPr/>
      </p:nvGrpSpPr>
      <p:grpSpPr>
        <a:xfrm>
          <a:off x="0" y="0"/>
          <a:ext cx="0" cy="0"/>
          <a:chOff x="0" y="0"/>
          <a:chExt cx="0" cy="0"/>
        </a:xfrm>
      </p:grpSpPr>
      <p:sp>
        <p:nvSpPr>
          <p:cNvPr id="260" name="Google Shape;260;p20"/>
          <p:cNvSpPr txBox="1">
            <a:spLocks noGrp="1"/>
          </p:cNvSpPr>
          <p:nvPr>
            <p:ph type="ctrTitle"/>
          </p:nvPr>
        </p:nvSpPr>
        <p:spPr>
          <a:xfrm>
            <a:off x="3986575" y="720375"/>
            <a:ext cx="4898700" cy="606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s"/>
              <a:t>Abstract</a:t>
            </a:r>
            <a:endParaRPr/>
          </a:p>
        </p:txBody>
      </p:sp>
      <p:sp>
        <p:nvSpPr>
          <p:cNvPr id="261" name="Google Shape;261;p20"/>
          <p:cNvSpPr txBox="1">
            <a:spLocks noGrp="1"/>
          </p:cNvSpPr>
          <p:nvPr>
            <p:ph type="subTitle" idx="1"/>
          </p:nvPr>
        </p:nvSpPr>
        <p:spPr>
          <a:xfrm>
            <a:off x="4138850" y="1417675"/>
            <a:ext cx="4746300" cy="25515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s" sz="1600">
                <a:solidFill>
                  <a:schemeClr val="dk1"/>
                </a:solidFill>
                <a:latin typeface="Roboto"/>
                <a:ea typeface="Roboto"/>
                <a:cs typeface="Roboto"/>
                <a:sym typeface="Roboto"/>
              </a:rPr>
              <a:t>Communication plays a critical role in today's new age of digitalization, whether it be formal or informal communication. It has become more common to use email or other messaging platforms. This growth in electronic contact resulted in an exponential rise in the amount of emails or messages that are spammed.</a:t>
            </a:r>
            <a:endParaRPr sz="2800">
              <a:solidFill>
                <a:schemeClr val="dk1"/>
              </a:solidFill>
              <a:latin typeface="Roboto"/>
              <a:ea typeface="Roboto"/>
              <a:cs typeface="Roboto"/>
              <a:sym typeface="Roboto"/>
            </a:endParaRPr>
          </a:p>
          <a:p>
            <a:pPr marL="457200" lvl="0" indent="0" algn="l" rtl="0">
              <a:lnSpc>
                <a:spcPct val="150000"/>
              </a:lnSpc>
              <a:spcBef>
                <a:spcPts val="0"/>
              </a:spcBef>
              <a:spcAft>
                <a:spcPts val="0"/>
              </a:spcAft>
              <a:buSzPts val="1000"/>
              <a:buNone/>
            </a:pPr>
            <a:endParaRPr sz="1900" b="1">
              <a:latin typeface="Roboto"/>
              <a:ea typeface="Roboto"/>
              <a:cs typeface="Roboto"/>
              <a:sym typeface="Roboto"/>
            </a:endParaRPr>
          </a:p>
          <a:p>
            <a:pPr marL="0" lvl="0" indent="0" algn="l" rtl="0">
              <a:lnSpc>
                <a:spcPct val="100000"/>
              </a:lnSpc>
              <a:spcBef>
                <a:spcPts val="0"/>
              </a:spcBef>
              <a:spcAft>
                <a:spcPts val="0"/>
              </a:spcAft>
              <a:buSzPts val="1000"/>
              <a:buNone/>
            </a:pPr>
            <a:endParaRPr sz="1900"/>
          </a:p>
        </p:txBody>
      </p:sp>
      <p:grpSp>
        <p:nvGrpSpPr>
          <p:cNvPr id="262" name="Google Shape;262;p20"/>
          <p:cNvGrpSpPr/>
          <p:nvPr/>
        </p:nvGrpSpPr>
        <p:grpSpPr>
          <a:xfrm flipH="1">
            <a:off x="-4226626" y="-117297"/>
            <a:ext cx="7324051" cy="5378088"/>
            <a:chOff x="238125" y="262775"/>
            <a:chExt cx="7092825" cy="5151425"/>
          </a:xfrm>
        </p:grpSpPr>
        <p:sp>
          <p:nvSpPr>
            <p:cNvPr id="263" name="Google Shape;263;p2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2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2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2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2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2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2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2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2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2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2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2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2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2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2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2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2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2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2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2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2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2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2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2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2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2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2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2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2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2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2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2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2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2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2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2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2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2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2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2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2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2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2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2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2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2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2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2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2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2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2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2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2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2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2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2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2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2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2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2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2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2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2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2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2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2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2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2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2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2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2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2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2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2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2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2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2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2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2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2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2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2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2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2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2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2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2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2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2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2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2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2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2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2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2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2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2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2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2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2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2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2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2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2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2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2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2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2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2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2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2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2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2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2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20"/>
            <p:cNvSpPr/>
            <p:nvPr/>
          </p:nvSpPr>
          <p:spPr>
            <a:xfrm flipH="1">
              <a:off x="908416"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2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2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2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245"/>
        <p:cNvGrpSpPr/>
        <p:nvPr/>
      </p:nvGrpSpPr>
      <p:grpSpPr>
        <a:xfrm>
          <a:off x="0" y="0"/>
          <a:ext cx="0" cy="0"/>
          <a:chOff x="0" y="0"/>
          <a:chExt cx="0" cy="0"/>
        </a:xfrm>
      </p:grpSpPr>
      <p:sp>
        <p:nvSpPr>
          <p:cNvPr id="1246" name="Google Shape;1246;p47"/>
          <p:cNvSpPr txBox="1">
            <a:spLocks noGrp="1"/>
          </p:cNvSpPr>
          <p:nvPr>
            <p:ph type="ctrTitle"/>
          </p:nvPr>
        </p:nvSpPr>
        <p:spPr>
          <a:xfrm>
            <a:off x="3986575" y="720375"/>
            <a:ext cx="4898700" cy="606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s"/>
              <a:t>Conclusión</a:t>
            </a:r>
            <a:endParaRPr/>
          </a:p>
        </p:txBody>
      </p:sp>
      <p:sp>
        <p:nvSpPr>
          <p:cNvPr id="1247" name="Google Shape;1247;p47"/>
          <p:cNvSpPr txBox="1">
            <a:spLocks noGrp="1"/>
          </p:cNvSpPr>
          <p:nvPr>
            <p:ph type="subTitle" idx="1"/>
          </p:nvPr>
        </p:nvSpPr>
        <p:spPr>
          <a:xfrm>
            <a:off x="4138850" y="1417675"/>
            <a:ext cx="4746300" cy="25515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s" sz="1600">
                <a:solidFill>
                  <a:schemeClr val="dk1"/>
                </a:solidFill>
                <a:latin typeface="Roboto"/>
                <a:ea typeface="Roboto"/>
                <a:cs typeface="Roboto"/>
                <a:sym typeface="Roboto"/>
              </a:rPr>
              <a:t>We proposed an integrated approach in this paper to identify a text message as spam or valid. </a:t>
            </a:r>
            <a:endParaRPr sz="1600">
              <a:solidFill>
                <a:schemeClr val="dk1"/>
              </a:solidFill>
              <a:latin typeface="Roboto"/>
              <a:ea typeface="Roboto"/>
              <a:cs typeface="Roboto"/>
              <a:sym typeface="Roboto"/>
            </a:endParaRPr>
          </a:p>
          <a:p>
            <a:pPr marL="0" lvl="0" indent="0" algn="just" rtl="0">
              <a:lnSpc>
                <a:spcPct val="150000"/>
              </a:lnSpc>
              <a:spcBef>
                <a:spcPts val="0"/>
              </a:spcBef>
              <a:spcAft>
                <a:spcPts val="0"/>
              </a:spcAft>
              <a:buClr>
                <a:schemeClr val="dk1"/>
              </a:buClr>
              <a:buSzPts val="1100"/>
              <a:buFont typeface="Arial"/>
              <a:buNone/>
            </a:pPr>
            <a:r>
              <a:rPr lang="es" sz="1600">
                <a:solidFill>
                  <a:schemeClr val="dk1"/>
                </a:solidFill>
                <a:latin typeface="Roboto"/>
                <a:ea typeface="Roboto"/>
                <a:cs typeface="Roboto"/>
                <a:sym typeface="Roboto"/>
              </a:rPr>
              <a:t>In the future, we plan to make our model’s application work in real-time. We also intend to expand the dataset that is used for both teaching and research.</a:t>
            </a:r>
            <a:endParaRPr sz="2800">
              <a:solidFill>
                <a:schemeClr val="dk1"/>
              </a:solidFill>
              <a:latin typeface="Roboto"/>
              <a:ea typeface="Roboto"/>
              <a:cs typeface="Roboto"/>
              <a:sym typeface="Roboto"/>
            </a:endParaRPr>
          </a:p>
          <a:p>
            <a:pPr marL="457200" lvl="0" indent="0" algn="l" rtl="0">
              <a:lnSpc>
                <a:spcPct val="150000"/>
              </a:lnSpc>
              <a:spcBef>
                <a:spcPts val="0"/>
              </a:spcBef>
              <a:spcAft>
                <a:spcPts val="0"/>
              </a:spcAft>
              <a:buSzPts val="1000"/>
              <a:buNone/>
            </a:pPr>
            <a:endParaRPr sz="1900" b="1">
              <a:latin typeface="Roboto"/>
              <a:ea typeface="Roboto"/>
              <a:cs typeface="Roboto"/>
              <a:sym typeface="Roboto"/>
            </a:endParaRPr>
          </a:p>
          <a:p>
            <a:pPr marL="0" lvl="0" indent="0" algn="l" rtl="0">
              <a:lnSpc>
                <a:spcPct val="100000"/>
              </a:lnSpc>
              <a:spcBef>
                <a:spcPts val="0"/>
              </a:spcBef>
              <a:spcAft>
                <a:spcPts val="0"/>
              </a:spcAft>
              <a:buSzPts val="1000"/>
              <a:buNone/>
            </a:pPr>
            <a:endParaRPr sz="1900"/>
          </a:p>
        </p:txBody>
      </p:sp>
      <p:grpSp>
        <p:nvGrpSpPr>
          <p:cNvPr id="1248" name="Google Shape;1248;p47"/>
          <p:cNvGrpSpPr/>
          <p:nvPr/>
        </p:nvGrpSpPr>
        <p:grpSpPr>
          <a:xfrm flipH="1">
            <a:off x="-4226626" y="-117297"/>
            <a:ext cx="7324051" cy="5378088"/>
            <a:chOff x="238125" y="262775"/>
            <a:chExt cx="7092825" cy="5151425"/>
          </a:xfrm>
        </p:grpSpPr>
        <p:sp>
          <p:nvSpPr>
            <p:cNvPr id="1249" name="Google Shape;1249;p47"/>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47"/>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p47"/>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47"/>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47"/>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47"/>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47"/>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47"/>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47"/>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47"/>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47"/>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47"/>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47"/>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47"/>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47"/>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47"/>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47"/>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47"/>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47"/>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47"/>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47"/>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47"/>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47"/>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47"/>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47"/>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47"/>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47"/>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47"/>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47"/>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47"/>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47"/>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47"/>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47"/>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47"/>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47"/>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47"/>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47"/>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47"/>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47"/>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47"/>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47"/>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47"/>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47"/>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47"/>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47"/>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47"/>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47"/>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47"/>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47"/>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47"/>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47"/>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47"/>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47"/>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47"/>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47"/>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47"/>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47"/>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47"/>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47"/>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47"/>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47"/>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47"/>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47"/>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47"/>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47"/>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47"/>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47"/>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47"/>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47"/>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47"/>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47"/>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47"/>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47"/>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47"/>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47"/>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47"/>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47"/>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47"/>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47"/>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47"/>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47"/>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47"/>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47"/>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47"/>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47"/>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47"/>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47"/>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47"/>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47"/>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47"/>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47"/>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47"/>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47"/>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47"/>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47"/>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47"/>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47"/>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47"/>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47"/>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47"/>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47"/>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47"/>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47"/>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47"/>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47"/>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47"/>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47"/>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47"/>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47"/>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47"/>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47"/>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47"/>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47"/>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47"/>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47"/>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47"/>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47"/>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47"/>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47"/>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47"/>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47"/>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47"/>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47"/>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47"/>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47"/>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47"/>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47"/>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47"/>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47"/>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47"/>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47"/>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47"/>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47"/>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47"/>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47"/>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47"/>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47"/>
            <p:cNvSpPr/>
            <p:nvPr/>
          </p:nvSpPr>
          <p:spPr>
            <a:xfrm flipH="1">
              <a:off x="908416"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47"/>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47"/>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47"/>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92"/>
        <p:cNvGrpSpPr/>
        <p:nvPr/>
      </p:nvGrpSpPr>
      <p:grpSpPr>
        <a:xfrm>
          <a:off x="0" y="0"/>
          <a:ext cx="0" cy="0"/>
          <a:chOff x="0" y="0"/>
          <a:chExt cx="0" cy="0"/>
        </a:xfrm>
      </p:grpSpPr>
      <p:sp>
        <p:nvSpPr>
          <p:cNvPr id="1393" name="Google Shape;1393;p48"/>
          <p:cNvSpPr txBox="1">
            <a:spLocks noGrp="1"/>
          </p:cNvSpPr>
          <p:nvPr>
            <p:ph type="ctrTitle"/>
          </p:nvPr>
        </p:nvSpPr>
        <p:spPr>
          <a:xfrm>
            <a:off x="150725" y="2637700"/>
            <a:ext cx="8776500" cy="650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3000"/>
              <a:buFont typeface="Arial"/>
              <a:buNone/>
            </a:pPr>
            <a:r>
              <a:rPr lang="es" dirty="0">
                <a:solidFill>
                  <a:schemeClr val="lt1"/>
                </a:solidFill>
              </a:rPr>
              <a:t>			</a:t>
            </a:r>
            <a:r>
              <a:rPr lang="es" dirty="0">
                <a:solidFill>
                  <a:schemeClr val="lt1"/>
                </a:solidFill>
              </a:rPr>
              <a:t> </a:t>
            </a:r>
            <a:r>
              <a:rPr lang="es" dirty="0" smtClean="0">
                <a:solidFill>
                  <a:schemeClr val="lt1"/>
                </a:solidFill>
              </a:rPr>
              <a:t>    </a:t>
            </a:r>
            <a:r>
              <a:rPr lang="es" dirty="0" smtClean="0">
                <a:solidFill>
                  <a:schemeClr val="lt1"/>
                </a:solidFill>
              </a:rPr>
              <a:t>THANK </a:t>
            </a:r>
            <a:r>
              <a:rPr lang="es" dirty="0">
                <a:solidFill>
                  <a:schemeClr val="lt1"/>
                </a:solidFill>
              </a:rPr>
              <a:t>YOU</a:t>
            </a:r>
            <a:endParaRPr dirty="0">
              <a:solidFill>
                <a:schemeClr val="lt1"/>
              </a:solidFill>
            </a:endParaRPr>
          </a:p>
          <a:p>
            <a:pPr marL="0" lvl="0" indent="0" algn="ctr" rtl="0">
              <a:lnSpc>
                <a:spcPct val="100000"/>
              </a:lnSpc>
              <a:spcBef>
                <a:spcPts val="0"/>
              </a:spcBef>
              <a:spcAft>
                <a:spcPts val="0"/>
              </a:spcAft>
              <a:buSzPts val="3000"/>
              <a:buNone/>
            </a:pPr>
            <a:endParaRPr dirty="0"/>
          </a:p>
        </p:txBody>
      </p:sp>
      <p:cxnSp>
        <p:nvCxnSpPr>
          <p:cNvPr id="1394" name="Google Shape;1394;p48"/>
          <p:cNvCxnSpPr/>
          <p:nvPr/>
        </p:nvCxnSpPr>
        <p:spPr>
          <a:xfrm>
            <a:off x="311700" y="1066725"/>
            <a:ext cx="8520600" cy="0"/>
          </a:xfrm>
          <a:prstGeom prst="straightConnector1">
            <a:avLst/>
          </a:prstGeom>
          <a:noFill/>
          <a:ln w="9525" cap="flat" cmpd="sng">
            <a:solidFill>
              <a:srgbClr val="48FFD5"/>
            </a:solidFill>
            <a:prstDash val="solid"/>
            <a:round/>
            <a:headEnd type="none" w="sm" len="sm"/>
            <a:tailEnd type="none" w="sm" len="sm"/>
          </a:ln>
        </p:spPr>
      </p:cxnSp>
      <p:sp>
        <p:nvSpPr>
          <p:cNvPr id="1395" name="Google Shape;1395;p48"/>
          <p:cNvSpPr txBox="1"/>
          <p:nvPr/>
        </p:nvSpPr>
        <p:spPr>
          <a:xfrm>
            <a:off x="629175" y="3518375"/>
            <a:ext cx="8203200" cy="113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Roboto Light"/>
              <a:ea typeface="Roboto Light"/>
              <a:cs typeface="Roboto Light"/>
              <a:sym typeface="Roboto Light"/>
            </a:endParaRPr>
          </a:p>
        </p:txBody>
      </p:sp>
      <p:cxnSp>
        <p:nvCxnSpPr>
          <p:cNvPr id="1396" name="Google Shape;1396;p48"/>
          <p:cNvCxnSpPr/>
          <p:nvPr/>
        </p:nvCxnSpPr>
        <p:spPr>
          <a:xfrm>
            <a:off x="311700" y="4658075"/>
            <a:ext cx="8520600" cy="0"/>
          </a:xfrm>
          <a:prstGeom prst="straightConnector1">
            <a:avLst/>
          </a:prstGeom>
          <a:noFill/>
          <a:ln w="9525" cap="flat" cmpd="sng">
            <a:solidFill>
              <a:srgbClr val="48FFD5"/>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406"/>
        <p:cNvGrpSpPr/>
        <p:nvPr/>
      </p:nvGrpSpPr>
      <p:grpSpPr>
        <a:xfrm>
          <a:off x="0" y="0"/>
          <a:ext cx="0" cy="0"/>
          <a:chOff x="0" y="0"/>
          <a:chExt cx="0" cy="0"/>
        </a:xfrm>
      </p:grpSpPr>
      <p:sp>
        <p:nvSpPr>
          <p:cNvPr id="407" name="Google Shape;407;p21"/>
          <p:cNvSpPr txBox="1">
            <a:spLocks noGrp="1"/>
          </p:cNvSpPr>
          <p:nvPr>
            <p:ph type="ctrTitle"/>
          </p:nvPr>
        </p:nvSpPr>
        <p:spPr>
          <a:xfrm>
            <a:off x="3986575" y="720375"/>
            <a:ext cx="4898700" cy="606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s"/>
              <a:t>Introduction</a:t>
            </a:r>
            <a:endParaRPr/>
          </a:p>
        </p:txBody>
      </p:sp>
      <p:sp>
        <p:nvSpPr>
          <p:cNvPr id="408" name="Google Shape;408;p21"/>
          <p:cNvSpPr txBox="1">
            <a:spLocks noGrp="1"/>
          </p:cNvSpPr>
          <p:nvPr>
            <p:ph type="subTitle" idx="1"/>
          </p:nvPr>
        </p:nvSpPr>
        <p:spPr>
          <a:xfrm>
            <a:off x="4138850" y="1417675"/>
            <a:ext cx="4746300" cy="25515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SzPts val="1100"/>
              <a:buNone/>
            </a:pPr>
            <a:r>
              <a:rPr lang="es" sz="1600">
                <a:solidFill>
                  <a:schemeClr val="dk1"/>
                </a:solidFill>
                <a:latin typeface="Times New Roman"/>
                <a:ea typeface="Times New Roman"/>
                <a:cs typeface="Times New Roman"/>
                <a:sym typeface="Times New Roman"/>
              </a:rPr>
              <a:t>Every day, we get advertising spam messages. The are getting spread to promote less well-known items on the market. In this project, we will try to create a model that acts as a spam classifier and will actually classify the spam messages that we usually get in our email or other platforms that are used to send text messages. </a:t>
            </a:r>
            <a:endParaRPr sz="16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SzPts val="1100"/>
              <a:buNone/>
            </a:pPr>
            <a:endParaRPr sz="1600">
              <a:solidFill>
                <a:schemeClr val="dk1"/>
              </a:solidFill>
              <a:latin typeface="Roboto"/>
              <a:ea typeface="Roboto"/>
              <a:cs typeface="Roboto"/>
              <a:sym typeface="Roboto"/>
            </a:endParaRPr>
          </a:p>
          <a:p>
            <a:pPr marL="457200" lvl="0" indent="0" algn="l" rtl="0">
              <a:lnSpc>
                <a:spcPct val="150000"/>
              </a:lnSpc>
              <a:spcBef>
                <a:spcPts val="0"/>
              </a:spcBef>
              <a:spcAft>
                <a:spcPts val="0"/>
              </a:spcAft>
              <a:buSzPts val="1000"/>
              <a:buNone/>
            </a:pPr>
            <a:endParaRPr sz="1900" b="1">
              <a:latin typeface="Roboto"/>
              <a:ea typeface="Roboto"/>
              <a:cs typeface="Roboto"/>
              <a:sym typeface="Roboto"/>
            </a:endParaRPr>
          </a:p>
          <a:p>
            <a:pPr marL="0" lvl="0" indent="0" algn="l" rtl="0">
              <a:lnSpc>
                <a:spcPct val="100000"/>
              </a:lnSpc>
              <a:spcBef>
                <a:spcPts val="0"/>
              </a:spcBef>
              <a:spcAft>
                <a:spcPts val="0"/>
              </a:spcAft>
              <a:buSzPts val="1000"/>
              <a:buNone/>
            </a:pPr>
            <a:endParaRPr sz="1900"/>
          </a:p>
        </p:txBody>
      </p:sp>
      <p:grpSp>
        <p:nvGrpSpPr>
          <p:cNvPr id="409" name="Google Shape;409;p21"/>
          <p:cNvGrpSpPr/>
          <p:nvPr/>
        </p:nvGrpSpPr>
        <p:grpSpPr>
          <a:xfrm flipH="1">
            <a:off x="-4226626" y="-117297"/>
            <a:ext cx="7324051" cy="5378088"/>
            <a:chOff x="238125" y="262775"/>
            <a:chExt cx="7092825" cy="5151425"/>
          </a:xfrm>
        </p:grpSpPr>
        <p:sp>
          <p:nvSpPr>
            <p:cNvPr id="410" name="Google Shape;410;p21"/>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21"/>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21"/>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21"/>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21"/>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21"/>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21"/>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21"/>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21"/>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21"/>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21"/>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21"/>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21"/>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21"/>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21"/>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21"/>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21"/>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21"/>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21"/>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21"/>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21"/>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21"/>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21"/>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21"/>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21"/>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21"/>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21"/>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21"/>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21"/>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21"/>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21"/>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21"/>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21"/>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21"/>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21"/>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21"/>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21"/>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21"/>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21"/>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21"/>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21"/>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21"/>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21"/>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21"/>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21"/>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21"/>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21"/>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21"/>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21"/>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21"/>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21"/>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21"/>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21"/>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21"/>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21"/>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21"/>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21"/>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21"/>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21"/>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21"/>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21"/>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21"/>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21"/>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21"/>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21"/>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21"/>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21"/>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21"/>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21"/>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21"/>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21"/>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21"/>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21"/>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21"/>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21"/>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21"/>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21"/>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21"/>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21"/>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21"/>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21"/>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21"/>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21"/>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21"/>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21"/>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21"/>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21"/>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21"/>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21"/>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21"/>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21"/>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21"/>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21"/>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21"/>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21"/>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21"/>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21"/>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21"/>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21"/>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21"/>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21"/>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21"/>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21"/>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21"/>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21"/>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21"/>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21"/>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21"/>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21"/>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21"/>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21"/>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21"/>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21"/>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21"/>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21"/>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21"/>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21"/>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21"/>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21"/>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21"/>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21"/>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21"/>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21"/>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21"/>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21"/>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21"/>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21"/>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21"/>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21"/>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21"/>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21"/>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21"/>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21"/>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21"/>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21"/>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21"/>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21"/>
            <p:cNvSpPr/>
            <p:nvPr/>
          </p:nvSpPr>
          <p:spPr>
            <a:xfrm flipH="1">
              <a:off x="908416"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21"/>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21"/>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21"/>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553"/>
        <p:cNvGrpSpPr/>
        <p:nvPr/>
      </p:nvGrpSpPr>
      <p:grpSpPr>
        <a:xfrm>
          <a:off x="0" y="0"/>
          <a:ext cx="0" cy="0"/>
          <a:chOff x="0" y="0"/>
          <a:chExt cx="0" cy="0"/>
        </a:xfrm>
      </p:grpSpPr>
      <p:sp>
        <p:nvSpPr>
          <p:cNvPr id="554" name="Google Shape;554;p22"/>
          <p:cNvSpPr txBox="1">
            <a:spLocks noGrp="1"/>
          </p:cNvSpPr>
          <p:nvPr>
            <p:ph type="ctrTitle"/>
          </p:nvPr>
        </p:nvSpPr>
        <p:spPr>
          <a:xfrm>
            <a:off x="3834075" y="838625"/>
            <a:ext cx="5529600" cy="488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s" sz="2500"/>
              <a:t>Technical Background</a:t>
            </a:r>
            <a:endParaRPr sz="2500"/>
          </a:p>
        </p:txBody>
      </p:sp>
      <p:sp>
        <p:nvSpPr>
          <p:cNvPr id="555" name="Google Shape;555;p22"/>
          <p:cNvSpPr txBox="1">
            <a:spLocks noGrp="1"/>
          </p:cNvSpPr>
          <p:nvPr>
            <p:ph type="subTitle" idx="1"/>
          </p:nvPr>
        </p:nvSpPr>
        <p:spPr>
          <a:xfrm>
            <a:off x="3986575" y="1417675"/>
            <a:ext cx="4898700" cy="3278700"/>
          </a:xfrm>
          <a:prstGeom prst="rect">
            <a:avLst/>
          </a:prstGeom>
          <a:noFill/>
          <a:ln>
            <a:noFill/>
          </a:ln>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Font typeface="Roboto"/>
              <a:buChar char="❏"/>
            </a:pPr>
            <a:r>
              <a:rPr lang="es" sz="1600" b="1">
                <a:latin typeface="Roboto"/>
                <a:ea typeface="Roboto"/>
                <a:cs typeface="Roboto"/>
                <a:sym typeface="Roboto"/>
              </a:rPr>
              <a:t>Data Cleaning and Preprocessing -Regular Expression, Stopwords corpus, Porter Stemmer</a:t>
            </a:r>
            <a:endParaRPr sz="1600" b="1">
              <a:latin typeface="Roboto"/>
              <a:ea typeface="Roboto"/>
              <a:cs typeface="Roboto"/>
              <a:sym typeface="Roboto"/>
            </a:endParaRPr>
          </a:p>
          <a:p>
            <a:pPr marL="457200" lvl="0" indent="-330200" algn="l" rtl="0">
              <a:lnSpc>
                <a:spcPct val="150000"/>
              </a:lnSpc>
              <a:spcBef>
                <a:spcPts val="0"/>
              </a:spcBef>
              <a:spcAft>
                <a:spcPts val="0"/>
              </a:spcAft>
              <a:buSzPts val="1600"/>
              <a:buFont typeface="Roboto"/>
              <a:buChar char="❏"/>
            </a:pPr>
            <a:r>
              <a:rPr lang="es" sz="1600" b="1">
                <a:latin typeface="Roboto"/>
                <a:ea typeface="Roboto"/>
                <a:cs typeface="Roboto"/>
                <a:sym typeface="Roboto"/>
              </a:rPr>
              <a:t>Bag of Words</a:t>
            </a:r>
            <a:endParaRPr sz="1600" b="1">
              <a:latin typeface="Roboto"/>
              <a:ea typeface="Roboto"/>
              <a:cs typeface="Roboto"/>
              <a:sym typeface="Roboto"/>
            </a:endParaRPr>
          </a:p>
          <a:p>
            <a:pPr marL="457200" lvl="0" indent="-330200" algn="l" rtl="0">
              <a:lnSpc>
                <a:spcPct val="150000"/>
              </a:lnSpc>
              <a:spcBef>
                <a:spcPts val="0"/>
              </a:spcBef>
              <a:spcAft>
                <a:spcPts val="0"/>
              </a:spcAft>
              <a:buSzPts val="1600"/>
              <a:buFont typeface="Roboto"/>
              <a:buChar char="❏"/>
            </a:pPr>
            <a:r>
              <a:rPr lang="es" sz="1600" b="1">
                <a:latin typeface="Roboto"/>
                <a:ea typeface="Roboto"/>
                <a:cs typeface="Roboto"/>
                <a:sym typeface="Roboto"/>
              </a:rPr>
              <a:t>Naive Bayes Classifier</a:t>
            </a:r>
            <a:endParaRPr sz="1600" b="1">
              <a:latin typeface="Roboto"/>
              <a:ea typeface="Roboto"/>
              <a:cs typeface="Roboto"/>
              <a:sym typeface="Roboto"/>
            </a:endParaRPr>
          </a:p>
          <a:p>
            <a:pPr marL="457200" lvl="0" indent="-330200" algn="l" rtl="0">
              <a:lnSpc>
                <a:spcPct val="150000"/>
              </a:lnSpc>
              <a:spcBef>
                <a:spcPts val="0"/>
              </a:spcBef>
              <a:spcAft>
                <a:spcPts val="0"/>
              </a:spcAft>
              <a:buSzPts val="1600"/>
              <a:buFont typeface="Roboto"/>
              <a:buChar char="❏"/>
            </a:pPr>
            <a:r>
              <a:rPr lang="es" sz="1600" b="1">
                <a:latin typeface="Roboto"/>
                <a:ea typeface="Roboto"/>
                <a:cs typeface="Roboto"/>
                <a:sym typeface="Roboto"/>
              </a:rPr>
              <a:t>Confusion Matrix</a:t>
            </a:r>
            <a:endParaRPr sz="1600" b="1">
              <a:latin typeface="Roboto"/>
              <a:ea typeface="Roboto"/>
              <a:cs typeface="Roboto"/>
              <a:sym typeface="Roboto"/>
            </a:endParaRPr>
          </a:p>
          <a:p>
            <a:pPr marL="457200" lvl="0" indent="-330200" algn="l" rtl="0">
              <a:lnSpc>
                <a:spcPct val="150000"/>
              </a:lnSpc>
              <a:spcBef>
                <a:spcPts val="0"/>
              </a:spcBef>
              <a:spcAft>
                <a:spcPts val="0"/>
              </a:spcAft>
              <a:buSzPts val="1600"/>
              <a:buFont typeface="Roboto"/>
              <a:buChar char="❏"/>
            </a:pPr>
            <a:r>
              <a:rPr lang="es" sz="1600" b="1">
                <a:latin typeface="Roboto"/>
                <a:ea typeface="Roboto"/>
                <a:cs typeface="Roboto"/>
                <a:sym typeface="Roboto"/>
              </a:rPr>
              <a:t>Accuracy Score</a:t>
            </a:r>
            <a:endParaRPr sz="1600" b="1">
              <a:latin typeface="Roboto"/>
              <a:ea typeface="Roboto"/>
              <a:cs typeface="Roboto"/>
              <a:sym typeface="Roboto"/>
            </a:endParaRPr>
          </a:p>
          <a:p>
            <a:pPr marL="0" lvl="0" indent="0" algn="l" rtl="0">
              <a:lnSpc>
                <a:spcPct val="100000"/>
              </a:lnSpc>
              <a:spcBef>
                <a:spcPts val="0"/>
              </a:spcBef>
              <a:spcAft>
                <a:spcPts val="0"/>
              </a:spcAft>
              <a:buSzPts val="1000"/>
              <a:buNone/>
            </a:pPr>
            <a:endParaRPr sz="1400"/>
          </a:p>
        </p:txBody>
      </p:sp>
      <p:grpSp>
        <p:nvGrpSpPr>
          <p:cNvPr id="556" name="Google Shape;556;p22"/>
          <p:cNvGrpSpPr/>
          <p:nvPr/>
        </p:nvGrpSpPr>
        <p:grpSpPr>
          <a:xfrm flipH="1">
            <a:off x="-4226626" y="-117297"/>
            <a:ext cx="7324051" cy="5378088"/>
            <a:chOff x="238125" y="262775"/>
            <a:chExt cx="7092825" cy="5151425"/>
          </a:xfrm>
        </p:grpSpPr>
        <p:sp>
          <p:nvSpPr>
            <p:cNvPr id="557" name="Google Shape;557;p22"/>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22"/>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22"/>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22"/>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22"/>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22"/>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22"/>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22"/>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22"/>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22"/>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22"/>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22"/>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22"/>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22"/>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22"/>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22"/>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22"/>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22"/>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22"/>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22"/>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22"/>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22"/>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22"/>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22"/>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22"/>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22"/>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22"/>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22"/>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22"/>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22"/>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22"/>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22"/>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22"/>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22"/>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22"/>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22"/>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22"/>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22"/>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22"/>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22"/>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22"/>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22"/>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22"/>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22"/>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22"/>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22"/>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22"/>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22"/>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22"/>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22"/>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22"/>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22"/>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22"/>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22"/>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22"/>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22"/>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22"/>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22"/>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22"/>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22"/>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22"/>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22"/>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22"/>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22"/>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22"/>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22"/>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22"/>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22"/>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22"/>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22"/>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22"/>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22"/>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22"/>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22"/>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22"/>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22"/>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22"/>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22"/>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22"/>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22"/>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22"/>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22"/>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22"/>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22"/>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22"/>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22"/>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2"/>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2"/>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2"/>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22"/>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22"/>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22"/>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22"/>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22"/>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2"/>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2"/>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22"/>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22"/>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22"/>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22"/>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2"/>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22"/>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22"/>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22"/>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2"/>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2"/>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22"/>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22"/>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2"/>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2"/>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22"/>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22"/>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2"/>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2"/>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22"/>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22"/>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2"/>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22"/>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22"/>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22"/>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22"/>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22"/>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22"/>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22"/>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22"/>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22"/>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22"/>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22"/>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22"/>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22"/>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22"/>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22"/>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22"/>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22"/>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22"/>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22"/>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22"/>
            <p:cNvSpPr/>
            <p:nvPr/>
          </p:nvSpPr>
          <p:spPr>
            <a:xfrm flipH="1">
              <a:off x="908416"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22"/>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22"/>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22"/>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23"/>
          <p:cNvSpPr txBox="1">
            <a:spLocks noGrp="1"/>
          </p:cNvSpPr>
          <p:nvPr>
            <p:ph type="ctrTitle"/>
          </p:nvPr>
        </p:nvSpPr>
        <p:spPr>
          <a:xfrm>
            <a:off x="4893700" y="1737500"/>
            <a:ext cx="3530400" cy="606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s" sz="3000"/>
              <a:t>METHODOLOGY</a:t>
            </a:r>
            <a:endParaRPr sz="3000"/>
          </a:p>
        </p:txBody>
      </p:sp>
      <p:cxnSp>
        <p:nvCxnSpPr>
          <p:cNvPr id="702" name="Google Shape;702;p23"/>
          <p:cNvCxnSpPr/>
          <p:nvPr/>
        </p:nvCxnSpPr>
        <p:spPr>
          <a:xfrm>
            <a:off x="4969825" y="2283850"/>
            <a:ext cx="4448400" cy="0"/>
          </a:xfrm>
          <a:prstGeom prst="straightConnector1">
            <a:avLst/>
          </a:prstGeom>
          <a:noFill/>
          <a:ln w="9525" cap="flat" cmpd="sng">
            <a:solidFill>
              <a:schemeClr val="accent1"/>
            </a:solidFill>
            <a:prstDash val="solid"/>
            <a:round/>
            <a:headEnd type="none" w="sm" len="sm"/>
            <a:tailEnd type="none" w="sm" len="sm"/>
          </a:ln>
        </p:spPr>
      </p:cxnSp>
      <p:grpSp>
        <p:nvGrpSpPr>
          <p:cNvPr id="703" name="Google Shape;703;p23"/>
          <p:cNvGrpSpPr/>
          <p:nvPr/>
        </p:nvGrpSpPr>
        <p:grpSpPr>
          <a:xfrm>
            <a:off x="1458801" y="1263452"/>
            <a:ext cx="2342144" cy="1664528"/>
            <a:chOff x="160325" y="221250"/>
            <a:chExt cx="7199950" cy="5116900"/>
          </a:xfrm>
        </p:grpSpPr>
        <p:sp>
          <p:nvSpPr>
            <p:cNvPr id="704" name="Google Shape;704;p23"/>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23"/>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23"/>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23"/>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711"/>
        <p:cNvGrpSpPr/>
        <p:nvPr/>
      </p:nvGrpSpPr>
      <p:grpSpPr>
        <a:xfrm>
          <a:off x="0" y="0"/>
          <a:ext cx="0" cy="0"/>
          <a:chOff x="0" y="0"/>
          <a:chExt cx="0" cy="0"/>
        </a:xfrm>
      </p:grpSpPr>
      <p:sp>
        <p:nvSpPr>
          <p:cNvPr id="712" name="Google Shape;712;p24"/>
          <p:cNvSpPr txBox="1">
            <a:spLocks noGrp="1"/>
          </p:cNvSpPr>
          <p:nvPr>
            <p:ph type="ctrTitle"/>
          </p:nvPr>
        </p:nvSpPr>
        <p:spPr>
          <a:xfrm>
            <a:off x="3834075" y="838625"/>
            <a:ext cx="5529600" cy="488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s" sz="2500"/>
              <a:t>Principles of the code</a:t>
            </a:r>
            <a:endParaRPr sz="2500"/>
          </a:p>
        </p:txBody>
      </p:sp>
      <p:sp>
        <p:nvSpPr>
          <p:cNvPr id="713" name="Google Shape;713;p24"/>
          <p:cNvSpPr txBox="1">
            <a:spLocks noGrp="1"/>
          </p:cNvSpPr>
          <p:nvPr>
            <p:ph type="subTitle" idx="1"/>
          </p:nvPr>
        </p:nvSpPr>
        <p:spPr>
          <a:xfrm>
            <a:off x="3986575" y="1417675"/>
            <a:ext cx="4898700" cy="32787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Font typeface="Roboto"/>
              <a:buChar char="❏"/>
            </a:pPr>
            <a:r>
              <a:rPr lang="es" sz="1400" b="1">
                <a:latin typeface="Roboto"/>
                <a:ea typeface="Roboto"/>
                <a:cs typeface="Roboto"/>
                <a:sym typeface="Roboto"/>
              </a:rPr>
              <a:t>Loading Dataset</a:t>
            </a:r>
            <a:endParaRPr sz="1400" b="1">
              <a:latin typeface="Roboto"/>
              <a:ea typeface="Roboto"/>
              <a:cs typeface="Roboto"/>
              <a:sym typeface="Roboto"/>
            </a:endParaRPr>
          </a:p>
          <a:p>
            <a:pPr marL="457200" lvl="0" indent="-317500" algn="l" rtl="0">
              <a:lnSpc>
                <a:spcPct val="150000"/>
              </a:lnSpc>
              <a:spcBef>
                <a:spcPts val="0"/>
              </a:spcBef>
              <a:spcAft>
                <a:spcPts val="0"/>
              </a:spcAft>
              <a:buSzPts val="1400"/>
              <a:buFont typeface="Roboto"/>
              <a:buChar char="❏"/>
            </a:pPr>
            <a:r>
              <a:rPr lang="es" sz="1400" b="1">
                <a:latin typeface="Roboto"/>
                <a:ea typeface="Roboto"/>
                <a:cs typeface="Roboto"/>
                <a:sym typeface="Roboto"/>
              </a:rPr>
              <a:t>Importing libraries</a:t>
            </a:r>
            <a:endParaRPr sz="1400" b="1">
              <a:latin typeface="Roboto"/>
              <a:ea typeface="Roboto"/>
              <a:cs typeface="Roboto"/>
              <a:sym typeface="Roboto"/>
            </a:endParaRPr>
          </a:p>
          <a:p>
            <a:pPr marL="457200" lvl="0" indent="-317500" algn="l" rtl="0">
              <a:lnSpc>
                <a:spcPct val="150000"/>
              </a:lnSpc>
              <a:spcBef>
                <a:spcPts val="0"/>
              </a:spcBef>
              <a:spcAft>
                <a:spcPts val="0"/>
              </a:spcAft>
              <a:buSzPts val="1400"/>
              <a:buFont typeface="Roboto"/>
              <a:buChar char="❏"/>
            </a:pPr>
            <a:r>
              <a:rPr lang="es" sz="1400" b="1">
                <a:latin typeface="Roboto"/>
                <a:ea typeface="Roboto"/>
                <a:cs typeface="Roboto"/>
                <a:sym typeface="Roboto"/>
              </a:rPr>
              <a:t>Preparing Dataset into the root words </a:t>
            </a:r>
            <a:endParaRPr sz="1400" b="1">
              <a:latin typeface="Roboto"/>
              <a:ea typeface="Roboto"/>
              <a:cs typeface="Roboto"/>
              <a:sym typeface="Roboto"/>
            </a:endParaRPr>
          </a:p>
          <a:p>
            <a:pPr marL="457200" lvl="0" indent="-317500" algn="l" rtl="0">
              <a:lnSpc>
                <a:spcPct val="150000"/>
              </a:lnSpc>
              <a:spcBef>
                <a:spcPts val="0"/>
              </a:spcBef>
              <a:spcAft>
                <a:spcPts val="0"/>
              </a:spcAft>
              <a:buSzPts val="1400"/>
              <a:buFont typeface="Roboto"/>
              <a:buChar char="❏"/>
            </a:pPr>
            <a:r>
              <a:rPr lang="es" sz="1400" b="1">
                <a:latin typeface="Roboto"/>
                <a:ea typeface="Roboto"/>
                <a:cs typeface="Roboto"/>
                <a:sym typeface="Roboto"/>
              </a:rPr>
              <a:t>Joining the root words into corpus.append(review) </a:t>
            </a:r>
            <a:endParaRPr sz="1400" b="1">
              <a:latin typeface="Roboto"/>
              <a:ea typeface="Roboto"/>
              <a:cs typeface="Roboto"/>
              <a:sym typeface="Roboto"/>
            </a:endParaRPr>
          </a:p>
          <a:p>
            <a:pPr marL="457200" lvl="0" indent="-317500" algn="l" rtl="0">
              <a:lnSpc>
                <a:spcPct val="150000"/>
              </a:lnSpc>
              <a:spcBef>
                <a:spcPts val="0"/>
              </a:spcBef>
              <a:spcAft>
                <a:spcPts val="0"/>
              </a:spcAft>
              <a:buSzPts val="1400"/>
              <a:buFont typeface="Roboto"/>
              <a:buChar char="❏"/>
            </a:pPr>
            <a:r>
              <a:rPr lang="es" sz="1400" b="1">
                <a:latin typeface="Roboto"/>
                <a:ea typeface="Roboto"/>
                <a:cs typeface="Roboto"/>
                <a:sym typeface="Roboto"/>
              </a:rPr>
              <a:t>Finding similar words into X using CountVectorizer</a:t>
            </a:r>
            <a:endParaRPr sz="1400" b="1">
              <a:latin typeface="Roboto"/>
              <a:ea typeface="Roboto"/>
              <a:cs typeface="Roboto"/>
              <a:sym typeface="Roboto"/>
            </a:endParaRPr>
          </a:p>
          <a:p>
            <a:pPr marL="457200" lvl="0" indent="-317500" algn="l" rtl="0">
              <a:lnSpc>
                <a:spcPct val="150000"/>
              </a:lnSpc>
              <a:spcBef>
                <a:spcPts val="0"/>
              </a:spcBef>
              <a:spcAft>
                <a:spcPts val="0"/>
              </a:spcAft>
              <a:buSzPts val="1400"/>
              <a:buFont typeface="Roboto"/>
              <a:buChar char="❏"/>
            </a:pPr>
            <a:r>
              <a:rPr lang="es" sz="1400" b="1">
                <a:latin typeface="Roboto"/>
                <a:ea typeface="Roboto"/>
                <a:cs typeface="Roboto"/>
                <a:sym typeface="Roboto"/>
              </a:rPr>
              <a:t>Declaring the column to be predicted</a:t>
            </a:r>
            <a:endParaRPr sz="1400" b="1">
              <a:latin typeface="Roboto"/>
              <a:ea typeface="Roboto"/>
              <a:cs typeface="Roboto"/>
              <a:sym typeface="Roboto"/>
            </a:endParaRPr>
          </a:p>
          <a:p>
            <a:pPr marL="457200" lvl="0" indent="-317500" algn="l" rtl="0">
              <a:lnSpc>
                <a:spcPct val="150000"/>
              </a:lnSpc>
              <a:spcBef>
                <a:spcPts val="0"/>
              </a:spcBef>
              <a:spcAft>
                <a:spcPts val="0"/>
              </a:spcAft>
              <a:buSzPts val="1400"/>
              <a:buFont typeface="Roboto"/>
              <a:buChar char="❏"/>
            </a:pPr>
            <a:r>
              <a:rPr lang="es" sz="1400" b="1">
                <a:latin typeface="Roboto"/>
                <a:ea typeface="Roboto"/>
                <a:cs typeface="Roboto"/>
                <a:sym typeface="Roboto"/>
              </a:rPr>
              <a:t>Splitting Dataset</a:t>
            </a:r>
            <a:endParaRPr sz="1400" b="1">
              <a:latin typeface="Roboto"/>
              <a:ea typeface="Roboto"/>
              <a:cs typeface="Roboto"/>
              <a:sym typeface="Roboto"/>
            </a:endParaRPr>
          </a:p>
          <a:p>
            <a:pPr marL="457200" lvl="0" indent="-317500" algn="l" rtl="0">
              <a:lnSpc>
                <a:spcPct val="150000"/>
              </a:lnSpc>
              <a:spcBef>
                <a:spcPts val="0"/>
              </a:spcBef>
              <a:spcAft>
                <a:spcPts val="0"/>
              </a:spcAft>
              <a:buSzPts val="1400"/>
              <a:buFont typeface="Roboto"/>
              <a:buChar char="❏"/>
            </a:pPr>
            <a:r>
              <a:rPr lang="es" sz="1400" b="1">
                <a:latin typeface="Roboto"/>
                <a:ea typeface="Roboto"/>
                <a:cs typeface="Roboto"/>
                <a:sym typeface="Roboto"/>
              </a:rPr>
              <a:t>Choosing algorithm, fitting dataset into model,</a:t>
            </a:r>
            <a:endParaRPr sz="1400" b="1">
              <a:latin typeface="Roboto"/>
              <a:ea typeface="Roboto"/>
              <a:cs typeface="Roboto"/>
              <a:sym typeface="Roboto"/>
            </a:endParaRPr>
          </a:p>
          <a:p>
            <a:pPr marL="457200" lvl="0" indent="-317500" algn="l" rtl="0">
              <a:lnSpc>
                <a:spcPct val="150000"/>
              </a:lnSpc>
              <a:spcBef>
                <a:spcPts val="0"/>
              </a:spcBef>
              <a:spcAft>
                <a:spcPts val="0"/>
              </a:spcAft>
              <a:buSzPts val="1400"/>
              <a:buFont typeface="Roboto"/>
              <a:buChar char="❏"/>
            </a:pPr>
            <a:r>
              <a:rPr lang="es" sz="1400" b="1">
                <a:latin typeface="Roboto"/>
                <a:ea typeface="Roboto"/>
                <a:cs typeface="Roboto"/>
                <a:sym typeface="Roboto"/>
              </a:rPr>
              <a:t>Evaluation</a:t>
            </a:r>
            <a:endParaRPr sz="1400" b="1">
              <a:latin typeface="Roboto"/>
              <a:ea typeface="Roboto"/>
              <a:cs typeface="Roboto"/>
              <a:sym typeface="Roboto"/>
            </a:endParaRPr>
          </a:p>
          <a:p>
            <a:pPr marL="0" lvl="0" indent="0" algn="l" rtl="0">
              <a:lnSpc>
                <a:spcPct val="100000"/>
              </a:lnSpc>
              <a:spcBef>
                <a:spcPts val="0"/>
              </a:spcBef>
              <a:spcAft>
                <a:spcPts val="0"/>
              </a:spcAft>
              <a:buSzPts val="1000"/>
              <a:buNone/>
            </a:pPr>
            <a:endParaRPr sz="1400"/>
          </a:p>
        </p:txBody>
      </p:sp>
      <p:grpSp>
        <p:nvGrpSpPr>
          <p:cNvPr id="714" name="Google Shape;714;p24"/>
          <p:cNvGrpSpPr/>
          <p:nvPr/>
        </p:nvGrpSpPr>
        <p:grpSpPr>
          <a:xfrm flipH="1">
            <a:off x="-4226626" y="-117297"/>
            <a:ext cx="7324051" cy="5378088"/>
            <a:chOff x="238125" y="262775"/>
            <a:chExt cx="7092825" cy="5151425"/>
          </a:xfrm>
        </p:grpSpPr>
        <p:sp>
          <p:nvSpPr>
            <p:cNvPr id="715" name="Google Shape;715;p24"/>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24"/>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24"/>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24"/>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24"/>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24"/>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24"/>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24"/>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24"/>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24"/>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24"/>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24"/>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24"/>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24"/>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24"/>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24"/>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24"/>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24"/>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24"/>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24"/>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24"/>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24"/>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24"/>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24"/>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24"/>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24"/>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24"/>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24"/>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24"/>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24"/>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24"/>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24"/>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24"/>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24"/>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24"/>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24"/>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24"/>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24"/>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24"/>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24"/>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24"/>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24"/>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24"/>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24"/>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24"/>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24"/>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24"/>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24"/>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24"/>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24"/>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24"/>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24"/>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24"/>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24"/>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24"/>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24"/>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24"/>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24"/>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24"/>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24"/>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24"/>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24"/>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24"/>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24"/>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24"/>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24"/>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24"/>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24"/>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24"/>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24"/>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24"/>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24"/>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24"/>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24"/>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24"/>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24"/>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24"/>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24"/>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24"/>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24"/>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24"/>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24"/>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24"/>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24"/>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24"/>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24"/>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24"/>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24"/>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24"/>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24"/>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24"/>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24"/>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24"/>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24"/>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24"/>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24"/>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24"/>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24"/>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24"/>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24"/>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24"/>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24"/>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24"/>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24"/>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24"/>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24"/>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24"/>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24"/>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24"/>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24"/>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24"/>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24"/>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24"/>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24"/>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24"/>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24"/>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24"/>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24"/>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24"/>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24"/>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24"/>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24"/>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24"/>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24"/>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24"/>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24"/>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24"/>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24"/>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24"/>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24"/>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24"/>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24"/>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24"/>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24"/>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24"/>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24"/>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24"/>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24"/>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24"/>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24"/>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Dataset</a:t>
            </a:r>
            <a:endParaRPr/>
          </a:p>
        </p:txBody>
      </p:sp>
      <p:pic>
        <p:nvPicPr>
          <p:cNvPr id="860" name="Google Shape;860;p25"/>
          <p:cNvPicPr preferRelativeResize="0"/>
          <p:nvPr/>
        </p:nvPicPr>
        <p:blipFill>
          <a:blip r:embed="rId3">
            <a:alphaModFix/>
          </a:blip>
          <a:stretch>
            <a:fillRect/>
          </a:stretch>
        </p:blipFill>
        <p:spPr>
          <a:xfrm>
            <a:off x="50475" y="1473425"/>
            <a:ext cx="9043052" cy="3124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26"/>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Loading Dataset</a:t>
            </a:r>
            <a:endParaRPr/>
          </a:p>
        </p:txBody>
      </p:sp>
      <p:pic>
        <p:nvPicPr>
          <p:cNvPr id="866" name="Google Shape;866;p26"/>
          <p:cNvPicPr preferRelativeResize="0"/>
          <p:nvPr/>
        </p:nvPicPr>
        <p:blipFill>
          <a:blip r:embed="rId3">
            <a:alphaModFix/>
          </a:blip>
          <a:stretch>
            <a:fillRect/>
          </a:stretch>
        </p:blipFill>
        <p:spPr>
          <a:xfrm>
            <a:off x="2193025" y="1417525"/>
            <a:ext cx="5038725" cy="3505200"/>
          </a:xfrm>
          <a:prstGeom prst="rect">
            <a:avLst/>
          </a:prstGeom>
          <a:noFill/>
          <a:ln>
            <a:noFill/>
          </a:ln>
        </p:spPr>
      </p:pic>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711</Words>
  <Application>Microsoft Office PowerPoint</Application>
  <PresentationFormat>On-screen Show (16:9)</PresentationFormat>
  <Paragraphs>103</Paragraphs>
  <Slides>31</Slides>
  <Notes>31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Bree Serif</vt:lpstr>
      <vt:lpstr>Roboto Black</vt:lpstr>
      <vt:lpstr>Roboto Thin</vt:lpstr>
      <vt:lpstr>Times New Roman</vt:lpstr>
      <vt:lpstr>Didact Gothic</vt:lpstr>
      <vt:lpstr>Merriweather Black</vt:lpstr>
      <vt:lpstr>Roboto Mono</vt:lpstr>
      <vt:lpstr>Merriweather</vt:lpstr>
      <vt:lpstr>Roboto</vt:lpstr>
      <vt:lpstr>Arial</vt:lpstr>
      <vt:lpstr>Roboto Light</vt:lpstr>
      <vt:lpstr>WEB PROPOSAL</vt:lpstr>
      <vt:lpstr>SPAM CLASSIFICATION  USING NATURAL LANGUAGE PROCESSING</vt:lpstr>
      <vt:lpstr>PowerPoint Presentation</vt:lpstr>
      <vt:lpstr>Abstract</vt:lpstr>
      <vt:lpstr>Introduction</vt:lpstr>
      <vt:lpstr>Technical Background</vt:lpstr>
      <vt:lpstr>METHODOLOGY</vt:lpstr>
      <vt:lpstr>Principles of the code</vt:lpstr>
      <vt:lpstr>Dataset</vt:lpstr>
      <vt:lpstr>Loading Dataset</vt:lpstr>
      <vt:lpstr>Why I imported  ‘re, nltk, stopwords, PorterStemmer’ ?</vt:lpstr>
      <vt:lpstr>How the ‘PorterStemmer, loop and stopwords’ performed their function?</vt:lpstr>
      <vt:lpstr>How does CountVectorizer help ?</vt:lpstr>
      <vt:lpstr>Dataset Splitting</vt:lpstr>
      <vt:lpstr>PowerPoint Presentation</vt:lpstr>
      <vt:lpstr>PowerPoint Presentation</vt:lpstr>
      <vt:lpstr> Training Splitted Dataset</vt:lpstr>
      <vt:lpstr>RESULTS</vt:lpstr>
      <vt:lpstr>WE COULD COME UP WITH THESE:</vt:lpstr>
      <vt:lpstr>PowerPoint Presentation</vt:lpstr>
      <vt:lpstr>Confusion Matrix</vt:lpstr>
      <vt:lpstr>Confusion Matrix</vt:lpstr>
      <vt:lpstr>Let’s Check the Accuracy</vt:lpstr>
      <vt:lpstr>Precision, Recall &amp; F1-Score </vt:lpstr>
      <vt:lpstr>Precision, Recall &amp; F1-Score</vt:lpstr>
      <vt:lpstr>Scatter Plot</vt:lpstr>
      <vt:lpstr>Error Analysis</vt:lpstr>
      <vt:lpstr>Error Analysis</vt:lpstr>
      <vt:lpstr>Error Analysis</vt:lpstr>
      <vt:lpstr>Error Analysis</vt:lpstr>
      <vt:lpstr>Conclusión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CLASSIFICATION  USING NATURAL LANGUAGE PROCESSING</dc:title>
  <cp:lastModifiedBy>Mashkur Billah</cp:lastModifiedBy>
  <cp:revision>1</cp:revision>
  <dcterms:modified xsi:type="dcterms:W3CDTF">2021-01-24T11:39:37Z</dcterms:modified>
</cp:coreProperties>
</file>