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8.xml" ContentType="application/vnd.openxmlformats-officedocument.theme+xml"/>
  <Override PartName="/ppt/slideLayouts/slideLayout15.xml" ContentType="application/vnd.openxmlformats-officedocument.presentationml.slideLayout+xml"/>
  <Override PartName="/ppt/theme/theme9.xml" ContentType="application/vnd.openxmlformats-officedocument.theme+xml"/>
  <Override PartName="/ppt/slideLayouts/slideLayout16.xml" ContentType="application/vnd.openxmlformats-officedocument.presentationml.slideLayout+xml"/>
  <Override PartName="/ppt/theme/theme10.xml" ContentType="application/vnd.openxmlformats-officedocument.theme+xml"/>
  <Override PartName="/ppt/slideLayouts/slideLayout17.xml" ContentType="application/vnd.openxmlformats-officedocument.presentationml.slideLayout+xml"/>
  <Override PartName="/ppt/theme/theme11.xml" ContentType="application/vnd.openxmlformats-officedocument.theme+xml"/>
  <Override PartName="/ppt/slideLayouts/slideLayout18.xml" ContentType="application/vnd.openxmlformats-officedocument.presentationml.slideLayout+xml"/>
  <Override PartName="/ppt/theme/theme1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70" r:id="rId9"/>
    <p:sldMasterId id="2147483672" r:id="rId10"/>
    <p:sldMasterId id="2147483674" r:id="rId11"/>
    <p:sldMasterId id="2147483676"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AF7ADA1C-88E9-4408-887B-863073407363}"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Only">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lstStyle/>
          <a:p>
            <a:r>
              <a:t>Footer</a:t>
            </a:r>
          </a:p>
        </p:txBody>
      </p:sp>
      <p:sp>
        <p:nvSpPr>
          <p:cNvPr id="3" name="PlaceHolder 2"/>
          <p:cNvSpPr>
            <a:spLocks noGrp="1"/>
          </p:cNvSpPr>
          <p:nvPr>
            <p:ph type="sldNum" idx="22"/>
          </p:nvPr>
        </p:nvSpPr>
        <p:spPr/>
        <p:txBody>
          <a:bodyPr/>
          <a:lstStyle/>
          <a:p>
            <a:fld id="{48E96814-A812-4C07-A201-418CA68C456D}" type="slidenum">
              <a:t>‹#›</a:t>
            </a:fld>
            <a:endParaRPr/>
          </a:p>
        </p:txBody>
      </p:sp>
      <p:sp>
        <p:nvSpPr>
          <p:cNvPr id="4" name="PlaceHolder 3"/>
          <p:cNvSpPr>
            <a:spLocks noGrp="1"/>
          </p:cNvSpPr>
          <p:nvPr>
            <p:ph type="dt" idx="2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Franklin Gothic Book"/>
            </a:endParaRPr>
          </a:p>
        </p:txBody>
      </p:sp>
      <p:sp>
        <p:nvSpPr>
          <p:cNvPr id="9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Arial"/>
            </a:endParaRPr>
          </a:p>
        </p:txBody>
      </p:sp>
      <p:sp>
        <p:nvSpPr>
          <p:cNvPr id="4" name="PlaceHolder 3"/>
          <p:cNvSpPr>
            <a:spLocks noGrp="1"/>
          </p:cNvSpPr>
          <p:nvPr>
            <p:ph type="ftr" idx="21"/>
          </p:nvPr>
        </p:nvSpPr>
        <p:spPr/>
        <p:txBody>
          <a:bodyPr/>
          <a:lstStyle/>
          <a:p>
            <a:r>
              <a:t>Footer</a:t>
            </a:r>
          </a:p>
        </p:txBody>
      </p:sp>
      <p:sp>
        <p:nvSpPr>
          <p:cNvPr id="5" name="PlaceHolder 4"/>
          <p:cNvSpPr>
            <a:spLocks noGrp="1"/>
          </p:cNvSpPr>
          <p:nvPr>
            <p:ph type="sldNum" idx="22"/>
          </p:nvPr>
        </p:nvSpPr>
        <p:spPr/>
        <p:txBody>
          <a:bodyPr/>
          <a:lstStyle/>
          <a:p>
            <a:fld id="{3F56247B-ABFD-4D7C-87FA-FA698F62A730}" type="slidenum">
              <a:t>‹#›</a:t>
            </a:fld>
            <a:endParaRPr/>
          </a:p>
        </p:txBody>
      </p:sp>
      <p:sp>
        <p:nvSpPr>
          <p:cNvPr id="6" name="PlaceHolder 5"/>
          <p:cNvSpPr>
            <a:spLocks noGrp="1"/>
          </p:cNvSpPr>
          <p:nvPr>
            <p:ph type="dt" idx="20"/>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Franklin Gothic Book"/>
            </a:endParaRPr>
          </a:p>
        </p:txBody>
      </p:sp>
      <p:sp>
        <p:nvSpPr>
          <p:cNvPr id="9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u="none" strike="noStrike">
              <a:solidFill>
                <a:schemeClr val="dk1">
                  <a:lumMod val="75000"/>
                  <a:lumOff val="25000"/>
                </a:schemeClr>
              </a:solidFill>
              <a:uFillTx/>
              <a:latin typeface="Franklin Gothic Book"/>
            </a:endParaRPr>
          </a:p>
        </p:txBody>
      </p:sp>
      <p:sp>
        <p:nvSpPr>
          <p:cNvPr id="4" name="PlaceHolder 3"/>
          <p:cNvSpPr>
            <a:spLocks noGrp="1"/>
          </p:cNvSpPr>
          <p:nvPr>
            <p:ph type="ftr" idx="21"/>
          </p:nvPr>
        </p:nvSpPr>
        <p:spPr/>
        <p:txBody>
          <a:bodyPr/>
          <a:lstStyle/>
          <a:p>
            <a:r>
              <a:t>Footer</a:t>
            </a:r>
          </a:p>
        </p:txBody>
      </p:sp>
      <p:sp>
        <p:nvSpPr>
          <p:cNvPr id="5" name="PlaceHolder 4"/>
          <p:cNvSpPr>
            <a:spLocks noGrp="1"/>
          </p:cNvSpPr>
          <p:nvPr>
            <p:ph type="sldNum" idx="22"/>
          </p:nvPr>
        </p:nvSpPr>
        <p:spPr/>
        <p:txBody>
          <a:bodyPr/>
          <a:lstStyle/>
          <a:p>
            <a:fld id="{287143DD-DC5A-48EA-BF3F-5D914FA5402C}" type="slidenum">
              <a:t>‹#›</a:t>
            </a:fld>
            <a:endParaRPr/>
          </a:p>
        </p:txBody>
      </p:sp>
      <p:sp>
        <p:nvSpPr>
          <p:cNvPr id="6" name="PlaceHolder 5"/>
          <p:cNvSpPr>
            <a:spLocks noGrp="1"/>
          </p:cNvSpPr>
          <p:nvPr>
            <p:ph type="dt" idx="20"/>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 Only">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lstStyle/>
          <a:p>
            <a:r>
              <a:t>Footer</a:t>
            </a:r>
          </a:p>
        </p:txBody>
      </p:sp>
      <p:sp>
        <p:nvSpPr>
          <p:cNvPr id="3" name="PlaceHolder 2"/>
          <p:cNvSpPr>
            <a:spLocks noGrp="1"/>
          </p:cNvSpPr>
          <p:nvPr>
            <p:ph type="sldNum" idx="22"/>
          </p:nvPr>
        </p:nvSpPr>
        <p:spPr/>
        <p:txBody>
          <a:bodyPr/>
          <a:lstStyle/>
          <a:p>
            <a:fld id="{1D0A6D64-4FCD-4BAE-9E51-9218BACE7100}" type="slidenum">
              <a:t>‹#›</a:t>
            </a:fld>
            <a:endParaRPr/>
          </a:p>
        </p:txBody>
      </p:sp>
      <p:sp>
        <p:nvSpPr>
          <p:cNvPr id="4" name="PlaceHolder 3"/>
          <p:cNvSpPr>
            <a:spLocks noGrp="1"/>
          </p:cNvSpPr>
          <p:nvPr>
            <p:ph type="dt" idx="20"/>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Franklin Gothic Book"/>
            </a:endParaRPr>
          </a:p>
        </p:txBody>
      </p:sp>
      <p:sp>
        <p:nvSpPr>
          <p:cNvPr id="3" name="PlaceHolder 2"/>
          <p:cNvSpPr>
            <a:spLocks noGrp="1"/>
          </p:cNvSpPr>
          <p:nvPr>
            <p:ph type="ftr" idx="21"/>
          </p:nvPr>
        </p:nvSpPr>
        <p:spPr/>
        <p:txBody>
          <a:bodyPr/>
          <a:lstStyle/>
          <a:p>
            <a:r>
              <a:t>Footer</a:t>
            </a:r>
          </a:p>
        </p:txBody>
      </p:sp>
      <p:sp>
        <p:nvSpPr>
          <p:cNvPr id="4" name="PlaceHolder 3"/>
          <p:cNvSpPr>
            <a:spLocks noGrp="1"/>
          </p:cNvSpPr>
          <p:nvPr>
            <p:ph type="sldNum" idx="22"/>
          </p:nvPr>
        </p:nvSpPr>
        <p:spPr/>
        <p:txBody>
          <a:bodyPr/>
          <a:lstStyle/>
          <a:p>
            <a:fld id="{C368202D-5BB6-49EA-A183-C98F3FEA0287}" type="slidenum">
              <a:t>‹#›</a:t>
            </a:fld>
            <a:endParaRPr/>
          </a:p>
        </p:txBody>
      </p:sp>
      <p:sp>
        <p:nvSpPr>
          <p:cNvPr id="5" name="PlaceHolder 4"/>
          <p:cNvSpPr>
            <a:spLocks noGrp="1"/>
          </p:cNvSpPr>
          <p:nvPr>
            <p:ph type="dt" idx="20"/>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lstStyle/>
          <a:p>
            <a:r>
              <a:t>Footer</a:t>
            </a:r>
          </a:p>
        </p:txBody>
      </p:sp>
      <p:sp>
        <p:nvSpPr>
          <p:cNvPr id="3" name="PlaceHolder 2"/>
          <p:cNvSpPr>
            <a:spLocks noGrp="1"/>
          </p:cNvSpPr>
          <p:nvPr>
            <p:ph type="sldNum" idx="25"/>
          </p:nvPr>
        </p:nvSpPr>
        <p:spPr/>
        <p:txBody>
          <a:bodyPr/>
          <a:lstStyle/>
          <a:p>
            <a:fld id="{AA2970EE-1336-4E7D-9AFD-97C9AA073B45}" type="slidenum">
              <a:t>‹#›</a:t>
            </a:fld>
            <a:endParaRPr/>
          </a:p>
        </p:txBody>
      </p:sp>
      <p:sp>
        <p:nvSpPr>
          <p:cNvPr id="4" name="PlaceHolder 3"/>
          <p:cNvSpPr>
            <a:spLocks noGrp="1"/>
          </p:cNvSpPr>
          <p:nvPr>
            <p:ph type="dt" idx="2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lstStyle/>
          <a:p>
            <a:r>
              <a:t>Footer</a:t>
            </a:r>
          </a:p>
        </p:txBody>
      </p:sp>
      <p:sp>
        <p:nvSpPr>
          <p:cNvPr id="3" name="PlaceHolder 2"/>
          <p:cNvSpPr>
            <a:spLocks noGrp="1"/>
          </p:cNvSpPr>
          <p:nvPr>
            <p:ph type="sldNum" idx="28"/>
          </p:nvPr>
        </p:nvSpPr>
        <p:spPr/>
        <p:txBody>
          <a:bodyPr/>
          <a:lstStyle/>
          <a:p>
            <a:fld id="{BB8D6F77-7EDB-4033-9FCE-08BFBAA19779}" type="slidenum">
              <a:t>‹#›</a:t>
            </a:fld>
            <a:endParaRPr/>
          </a:p>
        </p:txBody>
      </p:sp>
      <p:sp>
        <p:nvSpPr>
          <p:cNvPr id="4" name="PlaceHolder 3"/>
          <p:cNvSpPr>
            <a:spLocks noGrp="1"/>
          </p:cNvSpPr>
          <p:nvPr>
            <p:ph type="dt" idx="2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lstStyle/>
          <a:p>
            <a:r>
              <a:t>Footer</a:t>
            </a:r>
          </a:p>
        </p:txBody>
      </p:sp>
      <p:sp>
        <p:nvSpPr>
          <p:cNvPr id="3" name="PlaceHolder 2"/>
          <p:cNvSpPr>
            <a:spLocks noGrp="1"/>
          </p:cNvSpPr>
          <p:nvPr>
            <p:ph type="sldNum" idx="31"/>
          </p:nvPr>
        </p:nvSpPr>
        <p:spPr/>
        <p:txBody>
          <a:bodyPr/>
          <a:lstStyle/>
          <a:p>
            <a:fld id="{10CF5538-51C4-43FE-8BE8-79636B5CDA05}" type="slidenum">
              <a:t>‹#›</a:t>
            </a:fld>
            <a:endParaRPr/>
          </a:p>
        </p:txBody>
      </p:sp>
      <p:sp>
        <p:nvSpPr>
          <p:cNvPr id="4" name="PlaceHolder 3"/>
          <p:cNvSpPr>
            <a:spLocks noGrp="1"/>
          </p:cNvSpPr>
          <p:nvPr>
            <p:ph type="dt" idx="29"/>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_">
    <p:spTree>
      <p:nvGrpSpPr>
        <p:cNvPr id="1" name=""/>
        <p:cNvGrpSpPr/>
        <p:nvPr/>
      </p:nvGrpSpPr>
      <p:grpSpPr>
        <a:xfrm>
          <a:off x="0" y="0"/>
          <a:ext cx="0" cy="0"/>
          <a:chOff x="0" y="0"/>
          <a:chExt cx="0" cy="0"/>
        </a:xfrm>
      </p:grpSpPr>
      <p:sp>
        <p:nvSpPr>
          <p:cNvPr id="13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Franklin Gothic Book"/>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u="none" strike="noStrike">
              <a:solidFill>
                <a:schemeClr val="dk1">
                  <a:lumMod val="75000"/>
                  <a:lumOff val="25000"/>
                </a:schemeClr>
              </a:solidFill>
              <a:uFillTx/>
              <a:latin typeface="Franklin Gothic Book"/>
            </a:endParaRPr>
          </a:p>
        </p:txBody>
      </p:sp>
      <p:sp>
        <p:nvSpPr>
          <p:cNvPr id="4" name="PlaceHolder 3"/>
          <p:cNvSpPr>
            <a:spLocks noGrp="1"/>
          </p:cNvSpPr>
          <p:nvPr>
            <p:ph type="dt" idx="32"/>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72445E31-123B-4A5F-88B2-86A97EF535B2}"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BE04CEED-32EB-4FBE-87D9-4020C8BA8F61}"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Franklin Gothic Book"/>
            </a:endParaRPr>
          </a:p>
        </p:txBody>
      </p:sp>
      <p:sp>
        <p:nvSpPr>
          <p:cNvPr id="4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u="none" strike="noStrike">
              <a:solidFill>
                <a:schemeClr val="dk1">
                  <a:lumMod val="75000"/>
                  <a:lumOff val="25000"/>
                </a:schemeClr>
              </a:solidFill>
              <a:uFillTx/>
              <a:latin typeface="Franklin Gothic Book"/>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lstStyle/>
          <a:p>
            <a:r>
              <a:t>Footer</a:t>
            </a:r>
          </a:p>
        </p:txBody>
      </p:sp>
      <p:sp>
        <p:nvSpPr>
          <p:cNvPr id="3" name="PlaceHolder 2"/>
          <p:cNvSpPr>
            <a:spLocks noGrp="1"/>
          </p:cNvSpPr>
          <p:nvPr>
            <p:ph type="sldNum" idx="13"/>
          </p:nvPr>
        </p:nvSpPr>
        <p:spPr/>
        <p:txBody>
          <a:bodyPr/>
          <a:lstStyle/>
          <a:p>
            <a:fld id="{CAB53D54-34F3-4958-A745-7A9D7A8A6376}" type="slidenum">
              <a:t>‹#›</a:t>
            </a:fld>
            <a:endParaRPr/>
          </a:p>
        </p:txBody>
      </p:sp>
      <p:sp>
        <p:nvSpPr>
          <p:cNvPr id="4" name="PlaceHolder 3"/>
          <p:cNvSpPr>
            <a:spLocks noGrp="1"/>
          </p:cNvSpPr>
          <p:nvPr>
            <p:ph type="dt" idx="1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Franklin Gothic Book"/>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u="none" strike="noStrike">
              <a:solidFill>
                <a:schemeClr val="dk1">
                  <a:lumMod val="75000"/>
                  <a:lumOff val="25000"/>
                </a:schemeClr>
              </a:solidFill>
              <a:uFillTx/>
              <a:latin typeface="Franklin Gothic Book"/>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u="none" strike="noStrike">
              <a:solidFill>
                <a:schemeClr val="dk1">
                  <a:lumMod val="75000"/>
                  <a:lumOff val="25000"/>
                </a:schemeClr>
              </a:solidFill>
              <a:uFillTx/>
              <a:latin typeface="Franklin Gothic Book"/>
            </a:endParaRPr>
          </a:p>
        </p:txBody>
      </p:sp>
      <p:sp>
        <p:nvSpPr>
          <p:cNvPr id="5" name="PlaceHolder 4"/>
          <p:cNvSpPr>
            <a:spLocks noGrp="1"/>
          </p:cNvSpPr>
          <p:nvPr>
            <p:ph type="ftr" idx="15"/>
          </p:nvPr>
        </p:nvSpPr>
        <p:spPr/>
        <p:txBody>
          <a:bodyPr/>
          <a:lstStyle/>
          <a:p>
            <a:r>
              <a:t>Footer</a:t>
            </a:r>
          </a:p>
        </p:txBody>
      </p:sp>
      <p:sp>
        <p:nvSpPr>
          <p:cNvPr id="6" name="PlaceHolder 5"/>
          <p:cNvSpPr>
            <a:spLocks noGrp="1"/>
          </p:cNvSpPr>
          <p:nvPr>
            <p:ph type="sldNum" idx="16"/>
          </p:nvPr>
        </p:nvSpPr>
        <p:spPr/>
        <p:txBody>
          <a:bodyPr/>
          <a:lstStyle/>
          <a:p>
            <a:fld id="{682A3684-8473-481B-ADCE-D1C651F55FF7}" type="slidenum">
              <a:t>‹#›</a:t>
            </a:fld>
            <a:endParaRPr/>
          </a:p>
        </p:txBody>
      </p:sp>
      <p:sp>
        <p:nvSpPr>
          <p:cNvPr id="7" name="PlaceHolder 6"/>
          <p:cNvSpPr>
            <a:spLocks noGrp="1"/>
          </p:cNvSpPr>
          <p:nvPr>
            <p:ph type="dt" idx="14"/>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lstStyle/>
          <a:p>
            <a:r>
              <a:t>Footer</a:t>
            </a:r>
          </a:p>
        </p:txBody>
      </p:sp>
      <p:sp>
        <p:nvSpPr>
          <p:cNvPr id="3" name="PlaceHolder 2"/>
          <p:cNvSpPr>
            <a:spLocks noGrp="1"/>
          </p:cNvSpPr>
          <p:nvPr>
            <p:ph type="sldNum" idx="19"/>
          </p:nvPr>
        </p:nvSpPr>
        <p:spPr/>
        <p:txBody>
          <a:bodyPr/>
          <a:lstStyle/>
          <a:p>
            <a:fld id="{D6845373-7219-42CD-B270-2B00CC1C705F}" type="slidenum">
              <a:t>‹#›</a:t>
            </a:fld>
            <a:endParaRPr/>
          </a:p>
        </p:txBody>
      </p:sp>
      <p:sp>
        <p:nvSpPr>
          <p:cNvPr id="4" name="PlaceHolder 3"/>
          <p:cNvSpPr>
            <a:spLocks noGrp="1"/>
          </p:cNvSpPr>
          <p:nvPr>
            <p:ph type="dt" idx="17"/>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Franklin Gothic Book"/>
            </a:endParaRPr>
          </a:p>
        </p:txBody>
      </p:sp>
      <p:sp>
        <p:nvSpPr>
          <p:cNvPr id="8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u="none" strike="noStrike">
              <a:solidFill>
                <a:schemeClr val="dk1">
                  <a:lumMod val="75000"/>
                  <a:lumOff val="25000"/>
                </a:schemeClr>
              </a:solidFill>
              <a:uFillTx/>
              <a:latin typeface="Franklin Gothic Book"/>
            </a:endParaRPr>
          </a:p>
        </p:txBody>
      </p:sp>
      <p:sp>
        <p:nvSpPr>
          <p:cNvPr id="8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u="none" strike="noStrike">
              <a:solidFill>
                <a:schemeClr val="dk1">
                  <a:lumMod val="75000"/>
                  <a:lumOff val="25000"/>
                </a:schemeClr>
              </a:solidFill>
              <a:uFillTx/>
              <a:latin typeface="Franklin Gothic Book"/>
            </a:endParaRPr>
          </a:p>
        </p:txBody>
      </p:sp>
      <p:sp>
        <p:nvSpPr>
          <p:cNvPr id="5" name="PlaceHolder 4"/>
          <p:cNvSpPr>
            <a:spLocks noGrp="1"/>
          </p:cNvSpPr>
          <p:nvPr>
            <p:ph type="ftr" idx="21"/>
          </p:nvPr>
        </p:nvSpPr>
        <p:spPr/>
        <p:txBody>
          <a:bodyPr/>
          <a:lstStyle/>
          <a:p>
            <a:r>
              <a:t>Footer</a:t>
            </a:r>
          </a:p>
        </p:txBody>
      </p:sp>
      <p:sp>
        <p:nvSpPr>
          <p:cNvPr id="6" name="PlaceHolder 5"/>
          <p:cNvSpPr>
            <a:spLocks noGrp="1"/>
          </p:cNvSpPr>
          <p:nvPr>
            <p:ph type="sldNum" idx="22"/>
          </p:nvPr>
        </p:nvSpPr>
        <p:spPr/>
        <p:txBody>
          <a:bodyPr/>
          <a:lstStyle/>
          <a:p>
            <a:fld id="{A545BB40-406A-4814-A901-AF9BF33174CD}" type="slidenum">
              <a:t>‹#›</a:t>
            </a:fld>
            <a:endParaRPr/>
          </a:p>
        </p:txBody>
      </p:sp>
      <p:sp>
        <p:nvSpPr>
          <p:cNvPr id="7" name="PlaceHolder 6"/>
          <p:cNvSpPr>
            <a:spLocks noGrp="1"/>
          </p:cNvSpPr>
          <p:nvPr>
            <p:ph type="dt" idx="20"/>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le Only">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lstStyle/>
          <a:p>
            <a:r>
              <a:t>Footer</a:t>
            </a:r>
          </a:p>
        </p:txBody>
      </p:sp>
      <p:sp>
        <p:nvSpPr>
          <p:cNvPr id="3" name="PlaceHolder 2"/>
          <p:cNvSpPr>
            <a:spLocks noGrp="1"/>
          </p:cNvSpPr>
          <p:nvPr>
            <p:ph type="sldNum" idx="22"/>
          </p:nvPr>
        </p:nvSpPr>
        <p:spPr/>
        <p:txBody>
          <a:bodyPr/>
          <a:lstStyle/>
          <a:p>
            <a:fld id="{656E9C99-4CD8-4650-8614-6843FD345FC4}" type="slidenum">
              <a:t>‹#›</a:t>
            </a:fld>
            <a:endParaRPr/>
          </a:p>
        </p:txBody>
      </p:sp>
      <p:sp>
        <p:nvSpPr>
          <p:cNvPr id="4" name="PlaceHolder 3"/>
          <p:cNvSpPr>
            <a:spLocks noGrp="1"/>
          </p:cNvSpPr>
          <p:nvPr>
            <p:ph type="dt" idx="20"/>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6.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7.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11"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000000"/>
              </a:solidFill>
              <a:uFillTx/>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pic>
        <p:nvPicPr>
          <p:cNvPr id="3" name="Picture 7" descr="Logo&#10;&#10;Description automatically generated"/>
          <p:cNvPicPr/>
          <p:nvPr/>
        </p:nvPicPr>
        <p:blipFill>
          <a:blip r:embed="rId3"/>
          <a:stretch/>
        </p:blipFill>
        <p:spPr>
          <a:xfrm>
            <a:off x="10485000" y="6437880"/>
            <a:ext cx="1125360" cy="364680"/>
          </a:xfrm>
          <a:prstGeom prst="rect">
            <a:avLst/>
          </a:prstGeom>
          <a:noFill/>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tIns="45720" rIns="91440" bIns="45720" anchor="b">
            <a:normAutofit/>
          </a:bodyPr>
          <a:lstStyle/>
          <a:p>
            <a:pPr indent="0" defTabSz="457200">
              <a:lnSpc>
                <a:spcPct val="100000"/>
              </a:lnSpc>
              <a:buNone/>
            </a:pPr>
            <a:r>
              <a:rPr lang="en-US" sz="3600" b="0" u="none" strike="noStrike" cap="all">
                <a:solidFill>
                  <a:schemeClr val="dk1">
                    <a:lumMod val="75000"/>
                    <a:lumOff val="25000"/>
                  </a:schemeClr>
                </a:solidFill>
                <a:uFillTx/>
                <a:latin typeface="Franklin Gothic Demi"/>
              </a:rPr>
              <a:t>Click to edit Master title style</a:t>
            </a:r>
            <a:endParaRPr lang="en-US" sz="3600" b="0" u="none" strike="noStrike">
              <a:solidFill>
                <a:schemeClr val="dk1"/>
              </a:solidFill>
              <a:uFillTx/>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r>
              <a:rPr lang="en-US" sz="900" b="0" u="none" strike="noStrike">
                <a:solidFill>
                  <a:schemeClr val="dk1">
                    <a:lumMod val="75000"/>
                    <a:lumOff val="25000"/>
                  </a:schemeClr>
                </a:solidFill>
                <a:uFillTx/>
                <a:latin typeface="Franklin Gothic Book"/>
              </a:rPr>
              <a:t>&lt;date/time&gt;</a:t>
            </a:r>
            <a:endParaRPr lang="en-US" sz="900" b="0" u="none" strike="noStrike">
              <a:solidFill>
                <a:srgbClr val="000000"/>
              </a:solidFill>
              <a:uFillTx/>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&lt;footer&gt;</a:t>
            </a: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fld id="{FEE472BC-AA44-438C-B61C-1D31B1A980AB}" type="slidenum">
              <a:rPr lang="en-US" sz="900" b="0" u="none" strike="noStrike">
                <a:solidFill>
                  <a:schemeClr val="dk1">
                    <a:lumMod val="75000"/>
                    <a:lumOff val="25000"/>
                  </a:schemeClr>
                </a:solidFill>
                <a:uFillTx/>
                <a:latin typeface="Franklin Gothic Book"/>
              </a:rPr>
              <a:t>‹#›</a:t>
            </a:fld>
            <a:endParaRPr lang="en-US" sz="900" b="0" u="none" strike="noStrike">
              <a:solidFill>
                <a:srgbClr val="000000"/>
              </a:solidFill>
              <a:uFillTx/>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u="none" strike="noStrike">
                <a:solidFill>
                  <a:schemeClr val="dk1">
                    <a:lumMod val="75000"/>
                    <a:lumOff val="25000"/>
                  </a:schemeClr>
                </a:solidFill>
                <a:uFillTx/>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u="none" strike="noStrike">
                <a:solidFill>
                  <a:schemeClr val="dk1">
                    <a:lumMod val="75000"/>
                    <a:lumOff val="25000"/>
                  </a:schemeClr>
                </a:solidFill>
                <a:uFillTx/>
                <a:latin typeface="Franklin Gothic Book"/>
              </a:rPr>
              <a:t>Second Outline Level</a:t>
            </a:r>
          </a:p>
          <a:p>
            <a:pPr marL="1296000" lvl="2" indent="-288000">
              <a:spcBef>
                <a:spcPts val="850"/>
              </a:spcBef>
              <a:buClr>
                <a:srgbClr val="000000"/>
              </a:buClr>
              <a:buSzPct val="45000"/>
              <a:buFont typeface="Wingdings" charset="2"/>
              <a:buChar char=""/>
            </a:pPr>
            <a:r>
              <a:rPr lang="en-US" sz="1100" b="0" u="none" strike="noStrike">
                <a:solidFill>
                  <a:schemeClr val="dk1">
                    <a:lumMod val="75000"/>
                    <a:lumOff val="25000"/>
                  </a:schemeClr>
                </a:solidFill>
                <a:uFillTx/>
                <a:latin typeface="Franklin Gothic Book"/>
              </a:rPr>
              <a:t>Third Outline Level</a:t>
            </a:r>
          </a:p>
          <a:p>
            <a:pPr marL="1728000" lvl="3" indent="-216000">
              <a:spcBef>
                <a:spcPts val="567"/>
              </a:spcBef>
              <a:buClr>
                <a:srgbClr val="000000"/>
              </a:buClr>
              <a:buSzPct val="75000"/>
              <a:buFont typeface="Symbol" charset="2"/>
              <a:buChar char=""/>
            </a:pPr>
            <a:r>
              <a:rPr lang="en-US" sz="1100" b="0" u="none" strike="noStrike">
                <a:solidFill>
                  <a:schemeClr val="dk1">
                    <a:lumMod val="75000"/>
                    <a:lumOff val="25000"/>
                  </a:schemeClr>
                </a:solidFill>
                <a:uFillTx/>
                <a:latin typeface="Franklin Gothic Book"/>
              </a:rPr>
              <a:t>Fourth Outline Level</a:t>
            </a:r>
          </a:p>
          <a:p>
            <a:pPr marL="2160000" lvl="4" indent="-216000">
              <a:spcBef>
                <a:spcPts val="283"/>
              </a:spcBef>
              <a:buClr>
                <a:srgbClr val="000000"/>
              </a:buClr>
              <a:buSzPct val="45000"/>
              <a:buFont typeface="Wingdings" charset="2"/>
              <a:buChar char=""/>
            </a:pPr>
            <a:r>
              <a:rPr lang="en-US" sz="2000" b="0" u="none" strike="noStrike">
                <a:solidFill>
                  <a:schemeClr val="dk1">
                    <a:lumMod val="75000"/>
                    <a:lumOff val="25000"/>
                  </a:schemeClr>
                </a:solidFill>
                <a:uFillTx/>
                <a:latin typeface="Franklin Gothic Book"/>
              </a:rPr>
              <a:t>Fifth Outline Level</a:t>
            </a:r>
          </a:p>
          <a:p>
            <a:pPr marL="2592000" lvl="5" indent="-216000">
              <a:spcBef>
                <a:spcPts val="283"/>
              </a:spcBef>
              <a:buClr>
                <a:srgbClr val="000000"/>
              </a:buClr>
              <a:buSzPct val="45000"/>
              <a:buFont typeface="Wingdings" charset="2"/>
              <a:buChar char=""/>
            </a:pPr>
            <a:r>
              <a:rPr lang="en-US" sz="2000" b="0" u="none" strike="noStrike">
                <a:solidFill>
                  <a:schemeClr val="dk1">
                    <a:lumMod val="75000"/>
                    <a:lumOff val="25000"/>
                  </a:schemeClr>
                </a:solidFill>
                <a:uFillTx/>
                <a:latin typeface="Franklin Gothic Book"/>
              </a:rPr>
              <a:t>Sixth Outline Level</a:t>
            </a:r>
          </a:p>
          <a:p>
            <a:pPr marL="3024000" lvl="6" indent="-216000">
              <a:spcBef>
                <a:spcPts val="283"/>
              </a:spcBef>
              <a:buClr>
                <a:srgbClr val="000000"/>
              </a:buClr>
              <a:buSzPct val="45000"/>
              <a:buFont typeface="Wingdings" charset="2"/>
              <a:buChar char=""/>
            </a:pPr>
            <a:r>
              <a:rPr lang="en-US" sz="2000" b="0" u="none" strike="noStrike">
                <a:solidFill>
                  <a:schemeClr val="dk1">
                    <a:lumMod val="75000"/>
                    <a:lumOff val="25000"/>
                  </a:schemeClr>
                </a:solidFill>
                <a:uFillTx/>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103"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000000"/>
              </a:solidFill>
              <a:uFillTx/>
              <a:latin typeface="Arial"/>
            </a:endParaRPr>
          </a:p>
        </p:txBody>
      </p:sp>
      <p:sp>
        <p:nvSpPr>
          <p:cNvPr id="104"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pic>
        <p:nvPicPr>
          <p:cNvPr id="105" name="Picture 7" descr="Logo&#10;&#10;Description automatically generated"/>
          <p:cNvPicPr/>
          <p:nvPr/>
        </p:nvPicPr>
        <p:blipFill>
          <a:blip r:embed="rId3"/>
          <a:stretch/>
        </p:blipFill>
        <p:spPr>
          <a:xfrm>
            <a:off x="10485000" y="6437880"/>
            <a:ext cx="1125360" cy="364680"/>
          </a:xfrm>
          <a:prstGeom prst="rect">
            <a:avLst/>
          </a:prstGeom>
          <a:noFill/>
          <a:ln w="0">
            <a:noFill/>
          </a:ln>
        </p:spPr>
      </p:pic>
      <p:sp>
        <p:nvSpPr>
          <p:cNvPr id="106" name="Rectangle 8"/>
          <p:cNvSpPr/>
          <p:nvPr/>
        </p:nvSpPr>
        <p:spPr>
          <a:xfrm>
            <a:off x="447840" y="601200"/>
            <a:ext cx="3682440" cy="58150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107" name="PlaceHolder 1"/>
          <p:cNvSpPr>
            <a:spLocks noGrp="1"/>
          </p:cNvSpPr>
          <p:nvPr>
            <p:ph type="title"/>
          </p:nvPr>
        </p:nvSpPr>
        <p:spPr>
          <a:xfrm>
            <a:off x="767880" y="933480"/>
            <a:ext cx="3031560" cy="1721880"/>
          </a:xfrm>
          <a:prstGeom prst="rect">
            <a:avLst/>
          </a:prstGeom>
          <a:noFill/>
          <a:ln w="0">
            <a:noFill/>
          </a:ln>
        </p:spPr>
        <p:txBody>
          <a:bodyPr lIns="91440" tIns="45720" rIns="91440" bIns="45720" anchor="b">
            <a:normAutofit/>
          </a:bodyPr>
          <a:lstStyle/>
          <a:p>
            <a:pPr indent="0" defTabSz="457200">
              <a:lnSpc>
                <a:spcPct val="100000"/>
              </a:lnSpc>
              <a:buNone/>
            </a:pPr>
            <a:r>
              <a:rPr lang="en-US" sz="2400" b="0" u="none" strike="noStrike" cap="all">
                <a:solidFill>
                  <a:srgbClr val="FFFFFF"/>
                </a:solidFill>
                <a:uFillTx/>
                <a:latin typeface="Franklin Gothic Demi"/>
              </a:rPr>
              <a:t>Click to edit Master title style</a:t>
            </a:r>
            <a:endParaRPr lang="en-US" sz="2400" b="0" u="none" strike="noStrike">
              <a:solidFill>
                <a:schemeClr val="dk1"/>
              </a:solidFill>
              <a:uFillTx/>
              <a:latin typeface="Franklin Gothic Book"/>
            </a:endParaRPr>
          </a:p>
        </p:txBody>
      </p:sp>
      <p:sp>
        <p:nvSpPr>
          <p:cNvPr id="108" name="PlaceHolder 2"/>
          <p:cNvSpPr>
            <a:spLocks noGrp="1"/>
          </p:cNvSpPr>
          <p:nvPr>
            <p:ph type="body"/>
          </p:nvPr>
        </p:nvSpPr>
        <p:spPr>
          <a:xfrm>
            <a:off x="4901040" y="1179720"/>
            <a:ext cx="6650640" cy="4657680"/>
          </a:xfrm>
          <a:prstGeom prst="rect">
            <a:avLst/>
          </a:prstGeom>
          <a:noFill/>
          <a:ln w="0">
            <a:noFill/>
          </a:ln>
        </p:spPr>
        <p:txBody>
          <a:bodyPr lIns="91440" tIns="45720" rIns="91440" bIns="45720" anchor="ctr">
            <a:normAutofit/>
          </a:bodyPr>
          <a:lstStyle/>
          <a:p>
            <a:pPr marL="306000" indent="-306000" defTabSz="457200">
              <a:lnSpc>
                <a:spcPct val="110000"/>
              </a:lnSpc>
              <a:spcBef>
                <a:spcPts val="400"/>
              </a:spcBef>
              <a:spcAft>
                <a:spcPts val="601"/>
              </a:spcAft>
              <a:buClr>
                <a:srgbClr val="1CADE4"/>
              </a:buClr>
              <a:buSzPct val="92000"/>
              <a:buFont typeface="Wingdings 2" charset="2"/>
              <a:buChar char=""/>
            </a:pPr>
            <a:r>
              <a:rPr lang="en-US" sz="2000" b="0" u="none" strike="noStrike">
                <a:solidFill>
                  <a:schemeClr val="dk2"/>
                </a:solidFill>
                <a:uFillTx/>
                <a:latin typeface="Franklin Gothic Book"/>
              </a:rPr>
              <a:t>Click to edit Master text styles</a:t>
            </a:r>
            <a:endParaRPr lang="en-US" sz="2000" b="0" u="none" strike="noStrike">
              <a:solidFill>
                <a:schemeClr val="dk1">
                  <a:lumMod val="75000"/>
                  <a:lumOff val="25000"/>
                </a:schemeClr>
              </a:solidFill>
              <a:uFillTx/>
              <a:latin typeface="Franklin Gothic Book"/>
            </a:endParaRPr>
          </a:p>
          <a:p>
            <a:pPr marL="630000" lvl="1" indent="-306000" defTabSz="457200">
              <a:lnSpc>
                <a:spcPct val="100000"/>
              </a:lnSpc>
              <a:spcBef>
                <a:spcPts val="360"/>
              </a:spcBef>
              <a:spcAft>
                <a:spcPts val="601"/>
              </a:spcAft>
              <a:buClr>
                <a:srgbClr val="1CADE4"/>
              </a:buClr>
              <a:buSzPct val="92000"/>
              <a:buFont typeface="Wingdings 2" charset="2"/>
              <a:buChar char=""/>
            </a:pPr>
            <a:r>
              <a:rPr lang="en-US" sz="1800" b="0" u="none" strike="noStrike">
                <a:solidFill>
                  <a:schemeClr val="dk2"/>
                </a:solidFill>
                <a:uFillTx/>
                <a:latin typeface="Franklin Gothic Book"/>
              </a:rPr>
              <a:t>Second level</a:t>
            </a:r>
            <a:endParaRPr lang="en-US" sz="1800" b="0" u="none" strike="noStrike">
              <a:solidFill>
                <a:schemeClr val="dk1">
                  <a:lumMod val="75000"/>
                  <a:lumOff val="25000"/>
                </a:schemeClr>
              </a:solidFill>
              <a:uFillTx/>
              <a:latin typeface="Franklin Gothic Book"/>
            </a:endParaRPr>
          </a:p>
          <a:p>
            <a:pPr marL="900000" lvl="2" indent="-270000" defTabSz="457200">
              <a:lnSpc>
                <a:spcPct val="100000"/>
              </a:lnSpc>
              <a:spcBef>
                <a:spcPts val="320"/>
              </a:spcBef>
              <a:spcAft>
                <a:spcPts val="601"/>
              </a:spcAft>
              <a:buClr>
                <a:srgbClr val="1CADE4"/>
              </a:buClr>
              <a:buSzPct val="92000"/>
              <a:buFont typeface="Wingdings 2" charset="2"/>
              <a:buChar char=""/>
            </a:pPr>
            <a:r>
              <a:rPr lang="en-US" sz="1600" b="0" u="none" strike="noStrike">
                <a:solidFill>
                  <a:schemeClr val="dk2"/>
                </a:solidFill>
                <a:uFillTx/>
                <a:latin typeface="Franklin Gothic Book"/>
              </a:rPr>
              <a:t>Third level</a:t>
            </a:r>
            <a:endParaRPr lang="en-US" sz="1600" b="0" u="none" strike="noStrike">
              <a:solidFill>
                <a:schemeClr val="dk1">
                  <a:lumMod val="75000"/>
                  <a:lumOff val="25000"/>
                </a:schemeClr>
              </a:solidFill>
              <a:uFillTx/>
              <a:latin typeface="Franklin Gothic Book"/>
            </a:endParaRPr>
          </a:p>
          <a:p>
            <a:pPr marL="1242000" lvl="3" indent="-234000" defTabSz="457200">
              <a:lnSpc>
                <a:spcPct val="100000"/>
              </a:lnSpc>
              <a:spcBef>
                <a:spcPts val="281"/>
              </a:spcBef>
              <a:spcAft>
                <a:spcPts val="601"/>
              </a:spcAft>
              <a:buClr>
                <a:srgbClr val="1CADE4"/>
              </a:buClr>
              <a:buSzPct val="92000"/>
              <a:buFont typeface="Wingdings 2" charset="2"/>
              <a:buChar char=""/>
            </a:pPr>
            <a:r>
              <a:rPr lang="en-US" sz="1400" b="0" u="none" strike="noStrike">
                <a:solidFill>
                  <a:schemeClr val="dk2"/>
                </a:solidFill>
                <a:uFillTx/>
                <a:latin typeface="Franklin Gothic Book"/>
              </a:rPr>
              <a:t>Fourth level</a:t>
            </a:r>
            <a:endParaRPr lang="en-US" sz="1400" b="0" u="none" strike="noStrike">
              <a:solidFill>
                <a:schemeClr val="dk1">
                  <a:lumMod val="75000"/>
                  <a:lumOff val="25000"/>
                </a:schemeClr>
              </a:solidFill>
              <a:uFillTx/>
              <a:latin typeface="Franklin Gothic Book"/>
            </a:endParaRPr>
          </a:p>
          <a:p>
            <a:pPr marL="1602000" lvl="4" indent="-234000" defTabSz="457200">
              <a:lnSpc>
                <a:spcPct val="100000"/>
              </a:lnSpc>
              <a:spcBef>
                <a:spcPts val="281"/>
              </a:spcBef>
              <a:spcAft>
                <a:spcPts val="601"/>
              </a:spcAft>
              <a:buClr>
                <a:srgbClr val="1CADE4"/>
              </a:buClr>
              <a:buSzPct val="92000"/>
              <a:buFont typeface="Wingdings 2" charset="2"/>
              <a:buChar char=""/>
            </a:pPr>
            <a:r>
              <a:rPr lang="en-US" sz="1400" b="0" u="none" strike="noStrike">
                <a:solidFill>
                  <a:schemeClr val="dk2"/>
                </a:solidFill>
                <a:uFillTx/>
                <a:latin typeface="Franklin Gothic Book"/>
              </a:rPr>
              <a:t>Fifth level</a:t>
            </a:r>
            <a:endParaRPr lang="en-US" sz="1400" b="0" u="none" strike="noStrike">
              <a:solidFill>
                <a:schemeClr val="dk1">
                  <a:lumMod val="75000"/>
                  <a:lumOff val="25000"/>
                </a:schemeClr>
              </a:solidFill>
              <a:uFillTx/>
              <a:latin typeface="Franklin Gothic Book"/>
            </a:endParaRPr>
          </a:p>
        </p:txBody>
      </p:sp>
      <p:sp>
        <p:nvSpPr>
          <p:cNvPr id="109" name="PlaceHolder 3"/>
          <p:cNvSpPr>
            <a:spLocks noGrp="1"/>
          </p:cNvSpPr>
          <p:nvPr>
            <p:ph type="body"/>
          </p:nvPr>
        </p:nvSpPr>
        <p:spPr>
          <a:xfrm>
            <a:off x="767880" y="2836800"/>
            <a:ext cx="3031560" cy="3000960"/>
          </a:xfrm>
          <a:prstGeom prst="rect">
            <a:avLst/>
          </a:prstGeom>
          <a:noFill/>
          <a:ln w="0">
            <a:noFill/>
          </a:ln>
        </p:spPr>
        <p:txBody>
          <a:bodyPr lIns="91440" tIns="45720" rIns="91440" bIns="45720" anchor="t">
            <a:normAutofit/>
          </a:bodyPr>
          <a:lstStyle/>
          <a:p>
            <a:pPr indent="0" defTabSz="457200">
              <a:lnSpc>
                <a:spcPct val="110000"/>
              </a:lnSpc>
              <a:spcBef>
                <a:spcPts val="320"/>
              </a:spcBef>
              <a:spcAft>
                <a:spcPts val="601"/>
              </a:spcAft>
              <a:buNone/>
              <a:tabLst>
                <a:tab pos="0" algn="l"/>
              </a:tabLst>
            </a:pPr>
            <a:r>
              <a:rPr lang="en-US" sz="1600" b="0" u="none" strike="noStrike">
                <a:solidFill>
                  <a:srgbClr val="FFFFFF"/>
                </a:solidFill>
                <a:uFillTx/>
                <a:latin typeface="Franklin Gothic Book"/>
              </a:rPr>
              <a:t>Click to edit Master text styles</a:t>
            </a:r>
            <a:endParaRPr lang="en-US" sz="1600" b="0" u="none" strike="noStrike">
              <a:solidFill>
                <a:schemeClr val="dk1">
                  <a:lumMod val="75000"/>
                  <a:lumOff val="25000"/>
                </a:schemeClr>
              </a:solidFill>
              <a:uFillTx/>
              <a:latin typeface="Franklin Gothic Book"/>
            </a:endParaRPr>
          </a:p>
        </p:txBody>
      </p:sp>
      <p:sp>
        <p:nvSpPr>
          <p:cNvPr id="110" name="PlaceHolder 4"/>
          <p:cNvSpPr>
            <a:spLocks noGrp="1"/>
          </p:cNvSpPr>
          <p:nvPr>
            <p:ph type="dt" idx="26"/>
          </p:nvPr>
        </p:nvSpPr>
        <p:spPr>
          <a:xfrm>
            <a:off x="7606080" y="645696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r>
              <a:rPr lang="en-US" sz="900" b="0" u="none" strike="noStrike">
                <a:solidFill>
                  <a:schemeClr val="dk1">
                    <a:lumMod val="75000"/>
                    <a:lumOff val="25000"/>
                  </a:schemeClr>
                </a:solidFill>
                <a:uFillTx/>
                <a:latin typeface="Franklin Gothic Book"/>
              </a:rPr>
              <a:t>&lt;date/time&gt;</a:t>
            </a:r>
            <a:endParaRPr lang="en-US" sz="900" b="0" u="none" strike="noStrike">
              <a:solidFill>
                <a:srgbClr val="000000"/>
              </a:solidFill>
              <a:uFillTx/>
              <a:latin typeface="Times New Roman"/>
            </a:endParaRPr>
          </a:p>
        </p:txBody>
      </p:sp>
      <p:sp>
        <p:nvSpPr>
          <p:cNvPr id="111" name="PlaceHolder 5"/>
          <p:cNvSpPr>
            <a:spLocks noGrp="1"/>
          </p:cNvSpPr>
          <p:nvPr>
            <p:ph type="ftr" idx="27"/>
          </p:nvPr>
        </p:nvSpPr>
        <p:spPr>
          <a:xfrm>
            <a:off x="581040" y="6452640"/>
            <a:ext cx="6916680" cy="364680"/>
          </a:xfrm>
          <a:prstGeom prst="rect">
            <a:avLst/>
          </a:prstGeom>
          <a:noFill/>
          <a:ln w="0">
            <a:noFill/>
          </a:ln>
        </p:spPr>
        <p:txBody>
          <a:bodyPr lIns="90000" tIns="45000" rIns="90000" bIns="4500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&lt;footer&gt;</a:t>
            </a:r>
          </a:p>
        </p:txBody>
      </p:sp>
      <p:sp>
        <p:nvSpPr>
          <p:cNvPr id="112" name="PlaceHolder 6"/>
          <p:cNvSpPr>
            <a:spLocks noGrp="1"/>
          </p:cNvSpPr>
          <p:nvPr>
            <p:ph type="sldNum" idx="28"/>
          </p:nvPr>
        </p:nvSpPr>
        <p:spPr>
          <a:xfrm>
            <a:off x="10558440" y="645696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fld id="{54310377-9C9D-4368-8867-5D2EB54A2568}" type="slidenum">
              <a:rPr lang="en-US" sz="900" b="0" u="none" strike="noStrike">
                <a:solidFill>
                  <a:schemeClr val="dk1">
                    <a:lumMod val="75000"/>
                    <a:lumOff val="25000"/>
                  </a:schemeClr>
                </a:solidFill>
                <a:uFillTx/>
                <a:latin typeface="Franklin Gothic Book"/>
              </a:rPr>
              <a:t>‹#›</a:t>
            </a:fld>
            <a:endParaRPr lang="en-US" sz="9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114"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000000"/>
              </a:solidFill>
              <a:uFillTx/>
              <a:latin typeface="Arial"/>
            </a:endParaRPr>
          </a:p>
        </p:txBody>
      </p:sp>
      <p:sp>
        <p:nvSpPr>
          <p:cNvPr id="115"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pic>
        <p:nvPicPr>
          <p:cNvPr id="116" name="Picture 7" descr="Logo&#10;&#10;Description automatically generated"/>
          <p:cNvPicPr/>
          <p:nvPr/>
        </p:nvPicPr>
        <p:blipFill>
          <a:blip r:embed="rId3"/>
          <a:stretch/>
        </p:blipFill>
        <p:spPr>
          <a:xfrm>
            <a:off x="10485000" y="6437880"/>
            <a:ext cx="1125360" cy="364680"/>
          </a:xfrm>
          <a:prstGeom prst="rect">
            <a:avLst/>
          </a:prstGeom>
          <a:noFill/>
          <a:ln w="0">
            <a:noFill/>
          </a:ln>
        </p:spPr>
      </p:pic>
      <p:sp>
        <p:nvSpPr>
          <p:cNvPr id="117" name="PlaceHolder 1"/>
          <p:cNvSpPr>
            <a:spLocks noGrp="1"/>
          </p:cNvSpPr>
          <p:nvPr>
            <p:ph type="title"/>
          </p:nvPr>
        </p:nvSpPr>
        <p:spPr>
          <a:xfrm>
            <a:off x="581040" y="4693320"/>
            <a:ext cx="11029320" cy="566280"/>
          </a:xfrm>
          <a:prstGeom prst="rect">
            <a:avLst/>
          </a:prstGeom>
          <a:noFill/>
          <a:ln w="0">
            <a:noFill/>
          </a:ln>
        </p:spPr>
        <p:txBody>
          <a:bodyPr lIns="91440" tIns="45720" rIns="91440" bIns="45720" anchor="b">
            <a:normAutofit/>
          </a:bodyPr>
          <a:lstStyle/>
          <a:p>
            <a:pPr indent="0" defTabSz="457200">
              <a:lnSpc>
                <a:spcPct val="100000"/>
              </a:lnSpc>
              <a:buNone/>
            </a:pPr>
            <a:r>
              <a:rPr lang="en-US" sz="2400" b="0" u="none" strike="noStrike" cap="all">
                <a:solidFill>
                  <a:schemeClr val="dk1">
                    <a:lumMod val="75000"/>
                    <a:lumOff val="25000"/>
                  </a:schemeClr>
                </a:solidFill>
                <a:uFillTx/>
                <a:latin typeface="Franklin Gothic Demi"/>
              </a:rPr>
              <a:t>Click to edit Master title style</a:t>
            </a:r>
            <a:endParaRPr lang="en-US" sz="2400" b="0" u="none" strike="noStrike">
              <a:solidFill>
                <a:schemeClr val="dk1"/>
              </a:solidFill>
              <a:uFillTx/>
              <a:latin typeface="Franklin Gothic Book"/>
            </a:endParaRPr>
          </a:p>
        </p:txBody>
      </p:sp>
      <p:sp>
        <p:nvSpPr>
          <p:cNvPr id="118" name="PlaceHolder 2"/>
          <p:cNvSpPr>
            <a:spLocks noGrp="1"/>
          </p:cNvSpPr>
          <p:nvPr>
            <p:ph type="body"/>
          </p:nvPr>
        </p:nvSpPr>
        <p:spPr>
          <a:xfrm>
            <a:off x="447840" y="641520"/>
            <a:ext cx="11290320" cy="3650760"/>
          </a:xfrm>
          <a:prstGeom prst="rect">
            <a:avLst/>
          </a:prstGeom>
          <a:noFill/>
          <a:ln w="0">
            <a:noFill/>
          </a:ln>
        </p:spPr>
        <p:txBody>
          <a:bodyPr lIns="90000" tIns="45000" rIns="90000" bIns="45000" anchor="t">
            <a:normAutofit/>
          </a:bodyPr>
          <a:lstStyle/>
          <a:p>
            <a:pPr indent="0" algn="ctr" defTabSz="914400">
              <a:lnSpc>
                <a:spcPct val="100000"/>
              </a:lnSpc>
              <a:buNone/>
              <a:tabLst>
                <a:tab pos="0" algn="l"/>
              </a:tabLst>
            </a:pPr>
            <a:r>
              <a:rPr lang="en-US" sz="1600" b="0" u="none" strike="noStrike">
                <a:solidFill>
                  <a:schemeClr val="dk1"/>
                </a:solidFill>
                <a:uFillTx/>
                <a:latin typeface="Franklin Gothic Book"/>
              </a:rPr>
              <a:t>Click icon to add picture</a:t>
            </a:r>
            <a:endParaRPr lang="en-US" sz="1600" b="0" u="none" strike="noStrike">
              <a:solidFill>
                <a:schemeClr val="dk1">
                  <a:lumMod val="75000"/>
                  <a:lumOff val="25000"/>
                </a:schemeClr>
              </a:solidFill>
              <a:uFillTx/>
              <a:latin typeface="Franklin Gothic Book"/>
            </a:endParaRPr>
          </a:p>
        </p:txBody>
      </p:sp>
      <p:sp>
        <p:nvSpPr>
          <p:cNvPr id="119" name="PlaceHolder 3"/>
          <p:cNvSpPr>
            <a:spLocks noGrp="1"/>
          </p:cNvSpPr>
          <p:nvPr>
            <p:ph type="body"/>
          </p:nvPr>
        </p:nvSpPr>
        <p:spPr>
          <a:xfrm>
            <a:off x="581040" y="5259960"/>
            <a:ext cx="11029320" cy="997920"/>
          </a:xfrm>
          <a:prstGeom prst="rect">
            <a:avLst/>
          </a:prstGeom>
          <a:noFill/>
          <a:ln w="0">
            <a:noFill/>
          </a:ln>
        </p:spPr>
        <p:txBody>
          <a:bodyPr lIns="91440" tIns="45720" rIns="91440" bIns="45720" anchor="t">
            <a:normAutofit/>
          </a:bodyPr>
          <a:lstStyle/>
          <a:p>
            <a:pPr indent="0" defTabSz="457200">
              <a:lnSpc>
                <a:spcPct val="110000"/>
              </a:lnSpc>
              <a:spcBef>
                <a:spcPts val="320"/>
              </a:spcBef>
              <a:spcAft>
                <a:spcPts val="601"/>
              </a:spcAft>
              <a:buNone/>
              <a:tabLst>
                <a:tab pos="0" algn="l"/>
              </a:tabLst>
            </a:pPr>
            <a:r>
              <a:rPr lang="en-US" sz="1600" b="0" u="none" strike="noStrike">
                <a:solidFill>
                  <a:schemeClr val="dk1">
                    <a:lumMod val="75000"/>
                    <a:lumOff val="25000"/>
                  </a:schemeClr>
                </a:solidFill>
                <a:uFillTx/>
                <a:latin typeface="Franklin Gothic Book"/>
              </a:rPr>
              <a:t>Click to edit Master text styles</a:t>
            </a:r>
          </a:p>
        </p:txBody>
      </p:sp>
      <p:sp>
        <p:nvSpPr>
          <p:cNvPr id="120" name="PlaceHolder 4"/>
          <p:cNvSpPr>
            <a:spLocks noGrp="1"/>
          </p:cNvSpPr>
          <p:nvPr>
            <p:ph type="dt" idx="29"/>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r>
              <a:rPr lang="en-US" sz="900" b="0" u="none" strike="noStrike">
                <a:solidFill>
                  <a:schemeClr val="dk1">
                    <a:lumMod val="75000"/>
                    <a:lumOff val="25000"/>
                  </a:schemeClr>
                </a:solidFill>
                <a:uFillTx/>
                <a:latin typeface="Franklin Gothic Book"/>
              </a:rPr>
              <a:t>&lt;date/time&gt;</a:t>
            </a:r>
            <a:endParaRPr lang="en-US" sz="900" b="0" u="none" strike="noStrike">
              <a:solidFill>
                <a:srgbClr val="000000"/>
              </a:solidFill>
              <a:uFillTx/>
              <a:latin typeface="Times New Roman"/>
            </a:endParaRPr>
          </a:p>
        </p:txBody>
      </p:sp>
      <p:sp>
        <p:nvSpPr>
          <p:cNvPr id="121" name="PlaceHolder 5"/>
          <p:cNvSpPr>
            <a:spLocks noGrp="1"/>
          </p:cNvSpPr>
          <p:nvPr>
            <p:ph type="ftr" idx="30"/>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&lt;footer&gt;</a:t>
            </a:r>
          </a:p>
        </p:txBody>
      </p:sp>
      <p:sp>
        <p:nvSpPr>
          <p:cNvPr id="122" name="PlaceHolder 6"/>
          <p:cNvSpPr>
            <a:spLocks noGrp="1"/>
          </p:cNvSpPr>
          <p:nvPr>
            <p:ph type="sldNum" idx="31"/>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fld id="{E0AC3BE7-1CA8-4D52-AEE3-27D696F8808C}" type="slidenum">
              <a:rPr lang="en-US" sz="900" b="0" u="none" strike="noStrike">
                <a:solidFill>
                  <a:schemeClr val="dk1">
                    <a:lumMod val="75000"/>
                    <a:lumOff val="25000"/>
                  </a:schemeClr>
                </a:solidFill>
                <a:uFillTx/>
                <a:latin typeface="Franklin Gothic Book"/>
              </a:rPr>
              <a:t>‹#›</a:t>
            </a:fld>
            <a:endParaRPr lang="en-US" sz="9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124"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000000"/>
              </a:solidFill>
              <a:uFillTx/>
              <a:latin typeface="Arial"/>
            </a:endParaRPr>
          </a:p>
        </p:txBody>
      </p:sp>
      <p:sp>
        <p:nvSpPr>
          <p:cNvPr id="125"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pic>
        <p:nvPicPr>
          <p:cNvPr id="126" name="Picture 7" descr="Logo&#10;&#10;Description automatically generated"/>
          <p:cNvPicPr/>
          <p:nvPr/>
        </p:nvPicPr>
        <p:blipFill>
          <a:blip r:embed="rId3"/>
          <a:stretch/>
        </p:blipFill>
        <p:spPr>
          <a:xfrm>
            <a:off x="10485000" y="6437880"/>
            <a:ext cx="1125360" cy="364680"/>
          </a:xfrm>
          <a:prstGeom prst="rect">
            <a:avLst/>
          </a:prstGeom>
          <a:noFill/>
          <a:ln w="0">
            <a:noFill/>
          </a:ln>
        </p:spPr>
      </p:pic>
      <p:sp>
        <p:nvSpPr>
          <p:cNvPr id="127"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Autofit/>
          </a:bodyPr>
          <a:lstStyle/>
          <a:p>
            <a:pPr indent="0" defTabSz="457200">
              <a:lnSpc>
                <a:spcPct val="100000"/>
              </a:lnSpc>
              <a:buNone/>
            </a:pPr>
            <a:r>
              <a:rPr lang="en-US" sz="2800" b="0" u="none" strike="noStrike" cap="all">
                <a:solidFill>
                  <a:schemeClr val="dk1">
                    <a:lumMod val="75000"/>
                    <a:lumOff val="25000"/>
                  </a:schemeClr>
                </a:solidFill>
                <a:uFillTx/>
                <a:latin typeface="Franklin Gothic Demi"/>
              </a:rPr>
              <a:t>Click to edit Master title style</a:t>
            </a:r>
            <a:endParaRPr lang="en-US" sz="2800" b="0" u="none" strike="noStrike">
              <a:solidFill>
                <a:schemeClr val="dk1"/>
              </a:solidFill>
              <a:uFillTx/>
              <a:latin typeface="Franklin Gothic Book"/>
            </a:endParaRPr>
          </a:p>
        </p:txBody>
      </p:sp>
      <p:sp>
        <p:nvSpPr>
          <p:cNvPr id="128" name="PlaceHolder 2"/>
          <p:cNvSpPr>
            <a:spLocks noGrp="1"/>
          </p:cNvSpPr>
          <p:nvPr>
            <p:ph type="body"/>
          </p:nvPr>
        </p:nvSpPr>
        <p:spPr>
          <a:xfrm>
            <a:off x="581040" y="1302120"/>
            <a:ext cx="11029320" cy="4672800"/>
          </a:xfrm>
          <a:prstGeom prst="rect">
            <a:avLst/>
          </a:prstGeom>
          <a:noFill/>
          <a:ln w="0">
            <a:noFill/>
          </a:ln>
        </p:spPr>
        <p:txBody>
          <a:bodyPr lIns="91440" tIns="45720" rIns="91440" bIns="45720" anchor="ctr">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u="none" strike="noStrike">
                <a:solidFill>
                  <a:schemeClr val="dk1">
                    <a:lumMod val="75000"/>
                    <a:lumOff val="25000"/>
                  </a:schemeClr>
                </a:solidFill>
                <a:uFillTx/>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u="none" strike="noStrike">
                <a:solidFill>
                  <a:schemeClr val="dk1">
                    <a:lumMod val="75000"/>
                    <a:lumOff val="25000"/>
                  </a:schemeClr>
                </a:solidFill>
                <a:uFillTx/>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u="none" strike="noStrike">
                <a:solidFill>
                  <a:schemeClr val="dk1">
                    <a:lumMod val="75000"/>
                    <a:lumOff val="25000"/>
                  </a:schemeClr>
                </a:solidFill>
                <a:uFillTx/>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u="none" strike="noStrike">
                <a:solidFill>
                  <a:schemeClr val="dk1">
                    <a:lumMod val="75000"/>
                    <a:lumOff val="25000"/>
                  </a:schemeClr>
                </a:solidFill>
                <a:uFillTx/>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u="none" strike="noStrike">
                <a:solidFill>
                  <a:schemeClr val="dk1">
                    <a:lumMod val="75000"/>
                    <a:lumOff val="25000"/>
                  </a:schemeClr>
                </a:solidFill>
                <a:uFillTx/>
                <a:latin typeface="Franklin Gothic Book"/>
              </a:rPr>
              <a:t>Fifth level</a:t>
            </a:r>
          </a:p>
        </p:txBody>
      </p:sp>
      <p:sp>
        <p:nvSpPr>
          <p:cNvPr id="129" name="PlaceHolder 3"/>
          <p:cNvSpPr>
            <a:spLocks noGrp="1"/>
          </p:cNvSpPr>
          <p:nvPr>
            <p:ph type="dt" idx="32"/>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r>
              <a:rPr lang="en-US" sz="900" b="0" u="none" strike="noStrike">
                <a:solidFill>
                  <a:schemeClr val="dk1">
                    <a:lumMod val="75000"/>
                    <a:lumOff val="25000"/>
                  </a:schemeClr>
                </a:solidFill>
                <a:uFillTx/>
                <a:latin typeface="Franklin Gothic Book"/>
              </a:rPr>
              <a:t> </a:t>
            </a:r>
            <a:endParaRPr lang="en-US" sz="9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13"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000000"/>
              </a:solidFill>
              <a:uFillTx/>
              <a:latin typeface="Arial"/>
            </a:endParaRPr>
          </a:p>
        </p:txBody>
      </p:sp>
      <p:sp>
        <p:nvSpPr>
          <p:cNvPr id="14"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pic>
        <p:nvPicPr>
          <p:cNvPr id="15" name="Picture 7" descr="Logo&#10;&#10;Description automatically generated"/>
          <p:cNvPicPr/>
          <p:nvPr/>
        </p:nvPicPr>
        <p:blipFill>
          <a:blip r:embed="rId3"/>
          <a:stretch/>
        </p:blipFill>
        <p:spPr>
          <a:xfrm>
            <a:off x="10485000" y="6437880"/>
            <a:ext cx="1125360" cy="364680"/>
          </a:xfrm>
          <a:prstGeom prst="rect">
            <a:avLst/>
          </a:prstGeom>
          <a:noFill/>
          <a:ln w="0">
            <a:noFill/>
          </a:ln>
        </p:spPr>
      </p:pic>
      <p:sp>
        <p:nvSpPr>
          <p:cNvPr id="16" name="PlaceHolder 1"/>
          <p:cNvSpPr>
            <a:spLocks noGrp="1"/>
          </p:cNvSpPr>
          <p:nvPr>
            <p:ph type="title"/>
          </p:nvPr>
        </p:nvSpPr>
        <p:spPr>
          <a:xfrm>
            <a:off x="581040" y="702000"/>
            <a:ext cx="11029320" cy="1013400"/>
          </a:xfrm>
          <a:prstGeom prst="rect">
            <a:avLst/>
          </a:prstGeom>
          <a:noFill/>
          <a:ln w="0">
            <a:noFill/>
          </a:ln>
        </p:spPr>
        <p:txBody>
          <a:bodyPr lIns="91440" tIns="45720" rIns="91440" bIns="45720" anchor="b">
            <a:noAutofit/>
          </a:bodyPr>
          <a:lstStyle/>
          <a:p>
            <a:pPr indent="0" defTabSz="457200">
              <a:lnSpc>
                <a:spcPct val="100000"/>
              </a:lnSpc>
              <a:buNone/>
            </a:pPr>
            <a:r>
              <a:rPr lang="en-US" sz="2800" b="0" u="none" strike="noStrike" cap="all">
                <a:solidFill>
                  <a:schemeClr val="dk1">
                    <a:lumMod val="75000"/>
                    <a:lumOff val="25000"/>
                  </a:schemeClr>
                </a:solidFill>
                <a:uFillTx/>
                <a:latin typeface="Franklin Gothic Demi"/>
              </a:rPr>
              <a:t>Click to edit Master title style</a:t>
            </a:r>
            <a:endParaRPr lang="en-US" sz="2800" b="0" u="none" strike="noStrike">
              <a:solidFill>
                <a:schemeClr val="dk1"/>
              </a:solidFill>
              <a:uFillTx/>
              <a:latin typeface="Franklin Gothic Book"/>
            </a:endParaRPr>
          </a:p>
        </p:txBody>
      </p:sp>
      <p:sp>
        <p:nvSpPr>
          <p:cNvPr id="17" name="PlaceHolder 2"/>
          <p:cNvSpPr>
            <a:spLocks noGrp="1"/>
          </p:cNvSpPr>
          <p:nvPr>
            <p:ph type="body"/>
          </p:nvPr>
        </p:nvSpPr>
        <p:spPr>
          <a:xfrm>
            <a:off x="581040" y="1415160"/>
            <a:ext cx="11029320" cy="4572360"/>
          </a:xfrm>
          <a:prstGeom prst="rect">
            <a:avLst/>
          </a:prstGeom>
          <a:noFill/>
          <a:ln w="0">
            <a:noFill/>
          </a:ln>
        </p:spPr>
        <p:txBody>
          <a:bodyPr vert="eaVert" lIns="91440" tIns="45720" rIns="91440" bIns="45720" anchor="t">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u="none" strike="noStrike">
                <a:solidFill>
                  <a:schemeClr val="dk1">
                    <a:lumMod val="75000"/>
                    <a:lumOff val="25000"/>
                  </a:schemeClr>
                </a:solidFill>
                <a:uFillTx/>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u="none" strike="noStrike">
                <a:solidFill>
                  <a:schemeClr val="dk1">
                    <a:lumMod val="75000"/>
                    <a:lumOff val="25000"/>
                  </a:schemeClr>
                </a:solidFill>
                <a:uFillTx/>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u="none" strike="noStrike">
                <a:solidFill>
                  <a:schemeClr val="dk1">
                    <a:lumMod val="75000"/>
                    <a:lumOff val="25000"/>
                  </a:schemeClr>
                </a:solidFill>
                <a:uFillTx/>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u="none" strike="noStrike">
                <a:solidFill>
                  <a:schemeClr val="dk1">
                    <a:lumMod val="75000"/>
                    <a:lumOff val="25000"/>
                  </a:schemeClr>
                </a:solidFill>
                <a:uFillTx/>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u="none" strike="noStrike">
                <a:solidFill>
                  <a:schemeClr val="dk1">
                    <a:lumMod val="75000"/>
                    <a:lumOff val="25000"/>
                  </a:schemeClr>
                </a:solidFill>
                <a:uFillTx/>
                <a:latin typeface="Franklin Gothic Book"/>
              </a:rPr>
              <a:t>Fifth level</a:t>
            </a:r>
          </a:p>
        </p:txBody>
      </p:sp>
      <p:sp>
        <p:nvSpPr>
          <p:cNvPr id="18" name="PlaceHolder 3"/>
          <p:cNvSpPr>
            <a:spLocks noGrp="1"/>
          </p:cNvSpPr>
          <p:nvPr>
            <p:ph type="dt" idx="4"/>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r>
              <a:rPr lang="en-US" sz="900" b="0" u="none" strike="noStrike">
                <a:solidFill>
                  <a:schemeClr val="dk1">
                    <a:lumMod val="75000"/>
                    <a:lumOff val="25000"/>
                  </a:schemeClr>
                </a:solidFill>
                <a:uFillTx/>
                <a:latin typeface="Franklin Gothic Book"/>
              </a:rPr>
              <a:t> </a:t>
            </a:r>
            <a:endParaRPr lang="en-US" sz="900" b="0" u="none" strike="noStrike">
              <a:solidFill>
                <a:srgbClr val="000000"/>
              </a:solidFill>
              <a:uFillTx/>
              <a:latin typeface="Times New Roman"/>
            </a:endParaRPr>
          </a:p>
        </p:txBody>
      </p:sp>
      <p:sp>
        <p:nvSpPr>
          <p:cNvPr id="19" name="PlaceHolder 4"/>
          <p:cNvSpPr>
            <a:spLocks noGrp="1"/>
          </p:cNvSpPr>
          <p:nvPr>
            <p:ph type="ftr" idx="5"/>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 </a:t>
            </a:r>
          </a:p>
        </p:txBody>
      </p:sp>
      <p:sp>
        <p:nvSpPr>
          <p:cNvPr id="20" name="PlaceHolder 5"/>
          <p:cNvSpPr>
            <a:spLocks noGrp="1"/>
          </p:cNvSpPr>
          <p:nvPr>
            <p:ph type="sldNum" idx="6"/>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fld id="{087B7034-5A13-4BB6-843C-4ED1FAB806F0}" type="slidenum">
              <a:rPr lang="en-US" sz="900" b="0" u="none" strike="noStrike">
                <a:solidFill>
                  <a:schemeClr val="dk1">
                    <a:lumMod val="75000"/>
                    <a:lumOff val="25000"/>
                  </a:schemeClr>
                </a:solidFill>
                <a:uFillTx/>
                <a:latin typeface="Franklin Gothic Book"/>
              </a:rPr>
              <a:t>‹#›</a:t>
            </a:fld>
            <a:endParaRPr lang="en-US" sz="9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 name="Rectangle 8" hidden="1"/>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22" name="Rectangle 9" hidden="1"/>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000000"/>
              </a:solidFill>
              <a:uFillTx/>
              <a:latin typeface="Arial"/>
            </a:endParaRPr>
          </a:p>
        </p:txBody>
      </p:sp>
      <p:sp>
        <p:nvSpPr>
          <p:cNvPr id="23" name="Rectangle 10" hidden="1"/>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pic>
        <p:nvPicPr>
          <p:cNvPr id="24" name="Picture 7" descr="Logo&#10;&#10;Description automatically generated"/>
          <p:cNvPicPr/>
          <p:nvPr/>
        </p:nvPicPr>
        <p:blipFill>
          <a:blip r:embed="rId3"/>
          <a:stretch/>
        </p:blipFill>
        <p:spPr>
          <a:xfrm>
            <a:off x="10485000" y="6437880"/>
            <a:ext cx="1125360" cy="364680"/>
          </a:xfrm>
          <a:prstGeom prst="rect">
            <a:avLst/>
          </a:prstGeom>
          <a:noFill/>
          <a:ln w="0">
            <a:noFill/>
          </a:ln>
        </p:spPr>
      </p:pic>
      <p:sp>
        <p:nvSpPr>
          <p:cNvPr id="25" name="Rectangle 6"/>
          <p:cNvSpPr/>
          <p:nvPr/>
        </p:nvSpPr>
        <p:spPr>
          <a:xfrm>
            <a:off x="8058240" y="599760"/>
            <a:ext cx="3687120" cy="58165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26" name="PlaceHolder 1"/>
          <p:cNvSpPr>
            <a:spLocks noGrp="1"/>
          </p:cNvSpPr>
          <p:nvPr>
            <p:ph type="title"/>
          </p:nvPr>
        </p:nvSpPr>
        <p:spPr>
          <a:xfrm>
            <a:off x="8204040" y="863640"/>
            <a:ext cx="3123720" cy="4807080"/>
          </a:xfrm>
          <a:prstGeom prst="rect">
            <a:avLst/>
          </a:prstGeom>
          <a:noFill/>
          <a:ln w="0">
            <a:noFill/>
          </a:ln>
        </p:spPr>
        <p:txBody>
          <a:bodyPr vert="eaVert" lIns="91440" tIns="45720" rIns="91440" bIns="45720" anchor="ctr">
            <a:noAutofit/>
          </a:bodyPr>
          <a:lstStyle/>
          <a:p>
            <a:pPr indent="0" defTabSz="457200">
              <a:lnSpc>
                <a:spcPct val="100000"/>
              </a:lnSpc>
              <a:buNone/>
            </a:pPr>
            <a:r>
              <a:rPr lang="en-US" sz="2800" b="0" u="none" strike="noStrike" cap="all">
                <a:solidFill>
                  <a:srgbClr val="FFFFFF"/>
                </a:solidFill>
                <a:uFillTx/>
                <a:latin typeface="Franklin Gothic Demi"/>
              </a:rPr>
              <a:t>Click to edit Master title style</a:t>
            </a:r>
            <a:endParaRPr lang="en-US" sz="2800" b="0" u="none" strike="noStrike">
              <a:solidFill>
                <a:schemeClr val="dk1"/>
              </a:solidFill>
              <a:uFillTx/>
              <a:latin typeface="Franklin Gothic Book"/>
            </a:endParaRPr>
          </a:p>
        </p:txBody>
      </p:sp>
      <p:sp>
        <p:nvSpPr>
          <p:cNvPr id="27" name="PlaceHolder 2"/>
          <p:cNvSpPr>
            <a:spLocks noGrp="1"/>
          </p:cNvSpPr>
          <p:nvPr>
            <p:ph type="body"/>
          </p:nvPr>
        </p:nvSpPr>
        <p:spPr>
          <a:xfrm>
            <a:off x="775080" y="863640"/>
            <a:ext cx="7161120" cy="4807080"/>
          </a:xfrm>
          <a:prstGeom prst="rect">
            <a:avLst/>
          </a:prstGeom>
          <a:noFill/>
          <a:ln w="0">
            <a:noFill/>
          </a:ln>
        </p:spPr>
        <p:txBody>
          <a:bodyPr vert="eaVert" lIns="91440" tIns="45720" rIns="91440" bIns="45720" anchor="t">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u="none" strike="noStrike">
                <a:solidFill>
                  <a:schemeClr val="dk1">
                    <a:lumMod val="75000"/>
                    <a:lumOff val="25000"/>
                  </a:schemeClr>
                </a:solidFill>
                <a:uFillTx/>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u="none" strike="noStrike">
                <a:solidFill>
                  <a:schemeClr val="dk1">
                    <a:lumMod val="75000"/>
                    <a:lumOff val="25000"/>
                  </a:schemeClr>
                </a:solidFill>
                <a:uFillTx/>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u="none" strike="noStrike">
                <a:solidFill>
                  <a:schemeClr val="dk1">
                    <a:lumMod val="75000"/>
                    <a:lumOff val="25000"/>
                  </a:schemeClr>
                </a:solidFill>
                <a:uFillTx/>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u="none" strike="noStrike">
                <a:solidFill>
                  <a:schemeClr val="dk1">
                    <a:lumMod val="75000"/>
                    <a:lumOff val="25000"/>
                  </a:schemeClr>
                </a:solidFill>
                <a:uFillTx/>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u="none" strike="noStrike">
                <a:solidFill>
                  <a:schemeClr val="dk1">
                    <a:lumMod val="75000"/>
                    <a:lumOff val="25000"/>
                  </a:schemeClr>
                </a:solidFill>
                <a:uFillTx/>
                <a:latin typeface="Franklin Gothic Book"/>
              </a:rPr>
              <a:t>Fifth level</a:t>
            </a:r>
          </a:p>
        </p:txBody>
      </p:sp>
      <p:sp>
        <p:nvSpPr>
          <p:cNvPr id="28" name="Rectangle 7"/>
          <p:cNvSpPr/>
          <p:nvPr/>
        </p:nvSpPr>
        <p:spPr>
          <a:xfrm>
            <a:off x="446400" y="457200"/>
            <a:ext cx="3702960" cy="946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000000"/>
              </a:solidFill>
              <a:uFillTx/>
              <a:latin typeface="Arial"/>
            </a:endParaRPr>
          </a:p>
        </p:txBody>
      </p:sp>
      <p:sp>
        <p:nvSpPr>
          <p:cNvPr id="29" name="Rectangle 8"/>
          <p:cNvSpPr/>
          <p:nvPr/>
        </p:nvSpPr>
        <p:spPr>
          <a:xfrm>
            <a:off x="8042040" y="453600"/>
            <a:ext cx="3702960" cy="982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30" name="Rectangle 9"/>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31" name="PlaceHolder 3"/>
          <p:cNvSpPr>
            <a:spLocks noGrp="1"/>
          </p:cNvSpPr>
          <p:nvPr>
            <p:ph type="dt" idx="7"/>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r>
              <a:rPr lang="en-US" sz="900" b="0" u="none" strike="noStrike">
                <a:solidFill>
                  <a:schemeClr val="dk1">
                    <a:lumMod val="75000"/>
                    <a:lumOff val="25000"/>
                  </a:schemeClr>
                </a:solidFill>
                <a:uFillTx/>
                <a:latin typeface="Franklin Gothic Book"/>
              </a:rPr>
              <a:t> </a:t>
            </a:r>
            <a:endParaRPr lang="en-US" sz="900" b="0" u="none" strike="noStrike">
              <a:solidFill>
                <a:srgbClr val="000000"/>
              </a:solidFill>
              <a:uFillTx/>
              <a:latin typeface="Times New Roman"/>
            </a:endParaRPr>
          </a:p>
        </p:txBody>
      </p:sp>
      <p:sp>
        <p:nvSpPr>
          <p:cNvPr id="32" name="PlaceHolder 4"/>
          <p:cNvSpPr>
            <a:spLocks noGrp="1"/>
          </p:cNvSpPr>
          <p:nvPr>
            <p:ph type="ftr" idx="8"/>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 </a:t>
            </a:r>
          </a:p>
        </p:txBody>
      </p:sp>
      <p:sp>
        <p:nvSpPr>
          <p:cNvPr id="33" name="PlaceHolder 5"/>
          <p:cNvSpPr>
            <a:spLocks noGrp="1"/>
          </p:cNvSpPr>
          <p:nvPr>
            <p:ph type="sldNum" idx="9"/>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fld id="{78EAADFF-1CDA-4A60-AAC9-6B77D38FBB7A}" type="slidenum">
              <a:rPr lang="en-US" sz="900" b="0" u="none" strike="noStrike">
                <a:solidFill>
                  <a:schemeClr val="dk1">
                    <a:lumMod val="75000"/>
                    <a:lumOff val="25000"/>
                  </a:schemeClr>
                </a:solidFill>
                <a:uFillTx/>
                <a:latin typeface="Franklin Gothic Book"/>
              </a:rPr>
              <a:t>‹#›</a:t>
            </a:fld>
            <a:endParaRPr lang="en-US" sz="9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35"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000000"/>
              </a:solidFill>
              <a:uFillTx/>
              <a:latin typeface="Arial"/>
            </a:endParaRPr>
          </a:p>
        </p:txBody>
      </p:sp>
      <p:sp>
        <p:nvSpPr>
          <p:cNvPr id="36"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pic>
        <p:nvPicPr>
          <p:cNvPr id="37" name="Picture 7" descr="Logo&#10;&#10;Description automatically generated"/>
          <p:cNvPicPr/>
          <p:nvPr/>
        </p:nvPicPr>
        <p:blipFill>
          <a:blip r:embed="rId3"/>
          <a:stretch/>
        </p:blipFill>
        <p:spPr>
          <a:xfrm>
            <a:off x="10485000" y="6437880"/>
            <a:ext cx="1125360" cy="364680"/>
          </a:xfrm>
          <a:prstGeom prst="rect">
            <a:avLst/>
          </a:prstGeom>
          <a:noFill/>
          <a:ln w="0">
            <a:noFill/>
          </a:ln>
        </p:spPr>
      </p:pic>
      <p:sp>
        <p:nvSpPr>
          <p:cNvPr id="38"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Autofit/>
          </a:bodyPr>
          <a:lstStyle/>
          <a:p>
            <a:pPr indent="0" defTabSz="457200">
              <a:lnSpc>
                <a:spcPct val="100000"/>
              </a:lnSpc>
              <a:buNone/>
            </a:pPr>
            <a:r>
              <a:rPr lang="en-US" sz="2800" b="0" u="none" strike="noStrike" cap="all">
                <a:solidFill>
                  <a:schemeClr val="dk1">
                    <a:lumMod val="75000"/>
                    <a:lumOff val="25000"/>
                  </a:schemeClr>
                </a:solidFill>
                <a:uFillTx/>
                <a:latin typeface="Franklin Gothic Demi"/>
              </a:rPr>
              <a:t>Click to edit Master title style</a:t>
            </a:r>
            <a:endParaRPr lang="en-US" sz="2800" b="0" u="none" strike="noStrike">
              <a:solidFill>
                <a:schemeClr val="dk1"/>
              </a:solidFill>
              <a:uFillTx/>
              <a:latin typeface="Franklin Gothic Book"/>
            </a:endParaRPr>
          </a:p>
        </p:txBody>
      </p:sp>
      <p:sp>
        <p:nvSpPr>
          <p:cNvPr id="39" name="PlaceHolder 2"/>
          <p:cNvSpPr>
            <a:spLocks noGrp="1"/>
          </p:cNvSpPr>
          <p:nvPr>
            <p:ph type="body"/>
          </p:nvPr>
        </p:nvSpPr>
        <p:spPr>
          <a:xfrm>
            <a:off x="581040" y="1302120"/>
            <a:ext cx="11029320" cy="4672800"/>
          </a:xfrm>
          <a:prstGeom prst="rect">
            <a:avLst/>
          </a:prstGeom>
          <a:noFill/>
          <a:ln w="0">
            <a:noFill/>
          </a:ln>
        </p:spPr>
        <p:txBody>
          <a:bodyPr lIns="91440" tIns="45720" rIns="91440" bIns="45720" anchor="ctr">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u="none" strike="noStrike">
                <a:solidFill>
                  <a:schemeClr val="dk1">
                    <a:lumMod val="75000"/>
                    <a:lumOff val="25000"/>
                  </a:schemeClr>
                </a:solidFill>
                <a:uFillTx/>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u="none" strike="noStrike">
                <a:solidFill>
                  <a:schemeClr val="dk1">
                    <a:lumMod val="75000"/>
                    <a:lumOff val="25000"/>
                  </a:schemeClr>
                </a:solidFill>
                <a:uFillTx/>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u="none" strike="noStrike">
                <a:solidFill>
                  <a:schemeClr val="dk1">
                    <a:lumMod val="75000"/>
                    <a:lumOff val="25000"/>
                  </a:schemeClr>
                </a:solidFill>
                <a:uFillTx/>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u="none" strike="noStrike">
                <a:solidFill>
                  <a:schemeClr val="dk1">
                    <a:lumMod val="75000"/>
                    <a:lumOff val="25000"/>
                  </a:schemeClr>
                </a:solidFill>
                <a:uFillTx/>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u="none" strike="noStrike">
                <a:solidFill>
                  <a:schemeClr val="dk1">
                    <a:lumMod val="75000"/>
                    <a:lumOff val="25000"/>
                  </a:schemeClr>
                </a:solidFill>
                <a:uFillTx/>
                <a:latin typeface="Franklin Gothic Book"/>
              </a:rPr>
              <a:t>Fifth level</a:t>
            </a:r>
          </a:p>
        </p:txBody>
      </p:sp>
      <p:sp>
        <p:nvSpPr>
          <p:cNvPr id="40" name="PlaceHolder 3"/>
          <p:cNvSpPr>
            <a:spLocks noGrp="1"/>
          </p:cNvSpPr>
          <p:nvPr>
            <p:ph type="dt" idx="10"/>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r>
              <a:rPr lang="en-US" sz="900" b="0" u="none" strike="noStrike">
                <a:solidFill>
                  <a:schemeClr val="dk1">
                    <a:lumMod val="75000"/>
                    <a:lumOff val="25000"/>
                  </a:schemeClr>
                </a:solidFill>
                <a:uFillTx/>
                <a:latin typeface="Franklin Gothic Book"/>
              </a:rPr>
              <a:t> </a:t>
            </a:r>
            <a:endParaRPr lang="en-US" sz="9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44"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000000"/>
              </a:solidFill>
              <a:uFillTx/>
              <a:latin typeface="Arial"/>
            </a:endParaRPr>
          </a:p>
        </p:txBody>
      </p:sp>
      <p:sp>
        <p:nvSpPr>
          <p:cNvPr id="45"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pic>
        <p:nvPicPr>
          <p:cNvPr id="46" name="Picture 7" descr="Logo&#10;&#10;Description automatically generated"/>
          <p:cNvPicPr/>
          <p:nvPr/>
        </p:nvPicPr>
        <p:blipFill>
          <a:blip r:embed="rId3"/>
          <a:stretch/>
        </p:blipFill>
        <p:spPr>
          <a:xfrm>
            <a:off x="10485000" y="6437880"/>
            <a:ext cx="1125360" cy="364680"/>
          </a:xfrm>
          <a:prstGeom prst="rect">
            <a:avLst/>
          </a:prstGeom>
          <a:noFill/>
          <a:ln w="0">
            <a:noFill/>
          </a:ln>
        </p:spPr>
      </p:pic>
      <p:sp>
        <p:nvSpPr>
          <p:cNvPr id="47" name="Rectangle 7"/>
          <p:cNvSpPr/>
          <p:nvPr/>
        </p:nvSpPr>
        <p:spPr>
          <a:xfrm>
            <a:off x="447840" y="5141880"/>
            <a:ext cx="11290680" cy="125856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48" name="PlaceHolder 1"/>
          <p:cNvSpPr>
            <a:spLocks noGrp="1"/>
          </p:cNvSpPr>
          <p:nvPr>
            <p:ph type="title"/>
          </p:nvPr>
        </p:nvSpPr>
        <p:spPr>
          <a:xfrm>
            <a:off x="581040" y="2394000"/>
            <a:ext cx="11029320" cy="2147040"/>
          </a:xfrm>
          <a:prstGeom prst="rect">
            <a:avLst/>
          </a:prstGeom>
          <a:noFill/>
          <a:ln w="0">
            <a:noFill/>
          </a:ln>
        </p:spPr>
        <p:txBody>
          <a:bodyPr lIns="91440" tIns="45720" rIns="91440" bIns="45720" anchor="b">
            <a:normAutofit/>
          </a:bodyPr>
          <a:lstStyle/>
          <a:p>
            <a:pPr indent="0" defTabSz="457200">
              <a:lnSpc>
                <a:spcPct val="100000"/>
              </a:lnSpc>
              <a:buNone/>
            </a:pPr>
            <a:r>
              <a:rPr lang="en-US" sz="3600" b="0" u="none" strike="noStrike" cap="all">
                <a:solidFill>
                  <a:schemeClr val="dk1">
                    <a:lumMod val="75000"/>
                    <a:lumOff val="25000"/>
                  </a:schemeClr>
                </a:solidFill>
                <a:uFillTx/>
                <a:latin typeface="Franklin Gothic Demi"/>
              </a:rPr>
              <a:t>Click to edit Master title style</a:t>
            </a:r>
            <a:endParaRPr lang="en-US" sz="3600" b="0" u="none" strike="noStrike">
              <a:solidFill>
                <a:schemeClr val="dk1"/>
              </a:solidFill>
              <a:uFillTx/>
              <a:latin typeface="Franklin Gothic Book"/>
            </a:endParaRPr>
          </a:p>
        </p:txBody>
      </p:sp>
      <p:sp>
        <p:nvSpPr>
          <p:cNvPr id="49" name="PlaceHolder 2"/>
          <p:cNvSpPr>
            <a:spLocks noGrp="1"/>
          </p:cNvSpPr>
          <p:nvPr>
            <p:ph type="body"/>
          </p:nvPr>
        </p:nvSpPr>
        <p:spPr>
          <a:xfrm>
            <a:off x="581040" y="4541400"/>
            <a:ext cx="11029320" cy="600120"/>
          </a:xfrm>
          <a:prstGeom prst="rect">
            <a:avLst/>
          </a:prstGeom>
          <a:noFill/>
          <a:ln w="0">
            <a:noFill/>
          </a:ln>
        </p:spPr>
        <p:txBody>
          <a:bodyPr lIns="91440" tIns="45720" rIns="91440" bIns="45720" anchor="t">
            <a:normAutofit/>
          </a:bodyPr>
          <a:lstStyle/>
          <a:p>
            <a:pPr indent="0" defTabSz="457200">
              <a:lnSpc>
                <a:spcPct val="110000"/>
              </a:lnSpc>
              <a:spcBef>
                <a:spcPts val="360"/>
              </a:spcBef>
              <a:spcAft>
                <a:spcPts val="601"/>
              </a:spcAft>
              <a:buNone/>
              <a:tabLst>
                <a:tab pos="0" algn="l"/>
              </a:tabLst>
            </a:pPr>
            <a:r>
              <a:rPr lang="en-US" sz="1800" b="0" u="none" strike="noStrike" cap="all">
                <a:solidFill>
                  <a:schemeClr val="accent1"/>
                </a:solidFill>
                <a:uFillTx/>
                <a:latin typeface="Franklin Gothic Book"/>
              </a:rPr>
              <a:t>Click to edit Master text styles</a:t>
            </a:r>
            <a:endParaRPr lang="en-US" sz="1800" b="0" u="none" strike="noStrike">
              <a:solidFill>
                <a:schemeClr val="dk1">
                  <a:lumMod val="75000"/>
                  <a:lumOff val="25000"/>
                </a:schemeClr>
              </a:solidFill>
              <a:uFillTx/>
              <a:latin typeface="Franklin Gothic Book"/>
            </a:endParaRPr>
          </a:p>
        </p:txBody>
      </p:sp>
      <p:sp>
        <p:nvSpPr>
          <p:cNvPr id="50" name="PlaceHolder 3"/>
          <p:cNvSpPr>
            <a:spLocks noGrp="1"/>
          </p:cNvSpPr>
          <p:nvPr>
            <p:ph type="dt" idx="11"/>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r>
              <a:rPr lang="en-US" sz="900" b="0" u="none" strike="noStrike">
                <a:solidFill>
                  <a:schemeClr val="dk1">
                    <a:lumMod val="75000"/>
                    <a:lumOff val="25000"/>
                  </a:schemeClr>
                </a:solidFill>
                <a:uFillTx/>
                <a:latin typeface="Franklin Gothic Book"/>
              </a:rPr>
              <a:t>&lt;date/time&gt;</a:t>
            </a:r>
            <a:endParaRPr lang="en-US" sz="900" b="0" u="none" strike="noStrike">
              <a:solidFill>
                <a:srgbClr val="000000"/>
              </a:solidFill>
              <a:uFillTx/>
              <a:latin typeface="Times New Roman"/>
            </a:endParaRPr>
          </a:p>
        </p:txBody>
      </p:sp>
      <p:sp>
        <p:nvSpPr>
          <p:cNvPr id="51" name="PlaceHolder 4"/>
          <p:cNvSpPr>
            <a:spLocks noGrp="1"/>
          </p:cNvSpPr>
          <p:nvPr>
            <p:ph type="ftr" idx="1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&lt;footer&gt;</a:t>
            </a:r>
          </a:p>
        </p:txBody>
      </p:sp>
      <p:sp>
        <p:nvSpPr>
          <p:cNvPr id="52" name="PlaceHolder 5"/>
          <p:cNvSpPr>
            <a:spLocks noGrp="1"/>
          </p:cNvSpPr>
          <p:nvPr>
            <p:ph type="sldNum" idx="13"/>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fld id="{DE287C74-8C2F-4EE8-82DE-E2C303B7348A}" type="slidenum">
              <a:rPr lang="en-US" sz="900" b="0" u="none" strike="noStrike">
                <a:solidFill>
                  <a:schemeClr val="dk1">
                    <a:lumMod val="75000"/>
                    <a:lumOff val="25000"/>
                  </a:schemeClr>
                </a:solidFill>
                <a:uFillTx/>
                <a:latin typeface="Franklin Gothic Book"/>
              </a:rPr>
              <a:t>‹#›</a:t>
            </a:fld>
            <a:endParaRPr lang="en-US" sz="9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54"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000000"/>
              </a:solidFill>
              <a:uFillTx/>
              <a:latin typeface="Arial"/>
            </a:endParaRPr>
          </a:p>
        </p:txBody>
      </p:sp>
      <p:sp>
        <p:nvSpPr>
          <p:cNvPr id="55"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pic>
        <p:nvPicPr>
          <p:cNvPr id="56" name="Picture 7" descr="Logo&#10;&#10;Description automatically generated"/>
          <p:cNvPicPr/>
          <p:nvPr/>
        </p:nvPicPr>
        <p:blipFill>
          <a:blip r:embed="rId3"/>
          <a:stretch/>
        </p:blipFill>
        <p:spPr>
          <a:xfrm>
            <a:off x="10485000" y="6437880"/>
            <a:ext cx="1125360" cy="364680"/>
          </a:xfrm>
          <a:prstGeom prst="rect">
            <a:avLst/>
          </a:prstGeom>
          <a:noFill/>
          <a:ln w="0">
            <a:noFill/>
          </a:ln>
        </p:spPr>
      </p:pic>
      <p:sp>
        <p:nvSpPr>
          <p:cNvPr id="57" name="PlaceHolder 1"/>
          <p:cNvSpPr>
            <a:spLocks noGrp="1"/>
          </p:cNvSpPr>
          <p:nvPr>
            <p:ph type="title"/>
          </p:nvPr>
        </p:nvSpPr>
        <p:spPr>
          <a:xfrm>
            <a:off x="581040" y="729720"/>
            <a:ext cx="11029320" cy="492480"/>
          </a:xfrm>
          <a:prstGeom prst="rect">
            <a:avLst/>
          </a:prstGeom>
          <a:noFill/>
          <a:ln w="0">
            <a:noFill/>
          </a:ln>
        </p:spPr>
        <p:txBody>
          <a:bodyPr lIns="91440" tIns="45720" rIns="91440" bIns="45720" anchor="b">
            <a:noAutofit/>
          </a:bodyPr>
          <a:lstStyle/>
          <a:p>
            <a:pPr indent="0" defTabSz="457200">
              <a:lnSpc>
                <a:spcPct val="100000"/>
              </a:lnSpc>
              <a:buNone/>
            </a:pPr>
            <a:r>
              <a:rPr lang="en-US" sz="2800" b="0" u="none" strike="noStrike" cap="all">
                <a:solidFill>
                  <a:schemeClr val="dk1">
                    <a:lumMod val="75000"/>
                    <a:lumOff val="25000"/>
                  </a:schemeClr>
                </a:solidFill>
                <a:uFillTx/>
                <a:latin typeface="Franklin Gothic Demi"/>
              </a:rPr>
              <a:t>Click to edit Master title style</a:t>
            </a:r>
            <a:endParaRPr lang="en-US" sz="2800" b="0" u="none" strike="noStrike">
              <a:solidFill>
                <a:schemeClr val="dk1"/>
              </a:solidFill>
              <a:uFillTx/>
              <a:latin typeface="Franklin Gothic Book"/>
            </a:endParaRPr>
          </a:p>
        </p:txBody>
      </p:sp>
      <p:sp>
        <p:nvSpPr>
          <p:cNvPr id="58" name="PlaceHolder 2"/>
          <p:cNvSpPr>
            <a:spLocks noGrp="1"/>
          </p:cNvSpPr>
          <p:nvPr>
            <p:ph type="body"/>
          </p:nvPr>
        </p:nvSpPr>
        <p:spPr>
          <a:xfrm>
            <a:off x="581040" y="1391400"/>
            <a:ext cx="5194440" cy="4469040"/>
          </a:xfrm>
          <a:prstGeom prst="rect">
            <a:avLst/>
          </a:prstGeom>
          <a:noFill/>
          <a:ln w="0">
            <a:noFill/>
          </a:ln>
        </p:spPr>
        <p:txBody>
          <a:bodyPr lIns="91440" tIns="45720" rIns="91440" bIns="45720" anchor="ctr">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u="none" strike="noStrike">
                <a:solidFill>
                  <a:schemeClr val="dk1">
                    <a:lumMod val="75000"/>
                    <a:lumOff val="25000"/>
                  </a:schemeClr>
                </a:solidFill>
                <a:uFillTx/>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u="none" strike="noStrike">
                <a:solidFill>
                  <a:schemeClr val="dk1">
                    <a:lumMod val="75000"/>
                    <a:lumOff val="25000"/>
                  </a:schemeClr>
                </a:solidFill>
                <a:uFillTx/>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u="none" strike="noStrike">
                <a:solidFill>
                  <a:schemeClr val="dk1">
                    <a:lumMod val="75000"/>
                    <a:lumOff val="25000"/>
                  </a:schemeClr>
                </a:solidFill>
                <a:uFillTx/>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u="none" strike="noStrike">
                <a:solidFill>
                  <a:schemeClr val="dk1">
                    <a:lumMod val="75000"/>
                    <a:lumOff val="25000"/>
                  </a:schemeClr>
                </a:solidFill>
                <a:uFillTx/>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u="none" strike="noStrike">
                <a:solidFill>
                  <a:schemeClr val="dk1">
                    <a:lumMod val="75000"/>
                    <a:lumOff val="25000"/>
                  </a:schemeClr>
                </a:solidFill>
                <a:uFillTx/>
                <a:latin typeface="Franklin Gothic Book"/>
              </a:rPr>
              <a:t>Fifth level</a:t>
            </a:r>
          </a:p>
        </p:txBody>
      </p:sp>
      <p:sp>
        <p:nvSpPr>
          <p:cNvPr id="59" name="PlaceHolder 3"/>
          <p:cNvSpPr>
            <a:spLocks noGrp="1"/>
          </p:cNvSpPr>
          <p:nvPr>
            <p:ph type="body"/>
          </p:nvPr>
        </p:nvSpPr>
        <p:spPr>
          <a:xfrm>
            <a:off x="6415920" y="1391400"/>
            <a:ext cx="5194440" cy="4469040"/>
          </a:xfrm>
          <a:prstGeom prst="rect">
            <a:avLst/>
          </a:prstGeom>
          <a:noFill/>
          <a:ln w="0">
            <a:noFill/>
          </a:ln>
        </p:spPr>
        <p:txBody>
          <a:bodyPr lIns="91440" tIns="45720" rIns="91440" bIns="45720" anchor="ctr">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u="none" strike="noStrike">
                <a:solidFill>
                  <a:schemeClr val="dk1">
                    <a:lumMod val="75000"/>
                    <a:lumOff val="25000"/>
                  </a:schemeClr>
                </a:solidFill>
                <a:uFillTx/>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u="none" strike="noStrike">
                <a:solidFill>
                  <a:schemeClr val="dk1">
                    <a:lumMod val="75000"/>
                    <a:lumOff val="25000"/>
                  </a:schemeClr>
                </a:solidFill>
                <a:uFillTx/>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u="none" strike="noStrike">
                <a:solidFill>
                  <a:schemeClr val="dk1">
                    <a:lumMod val="75000"/>
                    <a:lumOff val="25000"/>
                  </a:schemeClr>
                </a:solidFill>
                <a:uFillTx/>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u="none" strike="noStrike">
                <a:solidFill>
                  <a:schemeClr val="dk1">
                    <a:lumMod val="75000"/>
                    <a:lumOff val="25000"/>
                  </a:schemeClr>
                </a:solidFill>
                <a:uFillTx/>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u="none" strike="noStrike">
                <a:solidFill>
                  <a:schemeClr val="dk1">
                    <a:lumMod val="75000"/>
                    <a:lumOff val="25000"/>
                  </a:schemeClr>
                </a:solidFill>
                <a:uFillTx/>
                <a:latin typeface="Franklin Gothic Book"/>
              </a:rPr>
              <a:t>Fifth level</a:t>
            </a:r>
          </a:p>
        </p:txBody>
      </p:sp>
      <p:sp>
        <p:nvSpPr>
          <p:cNvPr id="60" name="PlaceHolder 4"/>
          <p:cNvSpPr>
            <a:spLocks noGrp="1"/>
          </p:cNvSpPr>
          <p:nvPr>
            <p:ph type="dt" idx="14"/>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r>
              <a:rPr lang="en-US" sz="900" b="0" u="none" strike="noStrike">
                <a:solidFill>
                  <a:schemeClr val="dk1">
                    <a:lumMod val="75000"/>
                    <a:lumOff val="25000"/>
                  </a:schemeClr>
                </a:solidFill>
                <a:uFillTx/>
                <a:latin typeface="Franklin Gothic Book"/>
              </a:rPr>
              <a:t>&lt;date/time&gt;</a:t>
            </a:r>
            <a:endParaRPr lang="en-US" sz="900" b="0" u="none" strike="noStrike">
              <a:solidFill>
                <a:srgbClr val="000000"/>
              </a:solidFill>
              <a:uFillTx/>
              <a:latin typeface="Times New Roman"/>
            </a:endParaRPr>
          </a:p>
        </p:txBody>
      </p:sp>
      <p:sp>
        <p:nvSpPr>
          <p:cNvPr id="61" name="PlaceHolder 5"/>
          <p:cNvSpPr>
            <a:spLocks noGrp="1"/>
          </p:cNvSpPr>
          <p:nvPr>
            <p:ph type="ftr" idx="15"/>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&lt;footer&gt;</a:t>
            </a:r>
          </a:p>
        </p:txBody>
      </p:sp>
      <p:sp>
        <p:nvSpPr>
          <p:cNvPr id="62" name="PlaceHolder 6"/>
          <p:cNvSpPr>
            <a:spLocks noGrp="1"/>
          </p:cNvSpPr>
          <p:nvPr>
            <p:ph type="sldNum" idx="16"/>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fld id="{B0E9E77D-E162-49E6-BAB2-6E204361BFC7}" type="slidenum">
              <a:rPr lang="en-US" sz="900" b="0" u="none" strike="noStrike">
                <a:solidFill>
                  <a:schemeClr val="dk1">
                    <a:lumMod val="75000"/>
                    <a:lumOff val="25000"/>
                  </a:schemeClr>
                </a:solidFill>
                <a:uFillTx/>
                <a:latin typeface="Franklin Gothic Book"/>
              </a:rPr>
              <a:t>‹#›</a:t>
            </a:fld>
            <a:endParaRPr lang="en-US" sz="9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6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000000"/>
              </a:solidFill>
              <a:uFillTx/>
              <a:latin typeface="Arial"/>
            </a:endParaRPr>
          </a:p>
        </p:txBody>
      </p:sp>
      <p:sp>
        <p:nvSpPr>
          <p:cNvPr id="6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pic>
        <p:nvPicPr>
          <p:cNvPr id="69" name="Picture 7" descr="Logo&#10;&#10;Description automatically generated"/>
          <p:cNvPicPr/>
          <p:nvPr/>
        </p:nvPicPr>
        <p:blipFill>
          <a:blip r:embed="rId3"/>
          <a:stretch/>
        </p:blipFill>
        <p:spPr>
          <a:xfrm>
            <a:off x="10485000" y="6437880"/>
            <a:ext cx="1125360" cy="364680"/>
          </a:xfrm>
          <a:prstGeom prst="rect">
            <a:avLst/>
          </a:prstGeom>
          <a:noFill/>
          <a:ln w="0">
            <a:noFill/>
          </a:ln>
        </p:spPr>
      </p:pic>
      <p:sp>
        <p:nvSpPr>
          <p:cNvPr id="70" name="PlaceHolder 1"/>
          <p:cNvSpPr>
            <a:spLocks noGrp="1"/>
          </p:cNvSpPr>
          <p:nvPr>
            <p:ph type="title"/>
          </p:nvPr>
        </p:nvSpPr>
        <p:spPr>
          <a:xfrm>
            <a:off x="581040" y="729720"/>
            <a:ext cx="11029320" cy="987840"/>
          </a:xfrm>
          <a:prstGeom prst="rect">
            <a:avLst/>
          </a:prstGeom>
          <a:noFill/>
          <a:ln w="0">
            <a:noFill/>
          </a:ln>
        </p:spPr>
        <p:txBody>
          <a:bodyPr lIns="91440" tIns="45720" rIns="91440" bIns="45720" anchor="b">
            <a:noAutofit/>
          </a:bodyPr>
          <a:lstStyle/>
          <a:p>
            <a:pPr indent="0" defTabSz="457200">
              <a:lnSpc>
                <a:spcPct val="100000"/>
              </a:lnSpc>
              <a:buNone/>
            </a:pPr>
            <a:r>
              <a:rPr lang="en-US" sz="2800" b="0" u="none" strike="noStrike" cap="all">
                <a:solidFill>
                  <a:schemeClr val="dk1">
                    <a:lumMod val="75000"/>
                    <a:lumOff val="25000"/>
                  </a:schemeClr>
                </a:solidFill>
                <a:uFillTx/>
                <a:latin typeface="Franklin Gothic Demi"/>
              </a:rPr>
              <a:t>Click to edit Master title style</a:t>
            </a:r>
            <a:endParaRPr lang="en-US" sz="2800" b="0" u="none" strike="noStrike">
              <a:solidFill>
                <a:schemeClr val="dk1"/>
              </a:solidFill>
              <a:uFillTx/>
              <a:latin typeface="Franklin Gothic Book"/>
            </a:endParaRPr>
          </a:p>
        </p:txBody>
      </p:sp>
      <p:sp>
        <p:nvSpPr>
          <p:cNvPr id="71" name="PlaceHolder 2"/>
          <p:cNvSpPr>
            <a:spLocks noGrp="1"/>
          </p:cNvSpPr>
          <p:nvPr>
            <p:ph type="body"/>
          </p:nvPr>
        </p:nvSpPr>
        <p:spPr>
          <a:xfrm>
            <a:off x="581040" y="2250720"/>
            <a:ext cx="5194440" cy="55728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US" sz="2000" b="0" u="none" strike="noStrike">
                <a:solidFill>
                  <a:schemeClr val="dk1">
                    <a:lumMod val="75000"/>
                    <a:lumOff val="25000"/>
                  </a:schemeClr>
                </a:solidFill>
                <a:uFillTx/>
                <a:latin typeface="Franklin Gothic Book"/>
              </a:rPr>
              <a:t>Click to edit Master text styles</a:t>
            </a:r>
          </a:p>
        </p:txBody>
      </p:sp>
      <p:sp>
        <p:nvSpPr>
          <p:cNvPr id="72" name="PlaceHolder 3"/>
          <p:cNvSpPr>
            <a:spLocks noGrp="1"/>
          </p:cNvSpPr>
          <p:nvPr>
            <p:ph type="body"/>
          </p:nvPr>
        </p:nvSpPr>
        <p:spPr>
          <a:xfrm>
            <a:off x="581040" y="2926080"/>
            <a:ext cx="5194440" cy="2934720"/>
          </a:xfrm>
          <a:prstGeom prst="rect">
            <a:avLst/>
          </a:prstGeom>
          <a:noFill/>
          <a:ln w="0">
            <a:noFill/>
          </a:ln>
        </p:spPr>
        <p:txBody>
          <a:bodyPr lIns="91440" tIns="45720" rIns="91440" bIns="45720" anchor="t">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u="none" strike="noStrike">
                <a:solidFill>
                  <a:schemeClr val="dk1">
                    <a:lumMod val="75000"/>
                    <a:lumOff val="25000"/>
                  </a:schemeClr>
                </a:solidFill>
                <a:uFillTx/>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u="none" strike="noStrike">
                <a:solidFill>
                  <a:schemeClr val="dk1">
                    <a:lumMod val="75000"/>
                    <a:lumOff val="25000"/>
                  </a:schemeClr>
                </a:solidFill>
                <a:uFillTx/>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u="none" strike="noStrike">
                <a:solidFill>
                  <a:schemeClr val="dk1">
                    <a:lumMod val="75000"/>
                    <a:lumOff val="25000"/>
                  </a:schemeClr>
                </a:solidFill>
                <a:uFillTx/>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u="none" strike="noStrike">
                <a:solidFill>
                  <a:schemeClr val="dk1">
                    <a:lumMod val="75000"/>
                    <a:lumOff val="25000"/>
                  </a:schemeClr>
                </a:solidFill>
                <a:uFillTx/>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u="none" strike="noStrike">
                <a:solidFill>
                  <a:schemeClr val="dk1">
                    <a:lumMod val="75000"/>
                    <a:lumOff val="25000"/>
                  </a:schemeClr>
                </a:solidFill>
                <a:uFillTx/>
                <a:latin typeface="Franklin Gothic Book"/>
              </a:rPr>
              <a:t>Fifth level</a:t>
            </a:r>
          </a:p>
        </p:txBody>
      </p:sp>
      <p:sp>
        <p:nvSpPr>
          <p:cNvPr id="73" name="PlaceHolder 4"/>
          <p:cNvSpPr>
            <a:spLocks noGrp="1"/>
          </p:cNvSpPr>
          <p:nvPr>
            <p:ph type="body"/>
          </p:nvPr>
        </p:nvSpPr>
        <p:spPr>
          <a:xfrm>
            <a:off x="6415920" y="2250720"/>
            <a:ext cx="5194440" cy="552960"/>
          </a:xfrm>
          <a:prstGeom prst="rect">
            <a:avLst/>
          </a:prstGeom>
          <a:noFill/>
          <a:ln w="0">
            <a:noFill/>
          </a:ln>
        </p:spPr>
        <p:txBody>
          <a:bodyPr lIns="91440" tIns="45720" rIns="91440" bIns="45720" anchor="ctr">
            <a:noAutofit/>
          </a:bodyPr>
          <a:lstStyle/>
          <a:p>
            <a:pPr indent="0" defTabSz="457200">
              <a:lnSpc>
                <a:spcPct val="100000"/>
              </a:lnSpc>
              <a:spcBef>
                <a:spcPts val="400"/>
              </a:spcBef>
              <a:spcAft>
                <a:spcPts val="601"/>
              </a:spcAft>
              <a:buNone/>
              <a:tabLst>
                <a:tab pos="0" algn="l"/>
              </a:tabLst>
            </a:pPr>
            <a:r>
              <a:rPr lang="en-US" sz="2000" b="0" u="none" strike="noStrike">
                <a:solidFill>
                  <a:schemeClr val="dk1">
                    <a:lumMod val="75000"/>
                    <a:lumOff val="25000"/>
                  </a:schemeClr>
                </a:solidFill>
                <a:uFillTx/>
                <a:latin typeface="Franklin Gothic Book"/>
              </a:rPr>
              <a:t>Click to edit Master text styles</a:t>
            </a:r>
          </a:p>
        </p:txBody>
      </p:sp>
      <p:sp>
        <p:nvSpPr>
          <p:cNvPr id="74" name="PlaceHolder 5"/>
          <p:cNvSpPr>
            <a:spLocks noGrp="1"/>
          </p:cNvSpPr>
          <p:nvPr>
            <p:ph type="body"/>
          </p:nvPr>
        </p:nvSpPr>
        <p:spPr>
          <a:xfrm>
            <a:off x="6415920" y="2926080"/>
            <a:ext cx="5194440" cy="2934720"/>
          </a:xfrm>
          <a:prstGeom prst="rect">
            <a:avLst/>
          </a:prstGeom>
          <a:noFill/>
          <a:ln w="0">
            <a:noFill/>
          </a:ln>
        </p:spPr>
        <p:txBody>
          <a:bodyPr lIns="91440" tIns="45720" rIns="91440" bIns="45720" anchor="t">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u="none" strike="noStrike">
                <a:solidFill>
                  <a:schemeClr val="dk1">
                    <a:lumMod val="75000"/>
                    <a:lumOff val="25000"/>
                  </a:schemeClr>
                </a:solidFill>
                <a:uFillTx/>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u="none" strike="noStrike">
                <a:solidFill>
                  <a:schemeClr val="dk1">
                    <a:lumMod val="75000"/>
                    <a:lumOff val="25000"/>
                  </a:schemeClr>
                </a:solidFill>
                <a:uFillTx/>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u="none" strike="noStrike">
                <a:solidFill>
                  <a:schemeClr val="dk1">
                    <a:lumMod val="75000"/>
                    <a:lumOff val="25000"/>
                  </a:schemeClr>
                </a:solidFill>
                <a:uFillTx/>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u="none" strike="noStrike">
                <a:solidFill>
                  <a:schemeClr val="dk1">
                    <a:lumMod val="75000"/>
                    <a:lumOff val="25000"/>
                  </a:schemeClr>
                </a:solidFill>
                <a:uFillTx/>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u="none" strike="noStrike">
                <a:solidFill>
                  <a:schemeClr val="dk1">
                    <a:lumMod val="75000"/>
                    <a:lumOff val="25000"/>
                  </a:schemeClr>
                </a:solidFill>
                <a:uFillTx/>
                <a:latin typeface="Franklin Gothic Book"/>
              </a:rPr>
              <a:t>Fifth level</a:t>
            </a:r>
          </a:p>
        </p:txBody>
      </p:sp>
      <p:sp>
        <p:nvSpPr>
          <p:cNvPr id="75" name="PlaceHolder 6"/>
          <p:cNvSpPr>
            <a:spLocks noGrp="1"/>
          </p:cNvSpPr>
          <p:nvPr>
            <p:ph type="dt" idx="17"/>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r>
              <a:rPr lang="en-US" sz="900" b="0" u="none" strike="noStrike">
                <a:solidFill>
                  <a:schemeClr val="dk1">
                    <a:lumMod val="75000"/>
                    <a:lumOff val="25000"/>
                  </a:schemeClr>
                </a:solidFill>
                <a:uFillTx/>
                <a:latin typeface="Franklin Gothic Book"/>
              </a:rPr>
              <a:t>&lt;date/time&gt;</a:t>
            </a:r>
            <a:endParaRPr lang="en-US" sz="900" b="0" u="none" strike="noStrike">
              <a:solidFill>
                <a:srgbClr val="000000"/>
              </a:solidFill>
              <a:uFillTx/>
              <a:latin typeface="Times New Roman"/>
            </a:endParaRPr>
          </a:p>
        </p:txBody>
      </p:sp>
      <p:sp>
        <p:nvSpPr>
          <p:cNvPr id="76" name="PlaceHolder 7"/>
          <p:cNvSpPr>
            <a:spLocks noGrp="1"/>
          </p:cNvSpPr>
          <p:nvPr>
            <p:ph type="ftr" idx="18"/>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&lt;footer&gt;</a:t>
            </a:r>
          </a:p>
        </p:txBody>
      </p:sp>
      <p:sp>
        <p:nvSpPr>
          <p:cNvPr id="77" name="PlaceHolder 8"/>
          <p:cNvSpPr>
            <a:spLocks noGrp="1"/>
          </p:cNvSpPr>
          <p:nvPr>
            <p:ph type="sldNum" idx="19"/>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fld id="{BE137896-80EA-4682-96F1-9814EA2F0BEF}" type="slidenum">
              <a:rPr lang="en-US" sz="900" b="0" u="none" strike="noStrike">
                <a:solidFill>
                  <a:schemeClr val="dk1">
                    <a:lumMod val="75000"/>
                    <a:lumOff val="25000"/>
                  </a:schemeClr>
                </a:solidFill>
                <a:uFillTx/>
                <a:latin typeface="Franklin Gothic Book"/>
              </a:rPr>
              <a:t>‹#›</a:t>
            </a:fld>
            <a:endParaRPr lang="en-US" sz="9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79"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000000"/>
              </a:solidFill>
              <a:uFillTx/>
              <a:latin typeface="Arial"/>
            </a:endParaRPr>
          </a:p>
        </p:txBody>
      </p:sp>
      <p:sp>
        <p:nvSpPr>
          <p:cNvPr id="80"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pic>
        <p:nvPicPr>
          <p:cNvPr id="81" name="Picture 7" descr="Logo&#10;&#10;Description automatically generated"/>
          <p:cNvPicPr/>
          <p:nvPr/>
        </p:nvPicPr>
        <p:blipFill>
          <a:blip r:embed="rId9"/>
          <a:stretch/>
        </p:blipFill>
        <p:spPr>
          <a:xfrm>
            <a:off x="10485000" y="6437880"/>
            <a:ext cx="1125360" cy="364680"/>
          </a:xfrm>
          <a:prstGeom prst="rect">
            <a:avLst/>
          </a:prstGeom>
          <a:noFill/>
          <a:ln w="0">
            <a:noFill/>
          </a:ln>
        </p:spPr>
      </p:pic>
      <p:sp>
        <p:nvSpPr>
          <p:cNvPr id="82" name="PlaceHolder 1"/>
          <p:cNvSpPr>
            <a:spLocks noGrp="1"/>
          </p:cNvSpPr>
          <p:nvPr>
            <p:ph type="title"/>
          </p:nvPr>
        </p:nvSpPr>
        <p:spPr>
          <a:xfrm>
            <a:off x="576000" y="729720"/>
            <a:ext cx="11029320" cy="591840"/>
          </a:xfrm>
          <a:prstGeom prst="rect">
            <a:avLst/>
          </a:prstGeom>
          <a:noFill/>
          <a:ln w="0">
            <a:noFill/>
          </a:ln>
        </p:spPr>
        <p:txBody>
          <a:bodyPr lIns="91440" tIns="45720" rIns="91440" bIns="45720" anchor="b">
            <a:noAutofit/>
          </a:bodyPr>
          <a:lstStyle/>
          <a:p>
            <a:pPr indent="0" defTabSz="457200">
              <a:lnSpc>
                <a:spcPct val="100000"/>
              </a:lnSpc>
              <a:buNone/>
            </a:pPr>
            <a:r>
              <a:rPr lang="en-US" sz="2800" b="0" u="none" strike="noStrike" cap="all">
                <a:solidFill>
                  <a:schemeClr val="dk1">
                    <a:lumMod val="75000"/>
                    <a:lumOff val="25000"/>
                  </a:schemeClr>
                </a:solidFill>
                <a:uFillTx/>
                <a:latin typeface="Franklin Gothic Demi"/>
              </a:rPr>
              <a:t>Click to edit Master title style</a:t>
            </a:r>
            <a:endParaRPr lang="en-US" sz="2800" b="0" u="none" strike="noStrike">
              <a:solidFill>
                <a:schemeClr val="dk1"/>
              </a:solidFill>
              <a:uFillTx/>
              <a:latin typeface="Franklin Gothic Book"/>
            </a:endParaRPr>
          </a:p>
        </p:txBody>
      </p:sp>
      <p:sp>
        <p:nvSpPr>
          <p:cNvPr id="83" name="PlaceHolder 2"/>
          <p:cNvSpPr>
            <a:spLocks noGrp="1"/>
          </p:cNvSpPr>
          <p:nvPr>
            <p:ph type="dt" idx="20"/>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r>
              <a:rPr lang="en-US" sz="900" b="0" u="none" strike="noStrike">
                <a:solidFill>
                  <a:schemeClr val="dk1">
                    <a:lumMod val="75000"/>
                    <a:lumOff val="25000"/>
                  </a:schemeClr>
                </a:solidFill>
                <a:uFillTx/>
                <a:latin typeface="Franklin Gothic Book"/>
              </a:rPr>
              <a:t> </a:t>
            </a:r>
            <a:endParaRPr lang="en-US" sz="900" b="0" u="none" strike="noStrike">
              <a:solidFill>
                <a:srgbClr val="000000"/>
              </a:solidFill>
              <a:uFillTx/>
              <a:latin typeface="Times New Roman"/>
            </a:endParaRPr>
          </a:p>
        </p:txBody>
      </p:sp>
      <p:sp>
        <p:nvSpPr>
          <p:cNvPr id="84" name="PlaceHolder 3"/>
          <p:cNvSpPr>
            <a:spLocks noGrp="1"/>
          </p:cNvSpPr>
          <p:nvPr>
            <p:ph type="ftr" idx="21"/>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 </a:t>
            </a:r>
          </a:p>
        </p:txBody>
      </p:sp>
      <p:sp>
        <p:nvSpPr>
          <p:cNvPr id="85" name="PlaceHolder 4"/>
          <p:cNvSpPr>
            <a:spLocks noGrp="1"/>
          </p:cNvSpPr>
          <p:nvPr>
            <p:ph type="sldNum" idx="22"/>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fld id="{C8746A74-DD80-4042-9696-9355ABDAD95E}" type="slidenum">
              <a:rPr lang="en-US" sz="900" b="0" u="none" strike="noStrike">
                <a:solidFill>
                  <a:schemeClr val="dk1">
                    <a:lumMod val="75000"/>
                    <a:lumOff val="25000"/>
                  </a:schemeClr>
                </a:solidFill>
                <a:uFillTx/>
                <a:latin typeface="Franklin Gothic Book"/>
              </a:rPr>
              <a:t>‹#›</a:t>
            </a:fld>
            <a:endParaRPr lang="en-US" sz="900" b="0" u="none" strike="noStrike">
              <a:solidFill>
                <a:srgbClr val="000000"/>
              </a:solidFill>
              <a:uFillTx/>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u="none" strike="noStrike">
                <a:solidFill>
                  <a:schemeClr val="dk1">
                    <a:lumMod val="75000"/>
                    <a:lumOff val="25000"/>
                  </a:schemeClr>
                </a:solidFill>
                <a:uFillTx/>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u="none" strike="noStrike">
                <a:solidFill>
                  <a:schemeClr val="dk1">
                    <a:lumMod val="75000"/>
                    <a:lumOff val="25000"/>
                  </a:schemeClr>
                </a:solidFill>
                <a:uFillTx/>
                <a:latin typeface="Franklin Gothic Book"/>
              </a:rPr>
              <a:t>Second Outline Level</a:t>
            </a:r>
          </a:p>
          <a:p>
            <a:pPr marL="1296000" lvl="2" indent="-288000">
              <a:spcBef>
                <a:spcPts val="850"/>
              </a:spcBef>
              <a:buClr>
                <a:srgbClr val="000000"/>
              </a:buClr>
              <a:buSzPct val="45000"/>
              <a:buFont typeface="Wingdings" charset="2"/>
              <a:buChar char=""/>
            </a:pPr>
            <a:r>
              <a:rPr lang="en-US" sz="1100" b="0" u="none" strike="noStrike">
                <a:solidFill>
                  <a:schemeClr val="dk1">
                    <a:lumMod val="75000"/>
                    <a:lumOff val="25000"/>
                  </a:schemeClr>
                </a:solidFill>
                <a:uFillTx/>
                <a:latin typeface="Franklin Gothic Book"/>
              </a:rPr>
              <a:t>Third Outline Level</a:t>
            </a:r>
          </a:p>
          <a:p>
            <a:pPr marL="1728000" lvl="3" indent="-216000">
              <a:spcBef>
                <a:spcPts val="567"/>
              </a:spcBef>
              <a:buClr>
                <a:srgbClr val="000000"/>
              </a:buClr>
              <a:buSzPct val="75000"/>
              <a:buFont typeface="Symbol" charset="2"/>
              <a:buChar char=""/>
            </a:pPr>
            <a:r>
              <a:rPr lang="en-US" sz="1100" b="0" u="none" strike="noStrike">
                <a:solidFill>
                  <a:schemeClr val="dk1">
                    <a:lumMod val="75000"/>
                    <a:lumOff val="25000"/>
                  </a:schemeClr>
                </a:solidFill>
                <a:uFillTx/>
                <a:latin typeface="Franklin Gothic Book"/>
              </a:rPr>
              <a:t>Fourth Outline Level</a:t>
            </a:r>
          </a:p>
          <a:p>
            <a:pPr marL="2160000" lvl="4" indent="-216000">
              <a:spcBef>
                <a:spcPts val="283"/>
              </a:spcBef>
              <a:buClr>
                <a:srgbClr val="000000"/>
              </a:buClr>
              <a:buSzPct val="45000"/>
              <a:buFont typeface="Wingdings" charset="2"/>
              <a:buChar char=""/>
            </a:pPr>
            <a:r>
              <a:rPr lang="en-US" sz="2000" b="0" u="none" strike="noStrike">
                <a:solidFill>
                  <a:schemeClr val="dk1">
                    <a:lumMod val="75000"/>
                    <a:lumOff val="25000"/>
                  </a:schemeClr>
                </a:solidFill>
                <a:uFillTx/>
                <a:latin typeface="Franklin Gothic Book"/>
              </a:rPr>
              <a:t>Fifth Outline Level</a:t>
            </a:r>
          </a:p>
          <a:p>
            <a:pPr marL="2592000" lvl="5" indent="-216000">
              <a:spcBef>
                <a:spcPts val="283"/>
              </a:spcBef>
              <a:buClr>
                <a:srgbClr val="000000"/>
              </a:buClr>
              <a:buSzPct val="45000"/>
              <a:buFont typeface="Wingdings" charset="2"/>
              <a:buChar char=""/>
            </a:pPr>
            <a:r>
              <a:rPr lang="en-US" sz="2000" b="0" u="none" strike="noStrike">
                <a:solidFill>
                  <a:schemeClr val="dk1">
                    <a:lumMod val="75000"/>
                    <a:lumOff val="25000"/>
                  </a:schemeClr>
                </a:solidFill>
                <a:uFillTx/>
                <a:latin typeface="Franklin Gothic Book"/>
              </a:rPr>
              <a:t>Sixth Outline Level</a:t>
            </a:r>
          </a:p>
          <a:p>
            <a:pPr marL="3024000" lvl="6" indent="-216000">
              <a:spcBef>
                <a:spcPts val="283"/>
              </a:spcBef>
              <a:buClr>
                <a:srgbClr val="000000"/>
              </a:buClr>
              <a:buSzPct val="45000"/>
              <a:buFont typeface="Wingdings" charset="2"/>
              <a:buChar char=""/>
            </a:pPr>
            <a:r>
              <a:rPr lang="en-US" sz="2000" b="0" u="none" strike="noStrike">
                <a:solidFill>
                  <a:schemeClr val="dk1">
                    <a:lumMod val="75000"/>
                    <a:lumOff val="25000"/>
                  </a:schemeClr>
                </a:solidFill>
                <a:uFillTx/>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sp>
        <p:nvSpPr>
          <p:cNvPr id="96"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000000"/>
              </a:solidFill>
              <a:uFillTx/>
              <a:latin typeface="Arial"/>
            </a:endParaRPr>
          </a:p>
        </p:txBody>
      </p:sp>
      <p:sp>
        <p:nvSpPr>
          <p:cNvPr id="97"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u="none" strike="noStrike">
              <a:solidFill>
                <a:srgbClr val="FFFFFF"/>
              </a:solidFill>
              <a:uFillTx/>
              <a:latin typeface="Arial"/>
            </a:endParaRPr>
          </a:p>
        </p:txBody>
      </p:sp>
      <p:pic>
        <p:nvPicPr>
          <p:cNvPr id="98" name="Picture 7" descr="Logo&#10;&#10;Description automatically generated"/>
          <p:cNvPicPr/>
          <p:nvPr/>
        </p:nvPicPr>
        <p:blipFill>
          <a:blip r:embed="rId3"/>
          <a:stretch/>
        </p:blipFill>
        <p:spPr>
          <a:xfrm>
            <a:off x="10485000" y="6437880"/>
            <a:ext cx="1125360" cy="364680"/>
          </a:xfrm>
          <a:prstGeom prst="rect">
            <a:avLst/>
          </a:prstGeom>
          <a:noFill/>
          <a:ln w="0">
            <a:noFill/>
          </a:ln>
        </p:spPr>
      </p:pic>
      <p:sp>
        <p:nvSpPr>
          <p:cNvPr id="99" name="PlaceHolder 1"/>
          <p:cNvSpPr>
            <a:spLocks noGrp="1"/>
          </p:cNvSpPr>
          <p:nvPr>
            <p:ph type="dt" idx="23"/>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r>
              <a:rPr lang="en-US" sz="900" b="0" u="none" strike="noStrike">
                <a:solidFill>
                  <a:schemeClr val="dk1">
                    <a:lumMod val="75000"/>
                    <a:lumOff val="25000"/>
                  </a:schemeClr>
                </a:solidFill>
                <a:uFillTx/>
                <a:latin typeface="Franklin Gothic Book"/>
              </a:rPr>
              <a:t> </a:t>
            </a:r>
            <a:endParaRPr lang="en-US" sz="900" b="0" u="none" strike="noStrike">
              <a:solidFill>
                <a:srgbClr val="000000"/>
              </a:solidFill>
              <a:uFillTx/>
              <a:latin typeface="Times New Roman"/>
            </a:endParaRPr>
          </a:p>
        </p:txBody>
      </p:sp>
      <p:sp>
        <p:nvSpPr>
          <p:cNvPr id="100" name="PlaceHolder 2"/>
          <p:cNvSpPr>
            <a:spLocks noGrp="1"/>
          </p:cNvSpPr>
          <p:nvPr>
            <p:ph type="ftr" idx="24"/>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 </a:t>
            </a:r>
          </a:p>
        </p:txBody>
      </p:sp>
      <p:sp>
        <p:nvSpPr>
          <p:cNvPr id="101" name="PlaceHolder 3"/>
          <p:cNvSpPr>
            <a:spLocks noGrp="1"/>
          </p:cNvSpPr>
          <p:nvPr>
            <p:ph type="sldNum" idx="25"/>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u="none" strike="noStrike">
                <a:solidFill>
                  <a:schemeClr val="dk1">
                    <a:lumMod val="75000"/>
                    <a:lumOff val="25000"/>
                  </a:schemeClr>
                </a:solidFill>
                <a:uFillTx/>
                <a:latin typeface="Franklin Gothic Book"/>
              </a:defRPr>
            </a:lvl1pPr>
          </a:lstStyle>
          <a:p>
            <a:pPr indent="0" algn="r" defTabSz="914400">
              <a:lnSpc>
                <a:spcPct val="100000"/>
              </a:lnSpc>
              <a:buNone/>
            </a:pPr>
            <a:fld id="{050FF3C8-9F8A-4ABA-A190-E55A17BD89EE}" type="slidenum">
              <a:rPr lang="en-US" sz="900" b="0" u="none" strike="noStrike">
                <a:solidFill>
                  <a:schemeClr val="dk1">
                    <a:lumMod val="75000"/>
                    <a:lumOff val="25000"/>
                  </a:schemeClr>
                </a:solidFill>
                <a:uFillTx/>
                <a:latin typeface="Franklin Gothic Book"/>
              </a:rPr>
              <a:t>‹#›</a:t>
            </a:fld>
            <a:endParaRPr lang="en-US" sz="9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359000" y="1821600"/>
            <a:ext cx="9143640" cy="977400"/>
          </a:xfrm>
          <a:prstGeom prst="rect">
            <a:avLst/>
          </a:prstGeom>
          <a:noFill/>
          <a:ln w="0">
            <a:noFill/>
          </a:ln>
        </p:spPr>
        <p:txBody>
          <a:bodyPr lIns="91440" tIns="45720" rIns="91440" bIns="45720" anchor="b">
            <a:noAutofit/>
          </a:bodyPr>
          <a:lstStyle/>
          <a:p>
            <a:pPr indent="0" algn="ctr" defTabSz="457200">
              <a:lnSpc>
                <a:spcPct val="100000"/>
              </a:lnSpc>
              <a:buNone/>
            </a:pPr>
            <a:r>
              <a:rPr lang="en-US" sz="3600" b="0" u="none" strike="noStrike" dirty="0">
                <a:solidFill>
                  <a:schemeClr val="dk1"/>
                </a:solidFill>
                <a:uFillTx/>
                <a:latin typeface="Franklin Gothic Book"/>
              </a:rPr>
              <a:t>Employee Salary Prediction</a:t>
            </a:r>
          </a:p>
        </p:txBody>
      </p:sp>
      <p:sp>
        <p:nvSpPr>
          <p:cNvPr id="133" name="TextBox 2"/>
          <p:cNvSpPr/>
          <p:nvPr/>
        </p:nvSpPr>
        <p:spPr>
          <a:xfrm>
            <a:off x="-329760" y="1034280"/>
            <a:ext cx="12726360" cy="5788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defTabSz="914400">
              <a:lnSpc>
                <a:spcPct val="100000"/>
              </a:lnSpc>
            </a:pPr>
            <a:r>
              <a:rPr lang="en-US" sz="3200" b="1" u="none" strike="noStrike">
                <a:solidFill>
                  <a:schemeClr val="accent1">
                    <a:lumMod val="75000"/>
                  </a:schemeClr>
                </a:solidFill>
                <a:uFillTx/>
                <a:latin typeface="Arial"/>
              </a:rPr>
              <a:t>CAPSTONE PROJECT</a:t>
            </a:r>
            <a:endParaRPr lang="en-US" sz="3200" b="0" u="none" strike="noStrike">
              <a:solidFill>
                <a:srgbClr val="000000"/>
              </a:solidFill>
              <a:uFillTx/>
              <a:latin typeface="Arial"/>
            </a:endParaRPr>
          </a:p>
        </p:txBody>
      </p:sp>
      <p:sp>
        <p:nvSpPr>
          <p:cNvPr id="134" name="TextBox 3"/>
          <p:cNvSpPr/>
          <p:nvPr/>
        </p:nvSpPr>
        <p:spPr>
          <a:xfrm>
            <a:off x="3117600" y="4586400"/>
            <a:ext cx="7979760" cy="101566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defTabSz="914400">
              <a:lnSpc>
                <a:spcPct val="100000"/>
              </a:lnSpc>
            </a:pPr>
            <a:r>
              <a:rPr lang="en-US" sz="2000" b="1" u="none" strike="noStrike" dirty="0">
                <a:solidFill>
                  <a:srgbClr val="FFFAFA"/>
                </a:solidFill>
                <a:uFillTx/>
                <a:latin typeface="Arial"/>
              </a:rPr>
              <a:t>Presented By:</a:t>
            </a:r>
            <a:endParaRPr lang="en-US" sz="2000" b="0" u="none" strike="noStrike" dirty="0">
              <a:solidFill>
                <a:srgbClr val="FFFAFA"/>
              </a:solidFill>
              <a:uFillTx/>
              <a:latin typeface="Arial"/>
            </a:endParaRPr>
          </a:p>
          <a:p>
            <a:pPr defTabSz="914400">
              <a:lnSpc>
                <a:spcPct val="100000"/>
              </a:lnSpc>
            </a:pPr>
            <a:r>
              <a:rPr lang="en-US" sz="2000" b="1" dirty="0">
                <a:solidFill>
                  <a:srgbClr val="FFFAFA"/>
                </a:solidFill>
                <a:latin typeface="Arial"/>
              </a:rPr>
              <a:t>Mohit Bansal</a:t>
            </a:r>
          </a:p>
          <a:p>
            <a:pPr defTabSz="914400">
              <a:lnSpc>
                <a:spcPct val="100000"/>
              </a:lnSpc>
            </a:pPr>
            <a:r>
              <a:rPr lang="en-US" sz="2000" b="1" u="none" strike="noStrike" dirty="0">
                <a:solidFill>
                  <a:srgbClr val="FFFAFA"/>
                </a:solidFill>
                <a:uFillTx/>
                <a:latin typeface="Arial"/>
              </a:rPr>
              <a:t>ITM UNIVERSITY</a:t>
            </a:r>
            <a:endParaRPr lang="en-US" sz="2000" b="0" u="none" strike="noStrike" dirty="0">
              <a:solidFill>
                <a:srgbClr val="FFFAFA"/>
              </a:solidFill>
              <a:uFillTx/>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90000"/>
          </a:bodyPr>
          <a:lstStyle/>
          <a:p>
            <a:pPr indent="0" defTabSz="457200">
              <a:lnSpc>
                <a:spcPct val="100000"/>
              </a:lnSpc>
              <a:buNone/>
            </a:pPr>
            <a:r>
              <a:rPr lang="en-US" sz="4400" b="1" u="none" strike="noStrike" cap="all">
                <a:solidFill>
                  <a:schemeClr val="accent1"/>
                </a:solidFill>
                <a:uFillTx/>
                <a:latin typeface="Arial"/>
                <a:ea typeface="Franklin Gothic Demi"/>
              </a:rPr>
              <a:t>Result</a:t>
            </a:r>
            <a:endParaRPr lang="en-US" sz="4400" b="0" u="none" strike="noStrike">
              <a:solidFill>
                <a:schemeClr val="dk1"/>
              </a:solidFill>
              <a:uFillTx/>
              <a:latin typeface="Franklin Gothic Book"/>
            </a:endParaRPr>
          </a:p>
        </p:txBody>
      </p:sp>
      <p:pic>
        <p:nvPicPr>
          <p:cNvPr id="152" name="Picture 151"/>
          <p:cNvPicPr/>
          <p:nvPr/>
        </p:nvPicPr>
        <p:blipFill>
          <a:blip r:embed="rId2"/>
          <a:stretch/>
        </p:blipFill>
        <p:spPr>
          <a:xfrm>
            <a:off x="6205680" y="1416240"/>
            <a:ext cx="5759280" cy="4653000"/>
          </a:xfrm>
          <a:prstGeom prst="rect">
            <a:avLst/>
          </a:prstGeom>
          <a:noFill/>
          <a:ln w="0">
            <a:noFill/>
          </a:ln>
        </p:spPr>
      </p:pic>
      <p:pic>
        <p:nvPicPr>
          <p:cNvPr id="153" name="Picture 152"/>
          <p:cNvPicPr/>
          <p:nvPr/>
        </p:nvPicPr>
        <p:blipFill>
          <a:blip r:embed="rId3"/>
          <a:stretch/>
        </p:blipFill>
        <p:spPr>
          <a:xfrm>
            <a:off x="143280" y="1549800"/>
            <a:ext cx="5940720" cy="4685040"/>
          </a:xfrm>
          <a:prstGeom prst="rect">
            <a:avLst/>
          </a:prstGeom>
          <a:noFill/>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90000"/>
          </a:bodyPr>
          <a:lstStyle/>
          <a:p>
            <a:pPr indent="0" defTabSz="457200">
              <a:lnSpc>
                <a:spcPct val="100000"/>
              </a:lnSpc>
              <a:buNone/>
            </a:pPr>
            <a:r>
              <a:rPr lang="en-US" sz="4400" b="1" u="none" strike="noStrike" cap="all">
                <a:solidFill>
                  <a:schemeClr val="accent1"/>
                </a:solidFill>
                <a:uFillTx/>
                <a:latin typeface="Arial"/>
                <a:ea typeface="Franklin Gothic Demi"/>
              </a:rPr>
              <a:t>Result</a:t>
            </a:r>
            <a:endParaRPr lang="en-US" sz="4400" b="0" u="none" strike="noStrike">
              <a:solidFill>
                <a:schemeClr val="dk1"/>
              </a:solidFill>
              <a:uFillTx/>
              <a:latin typeface="Franklin Gothic Book"/>
            </a:endParaRPr>
          </a:p>
        </p:txBody>
      </p:sp>
      <p:sp>
        <p:nvSpPr>
          <p:cNvPr id="155"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marL="305280" indent="0" defTabSz="457200">
              <a:lnSpc>
                <a:spcPct val="110000"/>
              </a:lnSpc>
              <a:spcBef>
                <a:spcPts val="561"/>
              </a:spcBef>
              <a:spcAft>
                <a:spcPts val="601"/>
              </a:spcAft>
              <a:buNone/>
            </a:pPr>
            <a:endParaRPr lang="en-US" sz="2800" b="0" u="none" strike="noStrike" dirty="0">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pPr>
            <a:endParaRPr lang="en-US" sz="2800" b="0" u="none" strike="noStrike" dirty="0">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dirty="0">
                <a:solidFill>
                  <a:schemeClr val="dk1">
                    <a:lumMod val="75000"/>
                    <a:lumOff val="25000"/>
                  </a:schemeClr>
                </a:solidFill>
                <a:uFillTx/>
                <a:latin typeface="Franklin Gothic Book"/>
              </a:rPr>
              <a:t>Attach your </a:t>
            </a:r>
            <a:r>
              <a:rPr lang="en-US" sz="2800" b="1" u="none" strike="noStrike" dirty="0" err="1">
                <a:solidFill>
                  <a:schemeClr val="dk1">
                    <a:lumMod val="75000"/>
                    <a:lumOff val="25000"/>
                  </a:schemeClr>
                </a:solidFill>
                <a:uFillTx/>
                <a:latin typeface="Franklin Gothic Book"/>
              </a:rPr>
              <a:t>Github</a:t>
            </a:r>
            <a:r>
              <a:rPr lang="en-US" sz="2800" b="1" u="none" strike="noStrike" dirty="0">
                <a:solidFill>
                  <a:schemeClr val="dk1">
                    <a:lumMod val="75000"/>
                    <a:lumOff val="25000"/>
                  </a:schemeClr>
                </a:solidFill>
                <a:uFillTx/>
                <a:latin typeface="Franklin Gothic Book"/>
              </a:rPr>
              <a:t> link</a:t>
            </a:r>
            <a:endParaRPr lang="en-US" sz="2800" b="0" u="none" strike="noStrike" dirty="0">
              <a:solidFill>
                <a:schemeClr val="dk1">
                  <a:lumMod val="75000"/>
                  <a:lumOff val="25000"/>
                </a:schemeClr>
              </a:solidFill>
              <a:uFillTx/>
              <a:latin typeface="Franklin Gothic Book"/>
            </a:endParaRPr>
          </a:p>
          <a:p>
            <a:pPr defTabSz="457200">
              <a:lnSpc>
                <a:spcPct val="110000"/>
              </a:lnSpc>
              <a:spcBef>
                <a:spcPts val="561"/>
              </a:spcBef>
              <a:spcAft>
                <a:spcPts val="601"/>
              </a:spcAft>
              <a:buClr>
                <a:srgbClr val="1CADE4"/>
              </a:buClr>
              <a:buSzPct val="92000"/>
            </a:pPr>
            <a:r>
              <a:rPr lang="en-US" sz="2800" b="0" u="none" strike="noStrike" dirty="0">
                <a:solidFill>
                  <a:schemeClr val="dk1">
                    <a:lumMod val="75000"/>
                    <a:lumOff val="25000"/>
                  </a:schemeClr>
                </a:solidFill>
                <a:uFillTx/>
                <a:latin typeface="Franklin Gothic Book"/>
              </a:rPr>
              <a:t>https://github.com/M4ban/AICTE-B2-AI-2025-26.git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90000"/>
          </a:bodyPr>
          <a:lstStyle/>
          <a:p>
            <a:pPr indent="0" defTabSz="457200">
              <a:lnSpc>
                <a:spcPct val="100000"/>
              </a:lnSpc>
              <a:buNone/>
            </a:pPr>
            <a:r>
              <a:rPr lang="en-US" sz="4400" b="1" u="none" strike="noStrike" cap="all">
                <a:solidFill>
                  <a:schemeClr val="accent1"/>
                </a:solidFill>
                <a:uFillTx/>
                <a:latin typeface="Arial"/>
                <a:ea typeface="Franklin Gothic Demi"/>
              </a:rPr>
              <a:t>Conclusion</a:t>
            </a:r>
            <a:endParaRPr lang="en-US" sz="4400" b="0" u="none" strike="noStrike">
              <a:solidFill>
                <a:schemeClr val="dk1"/>
              </a:solidFill>
              <a:uFillTx/>
              <a:latin typeface="Franklin Gothic Book"/>
            </a:endParaRPr>
          </a:p>
        </p:txBody>
      </p:sp>
      <p:sp>
        <p:nvSpPr>
          <p:cNvPr id="157"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marL="305280" indent="-305280" defTabSz="457200">
              <a:lnSpc>
                <a:spcPct val="110000"/>
              </a:lnSpc>
              <a:spcBef>
                <a:spcPts val="561"/>
              </a:spcBef>
              <a:spcAft>
                <a:spcPts val="601"/>
              </a:spcAft>
              <a:buClr>
                <a:srgbClr val="1CADE4"/>
              </a:buClr>
              <a:buSzPct val="92000"/>
              <a:buFont typeface="Wingdings 2" charset="2"/>
              <a:buChar char=""/>
            </a:pPr>
            <a:r>
              <a:rPr lang="en-IN" sz="2800" b="0" u="none" strike="noStrike">
                <a:solidFill>
                  <a:srgbClr val="0F0F0F"/>
                </a:solidFill>
                <a:uFillTx/>
                <a:latin typeface="Franklin Gothic Book"/>
                <a:ea typeface="Franklin Gothic Book"/>
              </a:rPr>
              <a:t>The Employee Salary Prediction project successfully demonstrates the application of machine learning techniques for classification problems. The implemented solution effectively processes demographic and employment data to predict salary categories with reasonable accuracy. The automated model comparison approach ensures optimal algorithm selection, while the Streamlit deployment provides an accessible interface for end-users.</a:t>
            </a:r>
            <a:endParaRPr lang="en-US" sz="2800" b="0" u="none" strike="noStrike">
              <a:solidFill>
                <a:schemeClr val="dk1">
                  <a:lumMod val="75000"/>
                  <a:lumOff val="25000"/>
                </a:schemeClr>
              </a:solidFill>
              <a:uFillTx/>
              <a:latin typeface="Franklin Gothic Book"/>
            </a:endParaRPr>
          </a:p>
          <a:p>
            <a:pPr marL="305280" indent="0" defTabSz="457200">
              <a:lnSpc>
                <a:spcPct val="110000"/>
              </a:lnSpc>
              <a:spcBef>
                <a:spcPts val="561"/>
              </a:spcBef>
              <a:spcAft>
                <a:spcPts val="601"/>
              </a:spcAft>
              <a:buNone/>
            </a:pP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pPr>
            <a:endParaRPr lang="en-US" sz="2800" b="0" u="none" strike="noStrike">
              <a:solidFill>
                <a:schemeClr val="dk1">
                  <a:lumMod val="75000"/>
                  <a:lumOff val="25000"/>
                </a:schemeClr>
              </a:solidFill>
              <a:uFillTx/>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p:nvPr>
        </p:nvSpPr>
        <p:spPr>
          <a:xfrm>
            <a:off x="581040" y="163404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US" sz="2000" b="1" u="none" strike="noStrike">
                <a:solidFill>
                  <a:schemeClr val="dk1">
                    <a:lumMod val="75000"/>
                    <a:lumOff val="25000"/>
                  </a:schemeClr>
                </a:solidFill>
                <a:uFillTx/>
                <a:latin typeface="Franklin Gothic Book"/>
                <a:ea typeface="Franklin Gothic Book"/>
              </a:rPr>
              <a:t>Potential enhancements and expansions for the system:</a:t>
            </a:r>
            <a:endParaRPr lang="en-US" sz="2000" b="0" u="none" strike="noStrik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pos="0" algn="l"/>
              </a:tabLst>
            </a:pPr>
            <a:endParaRPr lang="en-US" sz="2000" b="0" u="none" strike="noStrik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pos="0" algn="l"/>
              </a:tabLst>
            </a:pPr>
            <a:r>
              <a:rPr lang="en-US" sz="2000" b="1" u="none" strike="noStrike">
                <a:solidFill>
                  <a:schemeClr val="dk1">
                    <a:lumMod val="75000"/>
                    <a:lumOff val="25000"/>
                  </a:schemeClr>
                </a:solidFill>
                <a:uFillTx/>
                <a:latin typeface="Franklin Gothic Book"/>
                <a:ea typeface="Franklin Gothic Book"/>
              </a:rPr>
              <a:t>1. Advanced Feature Engineering:</a:t>
            </a:r>
            <a:endParaRPr lang="en-US" sz="2000" b="0" u="none" strike="noStrik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pos="0" algn="l"/>
              </a:tabLst>
            </a:pPr>
            <a:r>
              <a:rPr lang="en-US" sz="2000" b="1" u="none" strike="noStrike">
                <a:solidFill>
                  <a:schemeClr val="dk1">
                    <a:lumMod val="75000"/>
                    <a:lumOff val="25000"/>
                  </a:schemeClr>
                </a:solidFill>
                <a:uFillTx/>
                <a:latin typeface="Franklin Gothic Book"/>
                <a:ea typeface="Franklin Gothic Book"/>
              </a:rPr>
              <a:t>   • Include additional features like industry type, company size</a:t>
            </a:r>
            <a:endParaRPr lang="en-US" sz="2000" b="0" u="none" strike="noStrik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pos="0" algn="l"/>
              </a:tabLst>
            </a:pPr>
            <a:r>
              <a:rPr lang="en-US" sz="2000" b="1" u="none" strike="noStrike">
                <a:solidFill>
                  <a:schemeClr val="dk1">
                    <a:lumMod val="75000"/>
                    <a:lumOff val="25000"/>
                  </a:schemeClr>
                </a:solidFill>
                <a:uFillTx/>
                <a:latin typeface="Franklin Gothic Book"/>
                <a:ea typeface="Franklin Gothic Book"/>
              </a:rPr>
              <a:t>   • Implement feature selection techniques</a:t>
            </a:r>
            <a:endParaRPr lang="en-US" sz="2000" b="0" u="none" strike="noStrik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pos="0" algn="l"/>
              </a:tabLst>
            </a:pPr>
            <a:r>
              <a:rPr lang="en-US" sz="2000" b="1" u="none" strike="noStrike">
                <a:solidFill>
                  <a:schemeClr val="dk1">
                    <a:lumMod val="75000"/>
                    <a:lumOff val="25000"/>
                  </a:schemeClr>
                </a:solidFill>
                <a:uFillTx/>
                <a:latin typeface="Franklin Gothic Book"/>
                <a:ea typeface="Franklin Gothic Book"/>
              </a:rPr>
              <a:t>   • Add polynomial features for better model performance</a:t>
            </a:r>
            <a:endParaRPr lang="en-US" sz="2000" b="0" u="none" strike="noStrik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pos="0" algn="l"/>
              </a:tabLst>
            </a:pPr>
            <a:endParaRPr lang="en-US" sz="2000" b="0" u="none" strike="noStrik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pos="0" algn="l"/>
              </a:tabLst>
            </a:pPr>
            <a:r>
              <a:rPr lang="en-US" sz="2000" b="1" u="none" strike="noStrike">
                <a:solidFill>
                  <a:schemeClr val="dk1">
                    <a:lumMod val="75000"/>
                    <a:lumOff val="25000"/>
                  </a:schemeClr>
                </a:solidFill>
                <a:uFillTx/>
                <a:latin typeface="Franklin Gothic Book"/>
                <a:ea typeface="Franklin Gothic Book"/>
              </a:rPr>
              <a:t>2. Model Improvements:</a:t>
            </a:r>
            <a:endParaRPr lang="en-US" sz="2000" b="0" u="none" strike="noStrik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pos="0" algn="l"/>
              </a:tabLst>
            </a:pPr>
            <a:r>
              <a:rPr lang="en-US" sz="2000" b="1" u="none" strike="noStrike">
                <a:solidFill>
                  <a:schemeClr val="dk1">
                    <a:lumMod val="75000"/>
                    <a:lumOff val="25000"/>
                  </a:schemeClr>
                </a:solidFill>
                <a:uFillTx/>
                <a:latin typeface="Franklin Gothic Book"/>
                <a:ea typeface="Franklin Gothic Book"/>
              </a:rPr>
              <a:t>   • Implement ensemble methods combining multiple algorithms</a:t>
            </a:r>
            <a:endParaRPr lang="en-US" sz="2000" b="0" u="none" strike="noStrik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pos="0" algn="l"/>
              </a:tabLst>
            </a:pPr>
            <a:r>
              <a:rPr lang="en-US" sz="2000" b="1" u="none" strike="noStrike">
                <a:solidFill>
                  <a:schemeClr val="dk1">
                    <a:lumMod val="75000"/>
                    <a:lumOff val="25000"/>
                  </a:schemeClr>
                </a:solidFill>
                <a:uFillTx/>
                <a:latin typeface="Franklin Gothic Book"/>
                <a:ea typeface="Franklin Gothic Book"/>
              </a:rPr>
              <a:t>   • Add hyperparameter tuning using Grid Search or Random Search</a:t>
            </a:r>
            <a:endParaRPr lang="en-US" sz="2000" b="0" u="none" strike="noStrik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pos="0" algn="l"/>
              </a:tabLst>
            </a:pPr>
            <a:r>
              <a:rPr lang="en-US" sz="2000" b="1" u="none" strike="noStrike">
                <a:solidFill>
                  <a:schemeClr val="dk1">
                    <a:lumMod val="75000"/>
                    <a:lumOff val="25000"/>
                  </a:schemeClr>
                </a:solidFill>
                <a:uFillTx/>
                <a:latin typeface="Franklin Gothic Book"/>
                <a:ea typeface="Franklin Gothic Book"/>
              </a:rPr>
              <a:t>   • Incorporate deep learning models for complex pattern recognition</a:t>
            </a:r>
            <a:endParaRPr lang="en-US" sz="2000" b="0" u="none" strike="noStrike">
              <a:solidFill>
                <a:schemeClr val="dk1">
                  <a:lumMod val="75000"/>
                  <a:lumOff val="25000"/>
                </a:schemeClr>
              </a:solidFill>
              <a:uFillTx/>
              <a:latin typeface="Franklin Gothic Book"/>
            </a:endParaRPr>
          </a:p>
        </p:txBody>
      </p:sp>
      <p:sp>
        <p:nvSpPr>
          <p:cNvPr id="159" name="Title 4"/>
          <p:cNvSpPr/>
          <p:nvPr/>
        </p:nvSpPr>
        <p:spPr>
          <a:xfrm>
            <a:off x="535680" y="844560"/>
            <a:ext cx="11029320" cy="52992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85000" lnSpcReduction="20000"/>
          </a:bodyPr>
          <a:lstStyle/>
          <a:p>
            <a:pPr defTabSz="457200">
              <a:lnSpc>
                <a:spcPct val="100000"/>
              </a:lnSpc>
            </a:pPr>
            <a:r>
              <a:rPr lang="en-US" sz="4400" b="1" u="none" strike="noStrike" cap="all">
                <a:solidFill>
                  <a:schemeClr val="accent1"/>
                </a:solidFill>
                <a:uFillTx/>
                <a:latin typeface="Arial"/>
              </a:rPr>
              <a:t>Future scope(Optional)</a:t>
            </a:r>
            <a:endParaRPr lang="en-US" sz="4400" b="0" u="none" strike="noStrike">
              <a:solidFill>
                <a:srgbClr val="000000"/>
              </a:solidFill>
              <a:uFillTx/>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90000"/>
          </a:bodyPr>
          <a:lstStyle/>
          <a:p>
            <a:pPr indent="0" defTabSz="457200">
              <a:lnSpc>
                <a:spcPct val="100000"/>
              </a:lnSpc>
              <a:buNone/>
            </a:pPr>
            <a:r>
              <a:rPr lang="en-US" sz="4400" b="1" u="none" strike="noStrike" cap="all">
                <a:solidFill>
                  <a:schemeClr val="accent1"/>
                </a:solidFill>
                <a:uFillTx/>
                <a:latin typeface="Arial"/>
                <a:ea typeface="Franklin Gothic Demi"/>
              </a:rPr>
              <a:t>References</a:t>
            </a:r>
            <a:endParaRPr lang="en-US" sz="4400" b="0" u="none" strike="noStrike">
              <a:solidFill>
                <a:schemeClr val="dk1"/>
              </a:solidFill>
              <a:uFillTx/>
              <a:latin typeface="Franklin Gothic Book"/>
            </a:endParaRPr>
          </a:p>
        </p:txBody>
      </p:sp>
      <p:sp>
        <p:nvSpPr>
          <p:cNvPr id="161"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marL="305280" indent="0" defTabSz="457200">
              <a:lnSpc>
                <a:spcPct val="110000"/>
              </a:lnSpc>
              <a:spcBef>
                <a:spcPts val="561"/>
              </a:spcBef>
              <a:spcAft>
                <a:spcPts val="601"/>
              </a:spcAft>
              <a:buNone/>
            </a:pPr>
            <a:r>
              <a:rPr lang="en-IN" sz="1700" b="0" u="none" strike="noStrike">
                <a:solidFill>
                  <a:srgbClr val="0F0F0F"/>
                </a:solidFill>
                <a:uFillTx/>
                <a:latin typeface="Franklin Gothic Book"/>
                <a:ea typeface="Franklin Gothic Book"/>
              </a:rPr>
              <a:t> </a:t>
            </a:r>
            <a:endParaRPr lang="en-US" sz="17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IN" sz="1700" b="0" u="none" strike="noStrike">
                <a:solidFill>
                  <a:srgbClr val="0F0F0F"/>
                </a:solidFill>
                <a:uFillTx/>
                <a:latin typeface="Franklin Gothic Book"/>
                <a:ea typeface="Franklin Gothic Book"/>
              </a:rPr>
              <a:t>1. UCI Machine Learning Repository - Adult Data Set</a:t>
            </a:r>
            <a:endParaRPr lang="en-US" sz="17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IN" sz="1700" b="0" u="none" strike="noStrike">
                <a:solidFill>
                  <a:srgbClr val="0F0F0F"/>
                </a:solidFill>
                <a:uFillTx/>
                <a:latin typeface="Franklin Gothic Book"/>
                <a:ea typeface="Franklin Gothic Book"/>
              </a:rPr>
              <a:t>   https://archive.ics.uci.edu/ml/datasets/adult</a:t>
            </a:r>
            <a:endParaRPr lang="en-US" sz="1700" b="0" u="none" strike="noStrike">
              <a:solidFill>
                <a:schemeClr val="dk1">
                  <a:lumMod val="75000"/>
                  <a:lumOff val="25000"/>
                </a:schemeClr>
              </a:solidFill>
              <a:uFillTx/>
              <a:latin typeface="Franklin Gothic Book"/>
            </a:endParaRPr>
          </a:p>
          <a:p>
            <a:pPr marL="305280" indent="0" defTabSz="457200">
              <a:lnSpc>
                <a:spcPct val="110000"/>
              </a:lnSpc>
              <a:spcBef>
                <a:spcPts val="561"/>
              </a:spcBef>
              <a:spcAft>
                <a:spcPts val="601"/>
              </a:spcAft>
              <a:buNone/>
            </a:pPr>
            <a:r>
              <a:rPr lang="en-IN" sz="1700" b="0" u="none" strike="noStrike">
                <a:solidFill>
                  <a:srgbClr val="0F0F0F"/>
                </a:solidFill>
                <a:uFillTx/>
                <a:latin typeface="Franklin Gothic Book"/>
                <a:ea typeface="Franklin Gothic Book"/>
              </a:rPr>
              <a:t> </a:t>
            </a:r>
            <a:endParaRPr lang="en-US" sz="17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IN" sz="1700" b="0" u="none" strike="noStrike">
                <a:solidFill>
                  <a:srgbClr val="0F0F0F"/>
                </a:solidFill>
                <a:uFillTx/>
                <a:latin typeface="Franklin Gothic Book"/>
                <a:ea typeface="Franklin Gothic Book"/>
              </a:rPr>
              <a:t>2. Scikit-learn Documentation</a:t>
            </a:r>
            <a:endParaRPr lang="en-US" sz="17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IN" sz="1700" b="0" u="none" strike="noStrike">
                <a:solidFill>
                  <a:srgbClr val="0F0F0F"/>
                </a:solidFill>
                <a:uFillTx/>
                <a:latin typeface="Franklin Gothic Book"/>
                <a:ea typeface="Franklin Gothic Book"/>
              </a:rPr>
              <a:t>   https://scikit-learn.org/stable/</a:t>
            </a:r>
            <a:endParaRPr lang="en-US" sz="1700" b="0" u="none" strike="noStrike">
              <a:solidFill>
                <a:schemeClr val="dk1">
                  <a:lumMod val="75000"/>
                  <a:lumOff val="25000"/>
                </a:schemeClr>
              </a:solidFill>
              <a:uFillTx/>
              <a:latin typeface="Franklin Gothic Book"/>
            </a:endParaRPr>
          </a:p>
          <a:p>
            <a:pPr marL="305280" indent="0" defTabSz="457200">
              <a:lnSpc>
                <a:spcPct val="110000"/>
              </a:lnSpc>
              <a:spcBef>
                <a:spcPts val="561"/>
              </a:spcBef>
              <a:spcAft>
                <a:spcPts val="601"/>
              </a:spcAft>
              <a:buNone/>
            </a:pPr>
            <a:r>
              <a:rPr lang="en-IN" sz="1700" b="0" u="none" strike="noStrike">
                <a:solidFill>
                  <a:srgbClr val="0F0F0F"/>
                </a:solidFill>
                <a:uFillTx/>
                <a:latin typeface="Franklin Gothic Book"/>
                <a:ea typeface="Franklin Gothic Book"/>
              </a:rPr>
              <a:t> </a:t>
            </a:r>
            <a:endParaRPr lang="en-US" sz="17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IN" sz="1700" b="0" u="none" strike="noStrike">
                <a:solidFill>
                  <a:srgbClr val="0F0F0F"/>
                </a:solidFill>
                <a:uFillTx/>
                <a:latin typeface="Franklin Gothic Book"/>
                <a:ea typeface="Franklin Gothic Book"/>
              </a:rPr>
              <a:t>3. Streamlit Documentation</a:t>
            </a:r>
            <a:endParaRPr lang="en-US" sz="17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IN" sz="1700" b="0" u="none" strike="noStrike">
                <a:solidFill>
                  <a:srgbClr val="0F0F0F"/>
                </a:solidFill>
                <a:uFillTx/>
                <a:latin typeface="Franklin Gothic Book"/>
                <a:ea typeface="Franklin Gothic Book"/>
              </a:rPr>
              <a:t>   https://docs.streamlit.io/</a:t>
            </a:r>
            <a:endParaRPr lang="en-US" sz="1700" b="0" u="none" strike="noStrike">
              <a:solidFill>
                <a:schemeClr val="dk1">
                  <a:lumMod val="75000"/>
                  <a:lumOff val="25000"/>
                </a:schemeClr>
              </a:solidFill>
              <a:uFillTx/>
              <a:latin typeface="Franklin Gothic Book"/>
            </a:endParaRPr>
          </a:p>
          <a:p>
            <a:pPr marL="305280" indent="0" defTabSz="457200">
              <a:lnSpc>
                <a:spcPct val="110000"/>
              </a:lnSpc>
              <a:spcBef>
                <a:spcPts val="561"/>
              </a:spcBef>
              <a:spcAft>
                <a:spcPts val="601"/>
              </a:spcAft>
              <a:buNone/>
            </a:pPr>
            <a:r>
              <a:rPr lang="en-IN" sz="1700" b="0" u="none" strike="noStrike">
                <a:solidFill>
                  <a:srgbClr val="0F0F0F"/>
                </a:solidFill>
                <a:uFillTx/>
                <a:latin typeface="Franklin Gothic Book"/>
                <a:ea typeface="Franklin Gothic Book"/>
              </a:rPr>
              <a:t> </a:t>
            </a:r>
            <a:endParaRPr lang="en-US" sz="1700" b="0" u="none" strike="noStrike">
              <a:solidFill>
                <a:schemeClr val="dk1">
                  <a:lumMod val="75000"/>
                  <a:lumOff val="25000"/>
                </a:schemeClr>
              </a:solidFill>
              <a:uFillTx/>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463040" y="2766240"/>
            <a:ext cx="9298440" cy="1325160"/>
          </a:xfrm>
          <a:prstGeom prst="rect">
            <a:avLst/>
          </a:prstGeom>
          <a:noFill/>
          <a:ln w="0">
            <a:noFill/>
          </a:ln>
        </p:spPr>
        <p:txBody>
          <a:bodyPr lIns="91440" tIns="45720" rIns="91440" bIns="45720" anchor="b">
            <a:noAutofit/>
          </a:bodyPr>
          <a:lstStyle/>
          <a:p>
            <a:pPr indent="0" algn="ctr" defTabSz="457200">
              <a:lnSpc>
                <a:spcPct val="100000"/>
              </a:lnSpc>
              <a:buNone/>
            </a:pPr>
            <a:r>
              <a:rPr lang="en-US" sz="2800" b="1" u="none" strike="noStrike" cap="all">
                <a:solidFill>
                  <a:srgbClr val="002060"/>
                </a:solidFill>
                <a:uFillTx/>
                <a:latin typeface="Arial"/>
              </a:rPr>
              <a:t>THANK YOU</a:t>
            </a:r>
            <a:endParaRPr lang="en-US" sz="2800" b="0" u="none" strike="noStrike">
              <a:solidFill>
                <a:schemeClr val="dk1"/>
              </a:solidFill>
              <a:uFillTx/>
              <a:latin typeface="Franklin Gothic Book"/>
            </a:endParaRPr>
          </a:p>
        </p:txBody>
      </p:sp>
      <p:sp>
        <p:nvSpPr>
          <p:cNvPr id="163" name="TextBox 162"/>
          <p:cNvSpPr txBox="1"/>
          <p:nvPr/>
        </p:nvSpPr>
        <p:spPr>
          <a:xfrm>
            <a:off x="354240" y="4515480"/>
            <a:ext cx="11299320" cy="602640"/>
          </a:xfrm>
          <a:prstGeom prst="rect">
            <a:avLst/>
          </a:prstGeom>
          <a:noFill/>
          <a:ln w="0">
            <a:noFill/>
          </a:ln>
        </p:spPr>
        <p:txBody>
          <a:bodyPr lIns="90000" tIns="45000" rIns="90000" bIns="45000" anchor="t">
            <a:noAutofit/>
          </a:bodyPr>
          <a:lstStyle/>
          <a:p>
            <a:r>
              <a:rPr lang="en-US" sz="1800" b="0" u="none" strike="noStrike">
                <a:solidFill>
                  <a:srgbClr val="000000"/>
                </a:solidFill>
                <a:uFillTx/>
                <a:latin typeface="Arial"/>
              </a:rPr>
              <a:t>This capstone project demonstrates the complete machine learning pipeline from data preprocessing to model deployment, showcasing practical skills in data science and software development for real-world 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49600" y="558360"/>
            <a:ext cx="10515240" cy="1325160"/>
          </a:xfrm>
          <a:prstGeom prst="rect">
            <a:avLst/>
          </a:prstGeom>
          <a:noFill/>
          <a:ln w="0">
            <a:noFill/>
          </a:ln>
        </p:spPr>
        <p:txBody>
          <a:bodyPr lIns="91440" tIns="45720" rIns="91440" bIns="45720" anchor="b">
            <a:noAutofit/>
          </a:bodyPr>
          <a:lstStyle/>
          <a:p>
            <a:pPr indent="0" defTabSz="457200">
              <a:lnSpc>
                <a:spcPct val="100000"/>
              </a:lnSpc>
              <a:buNone/>
            </a:pPr>
            <a:r>
              <a:rPr lang="en-US" sz="2800" b="1" u="none" strike="noStrike" cap="all">
                <a:solidFill>
                  <a:srgbClr val="002060"/>
                </a:solidFill>
                <a:uFillTx/>
                <a:latin typeface="Arial"/>
              </a:rPr>
              <a:t>OUTLINE</a:t>
            </a:r>
            <a:endParaRPr lang="en-US" sz="2800" b="0" u="none" strike="noStrike">
              <a:solidFill>
                <a:schemeClr val="dk1"/>
              </a:solidFill>
              <a:uFillTx/>
              <a:latin typeface="Franklin Gothic Book"/>
            </a:endParaRPr>
          </a:p>
        </p:txBody>
      </p:sp>
      <p:sp>
        <p:nvSpPr>
          <p:cNvPr id="136" name="PlaceHolder 2"/>
          <p:cNvSpPr>
            <a:spLocks noGrp="1"/>
          </p:cNvSpPr>
          <p:nvPr>
            <p:ph/>
          </p:nvPr>
        </p:nvSpPr>
        <p:spPr>
          <a:xfrm>
            <a:off x="838080" y="1618920"/>
            <a:ext cx="11018520" cy="5238720"/>
          </a:xfrm>
          <a:prstGeom prst="rect">
            <a:avLst/>
          </a:prstGeom>
          <a:noFill/>
          <a:ln w="0">
            <a:noFill/>
          </a:ln>
        </p:spPr>
        <p:txBody>
          <a:bodyPr lIns="91440" tIns="45720" rIns="91440" bIns="45720" anchor="t">
            <a:noAutofit/>
          </a:bodyPr>
          <a:lstStyle/>
          <a:p>
            <a:pPr indent="0" defTabSz="457200">
              <a:lnSpc>
                <a:spcPct val="110000"/>
              </a:lnSpc>
              <a:spcBef>
                <a:spcPts val="400"/>
              </a:spcBef>
              <a:spcAft>
                <a:spcPts val="601"/>
              </a:spcAft>
              <a:buNone/>
              <a:tabLst>
                <a:tab pos="0" algn="l"/>
              </a:tabLst>
            </a:pPr>
            <a:r>
              <a:rPr lang="en-US" sz="2000" b="1" u="none" strike="noStrike" dirty="0">
                <a:solidFill>
                  <a:schemeClr val="dk1">
                    <a:lumMod val="75000"/>
                    <a:lumOff val="25000"/>
                  </a:schemeClr>
                </a:solidFill>
                <a:uFillTx/>
                <a:latin typeface="Arial"/>
                <a:ea typeface="Franklin Gothic Book"/>
              </a:rPr>
              <a:t>  </a:t>
            </a:r>
            <a:endParaRPr lang="en-US" sz="2000" b="0" u="none" strike="noStrike" dirty="0">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u="none" strike="noStrike" dirty="0">
                <a:solidFill>
                  <a:schemeClr val="dk1">
                    <a:lumMod val="75000"/>
                    <a:lumOff val="25000"/>
                  </a:schemeClr>
                </a:solidFill>
                <a:uFillTx/>
                <a:latin typeface="Arial"/>
                <a:ea typeface="Franklin Gothic Book"/>
              </a:rPr>
              <a:t>Problem Statement</a:t>
            </a:r>
            <a:endParaRPr lang="en-US" sz="2000" b="0" u="none" strike="noStrike" dirty="0">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u="none" strike="noStrike" dirty="0">
                <a:solidFill>
                  <a:schemeClr val="dk1">
                    <a:lumMod val="75000"/>
                    <a:lumOff val="25000"/>
                  </a:schemeClr>
                </a:solidFill>
                <a:uFillTx/>
                <a:latin typeface="Arial"/>
                <a:ea typeface="Franklin Gothic Book"/>
              </a:rPr>
              <a:t>System Development Approach</a:t>
            </a:r>
            <a:endParaRPr lang="en-US" sz="2000" b="0" u="none" strike="noStrike" dirty="0">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u="none" strike="noStrike" dirty="0">
                <a:solidFill>
                  <a:schemeClr val="dk1">
                    <a:lumMod val="75000"/>
                    <a:lumOff val="25000"/>
                  </a:schemeClr>
                </a:solidFill>
                <a:uFillTx/>
                <a:latin typeface="Arial"/>
                <a:ea typeface="Franklin Gothic Book"/>
              </a:rPr>
              <a:t>Algorithm &amp; Deployment (Step by Step  Procedure) </a:t>
            </a:r>
            <a:endParaRPr lang="en-US" sz="2000" b="0" u="none" strike="noStrike" dirty="0">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u="none" strike="noStrike" dirty="0">
                <a:solidFill>
                  <a:schemeClr val="dk1">
                    <a:lumMod val="75000"/>
                    <a:lumOff val="25000"/>
                  </a:schemeClr>
                </a:solidFill>
                <a:uFillTx/>
                <a:latin typeface="Arial"/>
                <a:ea typeface="Franklin Gothic Book"/>
              </a:rPr>
              <a:t>Result</a:t>
            </a:r>
            <a:endParaRPr lang="en-US" sz="2000" b="0" u="none" strike="noStrike" dirty="0">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u="none" strike="noStrike" dirty="0">
                <a:solidFill>
                  <a:schemeClr val="dk1">
                    <a:lumMod val="75000"/>
                    <a:lumOff val="25000"/>
                  </a:schemeClr>
                </a:solidFill>
                <a:uFillTx/>
                <a:latin typeface="Arial"/>
                <a:ea typeface="Franklin Gothic Book"/>
              </a:rPr>
              <a:t>Conclusion</a:t>
            </a:r>
            <a:endParaRPr lang="en-US" sz="2000" b="0" u="none" strike="noStrike" dirty="0">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u="none" strike="noStrike" dirty="0">
                <a:solidFill>
                  <a:schemeClr val="dk1">
                    <a:lumMod val="75000"/>
                    <a:lumOff val="25000"/>
                  </a:schemeClr>
                </a:solidFill>
                <a:uFillTx/>
                <a:latin typeface="Arial"/>
                <a:ea typeface="Franklin Gothic Book"/>
              </a:rPr>
              <a:t>Future Scope</a:t>
            </a:r>
            <a:endParaRPr lang="en-US" sz="2000" b="0" u="none" strike="noStrike" dirty="0">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u="none" strike="noStrike" dirty="0">
                <a:solidFill>
                  <a:schemeClr val="dk1">
                    <a:lumMod val="75000"/>
                    <a:lumOff val="25000"/>
                  </a:schemeClr>
                </a:solidFill>
                <a:uFillTx/>
                <a:latin typeface="Arial"/>
                <a:ea typeface="Franklin Gothic Book"/>
              </a:rPr>
              <a:t>References</a:t>
            </a:r>
            <a:endParaRPr lang="en-US" sz="2000" b="0" u="none" strike="noStrike" dirty="0">
              <a:solidFill>
                <a:schemeClr val="dk1">
                  <a:lumMod val="75000"/>
                  <a:lumOff val="25000"/>
                </a:schemeClr>
              </a:solidFill>
              <a:uFillTx/>
              <a:latin typeface="Franklin Gothic Book"/>
            </a:endParaRPr>
          </a:p>
          <a:p>
            <a:pPr indent="0" defTabSz="457200">
              <a:lnSpc>
                <a:spcPct val="110000"/>
              </a:lnSpc>
              <a:spcBef>
                <a:spcPts val="340"/>
              </a:spcBef>
              <a:spcAft>
                <a:spcPts val="601"/>
              </a:spcAft>
              <a:buNone/>
              <a:tabLst>
                <a:tab pos="0" algn="l"/>
              </a:tabLst>
            </a:pPr>
            <a:endParaRPr lang="en-US" sz="1700" b="0" u="none" strike="noStrike" dirty="0">
              <a:solidFill>
                <a:schemeClr val="dk1">
                  <a:lumMod val="75000"/>
                  <a:lumOff val="25000"/>
                </a:schemeClr>
              </a:solidFill>
              <a:uFillTx/>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90000"/>
          </a:bodyPr>
          <a:lstStyle/>
          <a:p>
            <a:pPr indent="0" defTabSz="457200">
              <a:lnSpc>
                <a:spcPct val="100000"/>
              </a:lnSpc>
              <a:buNone/>
            </a:pPr>
            <a:r>
              <a:rPr lang="en-US" sz="4400" b="1" u="none" strike="noStrike" cap="all">
                <a:solidFill>
                  <a:schemeClr val="accent1"/>
                </a:solidFill>
                <a:uFillTx/>
                <a:latin typeface="Arial"/>
              </a:rPr>
              <a:t>Problem Statement</a:t>
            </a:r>
            <a:endParaRPr lang="en-US" sz="4400" b="0" u="none" strike="noStrike">
              <a:solidFill>
                <a:schemeClr val="dk1"/>
              </a:solidFill>
              <a:uFillTx/>
              <a:latin typeface="Franklin Gothic Book"/>
            </a:endParaRPr>
          </a:p>
        </p:txBody>
      </p:sp>
      <p:sp>
        <p:nvSpPr>
          <p:cNvPr id="138" name="PlaceHolder 2"/>
          <p:cNvSpPr>
            <a:spLocks noGrp="1"/>
          </p:cNvSpPr>
          <p:nvPr>
            <p:ph/>
          </p:nvPr>
        </p:nvSpPr>
        <p:spPr>
          <a:xfrm>
            <a:off x="452520" y="1237680"/>
            <a:ext cx="11029320" cy="4672800"/>
          </a:xfrm>
          <a:prstGeom prst="rect">
            <a:avLst/>
          </a:prstGeom>
          <a:noFill/>
          <a:ln w="0">
            <a:noFill/>
          </a:ln>
        </p:spPr>
        <p:txBody>
          <a:bodyPr lIns="91440" tIns="45720" rIns="91440" bIns="45720" anchor="ctr">
            <a:normAutofit fontScale="85000" lnSpcReduction="19999"/>
          </a:bodyPr>
          <a:lstStyle/>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he project aims to predict whether an employee's annual salary exceeds $50,000 based on various demographic and employment-related features. In today's competitive job market, understanding salary patterns is crucial for both employers and employees for fair compensation decisions. Traditional manual salary assessment methods are time-consuming and may be biased. There is a need for an automated, data-driven approach to predict salary categories accurately. The challenge lies in identifying the most significant factors that influence high-income earnings and building a reliable prediction model. This project addresses the need for an intelligent system that can assist HR departments, job seekers, and policymakers in making informed decisions about compensation structures.</a:t>
            </a:r>
            <a:endParaRPr lang="en-US" sz="2800" b="0" u="none" strike="noStrike">
              <a:solidFill>
                <a:schemeClr val="dk1">
                  <a:lumMod val="75000"/>
                  <a:lumOff val="25000"/>
                </a:schemeClr>
              </a:solidFill>
              <a:uFillTx/>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662400"/>
            <a:ext cx="11029320" cy="529920"/>
          </a:xfrm>
          <a:prstGeom prst="rect">
            <a:avLst/>
          </a:prstGeom>
          <a:noFill/>
          <a:ln w="0">
            <a:noFill/>
          </a:ln>
        </p:spPr>
        <p:txBody>
          <a:bodyPr lIns="91440" tIns="45720" rIns="91440" bIns="45720" anchor="b">
            <a:normAutofit fontScale="90000"/>
          </a:bodyPr>
          <a:lstStyle/>
          <a:p>
            <a:pPr indent="0" defTabSz="457200">
              <a:lnSpc>
                <a:spcPct val="100000"/>
              </a:lnSpc>
              <a:buNone/>
            </a:pPr>
            <a:r>
              <a:rPr lang="en-US" sz="4400" b="1" u="none" strike="noStrike" cap="all">
                <a:solidFill>
                  <a:schemeClr val="accent1"/>
                </a:solidFill>
                <a:uFillTx/>
                <a:latin typeface="Arial"/>
                <a:ea typeface="Franklin Gothic Demi"/>
              </a:rPr>
              <a:t>System  Approach</a:t>
            </a:r>
            <a:endParaRPr lang="en-US" sz="4400" b="0" u="none" strike="noStrike">
              <a:solidFill>
                <a:schemeClr val="dk1"/>
              </a:solidFill>
              <a:uFillTx/>
              <a:latin typeface="Franklin Gothic Book"/>
            </a:endParaRPr>
          </a:p>
        </p:txBody>
      </p:sp>
      <p:sp>
        <p:nvSpPr>
          <p:cNvPr id="140"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fontScale="92500" lnSpcReduction="19999"/>
          </a:bodyPr>
          <a:lstStyle/>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The "System Approach" section outlines the overall strategy and methodology for developing and implementing the Employee Salary Prediction system.</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System Requirements:</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 Python 3.7 or higher</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 Jupyter Notebook environment</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 Minimum 4GB RAM for data processing</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 Sufficient storage for dataset and model files</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 Web browser for Streamlit application</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endParaRPr lang="en-US" sz="2800" b="0" u="none" strike="noStrike">
              <a:solidFill>
                <a:schemeClr val="dk1">
                  <a:lumMod val="75000"/>
                  <a:lumOff val="25000"/>
                </a:schemeClr>
              </a:solidFill>
              <a:uFillTx/>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662400"/>
            <a:ext cx="11029320" cy="529920"/>
          </a:xfrm>
          <a:prstGeom prst="rect">
            <a:avLst/>
          </a:prstGeom>
          <a:noFill/>
          <a:ln w="0">
            <a:noFill/>
          </a:ln>
        </p:spPr>
        <p:txBody>
          <a:bodyPr lIns="91440" tIns="45720" rIns="91440" bIns="45720" anchor="b">
            <a:normAutofit fontScale="90000"/>
          </a:bodyPr>
          <a:lstStyle/>
          <a:p>
            <a:pPr indent="0" defTabSz="457200">
              <a:lnSpc>
                <a:spcPct val="100000"/>
              </a:lnSpc>
              <a:buNone/>
            </a:pPr>
            <a:r>
              <a:rPr lang="en-US" sz="4400" b="1" u="none" strike="noStrike" cap="all">
                <a:solidFill>
                  <a:schemeClr val="accent1"/>
                </a:solidFill>
                <a:uFillTx/>
                <a:latin typeface="Arial"/>
                <a:ea typeface="Franklin Gothic Demi"/>
              </a:rPr>
              <a:t>System  Approach</a:t>
            </a:r>
            <a:endParaRPr lang="en-US" sz="4400" b="0" u="none" strike="noStrike">
              <a:solidFill>
                <a:schemeClr val="dk1"/>
              </a:solidFill>
              <a:uFillTx/>
              <a:latin typeface="Franklin Gothic Book"/>
            </a:endParaRPr>
          </a:p>
        </p:txBody>
      </p:sp>
      <p:sp>
        <p:nvSpPr>
          <p:cNvPr id="142"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lnSpcReduction="9999"/>
          </a:bodyPr>
          <a:lstStyle/>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Libraries Required to Build the Model:</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 pandas - Data manipulation and analysis</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 matplotlib - Data visualization and plotting</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 scikit-learn - Machine learning algorithms and preprocessing</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 streamlit - Web application development</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 joblib - Model serialization and saving</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 numpy - Numerical computations (implicit dependency)</a:t>
            </a:r>
            <a:endParaRPr lang="en-US" sz="2800" b="0" u="none" strike="noStrike">
              <a:solidFill>
                <a:schemeClr val="dk1">
                  <a:lumMod val="75000"/>
                  <a:lumOff val="25000"/>
                </a:schemeClr>
              </a:solidFill>
              <a:uFillTx/>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lIns="91440" tIns="45720" rIns="91440" bIns="45720" anchor="b">
            <a:normAutofit fontScale="90000"/>
          </a:bodyPr>
          <a:lstStyle/>
          <a:p>
            <a:pPr indent="0" defTabSz="457200">
              <a:lnSpc>
                <a:spcPct val="100000"/>
              </a:lnSpc>
              <a:buNone/>
            </a:pPr>
            <a:r>
              <a:rPr lang="en-US" sz="4400" b="1" u="none" strike="noStrike" cap="all">
                <a:solidFill>
                  <a:schemeClr val="accent1"/>
                </a:solidFill>
                <a:uFillTx/>
                <a:latin typeface="Arial"/>
                <a:ea typeface="Franklin Gothic Demi"/>
              </a:rPr>
              <a:t>System  Approach</a:t>
            </a:r>
            <a:endParaRPr lang="en-US" sz="4400" b="0" u="none" strike="noStrike">
              <a:solidFill>
                <a:schemeClr val="dk1"/>
              </a:solidFill>
              <a:uFillTx/>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Technology Stack:</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 Programming Language: Python</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 Development Environment: Jupyter Notebook</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 Web Framework: Streamlit</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 Machine Learning: Scikit-learn</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 Data Processing: Pandas</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r>
              <a:rPr lang="en-IN" sz="2800" b="1" u="none" strike="noStrike">
                <a:solidFill>
                  <a:srgbClr val="0F0F0F"/>
                </a:solidFill>
                <a:uFillTx/>
                <a:latin typeface="Franklin Gothic Book"/>
                <a:ea typeface="Franklin Gothic Book"/>
              </a:rPr>
              <a:t>• Visualization: Matplotlib</a:t>
            </a:r>
            <a:endParaRPr lang="en-US" sz="2800" b="0" u="none" strike="noStrik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pos="0" algn="l"/>
              </a:tabLst>
            </a:pPr>
            <a:endParaRPr lang="en-US" sz="2800" b="0" u="none" strike="noStrike">
              <a:solidFill>
                <a:schemeClr val="dk1">
                  <a:lumMod val="75000"/>
                  <a:lumOff val="25000"/>
                </a:schemeClr>
              </a:solidFill>
              <a:uFillTx/>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90000"/>
          </a:bodyPr>
          <a:lstStyle/>
          <a:p>
            <a:pPr indent="0" defTabSz="457200">
              <a:lnSpc>
                <a:spcPct val="100000"/>
              </a:lnSpc>
              <a:buNone/>
            </a:pPr>
            <a:r>
              <a:rPr lang="en-US" sz="4400" b="1" u="none" strike="noStrike" cap="all">
                <a:solidFill>
                  <a:schemeClr val="accent1"/>
                </a:solidFill>
                <a:uFillTx/>
                <a:latin typeface="Arial"/>
                <a:ea typeface="Franklin Gothic Demi"/>
              </a:rPr>
              <a:t>Algorithm &amp; Deployment</a:t>
            </a:r>
            <a:endParaRPr lang="en-US" sz="4400" b="0" u="none" strike="noStrike">
              <a:solidFill>
                <a:schemeClr val="dk1"/>
              </a:solidFill>
              <a:uFillTx/>
              <a:latin typeface="Franklin Gothic Book"/>
            </a:endParaRPr>
          </a:p>
        </p:txBody>
      </p:sp>
      <p:sp>
        <p:nvSpPr>
          <p:cNvPr id="146"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fontScale="55000" lnSpcReduction="20000"/>
          </a:bodyPr>
          <a:lstStyle/>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tep-by-Step Procedure to Complete the Project:</a:t>
            </a:r>
            <a:endParaRPr lang="en-US" sz="2800" b="0" u="none" strike="noStrike">
              <a:solidFill>
                <a:schemeClr val="dk1">
                  <a:lumMod val="75000"/>
                  <a:lumOff val="25000"/>
                </a:schemeClr>
              </a:solidFill>
              <a:uFillTx/>
              <a:latin typeface="Franklin Gothic Book"/>
            </a:endParaRPr>
          </a:p>
          <a:p>
            <a:pPr marL="305280" indent="0" defTabSz="457200">
              <a:lnSpc>
                <a:spcPct val="110000"/>
              </a:lnSpc>
              <a:spcBef>
                <a:spcPts val="561"/>
              </a:spcBef>
              <a:spcAft>
                <a:spcPts val="601"/>
              </a:spcAft>
              <a:buNone/>
            </a:pPr>
            <a:r>
              <a:rPr lang="en-US" sz="2800" b="1" u="none" strike="noStrike">
                <a:solidFill>
                  <a:schemeClr val="dk1">
                    <a:lumMod val="75000"/>
                    <a:lumOff val="25000"/>
                  </a:schemeClr>
                </a:solidFill>
                <a:uFillTx/>
                <a:latin typeface="Franklin Gothic Book"/>
              </a:rPr>
              <a:t> </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1. Data Loading and Exploration:</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Load the adult.csv dataset using pandas</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Examine data structure with head(), tail(), and shape()</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Identify data types and missing values</a:t>
            </a:r>
            <a:endParaRPr lang="en-US" sz="2800" b="0" u="none" strike="noStrike">
              <a:solidFill>
                <a:schemeClr val="dk1">
                  <a:lumMod val="75000"/>
                  <a:lumOff val="25000"/>
                </a:schemeClr>
              </a:solidFill>
              <a:uFillTx/>
              <a:latin typeface="Franklin Gothic Book"/>
            </a:endParaRPr>
          </a:p>
          <a:p>
            <a:pPr marL="305280" indent="0" defTabSz="457200">
              <a:lnSpc>
                <a:spcPct val="110000"/>
              </a:lnSpc>
              <a:spcBef>
                <a:spcPts val="561"/>
              </a:spcBef>
              <a:spcAft>
                <a:spcPts val="601"/>
              </a:spcAft>
              <a:buNone/>
            </a:pPr>
            <a:r>
              <a:rPr lang="en-US" sz="2800" b="1" u="none" strike="noStrike">
                <a:solidFill>
                  <a:schemeClr val="dk1">
                    <a:lumMod val="75000"/>
                    <a:lumOff val="25000"/>
                  </a:schemeClr>
                </a:solidFill>
                <a:uFillTx/>
                <a:latin typeface="Franklin Gothic Book"/>
              </a:rPr>
              <a:t> </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2. Data Preprocessing:</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Handle missing values by replacing '?' with 'Others'</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Remove irrelevant categories ('Without-pay', 'Never-worked')</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Detect and remove outliers using boxplot visualization</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Filter age range (17-75 years) and education levels (5-16)</a:t>
            </a:r>
            <a:endParaRPr lang="en-US" sz="2800" b="0" u="none" strike="noStrike">
              <a:solidFill>
                <a:schemeClr val="dk1">
                  <a:lumMod val="75000"/>
                  <a:lumOff val="25000"/>
                </a:schemeClr>
              </a:solidFill>
              <a:uFillTx/>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90000"/>
          </a:bodyPr>
          <a:lstStyle/>
          <a:p>
            <a:pPr indent="0" defTabSz="457200">
              <a:lnSpc>
                <a:spcPct val="100000"/>
              </a:lnSpc>
              <a:buNone/>
            </a:pPr>
            <a:r>
              <a:rPr lang="en-US" sz="4400" b="1" u="none" strike="noStrike" cap="all">
                <a:solidFill>
                  <a:schemeClr val="accent1"/>
                </a:solidFill>
                <a:uFillTx/>
                <a:latin typeface="Arial"/>
                <a:ea typeface="Franklin Gothic Demi"/>
              </a:rPr>
              <a:t>Algorithm &amp; Deployment</a:t>
            </a:r>
            <a:endParaRPr lang="en-US" sz="4400" b="0" u="none" strike="noStrike">
              <a:solidFill>
                <a:schemeClr val="dk1"/>
              </a:solidFill>
              <a:uFillTx/>
              <a:latin typeface="Franklin Gothic Book"/>
            </a:endParaRPr>
          </a:p>
        </p:txBody>
      </p:sp>
      <p:sp>
        <p:nvSpPr>
          <p:cNvPr id="148"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fontScale="32500" lnSpcReduction="20000"/>
          </a:bodyPr>
          <a:lstStyle/>
          <a:p>
            <a:pPr marL="305280" indent="0" defTabSz="457200">
              <a:lnSpc>
                <a:spcPct val="110000"/>
              </a:lnSpc>
              <a:spcBef>
                <a:spcPts val="561"/>
              </a:spcBef>
              <a:spcAft>
                <a:spcPts val="601"/>
              </a:spcAft>
              <a:buNone/>
            </a:pPr>
            <a:r>
              <a:rPr lang="en-US" sz="2800" b="1" u="none" strike="noStrike">
                <a:solidFill>
                  <a:schemeClr val="dk1">
                    <a:lumMod val="75000"/>
                    <a:lumOff val="25000"/>
                  </a:schemeClr>
                </a:solidFill>
                <a:uFillTx/>
                <a:latin typeface="Franklin Gothic Book"/>
              </a:rPr>
              <a:t> </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3. Feature Engineering:</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Remove redundant features (education column)</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Apply Label Encoding to categorical variables:</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workclass, marital-status, occupation, relationship</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race, gender, native-country</a:t>
            </a:r>
            <a:endParaRPr lang="en-US" sz="2800" b="0" u="none" strike="noStrike">
              <a:solidFill>
                <a:schemeClr val="dk1">
                  <a:lumMod val="75000"/>
                  <a:lumOff val="25000"/>
                </a:schemeClr>
              </a:solidFill>
              <a:uFillTx/>
              <a:latin typeface="Franklin Gothic Book"/>
            </a:endParaRPr>
          </a:p>
          <a:p>
            <a:pPr marL="305280" indent="0" defTabSz="457200">
              <a:lnSpc>
                <a:spcPct val="110000"/>
              </a:lnSpc>
              <a:spcBef>
                <a:spcPts val="561"/>
              </a:spcBef>
              <a:spcAft>
                <a:spcPts val="601"/>
              </a:spcAft>
              <a:buNone/>
            </a:pPr>
            <a:r>
              <a:rPr lang="en-US" sz="2800" b="1" u="none" strike="noStrike">
                <a:solidFill>
                  <a:schemeClr val="dk1">
                    <a:lumMod val="75000"/>
                    <a:lumOff val="25000"/>
                  </a:schemeClr>
                </a:solidFill>
                <a:uFillTx/>
                <a:latin typeface="Franklin Gothic Book"/>
              </a:rPr>
              <a:t> </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4. Model Development:</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Split data into features (X) and target variable (y)</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Implement train-test split (80-20 ratio)</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Test multiple algorithms:</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Logistic Regression</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Random Forest Classifier</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K-Nearest Neighbors (KNN)</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Support Vector Machine (SVM)</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Gradient Boosting Classifier</a:t>
            </a:r>
            <a:endParaRPr lang="en-US" sz="2800" b="0" u="none" strike="noStrike">
              <a:solidFill>
                <a:schemeClr val="dk1">
                  <a:lumMod val="75000"/>
                  <a:lumOff val="25000"/>
                </a:schemeClr>
              </a:solidFill>
              <a:uFillTx/>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90000"/>
          </a:bodyPr>
          <a:lstStyle/>
          <a:p>
            <a:pPr indent="0" defTabSz="457200">
              <a:lnSpc>
                <a:spcPct val="100000"/>
              </a:lnSpc>
              <a:buNone/>
            </a:pPr>
            <a:r>
              <a:rPr lang="en-US" sz="4400" b="1" u="none" strike="noStrike" cap="all">
                <a:solidFill>
                  <a:schemeClr val="accent1"/>
                </a:solidFill>
                <a:uFillTx/>
                <a:latin typeface="Arial"/>
                <a:ea typeface="Franklin Gothic Demi"/>
              </a:rPr>
              <a:t>Algorithm &amp; Deployment</a:t>
            </a:r>
            <a:endParaRPr lang="en-US" sz="4400" b="0" u="none" strike="noStrike">
              <a:solidFill>
                <a:schemeClr val="dk1"/>
              </a:solidFill>
              <a:uFillTx/>
              <a:latin typeface="Franklin Gothic Book"/>
            </a:endParaRPr>
          </a:p>
        </p:txBody>
      </p:sp>
      <p:sp>
        <p:nvSpPr>
          <p:cNvPr id="150"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fontScale="55000" lnSpcReduction="20000"/>
          </a:bodyPr>
          <a:lstStyle/>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5. Model Evaluation:</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Compare accuracy scores across all models</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Generate classification reports</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Visualize model performance using bar charts</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Select best performing model</a:t>
            </a:r>
            <a:endParaRPr lang="en-US" sz="2800" b="0" u="none" strike="noStrike">
              <a:solidFill>
                <a:schemeClr val="dk1">
                  <a:lumMod val="75000"/>
                  <a:lumOff val="25000"/>
                </a:schemeClr>
              </a:solidFill>
              <a:uFillTx/>
              <a:latin typeface="Franklin Gothic Book"/>
            </a:endParaRPr>
          </a:p>
          <a:p>
            <a:pPr marL="305280" indent="0" defTabSz="457200">
              <a:lnSpc>
                <a:spcPct val="110000"/>
              </a:lnSpc>
              <a:spcBef>
                <a:spcPts val="561"/>
              </a:spcBef>
              <a:spcAft>
                <a:spcPts val="601"/>
              </a:spcAft>
              <a:buNone/>
            </a:pPr>
            <a:r>
              <a:rPr lang="en-US" sz="2800" b="1" u="none" strike="noStrike">
                <a:solidFill>
                  <a:schemeClr val="dk1">
                    <a:lumMod val="75000"/>
                    <a:lumOff val="25000"/>
                  </a:schemeClr>
                </a:solidFill>
                <a:uFillTx/>
                <a:latin typeface="Franklin Gothic Book"/>
              </a:rPr>
              <a:t> </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6. Model Deployment:</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Save the best model using joblib</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Create Streamlit web application (app.py)</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Implement user interface for single predictions</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Add batch prediction functionality</a:t>
            </a:r>
            <a:endParaRPr lang="en-US" sz="2800" b="0" u="none" strike="noStrik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lang="en-US" sz="2800" b="1" u="none" strike="noStrike">
                <a:solidFill>
                  <a:schemeClr val="dk1">
                    <a:lumMod val="75000"/>
                    <a:lumOff val="25000"/>
                  </a:schemeClr>
                </a:solidFill>
                <a:uFillTx/>
                <a:latin typeface="Franklin Gothic Book"/>
              </a:rPr>
              <a:t>   - Enable model downloading capabilities</a:t>
            </a:r>
            <a:endParaRPr lang="en-US" sz="2800" b="0" u="none" strike="noStrike">
              <a:solidFill>
                <a:schemeClr val="dk1">
                  <a:lumMod val="75000"/>
                  <a:lumOff val="25000"/>
                </a:schemeClr>
              </a:solidFill>
              <a:uFillTx/>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10.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1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1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4.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5.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6.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7.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8.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9.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22</TotalTime>
  <Words>826</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7</vt:i4>
      </vt:variant>
      <vt:variant>
        <vt:lpstr>Theme</vt:lpstr>
      </vt:variant>
      <vt:variant>
        <vt:i4>12</vt:i4>
      </vt:variant>
      <vt:variant>
        <vt:lpstr>Slide Titles</vt:lpstr>
      </vt:variant>
      <vt:variant>
        <vt:i4>15</vt:i4>
      </vt:variant>
    </vt:vector>
  </HeadingPairs>
  <TitlesOfParts>
    <vt:vector size="34" baseType="lpstr">
      <vt:lpstr>Arial</vt:lpstr>
      <vt:lpstr>Franklin Gothic Book</vt:lpstr>
      <vt:lpstr>Franklin Gothic Demi</vt:lpstr>
      <vt:lpstr>Symbol</vt:lpstr>
      <vt:lpstr>Times New Roman</vt:lpstr>
      <vt:lpstr>Wingdings</vt:lpstr>
      <vt:lpstr>Wingdings 2</vt:lpstr>
      <vt:lpstr>DividendVTI</vt:lpstr>
      <vt:lpstr>DividendVTI</vt:lpstr>
      <vt:lpstr>DividendVTI</vt:lpstr>
      <vt:lpstr>DividendVTI</vt:lpstr>
      <vt:lpstr>DividendVTI</vt:lpstr>
      <vt:lpstr>DividendVTI</vt:lpstr>
      <vt:lpstr>DividendVTI</vt:lpstr>
      <vt:lpstr>DividendVTI</vt:lpstr>
      <vt:lpstr>DividendVTI</vt:lpstr>
      <vt:lpstr>DividendVTI</vt:lpstr>
      <vt:lpstr>DividendVTI</vt:lpstr>
      <vt:lpstr>DividendVTI</vt:lpstr>
      <vt:lpstr>Employee Salary Prediction</vt:lpstr>
      <vt:lpstr>OUTLINE</vt:lpstr>
      <vt:lpstr>Problem Statement</vt:lpstr>
      <vt:lpstr>System  Approach</vt:lpstr>
      <vt:lpstr>System  Approach</vt:lpstr>
      <vt:lpstr>System  Approach</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Mohit Bansal</cp:lastModifiedBy>
  <cp:revision>39</cp:revision>
  <cp:lastPrinted>2025-07-21T19:42:15Z</cp:lastPrinted>
  <dcterms:created xsi:type="dcterms:W3CDTF">2021-05-26T16:50:10Z</dcterms:created>
  <dcterms:modified xsi:type="dcterms:W3CDTF">2025-07-24T19:04:46Z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10</vt:i4>
  </property>
</Properties>
</file>