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nl"/>
              <a:t>Het doel is dat we een beter werkende variant krijgen van beide ORB en URB (</a:t>
            </a:r>
            <a:r>
              <a:rPr lang="nl"/>
              <a:t>URB is eigen implementatie van ORB)</a:t>
            </a:r>
            <a:r>
              <a:rPr lang="nl"/>
              <a:t> het idee is dat we uiteindelijk een van de twee algoritmes gaan gebruiken. </a:t>
            </a:r>
          </a:p>
          <a:p>
            <a:pPr lvl="0">
              <a:spcBef>
                <a:spcPts val="0"/>
              </a:spcBef>
              <a:buNone/>
            </a:pPr>
            <a:r>
              <a:t/>
            </a:r>
            <a:endParaRPr/>
          </a:p>
          <a:p>
            <a:pPr lvl="0">
              <a:spcBef>
                <a:spcPts val="0"/>
              </a:spcBef>
              <a:buNone/>
            </a:pPr>
            <a:r>
              <a:rPr lang="nl"/>
              <a:t>Ook willen we een eigen dataset maken aan de hand van meerdere datasets. Daarbij valt het goed voor het maken van een plan voor de opnames voor Delft. Uit de opnames van Delft willen we veel data kunnen genereren die we vervolgens in Yolo kunnen gebruiken om Yolo te trainen.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ts val="4200"/>
              <a:buNone/>
              <a:defRPr sz="4200">
                <a:solidFill>
                  <a:schemeClr val="dk2"/>
                </a:solidFill>
              </a:defRPr>
            </a:lvl1pPr>
            <a:lvl2pPr lvl="1">
              <a:spcBef>
                <a:spcPts val="0"/>
              </a:spcBef>
              <a:buClr>
                <a:schemeClr val="dk2"/>
              </a:buClr>
              <a:buSzPts val="4200"/>
              <a:buNone/>
              <a:defRPr sz="4200">
                <a:solidFill>
                  <a:schemeClr val="dk2"/>
                </a:solidFill>
              </a:defRPr>
            </a:lvl2pPr>
            <a:lvl3pPr lvl="2">
              <a:spcBef>
                <a:spcPts val="0"/>
              </a:spcBef>
              <a:buClr>
                <a:schemeClr val="dk2"/>
              </a:buClr>
              <a:buSzPts val="4200"/>
              <a:buNone/>
              <a:defRPr sz="4200">
                <a:solidFill>
                  <a:schemeClr val="dk2"/>
                </a:solidFill>
              </a:defRPr>
            </a:lvl3pPr>
            <a:lvl4pPr lvl="3">
              <a:spcBef>
                <a:spcPts val="0"/>
              </a:spcBef>
              <a:buClr>
                <a:schemeClr val="dk2"/>
              </a:buClr>
              <a:buSzPts val="4200"/>
              <a:buNone/>
              <a:defRPr sz="4200">
                <a:solidFill>
                  <a:schemeClr val="dk2"/>
                </a:solidFill>
              </a:defRPr>
            </a:lvl4pPr>
            <a:lvl5pPr lvl="4">
              <a:spcBef>
                <a:spcPts val="0"/>
              </a:spcBef>
              <a:buClr>
                <a:schemeClr val="dk2"/>
              </a:buClr>
              <a:buSzPts val="4200"/>
              <a:buNone/>
              <a:defRPr sz="4200">
                <a:solidFill>
                  <a:schemeClr val="dk2"/>
                </a:solidFill>
              </a:defRPr>
            </a:lvl5pPr>
            <a:lvl6pPr lvl="5">
              <a:spcBef>
                <a:spcPts val="0"/>
              </a:spcBef>
              <a:buClr>
                <a:schemeClr val="dk2"/>
              </a:buClr>
              <a:buSzPts val="4200"/>
              <a:buNone/>
              <a:defRPr sz="4200">
                <a:solidFill>
                  <a:schemeClr val="dk2"/>
                </a:solidFill>
              </a:defRPr>
            </a:lvl6pPr>
            <a:lvl7pPr lvl="6">
              <a:spcBef>
                <a:spcPts val="0"/>
              </a:spcBef>
              <a:buClr>
                <a:schemeClr val="dk2"/>
              </a:buClr>
              <a:buSzPts val="4200"/>
              <a:buNone/>
              <a:defRPr sz="4200">
                <a:solidFill>
                  <a:schemeClr val="dk2"/>
                </a:solidFill>
              </a:defRPr>
            </a:lvl7pPr>
            <a:lvl8pPr lvl="7">
              <a:spcBef>
                <a:spcPts val="0"/>
              </a:spcBef>
              <a:buClr>
                <a:schemeClr val="dk2"/>
              </a:buClr>
              <a:buSzPts val="4200"/>
              <a:buNone/>
              <a:defRPr sz="4200">
                <a:solidFill>
                  <a:schemeClr val="dk2"/>
                </a:solidFill>
              </a:defRPr>
            </a:lvl8pPr>
            <a:lvl9pPr lvl="8">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ts val="8000"/>
              <a:buNone/>
              <a:defRPr sz="8000">
                <a:solidFill>
                  <a:schemeClr val="lt1"/>
                </a:solidFill>
              </a:defRPr>
            </a:lvl1pPr>
            <a:lvl2pPr lvl="1">
              <a:spcBef>
                <a:spcPts val="0"/>
              </a:spcBef>
              <a:buClr>
                <a:schemeClr val="lt1"/>
              </a:buClr>
              <a:buSzPts val="8000"/>
              <a:buNone/>
              <a:defRPr sz="8000">
                <a:solidFill>
                  <a:schemeClr val="lt1"/>
                </a:solidFill>
              </a:defRPr>
            </a:lvl2pPr>
            <a:lvl3pPr lvl="2">
              <a:spcBef>
                <a:spcPts val="0"/>
              </a:spcBef>
              <a:buClr>
                <a:schemeClr val="lt1"/>
              </a:buClr>
              <a:buSzPts val="8000"/>
              <a:buNone/>
              <a:defRPr sz="8000">
                <a:solidFill>
                  <a:schemeClr val="lt1"/>
                </a:solidFill>
              </a:defRPr>
            </a:lvl3pPr>
            <a:lvl4pPr lvl="3">
              <a:spcBef>
                <a:spcPts val="0"/>
              </a:spcBef>
              <a:buClr>
                <a:schemeClr val="lt1"/>
              </a:buClr>
              <a:buSzPts val="8000"/>
              <a:buNone/>
              <a:defRPr sz="8000">
                <a:solidFill>
                  <a:schemeClr val="lt1"/>
                </a:solidFill>
              </a:defRPr>
            </a:lvl4pPr>
            <a:lvl5pPr lvl="4">
              <a:spcBef>
                <a:spcPts val="0"/>
              </a:spcBef>
              <a:buClr>
                <a:schemeClr val="lt1"/>
              </a:buClr>
              <a:buSzPts val="8000"/>
              <a:buNone/>
              <a:defRPr sz="8000">
                <a:solidFill>
                  <a:schemeClr val="lt1"/>
                </a:solidFill>
              </a:defRPr>
            </a:lvl5pPr>
            <a:lvl6pPr lvl="5">
              <a:spcBef>
                <a:spcPts val="0"/>
              </a:spcBef>
              <a:buClr>
                <a:schemeClr val="lt1"/>
              </a:buClr>
              <a:buSzPts val="8000"/>
              <a:buNone/>
              <a:defRPr sz="8000">
                <a:solidFill>
                  <a:schemeClr val="lt1"/>
                </a:solidFill>
              </a:defRPr>
            </a:lvl6pPr>
            <a:lvl7pPr lvl="6">
              <a:spcBef>
                <a:spcPts val="0"/>
              </a:spcBef>
              <a:buClr>
                <a:schemeClr val="lt1"/>
              </a:buClr>
              <a:buSzPts val="8000"/>
              <a:buNone/>
              <a:defRPr sz="8000">
                <a:solidFill>
                  <a:schemeClr val="lt1"/>
                </a:solidFill>
              </a:defRPr>
            </a:lvl7pPr>
            <a:lvl8pPr lvl="7">
              <a:spcBef>
                <a:spcPts val="0"/>
              </a:spcBef>
              <a:buClr>
                <a:schemeClr val="lt1"/>
              </a:buClr>
              <a:buSzPts val="8000"/>
              <a:buNone/>
              <a:defRPr sz="8000">
                <a:solidFill>
                  <a:schemeClr val="lt1"/>
                </a:solidFill>
              </a:defRPr>
            </a:lvl8pPr>
            <a:lvl9pPr lvl="8">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buSzPts val="1300"/>
              <a:buChar char="●"/>
              <a:defRPr>
                <a:solidFill>
                  <a:schemeClr val="lt1"/>
                </a:solidFill>
              </a:defRPr>
            </a:lvl1pPr>
            <a:lvl2pPr lvl="1">
              <a:spcBef>
                <a:spcPts val="0"/>
              </a:spcBef>
              <a:buClr>
                <a:schemeClr val="lt1"/>
              </a:buClr>
              <a:buSzPts val="1100"/>
              <a:buChar char="○"/>
              <a:defRPr>
                <a:solidFill>
                  <a:schemeClr val="lt1"/>
                </a:solidFill>
              </a:defRPr>
            </a:lvl2pPr>
            <a:lvl3pPr lvl="2">
              <a:spcBef>
                <a:spcPts val="0"/>
              </a:spcBef>
              <a:buClr>
                <a:schemeClr val="lt1"/>
              </a:buClr>
              <a:buSzPts val="1100"/>
              <a:buChar char="■"/>
              <a:defRPr>
                <a:solidFill>
                  <a:schemeClr val="lt1"/>
                </a:solidFill>
              </a:defRPr>
            </a:lvl3pPr>
            <a:lvl4pPr lvl="3">
              <a:spcBef>
                <a:spcPts val="0"/>
              </a:spcBef>
              <a:buClr>
                <a:schemeClr val="lt1"/>
              </a:buClr>
              <a:buSzPts val="1100"/>
              <a:buChar char="●"/>
              <a:defRPr>
                <a:solidFill>
                  <a:schemeClr val="lt1"/>
                </a:solidFill>
              </a:defRPr>
            </a:lvl4pPr>
            <a:lvl5pPr lvl="4">
              <a:spcBef>
                <a:spcPts val="0"/>
              </a:spcBef>
              <a:buClr>
                <a:schemeClr val="lt1"/>
              </a:buClr>
              <a:buSzPts val="1100"/>
              <a:buChar char="○"/>
              <a:defRPr>
                <a:solidFill>
                  <a:schemeClr val="lt1"/>
                </a:solidFill>
              </a:defRPr>
            </a:lvl5pPr>
            <a:lvl6pPr lvl="5">
              <a:spcBef>
                <a:spcPts val="0"/>
              </a:spcBef>
              <a:buClr>
                <a:schemeClr val="lt1"/>
              </a:buClr>
              <a:buSzPts val="1100"/>
              <a:buChar char="■"/>
              <a:defRPr>
                <a:solidFill>
                  <a:schemeClr val="lt1"/>
                </a:solidFill>
              </a:defRPr>
            </a:lvl6pPr>
            <a:lvl7pPr lvl="6">
              <a:spcBef>
                <a:spcPts val="0"/>
              </a:spcBef>
              <a:buClr>
                <a:schemeClr val="lt1"/>
              </a:buClr>
              <a:buSzPts val="1100"/>
              <a:buChar char="●"/>
              <a:defRPr>
                <a:solidFill>
                  <a:schemeClr val="lt1"/>
                </a:solidFill>
              </a:defRPr>
            </a:lvl7pPr>
            <a:lvl8pPr lvl="7">
              <a:spcBef>
                <a:spcPts val="0"/>
              </a:spcBef>
              <a:buClr>
                <a:schemeClr val="lt1"/>
              </a:buClr>
              <a:buSzPts val="1100"/>
              <a:buChar char="○"/>
              <a:defRPr>
                <a:solidFill>
                  <a:schemeClr val="lt1"/>
                </a:solidFill>
              </a:defRPr>
            </a:lvl8pPr>
            <a:lvl9pPr lvl="8">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ts val="2600"/>
              <a:buNone/>
              <a:defRPr sz="2600">
                <a:solidFill>
                  <a:schemeClr val="dk2"/>
                </a:solidFill>
              </a:defRPr>
            </a:lvl1pPr>
            <a:lvl2pPr lvl="1">
              <a:spcBef>
                <a:spcPts val="0"/>
              </a:spcBef>
              <a:buClr>
                <a:schemeClr val="dk2"/>
              </a:buClr>
              <a:buSzPts val="2600"/>
              <a:buNone/>
              <a:defRPr sz="2600">
                <a:solidFill>
                  <a:schemeClr val="dk2"/>
                </a:solidFill>
              </a:defRPr>
            </a:lvl2pPr>
            <a:lvl3pPr lvl="2">
              <a:spcBef>
                <a:spcPts val="0"/>
              </a:spcBef>
              <a:buClr>
                <a:schemeClr val="dk2"/>
              </a:buClr>
              <a:buSzPts val="2600"/>
              <a:buNone/>
              <a:defRPr sz="2600">
                <a:solidFill>
                  <a:schemeClr val="dk2"/>
                </a:solidFill>
              </a:defRPr>
            </a:lvl3pPr>
            <a:lvl4pPr lvl="3">
              <a:spcBef>
                <a:spcPts val="0"/>
              </a:spcBef>
              <a:buClr>
                <a:schemeClr val="dk2"/>
              </a:buClr>
              <a:buSzPts val="2600"/>
              <a:buNone/>
              <a:defRPr sz="2600">
                <a:solidFill>
                  <a:schemeClr val="dk2"/>
                </a:solidFill>
              </a:defRPr>
            </a:lvl4pPr>
            <a:lvl5pPr lvl="4">
              <a:spcBef>
                <a:spcPts val="0"/>
              </a:spcBef>
              <a:buClr>
                <a:schemeClr val="dk2"/>
              </a:buClr>
              <a:buSzPts val="2600"/>
              <a:buNone/>
              <a:defRPr sz="2600">
                <a:solidFill>
                  <a:schemeClr val="dk2"/>
                </a:solidFill>
              </a:defRPr>
            </a:lvl5pPr>
            <a:lvl6pPr lvl="5">
              <a:spcBef>
                <a:spcPts val="0"/>
              </a:spcBef>
              <a:buClr>
                <a:schemeClr val="dk2"/>
              </a:buClr>
              <a:buSzPts val="2600"/>
              <a:buNone/>
              <a:defRPr sz="2600">
                <a:solidFill>
                  <a:schemeClr val="dk2"/>
                </a:solidFill>
              </a:defRPr>
            </a:lvl6pPr>
            <a:lvl7pPr lvl="6">
              <a:spcBef>
                <a:spcPts val="0"/>
              </a:spcBef>
              <a:buClr>
                <a:schemeClr val="dk2"/>
              </a:buClr>
              <a:buSzPts val="2600"/>
              <a:buNone/>
              <a:defRPr sz="2600">
                <a:solidFill>
                  <a:schemeClr val="dk2"/>
                </a:solidFill>
              </a:defRPr>
            </a:lvl7pPr>
            <a:lvl8pPr lvl="7">
              <a:spcBef>
                <a:spcPts val="0"/>
              </a:spcBef>
              <a:buClr>
                <a:schemeClr val="dk2"/>
              </a:buClr>
              <a:buSzPts val="2600"/>
              <a:buNone/>
              <a:defRPr sz="2600">
                <a:solidFill>
                  <a:schemeClr val="dk2"/>
                </a:solidFill>
              </a:defRPr>
            </a:lvl8pPr>
            <a:lvl9pPr lvl="8">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ts val="2800"/>
              <a:buFont typeface="Raleway"/>
              <a:buNone/>
              <a:defRPr b="1" sz="2800">
                <a:latin typeface="Raleway"/>
                <a:ea typeface="Raleway"/>
                <a:cs typeface="Raleway"/>
                <a:sym typeface="Raleway"/>
              </a:defRPr>
            </a:lvl1pPr>
            <a:lvl2pPr lvl="1">
              <a:spcBef>
                <a:spcPts val="0"/>
              </a:spcBef>
              <a:buSzPts val="2800"/>
              <a:buFont typeface="Raleway"/>
              <a:buNone/>
              <a:defRPr b="1" sz="2800">
                <a:latin typeface="Raleway"/>
                <a:ea typeface="Raleway"/>
                <a:cs typeface="Raleway"/>
                <a:sym typeface="Raleway"/>
              </a:defRPr>
            </a:lvl2pPr>
            <a:lvl3pPr lvl="2">
              <a:spcBef>
                <a:spcPts val="0"/>
              </a:spcBef>
              <a:buSzPts val="2800"/>
              <a:buFont typeface="Raleway"/>
              <a:buNone/>
              <a:defRPr b="1" sz="2800">
                <a:latin typeface="Raleway"/>
                <a:ea typeface="Raleway"/>
                <a:cs typeface="Raleway"/>
                <a:sym typeface="Raleway"/>
              </a:defRPr>
            </a:lvl3pPr>
            <a:lvl4pPr lvl="3">
              <a:spcBef>
                <a:spcPts val="0"/>
              </a:spcBef>
              <a:buSzPts val="2800"/>
              <a:buFont typeface="Raleway"/>
              <a:buNone/>
              <a:defRPr b="1" sz="2800">
                <a:latin typeface="Raleway"/>
                <a:ea typeface="Raleway"/>
                <a:cs typeface="Raleway"/>
                <a:sym typeface="Raleway"/>
              </a:defRPr>
            </a:lvl4pPr>
            <a:lvl5pPr lvl="4">
              <a:spcBef>
                <a:spcPts val="0"/>
              </a:spcBef>
              <a:buSzPts val="2800"/>
              <a:buFont typeface="Raleway"/>
              <a:buNone/>
              <a:defRPr b="1" sz="2800">
                <a:latin typeface="Raleway"/>
                <a:ea typeface="Raleway"/>
                <a:cs typeface="Raleway"/>
                <a:sym typeface="Raleway"/>
              </a:defRPr>
            </a:lvl5pPr>
            <a:lvl6pPr lvl="5">
              <a:spcBef>
                <a:spcPts val="0"/>
              </a:spcBef>
              <a:buSzPts val="2800"/>
              <a:buFont typeface="Raleway"/>
              <a:buNone/>
              <a:defRPr b="1" sz="2800">
                <a:latin typeface="Raleway"/>
                <a:ea typeface="Raleway"/>
                <a:cs typeface="Raleway"/>
                <a:sym typeface="Raleway"/>
              </a:defRPr>
            </a:lvl6pPr>
            <a:lvl7pPr lvl="6">
              <a:spcBef>
                <a:spcPts val="0"/>
              </a:spcBef>
              <a:buSzPts val="2800"/>
              <a:buFont typeface="Raleway"/>
              <a:buNone/>
              <a:defRPr b="1" sz="2800">
                <a:latin typeface="Raleway"/>
                <a:ea typeface="Raleway"/>
                <a:cs typeface="Raleway"/>
                <a:sym typeface="Raleway"/>
              </a:defRPr>
            </a:lvl7pPr>
            <a:lvl8pPr lvl="7">
              <a:spcBef>
                <a:spcPts val="0"/>
              </a:spcBef>
              <a:buSzPts val="2800"/>
              <a:buFont typeface="Raleway"/>
              <a:buNone/>
              <a:defRPr b="1" sz="2800">
                <a:latin typeface="Raleway"/>
                <a:ea typeface="Raleway"/>
                <a:cs typeface="Raleway"/>
                <a:sym typeface="Raleway"/>
              </a:defRPr>
            </a:lvl8pPr>
            <a:lvl9pPr lvl="8">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lvl="0" rtl="0">
              <a:spcBef>
                <a:spcPts val="0"/>
              </a:spcBef>
              <a:buNone/>
            </a:pPr>
            <a:r>
              <a:rPr lang="nl" sz="1200"/>
              <a:t>LearningLab rondom autonoom rijdend vervoer binnen stedelijke gebieden (last mile)</a:t>
            </a:r>
          </a:p>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lvl="0" rtl="0">
              <a:spcBef>
                <a:spcPts val="0"/>
              </a:spcBef>
              <a:buNone/>
            </a:pPr>
            <a:r>
              <a:rPr lang="nl" sz="2400"/>
              <a:t>Week 11</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950788" y="975000"/>
            <a:ext cx="5242427" cy="39318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nl"/>
              <a:t>Inhoud</a:t>
            </a:r>
          </a:p>
        </p:txBody>
      </p:sp>
      <p:sp>
        <p:nvSpPr>
          <p:cNvPr id="102" name="Shape 10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Urbinn</a:t>
            </a:r>
          </a:p>
          <a:p>
            <a:pPr indent="-311150" lvl="0" marL="457200" rtl="0">
              <a:spcBef>
                <a:spcPts val="0"/>
              </a:spcBef>
              <a:spcAft>
                <a:spcPts val="0"/>
              </a:spcAft>
              <a:buSzPts val="1300"/>
              <a:buChar char="●"/>
            </a:pPr>
            <a:r>
              <a:rPr lang="nl"/>
              <a:t>Waar zijn we nu mee bezig?</a:t>
            </a:r>
          </a:p>
          <a:p>
            <a:pPr indent="-311150" lvl="0" marL="457200">
              <a:spcBef>
                <a:spcPts val="0"/>
              </a:spcBef>
              <a:buSzPts val="1300"/>
              <a:buChar char="●"/>
            </a:pPr>
            <a:r>
              <a:rPr lang="nl"/>
              <a:t>Belangrijkste doelen deze sprint.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Urbinn</a:t>
            </a:r>
          </a:p>
        </p:txBody>
      </p:sp>
      <p:sp>
        <p:nvSpPr>
          <p:cNvPr id="108" name="Shape 108"/>
          <p:cNvSpPr txBox="1"/>
          <p:nvPr>
            <p:ph idx="1" type="body"/>
          </p:nvPr>
        </p:nvSpPr>
        <p:spPr>
          <a:xfrm>
            <a:off x="729450" y="1811550"/>
            <a:ext cx="7688700" cy="2261100"/>
          </a:xfrm>
          <a:prstGeom prst="rect">
            <a:avLst/>
          </a:prstGeom>
        </p:spPr>
        <p:txBody>
          <a:bodyPr anchorCtr="0" anchor="t" bIns="91425" lIns="91425" rIns="91425" wrap="square" tIns="91425">
            <a:noAutofit/>
          </a:bodyPr>
          <a:lstStyle/>
          <a:p>
            <a:pPr lvl="0" rtl="0">
              <a:lnSpc>
                <a:spcPct val="166000"/>
              </a:lnSpc>
              <a:spcBef>
                <a:spcPts val="0"/>
              </a:spcBef>
              <a:spcAft>
                <a:spcPts val="1500"/>
              </a:spcAft>
              <a:buNone/>
            </a:pPr>
            <a:r>
              <a:rPr lang="nl" sz="1200">
                <a:solidFill>
                  <a:srgbClr val="777777"/>
                </a:solidFill>
                <a:latin typeface="Open Sans"/>
                <a:ea typeface="Open Sans"/>
                <a:cs typeface="Open Sans"/>
                <a:sym typeface="Open Sans"/>
              </a:rPr>
              <a:t>Semantische kaart voor navigatie in stedelijke gebieden</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Opbouwen 3D Kaart</a:t>
            </a:r>
          </a:p>
          <a:p>
            <a:pPr indent="-304800" lvl="0" marL="457200" rtl="0">
              <a:lnSpc>
                <a:spcPct val="166000"/>
              </a:lnSpc>
              <a:spcBef>
                <a:spcPts val="0"/>
              </a:spcBef>
              <a:spcAft>
                <a:spcPts val="0"/>
              </a:spcAft>
              <a:buClr>
                <a:srgbClr val="777777"/>
              </a:buClr>
              <a:buSzPts val="1200"/>
              <a:buFont typeface="Open Sans"/>
              <a:buChar char="●"/>
            </a:pPr>
            <a:r>
              <a:rPr lang="nl" sz="1200">
                <a:solidFill>
                  <a:srgbClr val="777777"/>
                </a:solidFill>
                <a:latin typeface="Open Sans"/>
                <a:ea typeface="Open Sans"/>
                <a:cs typeface="Open Sans"/>
                <a:sym typeface="Open Sans"/>
              </a:rPr>
              <a:t>	Vertalen naar locatie op bestaande 2D Kaart </a:t>
            </a:r>
          </a:p>
          <a:p>
            <a:pPr indent="-304800" lvl="0" marL="457200" rtl="0">
              <a:lnSpc>
                <a:spcPct val="166000"/>
              </a:lnSpc>
              <a:spcBef>
                <a:spcPts val="0"/>
              </a:spcBef>
              <a:spcAft>
                <a:spcPts val="1500"/>
              </a:spcAft>
              <a:buClr>
                <a:srgbClr val="777777"/>
              </a:buClr>
              <a:buSzPts val="1200"/>
              <a:buFont typeface="Open Sans"/>
              <a:buChar char="●"/>
            </a:pPr>
            <a:r>
              <a:rPr lang="nl" sz="1200">
                <a:solidFill>
                  <a:srgbClr val="777777"/>
                </a:solidFill>
                <a:latin typeface="Open Sans"/>
                <a:ea typeface="Open Sans"/>
                <a:cs typeface="Open Sans"/>
                <a:sym typeface="Open Sans"/>
              </a:rPr>
              <a:t>	Real-time herkennen van waypoints (objecten)</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09" name="Shape 109"/>
          <p:cNvPicPr preferRelativeResize="0"/>
          <p:nvPr/>
        </p:nvPicPr>
        <p:blipFill>
          <a:blip r:embed="rId3">
            <a:alphaModFix/>
          </a:blip>
          <a:stretch>
            <a:fillRect/>
          </a:stretch>
        </p:blipFill>
        <p:spPr>
          <a:xfrm>
            <a:off x="5347975" y="2105375"/>
            <a:ext cx="3104400" cy="1967275"/>
          </a:xfrm>
          <a:prstGeom prst="rect">
            <a:avLst/>
          </a:prstGeom>
          <a:noFill/>
          <a:ln>
            <a:noFill/>
          </a:ln>
        </p:spPr>
      </p:pic>
      <p:pic>
        <p:nvPicPr>
          <p:cNvPr id="110" name="Shape 110"/>
          <p:cNvPicPr preferRelativeResize="0"/>
          <p:nvPr/>
        </p:nvPicPr>
        <p:blipFill>
          <a:blip r:embed="rId4">
            <a:alphaModFix/>
          </a:blip>
          <a:stretch>
            <a:fillRect/>
          </a:stretch>
        </p:blipFill>
        <p:spPr>
          <a:xfrm>
            <a:off x="1769950" y="3299750"/>
            <a:ext cx="2363375" cy="1327700"/>
          </a:xfrm>
          <a:prstGeom prst="rect">
            <a:avLst/>
          </a:prstGeom>
          <a:noFill/>
          <a:ln cap="flat" cmpd="sng" w="19050">
            <a:solidFill>
              <a:srgbClr val="FFFFFF"/>
            </a:solidFill>
            <a:prstDash val="solid"/>
            <a:round/>
            <a:headEnd len="med" w="med" type="none"/>
            <a:tailEnd len="med" w="med"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nl" sz="1800">
                <a:solidFill>
                  <a:schemeClr val="accent1"/>
                </a:solidFill>
                <a:latin typeface="Open Sans"/>
                <a:ea typeface="Open Sans"/>
                <a:cs typeface="Open Sans"/>
                <a:sym typeface="Open Sans"/>
              </a:rPr>
              <a:t>Waar zijn we nu mee bezig?</a:t>
            </a:r>
          </a:p>
        </p:txBody>
      </p:sp>
      <p:sp>
        <p:nvSpPr>
          <p:cNvPr id="116" name="Shape 11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Labelen via Bbox</a:t>
            </a:r>
          </a:p>
          <a:p>
            <a:pPr indent="-311150" lvl="0" marL="457200" rtl="0">
              <a:spcBef>
                <a:spcPts val="0"/>
              </a:spcBef>
              <a:spcAft>
                <a:spcPts val="0"/>
              </a:spcAft>
              <a:buSzPts val="1300"/>
              <a:buChar char="-"/>
            </a:pPr>
            <a:r>
              <a:rPr lang="nl"/>
              <a:t>Optimaliseren van Yolo</a:t>
            </a:r>
          </a:p>
          <a:p>
            <a:pPr indent="-311150" lvl="0" marL="457200" rtl="0">
              <a:spcBef>
                <a:spcPts val="0"/>
              </a:spcBef>
              <a:spcAft>
                <a:spcPts val="0"/>
              </a:spcAft>
              <a:buSzPts val="1300"/>
              <a:buChar char="-"/>
            </a:pPr>
            <a:r>
              <a:rPr lang="nl"/>
              <a:t>Herschrijven van ORB-SLAM2</a:t>
            </a:r>
          </a:p>
          <a:p>
            <a:pPr indent="-311150" lvl="0" marL="457200" rtl="0">
              <a:spcBef>
                <a:spcPts val="0"/>
              </a:spcBef>
              <a:buSzPts val="1300"/>
              <a:buChar char="-"/>
            </a:pPr>
            <a:r>
              <a:rPr lang="nl"/>
              <a:t>Memory leaks dichten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nl" sz="1800">
                <a:solidFill>
                  <a:schemeClr val="accent1"/>
                </a:solidFill>
                <a:latin typeface="Open Sans"/>
                <a:ea typeface="Open Sans"/>
                <a:cs typeface="Open Sans"/>
                <a:sym typeface="Open Sans"/>
              </a:rPr>
              <a:t>Belangrijkste doelen deze sprint</a:t>
            </a:r>
          </a:p>
        </p:txBody>
      </p:sp>
      <p:sp>
        <p:nvSpPr>
          <p:cNvPr id="122" name="Shape 122"/>
          <p:cNvSpPr txBox="1"/>
          <p:nvPr>
            <p:ph idx="1" type="body"/>
          </p:nvPr>
        </p:nvSpPr>
        <p:spPr>
          <a:xfrm>
            <a:off x="668325" y="2087600"/>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nl"/>
              <a:t>Beter werkende ORB-SLAM2 / URB</a:t>
            </a:r>
          </a:p>
          <a:p>
            <a:pPr indent="-311150" lvl="0" marL="457200" rtl="0">
              <a:spcBef>
                <a:spcPts val="0"/>
              </a:spcBef>
              <a:spcAft>
                <a:spcPts val="0"/>
              </a:spcAft>
              <a:buSzPts val="1300"/>
              <a:buChar char="-"/>
            </a:pPr>
            <a:r>
              <a:rPr lang="nl"/>
              <a:t>Yolo trainen</a:t>
            </a:r>
          </a:p>
          <a:p>
            <a:pPr indent="-311150" lvl="0" marL="457200" rtl="0">
              <a:spcBef>
                <a:spcPts val="0"/>
              </a:spcBef>
              <a:spcAft>
                <a:spcPts val="0"/>
              </a:spcAft>
              <a:buSzPts val="1300"/>
              <a:buChar char="-"/>
            </a:pPr>
            <a:r>
              <a:rPr lang="nl"/>
              <a:t>Eigen dataset </a:t>
            </a:r>
            <a:r>
              <a:rPr lang="nl"/>
              <a:t>creëren</a:t>
            </a:r>
            <a:r>
              <a:rPr lang="nl"/>
              <a:t> </a:t>
            </a:r>
          </a:p>
          <a:p>
            <a:pPr indent="-311150" lvl="0" marL="457200" rtl="0">
              <a:spcBef>
                <a:spcPts val="0"/>
              </a:spcBef>
              <a:buSzPts val="1300"/>
              <a:buChar char="-"/>
            </a:pPr>
            <a:r>
              <a:rPr lang="nl"/>
              <a:t>Plan voor opnames van Delft</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nl" sz="1800">
                <a:latin typeface="Open Sans"/>
                <a:ea typeface="Open Sans"/>
                <a:cs typeface="Open Sans"/>
                <a:sym typeface="Open Sans"/>
              </a:rPr>
              <a:t>Vragen?</a:t>
            </a:r>
          </a:p>
        </p:txBody>
      </p:sp>
      <p:sp>
        <p:nvSpPr>
          <p:cNvPr id="128" name="Shape 128"/>
          <p:cNvSpPr txBox="1"/>
          <p:nvPr>
            <p:ph idx="1" type="body"/>
          </p:nvPr>
        </p:nvSpPr>
        <p:spPr>
          <a:xfrm>
            <a:off x="2406125" y="4043050"/>
            <a:ext cx="5688900" cy="305400"/>
          </a:xfrm>
          <a:prstGeom prst="rect">
            <a:avLst/>
          </a:prstGeom>
        </p:spPr>
        <p:txBody>
          <a:bodyPr anchorCtr="0" anchor="t" bIns="91425" lIns="91425" rIns="91425" wrap="square" tIns="91425">
            <a:noAutofit/>
          </a:bodyPr>
          <a:lstStyle/>
          <a:p>
            <a:pPr lvl="0">
              <a:spcBef>
                <a:spcPts val="0"/>
              </a:spcBef>
              <a:buNone/>
            </a:pPr>
            <a:r>
              <a:rPr i="1" lang="nl" sz="900">
                <a:latin typeface="Open Sans"/>
                <a:ea typeface="Open Sans"/>
                <a:cs typeface="Open Sans"/>
                <a:sym typeface="Open Sans"/>
              </a:rPr>
              <a:t>Bron: https://www.lifehacker.com.au/2014/07/the-five-best-questions-a-job-candidate-can-ask/</a:t>
            </a:r>
          </a:p>
        </p:txBody>
      </p:sp>
      <p:pic>
        <p:nvPicPr>
          <p:cNvPr id="129" name="Shape 129"/>
          <p:cNvPicPr preferRelativeResize="0"/>
          <p:nvPr/>
        </p:nvPicPr>
        <p:blipFill>
          <a:blip r:embed="rId3">
            <a:alphaModFix/>
          </a:blip>
          <a:stretch>
            <a:fillRect/>
          </a:stretch>
        </p:blipFill>
        <p:spPr>
          <a:xfrm>
            <a:off x="2449800" y="1853850"/>
            <a:ext cx="4019750" cy="226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