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250" autoAdjust="0"/>
  </p:normalViewPr>
  <p:slideViewPr>
    <p:cSldViewPr snapToGrid="0">
      <p:cViewPr>
        <p:scale>
          <a:sx n="100" d="100"/>
          <a:sy n="100"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8FC47-0679-4ABC-87C7-9A9105DF893D}" type="doc">
      <dgm:prSet loTypeId="urn:microsoft.com/office/officeart/2005/8/layout/bProcess3" loCatId="process" qsTypeId="urn:microsoft.com/office/officeart/2005/8/quickstyle/simple1" qsCatId="simple" csTypeId="urn:microsoft.com/office/officeart/2005/8/colors/accent5_2" csCatId="accent5" phldr="1"/>
      <dgm:spPr/>
      <dgm:t>
        <a:bodyPr/>
        <a:lstStyle/>
        <a:p>
          <a:endParaRPr lang="en-US"/>
        </a:p>
      </dgm:t>
    </dgm:pt>
    <dgm:pt modelId="{52C4554E-22CF-4BF4-A1AD-E178A1544569}">
      <dgm:prSet/>
      <dgm:spPr/>
      <dgm:t>
        <a:bodyPr/>
        <a:lstStyle/>
        <a:p>
          <a:r>
            <a:rPr lang="en-US" dirty="0"/>
            <a:t>threat actor (TA) abused the CVE-2022-30190 (</a:t>
          </a:r>
          <a:r>
            <a:rPr lang="en-US" dirty="0" err="1"/>
            <a:t>Follina</a:t>
          </a:r>
          <a:r>
            <a:rPr lang="en-US" dirty="0"/>
            <a:t>) vulnerability</a:t>
          </a:r>
        </a:p>
      </dgm:t>
    </dgm:pt>
    <dgm:pt modelId="{78770C00-E717-4941-B619-42E84BA65374}" type="parTrans" cxnId="{B56295D8-8E06-49FA-8133-F008A64B07BE}">
      <dgm:prSet/>
      <dgm:spPr/>
      <dgm:t>
        <a:bodyPr/>
        <a:lstStyle/>
        <a:p>
          <a:endParaRPr lang="en-US"/>
        </a:p>
      </dgm:t>
    </dgm:pt>
    <dgm:pt modelId="{50AD9535-C74E-4FFE-A6E8-B6CF9CBDFBFA}" type="sibTrans" cxnId="{B56295D8-8E06-49FA-8133-F008A64B07BE}">
      <dgm:prSet/>
      <dgm:spPr/>
      <dgm:t>
        <a:bodyPr/>
        <a:lstStyle/>
        <a:p>
          <a:endParaRPr lang="en-US"/>
        </a:p>
      </dgm:t>
    </dgm:pt>
    <dgm:pt modelId="{851BD1B2-6FFB-469A-ABC4-11C1E425ECE5}">
      <dgm:prSet/>
      <dgm:spPr/>
      <dgm:t>
        <a:bodyPr/>
        <a:lstStyle/>
        <a:p>
          <a:r>
            <a:rPr lang="en-US" dirty="0"/>
            <a:t>exploit code in malicious word document to gain initial access</a:t>
          </a:r>
        </a:p>
      </dgm:t>
    </dgm:pt>
    <dgm:pt modelId="{7190A2FD-46FF-4022-961D-9E452F362133}" type="parTrans" cxnId="{80BE42D0-D74F-4092-8780-64DC4893CDB6}">
      <dgm:prSet/>
      <dgm:spPr/>
      <dgm:t>
        <a:bodyPr/>
        <a:lstStyle/>
        <a:p>
          <a:endParaRPr lang="en-US"/>
        </a:p>
      </dgm:t>
    </dgm:pt>
    <dgm:pt modelId="{D3DF2C18-47BE-4E53-87CB-65C46BA0EBEE}" type="sibTrans" cxnId="{80BE42D0-D74F-4092-8780-64DC4893CDB6}">
      <dgm:prSet/>
      <dgm:spPr/>
      <dgm:t>
        <a:bodyPr/>
        <a:lstStyle/>
        <a:p>
          <a:endParaRPr lang="en-US"/>
        </a:p>
      </dgm:t>
    </dgm:pt>
    <dgm:pt modelId="{2BF2BA02-5CA7-489F-A6A9-1838C44653FB}">
      <dgm:prSet/>
      <dgm:spPr/>
      <dgm:t>
        <a:bodyPr/>
        <a:lstStyle/>
        <a:p>
          <a:r>
            <a:rPr lang="en-US"/>
            <a:t>MalDoc likely arrived by the means of thread-hijacked emails from distribution channels used by TA570</a:t>
          </a:r>
        </a:p>
      </dgm:t>
    </dgm:pt>
    <dgm:pt modelId="{814B6382-B663-4812-8245-2094588361CE}" type="parTrans" cxnId="{5B3C33CA-45B5-4042-A6A6-90E2013D0F58}">
      <dgm:prSet/>
      <dgm:spPr/>
      <dgm:t>
        <a:bodyPr/>
        <a:lstStyle/>
        <a:p>
          <a:endParaRPr lang="en-US"/>
        </a:p>
      </dgm:t>
    </dgm:pt>
    <dgm:pt modelId="{6C10963C-425E-4C19-8107-FA471C0CD5E2}" type="sibTrans" cxnId="{5B3C33CA-45B5-4042-A6A6-90E2013D0F58}">
      <dgm:prSet/>
      <dgm:spPr/>
      <dgm:t>
        <a:bodyPr/>
        <a:lstStyle/>
        <a:p>
          <a:endParaRPr lang="en-US"/>
        </a:p>
      </dgm:t>
    </dgm:pt>
    <dgm:pt modelId="{8246F839-6D84-4CD8-93DB-3A9EC78D54B0}">
      <dgm:prSet/>
      <dgm:spPr/>
      <dgm:t>
        <a:bodyPr/>
        <a:lstStyle/>
        <a:p>
          <a:r>
            <a:rPr lang="en-US"/>
            <a:t>MalDoc gets executed</a:t>
          </a:r>
        </a:p>
      </dgm:t>
    </dgm:pt>
    <dgm:pt modelId="{A785379E-36F5-449A-B8D4-C32237D117D9}" type="parTrans" cxnId="{0B3B69B7-983E-4C13-BF14-0415FB56630B}">
      <dgm:prSet/>
      <dgm:spPr/>
      <dgm:t>
        <a:bodyPr/>
        <a:lstStyle/>
        <a:p>
          <a:endParaRPr lang="en-US"/>
        </a:p>
      </dgm:t>
    </dgm:pt>
    <dgm:pt modelId="{05F2F5A0-CFEF-48D2-AB0A-E7012F8EB5EF}" type="sibTrans" cxnId="{0B3B69B7-983E-4C13-BF14-0415FB56630B}">
      <dgm:prSet/>
      <dgm:spPr/>
      <dgm:t>
        <a:bodyPr/>
        <a:lstStyle/>
        <a:p>
          <a:endParaRPr lang="en-US"/>
        </a:p>
      </dgm:t>
    </dgm:pt>
    <dgm:pt modelId="{FA23135D-6E4B-4910-B6CB-3EBB6B51C434}">
      <dgm:prSet/>
      <dgm:spPr/>
      <dgm:t>
        <a:bodyPr/>
        <a:lstStyle/>
        <a:p>
          <a:r>
            <a:rPr lang="en-US"/>
            <a:t>HTML file was retrieved HTML file was retrieved from a remote server containing a PowerShell payload</a:t>
          </a:r>
        </a:p>
      </dgm:t>
    </dgm:pt>
    <dgm:pt modelId="{8EFB7D0A-D3AF-4A91-BEA6-FA48E49D95CE}" type="parTrans" cxnId="{A076C8B1-CFDF-491F-B037-3652F106C3B1}">
      <dgm:prSet/>
      <dgm:spPr/>
      <dgm:t>
        <a:bodyPr/>
        <a:lstStyle/>
        <a:p>
          <a:endParaRPr lang="en-US"/>
        </a:p>
      </dgm:t>
    </dgm:pt>
    <dgm:pt modelId="{803D04DF-398E-4941-A322-EEECDF675334}" type="sibTrans" cxnId="{A076C8B1-CFDF-491F-B037-3652F106C3B1}">
      <dgm:prSet/>
      <dgm:spPr/>
      <dgm:t>
        <a:bodyPr/>
        <a:lstStyle/>
        <a:p>
          <a:endParaRPr lang="en-US"/>
        </a:p>
      </dgm:t>
    </dgm:pt>
    <dgm:pt modelId="{F8EDBE4A-2DA1-4807-9B5D-F78D4304C900}">
      <dgm:prSet/>
      <dgm:spPr/>
      <dgm:t>
        <a:bodyPr/>
        <a:lstStyle/>
        <a:p>
          <a:r>
            <a:rPr lang="en-US" b="0" dirty="0"/>
            <a:t>Payload contained base64-encoded content to download </a:t>
          </a:r>
          <a:r>
            <a:rPr lang="en-US" b="0" dirty="0" err="1"/>
            <a:t>Qbot</a:t>
          </a:r>
          <a:r>
            <a:rPr lang="en-US" b="0" dirty="0"/>
            <a:t> DDLs inside the user's Temp directory</a:t>
          </a:r>
        </a:p>
      </dgm:t>
    </dgm:pt>
    <dgm:pt modelId="{407D19E3-CDA8-4982-9130-ED71FB71542D}" type="parTrans" cxnId="{428A6B87-518C-4419-9D53-5E288E11D4C5}">
      <dgm:prSet/>
      <dgm:spPr/>
      <dgm:t>
        <a:bodyPr/>
        <a:lstStyle/>
        <a:p>
          <a:endParaRPr lang="nl-BE"/>
        </a:p>
      </dgm:t>
    </dgm:pt>
    <dgm:pt modelId="{BD2F35E9-5E16-404D-8871-7CE076B776A2}" type="sibTrans" cxnId="{428A6B87-518C-4419-9D53-5E288E11D4C5}">
      <dgm:prSet/>
      <dgm:spPr/>
      <dgm:t>
        <a:bodyPr/>
        <a:lstStyle/>
        <a:p>
          <a:endParaRPr lang="nl-BE"/>
        </a:p>
      </dgm:t>
    </dgm:pt>
    <dgm:pt modelId="{70BF01AC-5671-4DBC-B258-24CD69A6AFF7}" type="pres">
      <dgm:prSet presAssocID="{A408FC47-0679-4ABC-87C7-9A9105DF893D}" presName="Name0" presStyleCnt="0">
        <dgm:presLayoutVars>
          <dgm:dir/>
          <dgm:resizeHandles val="exact"/>
        </dgm:presLayoutVars>
      </dgm:prSet>
      <dgm:spPr/>
    </dgm:pt>
    <dgm:pt modelId="{F1725047-44AF-4CC2-9E57-FB2483CB7A51}" type="pres">
      <dgm:prSet presAssocID="{52C4554E-22CF-4BF4-A1AD-E178A1544569}" presName="node" presStyleLbl="node1" presStyleIdx="0" presStyleCnt="6">
        <dgm:presLayoutVars>
          <dgm:bulletEnabled val="1"/>
        </dgm:presLayoutVars>
      </dgm:prSet>
      <dgm:spPr/>
    </dgm:pt>
    <dgm:pt modelId="{811C7A10-FA9D-45B7-B16C-24E60307F78E}" type="pres">
      <dgm:prSet presAssocID="{50AD9535-C74E-4FFE-A6E8-B6CF9CBDFBFA}" presName="sibTrans" presStyleLbl="sibTrans1D1" presStyleIdx="0" presStyleCnt="5"/>
      <dgm:spPr/>
    </dgm:pt>
    <dgm:pt modelId="{ED2462BC-B6CA-484E-95BE-872AB4D6CCCF}" type="pres">
      <dgm:prSet presAssocID="{50AD9535-C74E-4FFE-A6E8-B6CF9CBDFBFA}" presName="connectorText" presStyleLbl="sibTrans1D1" presStyleIdx="0" presStyleCnt="5"/>
      <dgm:spPr/>
    </dgm:pt>
    <dgm:pt modelId="{F8D83EBB-8673-4399-A132-C01B9BC446E1}" type="pres">
      <dgm:prSet presAssocID="{851BD1B2-6FFB-469A-ABC4-11C1E425ECE5}" presName="node" presStyleLbl="node1" presStyleIdx="1" presStyleCnt="6">
        <dgm:presLayoutVars>
          <dgm:bulletEnabled val="1"/>
        </dgm:presLayoutVars>
      </dgm:prSet>
      <dgm:spPr/>
    </dgm:pt>
    <dgm:pt modelId="{9F48D9D5-651D-4E8B-A3F8-B6F09D90EF08}" type="pres">
      <dgm:prSet presAssocID="{D3DF2C18-47BE-4E53-87CB-65C46BA0EBEE}" presName="sibTrans" presStyleLbl="sibTrans1D1" presStyleIdx="1" presStyleCnt="5"/>
      <dgm:spPr/>
    </dgm:pt>
    <dgm:pt modelId="{03374800-12C7-4BD2-A669-E64C1B9FE824}" type="pres">
      <dgm:prSet presAssocID="{D3DF2C18-47BE-4E53-87CB-65C46BA0EBEE}" presName="connectorText" presStyleLbl="sibTrans1D1" presStyleIdx="1" presStyleCnt="5"/>
      <dgm:spPr/>
    </dgm:pt>
    <dgm:pt modelId="{2011DFCD-5E8F-4345-989E-FD5AC257CF0B}" type="pres">
      <dgm:prSet presAssocID="{2BF2BA02-5CA7-489F-A6A9-1838C44653FB}" presName="node" presStyleLbl="node1" presStyleIdx="2" presStyleCnt="6">
        <dgm:presLayoutVars>
          <dgm:bulletEnabled val="1"/>
        </dgm:presLayoutVars>
      </dgm:prSet>
      <dgm:spPr/>
    </dgm:pt>
    <dgm:pt modelId="{DEFD9B8E-91A1-44E0-A4C3-528C50F53E9C}" type="pres">
      <dgm:prSet presAssocID="{6C10963C-425E-4C19-8107-FA471C0CD5E2}" presName="sibTrans" presStyleLbl="sibTrans1D1" presStyleIdx="2" presStyleCnt="5"/>
      <dgm:spPr/>
    </dgm:pt>
    <dgm:pt modelId="{C0A6CF93-9C2A-4857-B5EA-56351A8AA9B2}" type="pres">
      <dgm:prSet presAssocID="{6C10963C-425E-4C19-8107-FA471C0CD5E2}" presName="connectorText" presStyleLbl="sibTrans1D1" presStyleIdx="2" presStyleCnt="5"/>
      <dgm:spPr/>
    </dgm:pt>
    <dgm:pt modelId="{EBFA87DE-F988-4945-A2B2-009BFE93E908}" type="pres">
      <dgm:prSet presAssocID="{8246F839-6D84-4CD8-93DB-3A9EC78D54B0}" presName="node" presStyleLbl="node1" presStyleIdx="3" presStyleCnt="6">
        <dgm:presLayoutVars>
          <dgm:bulletEnabled val="1"/>
        </dgm:presLayoutVars>
      </dgm:prSet>
      <dgm:spPr/>
    </dgm:pt>
    <dgm:pt modelId="{4A83460F-DB32-4BBB-BCAD-048A833F6E47}" type="pres">
      <dgm:prSet presAssocID="{05F2F5A0-CFEF-48D2-AB0A-E7012F8EB5EF}" presName="sibTrans" presStyleLbl="sibTrans1D1" presStyleIdx="3" presStyleCnt="5"/>
      <dgm:spPr/>
    </dgm:pt>
    <dgm:pt modelId="{4EC29EDC-EC3A-4359-9822-7E13C1725D93}" type="pres">
      <dgm:prSet presAssocID="{05F2F5A0-CFEF-48D2-AB0A-E7012F8EB5EF}" presName="connectorText" presStyleLbl="sibTrans1D1" presStyleIdx="3" presStyleCnt="5"/>
      <dgm:spPr/>
    </dgm:pt>
    <dgm:pt modelId="{67FFC475-D890-439B-AC02-45CC1E454760}" type="pres">
      <dgm:prSet presAssocID="{FA23135D-6E4B-4910-B6CB-3EBB6B51C434}" presName="node" presStyleLbl="node1" presStyleIdx="4" presStyleCnt="6">
        <dgm:presLayoutVars>
          <dgm:bulletEnabled val="1"/>
        </dgm:presLayoutVars>
      </dgm:prSet>
      <dgm:spPr/>
    </dgm:pt>
    <dgm:pt modelId="{7D34F943-90A2-49AD-A3BE-B30DA0644B08}" type="pres">
      <dgm:prSet presAssocID="{803D04DF-398E-4941-A322-EEECDF675334}" presName="sibTrans" presStyleLbl="sibTrans1D1" presStyleIdx="4" presStyleCnt="5"/>
      <dgm:spPr/>
    </dgm:pt>
    <dgm:pt modelId="{E19DFBB5-11D4-4F19-8D0B-65744A5F0120}" type="pres">
      <dgm:prSet presAssocID="{803D04DF-398E-4941-A322-EEECDF675334}" presName="connectorText" presStyleLbl="sibTrans1D1" presStyleIdx="4" presStyleCnt="5"/>
      <dgm:spPr/>
    </dgm:pt>
    <dgm:pt modelId="{F2FDDDAB-30E1-4F6C-99B4-CF31D1DA1E8E}" type="pres">
      <dgm:prSet presAssocID="{F8EDBE4A-2DA1-4807-9B5D-F78D4304C900}" presName="node" presStyleLbl="node1" presStyleIdx="5" presStyleCnt="6">
        <dgm:presLayoutVars>
          <dgm:bulletEnabled val="1"/>
        </dgm:presLayoutVars>
      </dgm:prSet>
      <dgm:spPr/>
    </dgm:pt>
  </dgm:ptLst>
  <dgm:cxnLst>
    <dgm:cxn modelId="{4F559102-D10A-4F34-8EC2-9AF802485629}" type="presOf" srcId="{D3DF2C18-47BE-4E53-87CB-65C46BA0EBEE}" destId="{9F48D9D5-651D-4E8B-A3F8-B6F09D90EF08}" srcOrd="0" destOrd="0" presId="urn:microsoft.com/office/officeart/2005/8/layout/bProcess3"/>
    <dgm:cxn modelId="{62A92317-78FA-4408-B750-EFB765BC684B}" type="presOf" srcId="{50AD9535-C74E-4FFE-A6E8-B6CF9CBDFBFA}" destId="{811C7A10-FA9D-45B7-B16C-24E60307F78E}" srcOrd="0" destOrd="0" presId="urn:microsoft.com/office/officeart/2005/8/layout/bProcess3"/>
    <dgm:cxn modelId="{D7D2153D-AEF1-4BC2-92A0-54335EE7B439}" type="presOf" srcId="{803D04DF-398E-4941-A322-EEECDF675334}" destId="{E19DFBB5-11D4-4F19-8D0B-65744A5F0120}" srcOrd="1" destOrd="0" presId="urn:microsoft.com/office/officeart/2005/8/layout/bProcess3"/>
    <dgm:cxn modelId="{B0CE4C69-BBD3-4817-8154-DB2BDB6D9C7C}" type="presOf" srcId="{6C10963C-425E-4C19-8107-FA471C0CD5E2}" destId="{DEFD9B8E-91A1-44E0-A4C3-528C50F53E9C}" srcOrd="0" destOrd="0" presId="urn:microsoft.com/office/officeart/2005/8/layout/bProcess3"/>
    <dgm:cxn modelId="{FDEFA852-E195-4BD8-958C-A69205E3B374}" type="presOf" srcId="{A408FC47-0679-4ABC-87C7-9A9105DF893D}" destId="{70BF01AC-5671-4DBC-B258-24CD69A6AFF7}" srcOrd="0" destOrd="0" presId="urn:microsoft.com/office/officeart/2005/8/layout/bProcess3"/>
    <dgm:cxn modelId="{2A519F74-11B8-41D2-A70D-D74817AF5263}" type="presOf" srcId="{8246F839-6D84-4CD8-93DB-3A9EC78D54B0}" destId="{EBFA87DE-F988-4945-A2B2-009BFE93E908}" srcOrd="0" destOrd="0" presId="urn:microsoft.com/office/officeart/2005/8/layout/bProcess3"/>
    <dgm:cxn modelId="{3F8A2378-A66E-4DEA-BAB3-83DE0D466745}" type="presOf" srcId="{2BF2BA02-5CA7-489F-A6A9-1838C44653FB}" destId="{2011DFCD-5E8F-4345-989E-FD5AC257CF0B}" srcOrd="0" destOrd="0" presId="urn:microsoft.com/office/officeart/2005/8/layout/bProcess3"/>
    <dgm:cxn modelId="{0BB5D258-7E0F-4041-A8AC-224BB0C87167}" type="presOf" srcId="{851BD1B2-6FFB-469A-ABC4-11C1E425ECE5}" destId="{F8D83EBB-8673-4399-A132-C01B9BC446E1}" srcOrd="0" destOrd="0" presId="urn:microsoft.com/office/officeart/2005/8/layout/bProcess3"/>
    <dgm:cxn modelId="{428A6B87-518C-4419-9D53-5E288E11D4C5}" srcId="{A408FC47-0679-4ABC-87C7-9A9105DF893D}" destId="{F8EDBE4A-2DA1-4807-9B5D-F78D4304C900}" srcOrd="5" destOrd="0" parTransId="{407D19E3-CDA8-4982-9130-ED71FB71542D}" sibTransId="{BD2F35E9-5E16-404D-8871-7CE076B776A2}"/>
    <dgm:cxn modelId="{CBD74F8C-4A29-4023-BEEF-7A489177BCED}" type="presOf" srcId="{05F2F5A0-CFEF-48D2-AB0A-E7012F8EB5EF}" destId="{4EC29EDC-EC3A-4359-9822-7E13C1725D93}" srcOrd="1" destOrd="0" presId="urn:microsoft.com/office/officeart/2005/8/layout/bProcess3"/>
    <dgm:cxn modelId="{0B113799-8FF9-45CC-B7AC-215F153BEC95}" type="presOf" srcId="{803D04DF-398E-4941-A322-EEECDF675334}" destId="{7D34F943-90A2-49AD-A3BE-B30DA0644B08}" srcOrd="0" destOrd="0" presId="urn:microsoft.com/office/officeart/2005/8/layout/bProcess3"/>
    <dgm:cxn modelId="{924C09A5-918D-4393-A25E-8FB8D32F4300}" type="presOf" srcId="{05F2F5A0-CFEF-48D2-AB0A-E7012F8EB5EF}" destId="{4A83460F-DB32-4BBB-BCAD-048A833F6E47}" srcOrd="0" destOrd="0" presId="urn:microsoft.com/office/officeart/2005/8/layout/bProcess3"/>
    <dgm:cxn modelId="{A076C8B1-CFDF-491F-B037-3652F106C3B1}" srcId="{A408FC47-0679-4ABC-87C7-9A9105DF893D}" destId="{FA23135D-6E4B-4910-B6CB-3EBB6B51C434}" srcOrd="4" destOrd="0" parTransId="{8EFB7D0A-D3AF-4A91-BEA6-FA48E49D95CE}" sibTransId="{803D04DF-398E-4941-A322-EEECDF675334}"/>
    <dgm:cxn modelId="{0B3B69B7-983E-4C13-BF14-0415FB56630B}" srcId="{A408FC47-0679-4ABC-87C7-9A9105DF893D}" destId="{8246F839-6D84-4CD8-93DB-3A9EC78D54B0}" srcOrd="3" destOrd="0" parTransId="{A785379E-36F5-449A-B8D4-C32237D117D9}" sibTransId="{05F2F5A0-CFEF-48D2-AB0A-E7012F8EB5EF}"/>
    <dgm:cxn modelId="{74D3D8B7-D0D2-483C-9C3F-01EDBE36FF27}" type="presOf" srcId="{F8EDBE4A-2DA1-4807-9B5D-F78D4304C900}" destId="{F2FDDDAB-30E1-4F6C-99B4-CF31D1DA1E8E}" srcOrd="0" destOrd="0" presId="urn:microsoft.com/office/officeart/2005/8/layout/bProcess3"/>
    <dgm:cxn modelId="{4756F5BB-35C1-4C2E-9545-1D9CA8411264}" type="presOf" srcId="{52C4554E-22CF-4BF4-A1AD-E178A1544569}" destId="{F1725047-44AF-4CC2-9E57-FB2483CB7A51}" srcOrd="0" destOrd="0" presId="urn:microsoft.com/office/officeart/2005/8/layout/bProcess3"/>
    <dgm:cxn modelId="{5B3C33CA-45B5-4042-A6A6-90E2013D0F58}" srcId="{A408FC47-0679-4ABC-87C7-9A9105DF893D}" destId="{2BF2BA02-5CA7-489F-A6A9-1838C44653FB}" srcOrd="2" destOrd="0" parTransId="{814B6382-B663-4812-8245-2094588361CE}" sibTransId="{6C10963C-425E-4C19-8107-FA471C0CD5E2}"/>
    <dgm:cxn modelId="{64577BCB-9D82-42EA-8B68-79B89C6EFA5E}" type="presOf" srcId="{FA23135D-6E4B-4910-B6CB-3EBB6B51C434}" destId="{67FFC475-D890-439B-AC02-45CC1E454760}" srcOrd="0" destOrd="0" presId="urn:microsoft.com/office/officeart/2005/8/layout/bProcess3"/>
    <dgm:cxn modelId="{80BE42D0-D74F-4092-8780-64DC4893CDB6}" srcId="{A408FC47-0679-4ABC-87C7-9A9105DF893D}" destId="{851BD1B2-6FFB-469A-ABC4-11C1E425ECE5}" srcOrd="1" destOrd="0" parTransId="{7190A2FD-46FF-4022-961D-9E452F362133}" sibTransId="{D3DF2C18-47BE-4E53-87CB-65C46BA0EBEE}"/>
    <dgm:cxn modelId="{B56295D8-8E06-49FA-8133-F008A64B07BE}" srcId="{A408FC47-0679-4ABC-87C7-9A9105DF893D}" destId="{52C4554E-22CF-4BF4-A1AD-E178A1544569}" srcOrd="0" destOrd="0" parTransId="{78770C00-E717-4941-B619-42E84BA65374}" sibTransId="{50AD9535-C74E-4FFE-A6E8-B6CF9CBDFBFA}"/>
    <dgm:cxn modelId="{C021A0DD-1A88-4F27-896D-40FDD8343480}" type="presOf" srcId="{6C10963C-425E-4C19-8107-FA471C0CD5E2}" destId="{C0A6CF93-9C2A-4857-B5EA-56351A8AA9B2}" srcOrd="1" destOrd="0" presId="urn:microsoft.com/office/officeart/2005/8/layout/bProcess3"/>
    <dgm:cxn modelId="{B27339F2-665A-4BDC-9584-3F9A49DD1AAC}" type="presOf" srcId="{D3DF2C18-47BE-4E53-87CB-65C46BA0EBEE}" destId="{03374800-12C7-4BD2-A669-E64C1B9FE824}" srcOrd="1" destOrd="0" presId="urn:microsoft.com/office/officeart/2005/8/layout/bProcess3"/>
    <dgm:cxn modelId="{7E4A6DF8-7273-403A-BCCB-2E80E1A663E3}" type="presOf" srcId="{50AD9535-C74E-4FFE-A6E8-B6CF9CBDFBFA}" destId="{ED2462BC-B6CA-484E-95BE-872AB4D6CCCF}" srcOrd="1" destOrd="0" presId="urn:microsoft.com/office/officeart/2005/8/layout/bProcess3"/>
    <dgm:cxn modelId="{AD2B1901-92A3-4968-822F-A1F62A41581F}" type="presParOf" srcId="{70BF01AC-5671-4DBC-B258-24CD69A6AFF7}" destId="{F1725047-44AF-4CC2-9E57-FB2483CB7A51}" srcOrd="0" destOrd="0" presId="urn:microsoft.com/office/officeart/2005/8/layout/bProcess3"/>
    <dgm:cxn modelId="{D742C6C8-7154-433E-9CC1-B45992A67211}" type="presParOf" srcId="{70BF01AC-5671-4DBC-B258-24CD69A6AFF7}" destId="{811C7A10-FA9D-45B7-B16C-24E60307F78E}" srcOrd="1" destOrd="0" presId="urn:microsoft.com/office/officeart/2005/8/layout/bProcess3"/>
    <dgm:cxn modelId="{41E1F216-2B7B-49F6-9330-9BCEE34175DB}" type="presParOf" srcId="{811C7A10-FA9D-45B7-B16C-24E60307F78E}" destId="{ED2462BC-B6CA-484E-95BE-872AB4D6CCCF}" srcOrd="0" destOrd="0" presId="urn:microsoft.com/office/officeart/2005/8/layout/bProcess3"/>
    <dgm:cxn modelId="{FB084236-64B8-45C8-8437-51D104CD7670}" type="presParOf" srcId="{70BF01AC-5671-4DBC-B258-24CD69A6AFF7}" destId="{F8D83EBB-8673-4399-A132-C01B9BC446E1}" srcOrd="2" destOrd="0" presId="urn:microsoft.com/office/officeart/2005/8/layout/bProcess3"/>
    <dgm:cxn modelId="{9F89A507-2337-4AB5-A23B-7CEB35D88675}" type="presParOf" srcId="{70BF01AC-5671-4DBC-B258-24CD69A6AFF7}" destId="{9F48D9D5-651D-4E8B-A3F8-B6F09D90EF08}" srcOrd="3" destOrd="0" presId="urn:microsoft.com/office/officeart/2005/8/layout/bProcess3"/>
    <dgm:cxn modelId="{C67DB037-94B8-44E9-B4DA-54BB262A0229}" type="presParOf" srcId="{9F48D9D5-651D-4E8B-A3F8-B6F09D90EF08}" destId="{03374800-12C7-4BD2-A669-E64C1B9FE824}" srcOrd="0" destOrd="0" presId="urn:microsoft.com/office/officeart/2005/8/layout/bProcess3"/>
    <dgm:cxn modelId="{D1ABCCA7-FB9B-4C83-B1F3-30D3046869D8}" type="presParOf" srcId="{70BF01AC-5671-4DBC-B258-24CD69A6AFF7}" destId="{2011DFCD-5E8F-4345-989E-FD5AC257CF0B}" srcOrd="4" destOrd="0" presId="urn:microsoft.com/office/officeart/2005/8/layout/bProcess3"/>
    <dgm:cxn modelId="{FAEAECE6-0F6B-4680-AF0C-A4E3487FB101}" type="presParOf" srcId="{70BF01AC-5671-4DBC-B258-24CD69A6AFF7}" destId="{DEFD9B8E-91A1-44E0-A4C3-528C50F53E9C}" srcOrd="5" destOrd="0" presId="urn:microsoft.com/office/officeart/2005/8/layout/bProcess3"/>
    <dgm:cxn modelId="{C1DE1F8F-49C4-414A-952A-3FF6BAC87278}" type="presParOf" srcId="{DEFD9B8E-91A1-44E0-A4C3-528C50F53E9C}" destId="{C0A6CF93-9C2A-4857-B5EA-56351A8AA9B2}" srcOrd="0" destOrd="0" presId="urn:microsoft.com/office/officeart/2005/8/layout/bProcess3"/>
    <dgm:cxn modelId="{72E9AC28-3FC7-4250-B29B-BE08A0907E5A}" type="presParOf" srcId="{70BF01AC-5671-4DBC-B258-24CD69A6AFF7}" destId="{EBFA87DE-F988-4945-A2B2-009BFE93E908}" srcOrd="6" destOrd="0" presId="urn:microsoft.com/office/officeart/2005/8/layout/bProcess3"/>
    <dgm:cxn modelId="{487D5BAD-DC4C-4DEA-BB1B-C699A1EC678A}" type="presParOf" srcId="{70BF01AC-5671-4DBC-B258-24CD69A6AFF7}" destId="{4A83460F-DB32-4BBB-BCAD-048A833F6E47}" srcOrd="7" destOrd="0" presId="urn:microsoft.com/office/officeart/2005/8/layout/bProcess3"/>
    <dgm:cxn modelId="{D7CD70BD-68E1-477D-A46E-943E90E0403B}" type="presParOf" srcId="{4A83460F-DB32-4BBB-BCAD-048A833F6E47}" destId="{4EC29EDC-EC3A-4359-9822-7E13C1725D93}" srcOrd="0" destOrd="0" presId="urn:microsoft.com/office/officeart/2005/8/layout/bProcess3"/>
    <dgm:cxn modelId="{97FF54B2-6058-4ECB-AD60-1768445D11C0}" type="presParOf" srcId="{70BF01AC-5671-4DBC-B258-24CD69A6AFF7}" destId="{67FFC475-D890-439B-AC02-45CC1E454760}" srcOrd="8" destOrd="0" presId="urn:microsoft.com/office/officeart/2005/8/layout/bProcess3"/>
    <dgm:cxn modelId="{C59C3041-A6FB-4FB9-AEAA-A056C28F0422}" type="presParOf" srcId="{70BF01AC-5671-4DBC-B258-24CD69A6AFF7}" destId="{7D34F943-90A2-49AD-A3BE-B30DA0644B08}" srcOrd="9" destOrd="0" presId="urn:microsoft.com/office/officeart/2005/8/layout/bProcess3"/>
    <dgm:cxn modelId="{E10CF635-C9E3-4DA9-A1A9-4B7E167D982F}" type="presParOf" srcId="{7D34F943-90A2-49AD-A3BE-B30DA0644B08}" destId="{E19DFBB5-11D4-4F19-8D0B-65744A5F0120}" srcOrd="0" destOrd="0" presId="urn:microsoft.com/office/officeart/2005/8/layout/bProcess3"/>
    <dgm:cxn modelId="{9029B3D7-6693-4F63-81F5-055317B8A57B}" type="presParOf" srcId="{70BF01AC-5671-4DBC-B258-24CD69A6AFF7}" destId="{F2FDDDAB-30E1-4F6C-99B4-CF31D1DA1E8E}"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17F03-E875-4ECE-A9CA-11417E5DF302}" type="doc">
      <dgm:prSet loTypeId="urn:microsoft.com/office/officeart/2005/8/layout/bProcess3" loCatId="process" qsTypeId="urn:microsoft.com/office/officeart/2005/8/quickstyle/simple1" qsCatId="simple" csTypeId="urn:microsoft.com/office/officeart/2005/8/colors/accent4_2" csCatId="accent4"/>
      <dgm:spPr/>
      <dgm:t>
        <a:bodyPr/>
        <a:lstStyle/>
        <a:p>
          <a:endParaRPr lang="en-US"/>
        </a:p>
      </dgm:t>
    </dgm:pt>
    <dgm:pt modelId="{755D8E61-78EF-4FE8-93FE-1674B8AD2E0C}">
      <dgm:prSet/>
      <dgm:spPr/>
      <dgm:t>
        <a:bodyPr/>
        <a:lstStyle/>
        <a:p>
          <a:r>
            <a:rPr lang="en-US" b="0" baseline="0" dirty="0" err="1"/>
            <a:t>Qbot</a:t>
          </a:r>
          <a:r>
            <a:rPr lang="en-US" b="0" baseline="0" dirty="0"/>
            <a:t> DLL executed via regsvr32.exe</a:t>
          </a:r>
          <a:endParaRPr lang="en-US" dirty="0"/>
        </a:p>
      </dgm:t>
    </dgm:pt>
    <dgm:pt modelId="{EDC2657F-6D85-4C5F-976B-529E353BD1F3}" type="parTrans" cxnId="{3BDA493A-61A9-41B9-A330-BEFC122593C5}">
      <dgm:prSet/>
      <dgm:spPr/>
      <dgm:t>
        <a:bodyPr/>
        <a:lstStyle/>
        <a:p>
          <a:endParaRPr lang="en-US"/>
        </a:p>
      </dgm:t>
    </dgm:pt>
    <dgm:pt modelId="{9A11B103-B92C-4959-A1CB-8057205415F6}" type="sibTrans" cxnId="{3BDA493A-61A9-41B9-A330-BEFC122593C5}">
      <dgm:prSet/>
      <dgm:spPr/>
      <dgm:t>
        <a:bodyPr/>
        <a:lstStyle/>
        <a:p>
          <a:endParaRPr lang="en-US"/>
        </a:p>
      </dgm:t>
    </dgm:pt>
    <dgm:pt modelId="{26ED39AB-9A68-441D-AD24-B741A66541F5}">
      <dgm:prSet/>
      <dgm:spPr/>
      <dgm:t>
        <a:bodyPr/>
        <a:lstStyle/>
        <a:p>
          <a:r>
            <a:rPr lang="en-US" b="0" baseline="0"/>
            <a:t>was then injected into legitimate processes (explorer.exe) on the host</a:t>
          </a:r>
          <a:endParaRPr lang="en-US"/>
        </a:p>
      </dgm:t>
    </dgm:pt>
    <dgm:pt modelId="{9FB90ACC-B1C6-4B93-BC45-A09C1E4F33AE}" type="parTrans" cxnId="{24E345B8-8329-4C6A-AFC7-C95A94A579D3}">
      <dgm:prSet/>
      <dgm:spPr/>
      <dgm:t>
        <a:bodyPr/>
        <a:lstStyle/>
        <a:p>
          <a:endParaRPr lang="en-US"/>
        </a:p>
      </dgm:t>
    </dgm:pt>
    <dgm:pt modelId="{E760CFAF-90EC-4637-9CCE-1C4C33A41052}" type="sibTrans" cxnId="{24E345B8-8329-4C6A-AFC7-C95A94A579D3}">
      <dgm:prSet/>
      <dgm:spPr/>
      <dgm:t>
        <a:bodyPr/>
        <a:lstStyle/>
        <a:p>
          <a:endParaRPr lang="en-US"/>
        </a:p>
      </dgm:t>
    </dgm:pt>
    <dgm:pt modelId="{ED70551F-95CE-4D6A-AC5D-BE0AC532BCC4}">
      <dgm:prSet/>
      <dgm:spPr/>
      <dgm:t>
        <a:bodyPr/>
        <a:lstStyle/>
        <a:p>
          <a:r>
            <a:rPr lang="en-US" b="0" baseline="0" dirty="0"/>
            <a:t>Injected process spawned Windows utilities such as </a:t>
          </a:r>
          <a:r>
            <a:rPr lang="en-US" b="0" baseline="0" dirty="0" err="1"/>
            <a:t>whoami</a:t>
          </a:r>
          <a:r>
            <a:rPr lang="en-US" b="0" baseline="0" dirty="0"/>
            <a:t>, net.exe and </a:t>
          </a:r>
          <a:r>
            <a:rPr lang="en-US" b="0" baseline="0" dirty="0" err="1"/>
            <a:t>nslookup</a:t>
          </a:r>
          <a:r>
            <a:rPr lang="en-US" b="0" baseline="0" dirty="0"/>
            <a:t> for discovery and to establish connection to the </a:t>
          </a:r>
          <a:r>
            <a:rPr lang="en-US" b="0" baseline="0" dirty="0" err="1"/>
            <a:t>Qbot</a:t>
          </a:r>
          <a:r>
            <a:rPr lang="en-US" b="0" baseline="0" dirty="0"/>
            <a:t> C2 servers</a:t>
          </a:r>
          <a:endParaRPr lang="en-US" dirty="0"/>
        </a:p>
      </dgm:t>
    </dgm:pt>
    <dgm:pt modelId="{625AFE5E-391B-4311-A915-6D595E306024}" type="parTrans" cxnId="{21F92E6D-EB71-42E9-AD3B-2495B365F7A9}">
      <dgm:prSet/>
      <dgm:spPr/>
      <dgm:t>
        <a:bodyPr/>
        <a:lstStyle/>
        <a:p>
          <a:endParaRPr lang="en-US"/>
        </a:p>
      </dgm:t>
    </dgm:pt>
    <dgm:pt modelId="{FC5BA72B-D2A4-403E-BB91-18BB372DFA42}" type="sibTrans" cxnId="{21F92E6D-EB71-42E9-AD3B-2495B365F7A9}">
      <dgm:prSet/>
      <dgm:spPr/>
      <dgm:t>
        <a:bodyPr/>
        <a:lstStyle/>
        <a:p>
          <a:endParaRPr lang="en-US"/>
        </a:p>
      </dgm:t>
    </dgm:pt>
    <dgm:pt modelId="{2CA64E6F-825F-450E-8C47-52B43EB18E5D}">
      <dgm:prSet/>
      <dgm:spPr/>
      <dgm:t>
        <a:bodyPr/>
        <a:lstStyle/>
        <a:p>
          <a:r>
            <a:rPr lang="en-US" b="0" baseline="0"/>
            <a:t>Approx. an hour later: leverage of the Windows built-in utility esentutl.exe to extract browser data</a:t>
          </a:r>
          <a:endParaRPr lang="en-US"/>
        </a:p>
      </dgm:t>
    </dgm:pt>
    <dgm:pt modelId="{21BE9E59-8377-4135-9E45-F5D2EE8C0646}" type="parTrans" cxnId="{7C78FFCB-8740-49B1-BE39-60010A5D0093}">
      <dgm:prSet/>
      <dgm:spPr/>
      <dgm:t>
        <a:bodyPr/>
        <a:lstStyle/>
        <a:p>
          <a:endParaRPr lang="en-US"/>
        </a:p>
      </dgm:t>
    </dgm:pt>
    <dgm:pt modelId="{C02CC052-73CC-4586-8318-07F7E0B6A000}" type="sibTrans" cxnId="{7C78FFCB-8740-49B1-BE39-60010A5D0093}">
      <dgm:prSet/>
      <dgm:spPr/>
      <dgm:t>
        <a:bodyPr/>
        <a:lstStyle/>
        <a:p>
          <a:endParaRPr lang="en-US"/>
        </a:p>
      </dgm:t>
    </dgm:pt>
    <dgm:pt modelId="{087048BF-9A11-47B2-9D99-31045799077D}">
      <dgm:prSet/>
      <dgm:spPr/>
      <dgm:t>
        <a:bodyPr/>
        <a:lstStyle/>
        <a:p>
          <a:r>
            <a:rPr lang="en-US" b="0" baseline="0"/>
            <a:t>Qbot used scheduled task creation as a persistence mechanism</a:t>
          </a:r>
          <a:endParaRPr lang="en-US"/>
        </a:p>
      </dgm:t>
    </dgm:pt>
    <dgm:pt modelId="{1E50D3E5-CE4A-4545-B3AA-7D3DFF6F330E}" type="parTrans" cxnId="{676C1C3E-D77E-4F20-94F0-DC37FA351A26}">
      <dgm:prSet/>
      <dgm:spPr/>
      <dgm:t>
        <a:bodyPr/>
        <a:lstStyle/>
        <a:p>
          <a:endParaRPr lang="en-US"/>
        </a:p>
      </dgm:t>
    </dgm:pt>
    <dgm:pt modelId="{09AFCEE4-B3AB-42AD-A1D4-50949E83DB33}" type="sibTrans" cxnId="{676C1C3E-D77E-4F20-94F0-DC37FA351A26}">
      <dgm:prSet/>
      <dgm:spPr/>
      <dgm:t>
        <a:bodyPr/>
        <a:lstStyle/>
        <a:p>
          <a:endParaRPr lang="en-US"/>
        </a:p>
      </dgm:t>
    </dgm:pt>
    <dgm:pt modelId="{0C07C5FB-00E7-4E0A-ABAD-A52DEDD469F3}">
      <dgm:prSet/>
      <dgm:spPr/>
      <dgm:t>
        <a:bodyPr/>
        <a:lstStyle/>
        <a:p>
          <a:r>
            <a:rPr lang="en-US" b="0" baseline="0"/>
            <a:t>contained PowerShell command referencing multiple C2 IP addresses stored as base64-encoded blob in randomly named keys under the HKCU registry hive.</a:t>
          </a:r>
          <a:endParaRPr lang="en-US"/>
        </a:p>
      </dgm:t>
    </dgm:pt>
    <dgm:pt modelId="{38E7BD9F-FBB5-46E3-9341-F91170282A8A}" type="parTrans" cxnId="{B9A0CD09-6CBA-40AA-930E-9FD97DCF5558}">
      <dgm:prSet/>
      <dgm:spPr/>
      <dgm:t>
        <a:bodyPr/>
        <a:lstStyle/>
        <a:p>
          <a:endParaRPr lang="en-US"/>
        </a:p>
      </dgm:t>
    </dgm:pt>
    <dgm:pt modelId="{801AA2CD-DB0F-47FA-B465-B52BA3FA5EB4}" type="sibTrans" cxnId="{B9A0CD09-6CBA-40AA-930E-9FD97DCF5558}">
      <dgm:prSet/>
      <dgm:spPr/>
      <dgm:t>
        <a:bodyPr/>
        <a:lstStyle/>
        <a:p>
          <a:endParaRPr lang="en-US"/>
        </a:p>
      </dgm:t>
    </dgm:pt>
    <dgm:pt modelId="{6647021B-8334-4FAE-BCBC-DA471A39055E}">
      <dgm:prSet/>
      <dgm:spPr/>
      <dgm:t>
        <a:bodyPr/>
        <a:lstStyle/>
        <a:p>
          <a:r>
            <a:rPr lang="en-US" b="0" baseline="0"/>
            <a:t>TA proceeded with remote creation of Qbot DLLs over SMB to other hosts throughout the environment</a:t>
          </a:r>
          <a:endParaRPr lang="en-US"/>
        </a:p>
      </dgm:t>
    </dgm:pt>
    <dgm:pt modelId="{E76E5F42-991D-4A4E-98C0-8F74E9F14656}" type="parTrans" cxnId="{3B5F35A8-D25D-4E3E-940F-FF0970F32AEC}">
      <dgm:prSet/>
      <dgm:spPr/>
      <dgm:t>
        <a:bodyPr/>
        <a:lstStyle/>
        <a:p>
          <a:endParaRPr lang="en-US"/>
        </a:p>
      </dgm:t>
    </dgm:pt>
    <dgm:pt modelId="{86230528-5544-4469-A46B-0DB91C0ADF23}" type="sibTrans" cxnId="{3B5F35A8-D25D-4E3E-940F-FF0970F32AEC}">
      <dgm:prSet/>
      <dgm:spPr/>
      <dgm:t>
        <a:bodyPr/>
        <a:lstStyle/>
        <a:p>
          <a:endParaRPr lang="en-US"/>
        </a:p>
      </dgm:t>
    </dgm:pt>
    <dgm:pt modelId="{82813750-E1C1-442B-9024-AD3C53953B8C}">
      <dgm:prSet/>
      <dgm:spPr/>
      <dgm:t>
        <a:bodyPr/>
        <a:lstStyle/>
        <a:p>
          <a:r>
            <a:rPr lang="en-US" b="0" baseline="0"/>
            <a:t>TA added folders to the Microsoft Defender exlusions list on each of the infected machines to evade defenses</a:t>
          </a:r>
          <a:endParaRPr lang="en-US"/>
        </a:p>
      </dgm:t>
    </dgm:pt>
    <dgm:pt modelId="{ADF08694-9344-41C8-A6A3-B249F6C0A22B}" type="parTrans" cxnId="{513438BC-323E-4CD8-9B81-427ACEBFD895}">
      <dgm:prSet/>
      <dgm:spPr/>
      <dgm:t>
        <a:bodyPr/>
        <a:lstStyle/>
        <a:p>
          <a:endParaRPr lang="en-US"/>
        </a:p>
      </dgm:t>
    </dgm:pt>
    <dgm:pt modelId="{4D6ECF64-8F7C-4F99-82A1-4F3E9C4B4D49}" type="sibTrans" cxnId="{513438BC-323E-4CD8-9B81-427ACEBFD895}">
      <dgm:prSet/>
      <dgm:spPr/>
      <dgm:t>
        <a:bodyPr/>
        <a:lstStyle/>
        <a:p>
          <a:endParaRPr lang="en-US"/>
        </a:p>
      </dgm:t>
    </dgm:pt>
    <dgm:pt modelId="{BBBD5099-6E56-445A-B043-D883A2E3C019}" type="pres">
      <dgm:prSet presAssocID="{25017F03-E875-4ECE-A9CA-11417E5DF302}" presName="Name0" presStyleCnt="0">
        <dgm:presLayoutVars>
          <dgm:dir/>
          <dgm:resizeHandles val="exact"/>
        </dgm:presLayoutVars>
      </dgm:prSet>
      <dgm:spPr/>
    </dgm:pt>
    <dgm:pt modelId="{DBE7B4C0-5ED1-4DAE-84D0-E66453F13972}" type="pres">
      <dgm:prSet presAssocID="{755D8E61-78EF-4FE8-93FE-1674B8AD2E0C}" presName="node" presStyleLbl="node1" presStyleIdx="0" presStyleCnt="8" custLinFactNeighborX="-93">
        <dgm:presLayoutVars>
          <dgm:bulletEnabled val="1"/>
        </dgm:presLayoutVars>
      </dgm:prSet>
      <dgm:spPr/>
    </dgm:pt>
    <dgm:pt modelId="{CFC563F0-8D96-490E-9857-B888E83E6057}" type="pres">
      <dgm:prSet presAssocID="{9A11B103-B92C-4959-A1CB-8057205415F6}" presName="sibTrans" presStyleLbl="sibTrans1D1" presStyleIdx="0" presStyleCnt="7"/>
      <dgm:spPr/>
    </dgm:pt>
    <dgm:pt modelId="{39BF9E0F-83F8-448E-B87C-440FBAB9D650}" type="pres">
      <dgm:prSet presAssocID="{9A11B103-B92C-4959-A1CB-8057205415F6}" presName="connectorText" presStyleLbl="sibTrans1D1" presStyleIdx="0" presStyleCnt="7"/>
      <dgm:spPr/>
    </dgm:pt>
    <dgm:pt modelId="{732B00AB-D926-45A3-B923-62E1F7A9D6E7}" type="pres">
      <dgm:prSet presAssocID="{26ED39AB-9A68-441D-AD24-B741A66541F5}" presName="node" presStyleLbl="node1" presStyleIdx="1" presStyleCnt="8">
        <dgm:presLayoutVars>
          <dgm:bulletEnabled val="1"/>
        </dgm:presLayoutVars>
      </dgm:prSet>
      <dgm:spPr/>
    </dgm:pt>
    <dgm:pt modelId="{C21942CF-2978-406E-90E7-C04167A3FD55}" type="pres">
      <dgm:prSet presAssocID="{E760CFAF-90EC-4637-9CCE-1C4C33A41052}" presName="sibTrans" presStyleLbl="sibTrans1D1" presStyleIdx="1" presStyleCnt="7"/>
      <dgm:spPr/>
    </dgm:pt>
    <dgm:pt modelId="{125F5D71-D1FE-45C9-BAE6-F490275E3C38}" type="pres">
      <dgm:prSet presAssocID="{E760CFAF-90EC-4637-9CCE-1C4C33A41052}" presName="connectorText" presStyleLbl="sibTrans1D1" presStyleIdx="1" presStyleCnt="7"/>
      <dgm:spPr/>
    </dgm:pt>
    <dgm:pt modelId="{F059B748-1147-43EB-A5BC-5D8ED2D340E8}" type="pres">
      <dgm:prSet presAssocID="{ED70551F-95CE-4D6A-AC5D-BE0AC532BCC4}" presName="node" presStyleLbl="node1" presStyleIdx="2" presStyleCnt="8">
        <dgm:presLayoutVars>
          <dgm:bulletEnabled val="1"/>
        </dgm:presLayoutVars>
      </dgm:prSet>
      <dgm:spPr/>
    </dgm:pt>
    <dgm:pt modelId="{02E2B9CE-463B-4D5F-A2FB-C4E95DD1B6F9}" type="pres">
      <dgm:prSet presAssocID="{FC5BA72B-D2A4-403E-BB91-18BB372DFA42}" presName="sibTrans" presStyleLbl="sibTrans1D1" presStyleIdx="2" presStyleCnt="7"/>
      <dgm:spPr/>
    </dgm:pt>
    <dgm:pt modelId="{70C32B67-DCD3-439E-A0F3-9502DCA9F549}" type="pres">
      <dgm:prSet presAssocID="{FC5BA72B-D2A4-403E-BB91-18BB372DFA42}" presName="connectorText" presStyleLbl="sibTrans1D1" presStyleIdx="2" presStyleCnt="7"/>
      <dgm:spPr/>
    </dgm:pt>
    <dgm:pt modelId="{E20F75D6-E0A1-49D0-8663-16EB681BA00A}" type="pres">
      <dgm:prSet presAssocID="{2CA64E6F-825F-450E-8C47-52B43EB18E5D}" presName="node" presStyleLbl="node1" presStyleIdx="3" presStyleCnt="8">
        <dgm:presLayoutVars>
          <dgm:bulletEnabled val="1"/>
        </dgm:presLayoutVars>
      </dgm:prSet>
      <dgm:spPr/>
    </dgm:pt>
    <dgm:pt modelId="{9BCF97CC-2776-4B63-8A93-51C48B1EBF31}" type="pres">
      <dgm:prSet presAssocID="{C02CC052-73CC-4586-8318-07F7E0B6A000}" presName="sibTrans" presStyleLbl="sibTrans1D1" presStyleIdx="3" presStyleCnt="7"/>
      <dgm:spPr/>
    </dgm:pt>
    <dgm:pt modelId="{1CA880A8-DE5B-432D-A3FF-EEDFD41D3398}" type="pres">
      <dgm:prSet presAssocID="{C02CC052-73CC-4586-8318-07F7E0B6A000}" presName="connectorText" presStyleLbl="sibTrans1D1" presStyleIdx="3" presStyleCnt="7"/>
      <dgm:spPr/>
    </dgm:pt>
    <dgm:pt modelId="{1B3FB84F-94A3-4242-A037-5C101222A558}" type="pres">
      <dgm:prSet presAssocID="{087048BF-9A11-47B2-9D99-31045799077D}" presName="node" presStyleLbl="node1" presStyleIdx="4" presStyleCnt="8">
        <dgm:presLayoutVars>
          <dgm:bulletEnabled val="1"/>
        </dgm:presLayoutVars>
      </dgm:prSet>
      <dgm:spPr/>
    </dgm:pt>
    <dgm:pt modelId="{E9A40E3F-69CA-49A2-B84A-2CB4A0D35998}" type="pres">
      <dgm:prSet presAssocID="{09AFCEE4-B3AB-42AD-A1D4-50949E83DB33}" presName="sibTrans" presStyleLbl="sibTrans1D1" presStyleIdx="4" presStyleCnt="7"/>
      <dgm:spPr/>
    </dgm:pt>
    <dgm:pt modelId="{1E990B2D-D40F-4B51-A9B0-88161298E845}" type="pres">
      <dgm:prSet presAssocID="{09AFCEE4-B3AB-42AD-A1D4-50949E83DB33}" presName="connectorText" presStyleLbl="sibTrans1D1" presStyleIdx="4" presStyleCnt="7"/>
      <dgm:spPr/>
    </dgm:pt>
    <dgm:pt modelId="{B1F8F718-A7C0-454D-9230-29D87F4EB3FD}" type="pres">
      <dgm:prSet presAssocID="{0C07C5FB-00E7-4E0A-ABAD-A52DEDD469F3}" presName="node" presStyleLbl="node1" presStyleIdx="5" presStyleCnt="8">
        <dgm:presLayoutVars>
          <dgm:bulletEnabled val="1"/>
        </dgm:presLayoutVars>
      </dgm:prSet>
      <dgm:spPr/>
    </dgm:pt>
    <dgm:pt modelId="{0849820F-6093-4EA6-A6A3-2F6842D1CCFB}" type="pres">
      <dgm:prSet presAssocID="{801AA2CD-DB0F-47FA-B465-B52BA3FA5EB4}" presName="sibTrans" presStyleLbl="sibTrans1D1" presStyleIdx="5" presStyleCnt="7"/>
      <dgm:spPr/>
    </dgm:pt>
    <dgm:pt modelId="{C0CE5FDA-DE70-4902-8951-7F202F15FB12}" type="pres">
      <dgm:prSet presAssocID="{801AA2CD-DB0F-47FA-B465-B52BA3FA5EB4}" presName="connectorText" presStyleLbl="sibTrans1D1" presStyleIdx="5" presStyleCnt="7"/>
      <dgm:spPr/>
    </dgm:pt>
    <dgm:pt modelId="{75A6F91E-53C7-4D90-A3FA-8521DDC9404C}" type="pres">
      <dgm:prSet presAssocID="{6647021B-8334-4FAE-BCBC-DA471A39055E}" presName="node" presStyleLbl="node1" presStyleIdx="6" presStyleCnt="8">
        <dgm:presLayoutVars>
          <dgm:bulletEnabled val="1"/>
        </dgm:presLayoutVars>
      </dgm:prSet>
      <dgm:spPr/>
    </dgm:pt>
    <dgm:pt modelId="{A8CBB398-2D9B-459A-9623-F710D6DB4FD3}" type="pres">
      <dgm:prSet presAssocID="{86230528-5544-4469-A46B-0DB91C0ADF23}" presName="sibTrans" presStyleLbl="sibTrans1D1" presStyleIdx="6" presStyleCnt="7"/>
      <dgm:spPr/>
    </dgm:pt>
    <dgm:pt modelId="{37E15FA7-1C07-4236-A590-3B6EB43154BB}" type="pres">
      <dgm:prSet presAssocID="{86230528-5544-4469-A46B-0DB91C0ADF23}" presName="connectorText" presStyleLbl="sibTrans1D1" presStyleIdx="6" presStyleCnt="7"/>
      <dgm:spPr/>
    </dgm:pt>
    <dgm:pt modelId="{95AB4C2E-0E0A-4FD9-A093-6251905F1C0A}" type="pres">
      <dgm:prSet presAssocID="{82813750-E1C1-442B-9024-AD3C53953B8C}" presName="node" presStyleLbl="node1" presStyleIdx="7" presStyleCnt="8">
        <dgm:presLayoutVars>
          <dgm:bulletEnabled val="1"/>
        </dgm:presLayoutVars>
      </dgm:prSet>
      <dgm:spPr/>
    </dgm:pt>
  </dgm:ptLst>
  <dgm:cxnLst>
    <dgm:cxn modelId="{C5D06801-08BA-4F37-8D6F-B618F8244954}" type="presOf" srcId="{FC5BA72B-D2A4-403E-BB91-18BB372DFA42}" destId="{02E2B9CE-463B-4D5F-A2FB-C4E95DD1B6F9}" srcOrd="0" destOrd="0" presId="urn:microsoft.com/office/officeart/2005/8/layout/bProcess3"/>
    <dgm:cxn modelId="{3D6AFD03-5CDC-4C33-8D62-E1583319FD1D}" type="presOf" srcId="{FC5BA72B-D2A4-403E-BB91-18BB372DFA42}" destId="{70C32B67-DCD3-439E-A0F3-9502DCA9F549}" srcOrd="1" destOrd="0" presId="urn:microsoft.com/office/officeart/2005/8/layout/bProcess3"/>
    <dgm:cxn modelId="{B9A0CD09-6CBA-40AA-930E-9FD97DCF5558}" srcId="{25017F03-E875-4ECE-A9CA-11417E5DF302}" destId="{0C07C5FB-00E7-4E0A-ABAD-A52DEDD469F3}" srcOrd="5" destOrd="0" parTransId="{38E7BD9F-FBB5-46E3-9341-F91170282A8A}" sibTransId="{801AA2CD-DB0F-47FA-B465-B52BA3FA5EB4}"/>
    <dgm:cxn modelId="{37B46B19-7230-479B-83FD-4BCE66138FD1}" type="presOf" srcId="{82813750-E1C1-442B-9024-AD3C53953B8C}" destId="{95AB4C2E-0E0A-4FD9-A093-6251905F1C0A}" srcOrd="0" destOrd="0" presId="urn:microsoft.com/office/officeart/2005/8/layout/bProcess3"/>
    <dgm:cxn modelId="{15512D32-46C6-4F8A-AEE2-C557D604C032}" type="presOf" srcId="{25017F03-E875-4ECE-A9CA-11417E5DF302}" destId="{BBBD5099-6E56-445A-B043-D883A2E3C019}" srcOrd="0" destOrd="0" presId="urn:microsoft.com/office/officeart/2005/8/layout/bProcess3"/>
    <dgm:cxn modelId="{3BDA493A-61A9-41B9-A330-BEFC122593C5}" srcId="{25017F03-E875-4ECE-A9CA-11417E5DF302}" destId="{755D8E61-78EF-4FE8-93FE-1674B8AD2E0C}" srcOrd="0" destOrd="0" parTransId="{EDC2657F-6D85-4C5F-976B-529E353BD1F3}" sibTransId="{9A11B103-B92C-4959-A1CB-8057205415F6}"/>
    <dgm:cxn modelId="{C786703B-FB3A-4E0A-8A1C-C39B0B61EA0F}" type="presOf" srcId="{087048BF-9A11-47B2-9D99-31045799077D}" destId="{1B3FB84F-94A3-4242-A037-5C101222A558}" srcOrd="0" destOrd="0" presId="urn:microsoft.com/office/officeart/2005/8/layout/bProcess3"/>
    <dgm:cxn modelId="{676C1C3E-D77E-4F20-94F0-DC37FA351A26}" srcId="{25017F03-E875-4ECE-A9CA-11417E5DF302}" destId="{087048BF-9A11-47B2-9D99-31045799077D}" srcOrd="4" destOrd="0" parTransId="{1E50D3E5-CE4A-4545-B3AA-7D3DFF6F330E}" sibTransId="{09AFCEE4-B3AB-42AD-A1D4-50949E83DB33}"/>
    <dgm:cxn modelId="{9E32A061-B977-482C-A7E0-6354C1F12CD9}" type="presOf" srcId="{C02CC052-73CC-4586-8318-07F7E0B6A000}" destId="{9BCF97CC-2776-4B63-8A93-51C48B1EBF31}" srcOrd="0" destOrd="0" presId="urn:microsoft.com/office/officeart/2005/8/layout/bProcess3"/>
    <dgm:cxn modelId="{FBB5E14C-B84D-44DC-B11D-2954D2FC1676}" type="presOf" srcId="{0C07C5FB-00E7-4E0A-ABAD-A52DEDD469F3}" destId="{B1F8F718-A7C0-454D-9230-29D87F4EB3FD}" srcOrd="0" destOrd="0" presId="urn:microsoft.com/office/officeart/2005/8/layout/bProcess3"/>
    <dgm:cxn modelId="{21F92E6D-EB71-42E9-AD3B-2495B365F7A9}" srcId="{25017F03-E875-4ECE-A9CA-11417E5DF302}" destId="{ED70551F-95CE-4D6A-AC5D-BE0AC532BCC4}" srcOrd="2" destOrd="0" parTransId="{625AFE5E-391B-4311-A915-6D595E306024}" sibTransId="{FC5BA72B-D2A4-403E-BB91-18BB372DFA42}"/>
    <dgm:cxn modelId="{7031FE59-BC23-4FAC-8E8C-D81CC02BF464}" type="presOf" srcId="{9A11B103-B92C-4959-A1CB-8057205415F6}" destId="{CFC563F0-8D96-490E-9857-B888E83E6057}" srcOrd="0" destOrd="0" presId="urn:microsoft.com/office/officeart/2005/8/layout/bProcess3"/>
    <dgm:cxn modelId="{5AC6497A-979F-450A-941D-866BE4070B07}" type="presOf" srcId="{26ED39AB-9A68-441D-AD24-B741A66541F5}" destId="{732B00AB-D926-45A3-B923-62E1F7A9D6E7}" srcOrd="0" destOrd="0" presId="urn:microsoft.com/office/officeart/2005/8/layout/bProcess3"/>
    <dgm:cxn modelId="{4630AA84-FE0B-45BD-8AEA-CF20BD232602}" type="presOf" srcId="{ED70551F-95CE-4D6A-AC5D-BE0AC532BCC4}" destId="{F059B748-1147-43EB-A5BC-5D8ED2D340E8}" srcOrd="0" destOrd="0" presId="urn:microsoft.com/office/officeart/2005/8/layout/bProcess3"/>
    <dgm:cxn modelId="{C7AF7390-222D-4342-8BAB-55082DB172A2}" type="presOf" srcId="{801AA2CD-DB0F-47FA-B465-B52BA3FA5EB4}" destId="{C0CE5FDA-DE70-4902-8951-7F202F15FB12}" srcOrd="1" destOrd="0" presId="urn:microsoft.com/office/officeart/2005/8/layout/bProcess3"/>
    <dgm:cxn modelId="{A950DF90-A3E4-478B-9D92-DEFA33B673B8}" type="presOf" srcId="{86230528-5544-4469-A46B-0DB91C0ADF23}" destId="{37E15FA7-1C07-4236-A590-3B6EB43154BB}" srcOrd="1" destOrd="0" presId="urn:microsoft.com/office/officeart/2005/8/layout/bProcess3"/>
    <dgm:cxn modelId="{6CDF229D-8552-43A3-935C-A2F7AA95AE3D}" type="presOf" srcId="{09AFCEE4-B3AB-42AD-A1D4-50949E83DB33}" destId="{1E990B2D-D40F-4B51-A9B0-88161298E845}" srcOrd="1" destOrd="0" presId="urn:microsoft.com/office/officeart/2005/8/layout/bProcess3"/>
    <dgm:cxn modelId="{3B5F35A8-D25D-4E3E-940F-FF0970F32AEC}" srcId="{25017F03-E875-4ECE-A9CA-11417E5DF302}" destId="{6647021B-8334-4FAE-BCBC-DA471A39055E}" srcOrd="6" destOrd="0" parTransId="{E76E5F42-991D-4A4E-98C0-8F74E9F14656}" sibTransId="{86230528-5544-4469-A46B-0DB91C0ADF23}"/>
    <dgm:cxn modelId="{B393D5AF-1E72-4150-9B7E-688BB9027326}" type="presOf" srcId="{755D8E61-78EF-4FE8-93FE-1674B8AD2E0C}" destId="{DBE7B4C0-5ED1-4DAE-84D0-E66453F13972}" srcOrd="0" destOrd="0" presId="urn:microsoft.com/office/officeart/2005/8/layout/bProcess3"/>
    <dgm:cxn modelId="{24E345B8-8329-4C6A-AFC7-C95A94A579D3}" srcId="{25017F03-E875-4ECE-A9CA-11417E5DF302}" destId="{26ED39AB-9A68-441D-AD24-B741A66541F5}" srcOrd="1" destOrd="0" parTransId="{9FB90ACC-B1C6-4B93-BC45-A09C1E4F33AE}" sibTransId="{E760CFAF-90EC-4637-9CCE-1C4C33A41052}"/>
    <dgm:cxn modelId="{463CDCB8-5981-4C09-8133-F59567A82763}" type="presOf" srcId="{9A11B103-B92C-4959-A1CB-8057205415F6}" destId="{39BF9E0F-83F8-448E-B87C-440FBAB9D650}" srcOrd="1" destOrd="0" presId="urn:microsoft.com/office/officeart/2005/8/layout/bProcess3"/>
    <dgm:cxn modelId="{513438BC-323E-4CD8-9B81-427ACEBFD895}" srcId="{25017F03-E875-4ECE-A9CA-11417E5DF302}" destId="{82813750-E1C1-442B-9024-AD3C53953B8C}" srcOrd="7" destOrd="0" parTransId="{ADF08694-9344-41C8-A6A3-B249F6C0A22B}" sibTransId="{4D6ECF64-8F7C-4F99-82A1-4F3E9C4B4D49}"/>
    <dgm:cxn modelId="{4FCEDABE-826B-423A-9F21-D36E871E3471}" type="presOf" srcId="{6647021B-8334-4FAE-BCBC-DA471A39055E}" destId="{75A6F91E-53C7-4D90-A3FA-8521DDC9404C}" srcOrd="0" destOrd="0" presId="urn:microsoft.com/office/officeart/2005/8/layout/bProcess3"/>
    <dgm:cxn modelId="{D54AF4BF-94E2-47F2-89A8-63BD398A3C87}" type="presOf" srcId="{C02CC052-73CC-4586-8318-07F7E0B6A000}" destId="{1CA880A8-DE5B-432D-A3FF-EEDFD41D3398}" srcOrd="1" destOrd="0" presId="urn:microsoft.com/office/officeart/2005/8/layout/bProcess3"/>
    <dgm:cxn modelId="{D7A558C5-CEEA-4BB2-ABB2-CCD0842E87A6}" type="presOf" srcId="{E760CFAF-90EC-4637-9CCE-1C4C33A41052}" destId="{125F5D71-D1FE-45C9-BAE6-F490275E3C38}" srcOrd="1" destOrd="0" presId="urn:microsoft.com/office/officeart/2005/8/layout/bProcess3"/>
    <dgm:cxn modelId="{02AD76C8-10C4-42BF-A0DB-A4804D0486FA}" type="presOf" srcId="{E760CFAF-90EC-4637-9CCE-1C4C33A41052}" destId="{C21942CF-2978-406E-90E7-C04167A3FD55}" srcOrd="0" destOrd="0" presId="urn:microsoft.com/office/officeart/2005/8/layout/bProcess3"/>
    <dgm:cxn modelId="{7C78FFCB-8740-49B1-BE39-60010A5D0093}" srcId="{25017F03-E875-4ECE-A9CA-11417E5DF302}" destId="{2CA64E6F-825F-450E-8C47-52B43EB18E5D}" srcOrd="3" destOrd="0" parTransId="{21BE9E59-8377-4135-9E45-F5D2EE8C0646}" sibTransId="{C02CC052-73CC-4586-8318-07F7E0B6A000}"/>
    <dgm:cxn modelId="{573112CC-B605-4364-B7DE-971E62F2CC8B}" type="presOf" srcId="{2CA64E6F-825F-450E-8C47-52B43EB18E5D}" destId="{E20F75D6-E0A1-49D0-8663-16EB681BA00A}" srcOrd="0" destOrd="0" presId="urn:microsoft.com/office/officeart/2005/8/layout/bProcess3"/>
    <dgm:cxn modelId="{633838E1-E9BF-47BF-97B9-C23D6F455CFE}" type="presOf" srcId="{09AFCEE4-B3AB-42AD-A1D4-50949E83DB33}" destId="{E9A40E3F-69CA-49A2-B84A-2CB4A0D35998}" srcOrd="0" destOrd="0" presId="urn:microsoft.com/office/officeart/2005/8/layout/bProcess3"/>
    <dgm:cxn modelId="{4AF725EE-C879-41CC-99B8-5BEEFCD27B02}" type="presOf" srcId="{86230528-5544-4469-A46B-0DB91C0ADF23}" destId="{A8CBB398-2D9B-459A-9623-F710D6DB4FD3}" srcOrd="0" destOrd="0" presId="urn:microsoft.com/office/officeart/2005/8/layout/bProcess3"/>
    <dgm:cxn modelId="{864CE9F7-3F49-4B8E-98A0-A576EFDAE1A1}" type="presOf" srcId="{801AA2CD-DB0F-47FA-B465-B52BA3FA5EB4}" destId="{0849820F-6093-4EA6-A6A3-2F6842D1CCFB}" srcOrd="0" destOrd="0" presId="urn:microsoft.com/office/officeart/2005/8/layout/bProcess3"/>
    <dgm:cxn modelId="{B42AB245-37B5-4F4E-BDFE-A2DDDBBA9247}" type="presParOf" srcId="{BBBD5099-6E56-445A-B043-D883A2E3C019}" destId="{DBE7B4C0-5ED1-4DAE-84D0-E66453F13972}" srcOrd="0" destOrd="0" presId="urn:microsoft.com/office/officeart/2005/8/layout/bProcess3"/>
    <dgm:cxn modelId="{DD50A164-F372-45BF-87F6-30A8BFD89632}" type="presParOf" srcId="{BBBD5099-6E56-445A-B043-D883A2E3C019}" destId="{CFC563F0-8D96-490E-9857-B888E83E6057}" srcOrd="1" destOrd="0" presId="urn:microsoft.com/office/officeart/2005/8/layout/bProcess3"/>
    <dgm:cxn modelId="{E95C34A0-21C3-4A54-BAFC-77EA7AA22E6D}" type="presParOf" srcId="{CFC563F0-8D96-490E-9857-B888E83E6057}" destId="{39BF9E0F-83F8-448E-B87C-440FBAB9D650}" srcOrd="0" destOrd="0" presId="urn:microsoft.com/office/officeart/2005/8/layout/bProcess3"/>
    <dgm:cxn modelId="{891DC35F-02B9-45ED-9EFA-CE6C64A75F50}" type="presParOf" srcId="{BBBD5099-6E56-445A-B043-D883A2E3C019}" destId="{732B00AB-D926-45A3-B923-62E1F7A9D6E7}" srcOrd="2" destOrd="0" presId="urn:microsoft.com/office/officeart/2005/8/layout/bProcess3"/>
    <dgm:cxn modelId="{974964E4-42EA-4AD6-94D4-627631F18381}" type="presParOf" srcId="{BBBD5099-6E56-445A-B043-D883A2E3C019}" destId="{C21942CF-2978-406E-90E7-C04167A3FD55}" srcOrd="3" destOrd="0" presId="urn:microsoft.com/office/officeart/2005/8/layout/bProcess3"/>
    <dgm:cxn modelId="{D82C3513-4753-4B54-8B85-4F9FA0753A24}" type="presParOf" srcId="{C21942CF-2978-406E-90E7-C04167A3FD55}" destId="{125F5D71-D1FE-45C9-BAE6-F490275E3C38}" srcOrd="0" destOrd="0" presId="urn:microsoft.com/office/officeart/2005/8/layout/bProcess3"/>
    <dgm:cxn modelId="{72BA276A-A2D9-4B11-9AE4-D652AB3424D9}" type="presParOf" srcId="{BBBD5099-6E56-445A-B043-D883A2E3C019}" destId="{F059B748-1147-43EB-A5BC-5D8ED2D340E8}" srcOrd="4" destOrd="0" presId="urn:microsoft.com/office/officeart/2005/8/layout/bProcess3"/>
    <dgm:cxn modelId="{8CEF6631-A3E1-4AF0-8F9A-2839953C0387}" type="presParOf" srcId="{BBBD5099-6E56-445A-B043-D883A2E3C019}" destId="{02E2B9CE-463B-4D5F-A2FB-C4E95DD1B6F9}" srcOrd="5" destOrd="0" presId="urn:microsoft.com/office/officeart/2005/8/layout/bProcess3"/>
    <dgm:cxn modelId="{3EC0933E-5DA2-41FF-BB9D-23DEE4944CE6}" type="presParOf" srcId="{02E2B9CE-463B-4D5F-A2FB-C4E95DD1B6F9}" destId="{70C32B67-DCD3-439E-A0F3-9502DCA9F549}" srcOrd="0" destOrd="0" presId="urn:microsoft.com/office/officeart/2005/8/layout/bProcess3"/>
    <dgm:cxn modelId="{7A19E99E-B41E-46AC-B8F7-8E20E92B2DD9}" type="presParOf" srcId="{BBBD5099-6E56-445A-B043-D883A2E3C019}" destId="{E20F75D6-E0A1-49D0-8663-16EB681BA00A}" srcOrd="6" destOrd="0" presId="urn:microsoft.com/office/officeart/2005/8/layout/bProcess3"/>
    <dgm:cxn modelId="{7E0EE8D1-773B-4C22-9777-B50AB15DFC54}" type="presParOf" srcId="{BBBD5099-6E56-445A-B043-D883A2E3C019}" destId="{9BCF97CC-2776-4B63-8A93-51C48B1EBF31}" srcOrd="7" destOrd="0" presId="urn:microsoft.com/office/officeart/2005/8/layout/bProcess3"/>
    <dgm:cxn modelId="{69F73B1B-2377-475D-A428-39A6C83D5F5A}" type="presParOf" srcId="{9BCF97CC-2776-4B63-8A93-51C48B1EBF31}" destId="{1CA880A8-DE5B-432D-A3FF-EEDFD41D3398}" srcOrd="0" destOrd="0" presId="urn:microsoft.com/office/officeart/2005/8/layout/bProcess3"/>
    <dgm:cxn modelId="{3F4D9009-C8D0-4DD4-9CA7-982FDDBAC96E}" type="presParOf" srcId="{BBBD5099-6E56-445A-B043-D883A2E3C019}" destId="{1B3FB84F-94A3-4242-A037-5C101222A558}" srcOrd="8" destOrd="0" presId="urn:microsoft.com/office/officeart/2005/8/layout/bProcess3"/>
    <dgm:cxn modelId="{08E27EC5-4148-4888-80ED-62A78B5B2C30}" type="presParOf" srcId="{BBBD5099-6E56-445A-B043-D883A2E3C019}" destId="{E9A40E3F-69CA-49A2-B84A-2CB4A0D35998}" srcOrd="9" destOrd="0" presId="urn:microsoft.com/office/officeart/2005/8/layout/bProcess3"/>
    <dgm:cxn modelId="{E119E2BE-543D-4205-A81E-FF17699F7F6F}" type="presParOf" srcId="{E9A40E3F-69CA-49A2-B84A-2CB4A0D35998}" destId="{1E990B2D-D40F-4B51-A9B0-88161298E845}" srcOrd="0" destOrd="0" presId="urn:microsoft.com/office/officeart/2005/8/layout/bProcess3"/>
    <dgm:cxn modelId="{77E948F7-DC16-473A-B0A5-761D604CA50F}" type="presParOf" srcId="{BBBD5099-6E56-445A-B043-D883A2E3C019}" destId="{B1F8F718-A7C0-454D-9230-29D87F4EB3FD}" srcOrd="10" destOrd="0" presId="urn:microsoft.com/office/officeart/2005/8/layout/bProcess3"/>
    <dgm:cxn modelId="{BDE3412A-E9E3-4DBD-8E24-F5AF327ED337}" type="presParOf" srcId="{BBBD5099-6E56-445A-B043-D883A2E3C019}" destId="{0849820F-6093-4EA6-A6A3-2F6842D1CCFB}" srcOrd="11" destOrd="0" presId="urn:microsoft.com/office/officeart/2005/8/layout/bProcess3"/>
    <dgm:cxn modelId="{F9335CED-55EF-4FA8-AF9B-9E94B9E1120E}" type="presParOf" srcId="{0849820F-6093-4EA6-A6A3-2F6842D1CCFB}" destId="{C0CE5FDA-DE70-4902-8951-7F202F15FB12}" srcOrd="0" destOrd="0" presId="urn:microsoft.com/office/officeart/2005/8/layout/bProcess3"/>
    <dgm:cxn modelId="{7E8B59B6-CCB0-4452-8839-4C3073CD98B9}" type="presParOf" srcId="{BBBD5099-6E56-445A-B043-D883A2E3C019}" destId="{75A6F91E-53C7-4D90-A3FA-8521DDC9404C}" srcOrd="12" destOrd="0" presId="urn:microsoft.com/office/officeart/2005/8/layout/bProcess3"/>
    <dgm:cxn modelId="{C88C716B-29AB-4BAD-B6C7-9C5EDA2BFF80}" type="presParOf" srcId="{BBBD5099-6E56-445A-B043-D883A2E3C019}" destId="{A8CBB398-2D9B-459A-9623-F710D6DB4FD3}" srcOrd="13" destOrd="0" presId="urn:microsoft.com/office/officeart/2005/8/layout/bProcess3"/>
    <dgm:cxn modelId="{FCCD9E74-F72C-4EED-8750-F145A0520232}" type="presParOf" srcId="{A8CBB398-2D9B-459A-9623-F710D6DB4FD3}" destId="{37E15FA7-1C07-4236-A590-3B6EB43154BB}" srcOrd="0" destOrd="0" presId="urn:microsoft.com/office/officeart/2005/8/layout/bProcess3"/>
    <dgm:cxn modelId="{301594CC-28DC-45B0-A98C-01A5CA1DA70E}" type="presParOf" srcId="{BBBD5099-6E56-445A-B043-D883A2E3C019}" destId="{95AB4C2E-0E0A-4FD9-A093-6251905F1C0A}" srcOrd="1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EFB0B7-2F6E-4118-89BE-AF2BC30382CF}" type="doc">
      <dgm:prSet loTypeId="urn:microsoft.com/office/officeart/2005/8/layout/bProcess3" loCatId="process" qsTypeId="urn:microsoft.com/office/officeart/2005/8/quickstyle/simple1" qsCatId="simple" csTypeId="urn:microsoft.com/office/officeart/2005/8/colors/accent3_2" csCatId="accent3"/>
      <dgm:spPr/>
      <dgm:t>
        <a:bodyPr/>
        <a:lstStyle/>
        <a:p>
          <a:endParaRPr lang="en-US"/>
        </a:p>
      </dgm:t>
    </dgm:pt>
    <dgm:pt modelId="{723F5B04-5502-47AD-B70E-24D576EAE845}">
      <dgm:prSet/>
      <dgm:spPr/>
      <dgm:t>
        <a:bodyPr/>
        <a:lstStyle/>
        <a:p>
          <a:r>
            <a:rPr lang="en-US" dirty="0"/>
            <a:t>Remote services were then used in a similar fashion to execute the DLLs</a:t>
          </a:r>
        </a:p>
      </dgm:t>
    </dgm:pt>
    <dgm:pt modelId="{12AA0561-BA08-40D1-B461-84FDE9BAFF6F}" type="parTrans" cxnId="{781711ED-6E40-4208-B7F4-13D633230D6F}">
      <dgm:prSet/>
      <dgm:spPr/>
      <dgm:t>
        <a:bodyPr/>
        <a:lstStyle/>
        <a:p>
          <a:endParaRPr lang="en-US"/>
        </a:p>
      </dgm:t>
    </dgm:pt>
    <dgm:pt modelId="{032F7BEB-45F6-4270-96A4-78A08688C9D5}" type="sibTrans" cxnId="{781711ED-6E40-4208-B7F4-13D633230D6F}">
      <dgm:prSet/>
      <dgm:spPr/>
      <dgm:t>
        <a:bodyPr/>
        <a:lstStyle/>
        <a:p>
          <a:endParaRPr lang="en-US"/>
        </a:p>
      </dgm:t>
    </dgm:pt>
    <dgm:pt modelId="{AB164748-BA8A-4219-8A2B-995832415294}">
      <dgm:prSet/>
      <dgm:spPr/>
      <dgm:t>
        <a:bodyPr/>
        <a:lstStyle/>
        <a:p>
          <a:r>
            <a:rPr lang="en-US"/>
            <a:t>Cobalt Strike server connection was witnessed within the first hour, but wasn't ustilised untill the lateral movement phase</a:t>
          </a:r>
        </a:p>
      </dgm:t>
    </dgm:pt>
    <dgm:pt modelId="{A3AB266B-9E31-4784-B16F-A2D11BBADB31}" type="parTrans" cxnId="{CCEFBEF1-D5D6-4E58-8FE6-996C118D833F}">
      <dgm:prSet/>
      <dgm:spPr/>
      <dgm:t>
        <a:bodyPr/>
        <a:lstStyle/>
        <a:p>
          <a:endParaRPr lang="en-US"/>
        </a:p>
      </dgm:t>
    </dgm:pt>
    <dgm:pt modelId="{868329D3-AA18-4128-B170-11EBE9A185ED}" type="sibTrans" cxnId="{CCEFBEF1-D5D6-4E58-8FE6-996C118D833F}">
      <dgm:prSet/>
      <dgm:spPr/>
      <dgm:t>
        <a:bodyPr/>
        <a:lstStyle/>
        <a:p>
          <a:endParaRPr lang="en-US"/>
        </a:p>
      </dgm:t>
    </dgm:pt>
    <dgm:pt modelId="{F7AF10F6-2B83-481F-82BF-73C33EB99B86}">
      <dgm:prSet/>
      <dgm:spPr/>
      <dgm:t>
        <a:bodyPr/>
        <a:lstStyle/>
        <a:p>
          <a:r>
            <a:rPr lang="en-US"/>
            <a:t>nltest.exe and AdFind were executed by the injected Cobalt Strike process (explorer.exe)</a:t>
          </a:r>
        </a:p>
      </dgm:t>
    </dgm:pt>
    <dgm:pt modelId="{1473669B-FC4D-48C2-977D-1505D04E57F7}" type="parTrans" cxnId="{8861EA02-CB7B-4216-975C-63FEB16DF1DE}">
      <dgm:prSet/>
      <dgm:spPr/>
      <dgm:t>
        <a:bodyPr/>
        <a:lstStyle/>
        <a:p>
          <a:endParaRPr lang="en-US"/>
        </a:p>
      </dgm:t>
    </dgm:pt>
    <dgm:pt modelId="{AAF994F2-FF17-40DC-9A09-63E5C7AF4F7C}" type="sibTrans" cxnId="{8861EA02-CB7B-4216-975C-63FEB16DF1DE}">
      <dgm:prSet/>
      <dgm:spPr/>
      <dgm:t>
        <a:bodyPr/>
        <a:lstStyle/>
        <a:p>
          <a:endParaRPr lang="en-US"/>
        </a:p>
      </dgm:t>
    </dgm:pt>
    <dgm:pt modelId="{E305D3E9-613F-4B09-BAC9-FB4B9110AD7D}">
      <dgm:prSet/>
      <dgm:spPr/>
      <dgm:t>
        <a:bodyPr/>
        <a:lstStyle/>
        <a:p>
          <a:r>
            <a:rPr lang="en-US"/>
            <a:t>also used to access the LSASS system process</a:t>
          </a:r>
        </a:p>
      </dgm:t>
    </dgm:pt>
    <dgm:pt modelId="{44A863DF-A74D-4121-814A-DA8B57668A75}" type="parTrans" cxnId="{A1018CC0-9BA8-4F01-8CBA-36F2E443A4E8}">
      <dgm:prSet/>
      <dgm:spPr/>
      <dgm:t>
        <a:bodyPr/>
        <a:lstStyle/>
        <a:p>
          <a:endParaRPr lang="en-US"/>
        </a:p>
      </dgm:t>
    </dgm:pt>
    <dgm:pt modelId="{4DD5CA41-A1AC-4EA9-BFDE-1D574C3EB186}" type="sibTrans" cxnId="{A1018CC0-9BA8-4F01-8CBA-36F2E443A4E8}">
      <dgm:prSet/>
      <dgm:spPr/>
      <dgm:t>
        <a:bodyPr/>
        <a:lstStyle/>
        <a:p>
          <a:endParaRPr lang="en-US"/>
        </a:p>
      </dgm:t>
    </dgm:pt>
    <dgm:pt modelId="{97052C36-9B7F-4099-A241-F52E2D968C4A}">
      <dgm:prSet/>
      <dgm:spPr/>
      <dgm:t>
        <a:bodyPr/>
        <a:lstStyle/>
        <a:p>
          <a:r>
            <a:rPr lang="en-US"/>
            <a:t>TA installed remote management tool called Netsupport Manager</a:t>
          </a:r>
        </a:p>
      </dgm:t>
    </dgm:pt>
    <dgm:pt modelId="{E8487BA1-5D00-4CEE-B055-3610159DF90A}" type="parTrans" cxnId="{117DF7B0-DF52-4D15-9AA0-6E7F8A5DCF74}">
      <dgm:prSet/>
      <dgm:spPr/>
      <dgm:t>
        <a:bodyPr/>
        <a:lstStyle/>
        <a:p>
          <a:endParaRPr lang="en-US"/>
        </a:p>
      </dgm:t>
    </dgm:pt>
    <dgm:pt modelId="{D3DEFAAC-95FE-4757-B805-07DCDBC12D7F}" type="sibTrans" cxnId="{117DF7B0-DF52-4D15-9AA0-6E7F8A5DCF74}">
      <dgm:prSet/>
      <dgm:spPr/>
      <dgm:t>
        <a:bodyPr/>
        <a:lstStyle/>
        <a:p>
          <a:endParaRPr lang="en-US"/>
        </a:p>
      </dgm:t>
    </dgm:pt>
    <dgm:pt modelId="{2A9C9730-B126-4D5F-A384-61B8CFD7E307}">
      <dgm:prSet/>
      <dgm:spPr/>
      <dgm:t>
        <a:bodyPr/>
        <a:lstStyle/>
        <a:p>
          <a:r>
            <a:rPr lang="en-US"/>
            <a:t>TA moved laterally to the domain controller via Remote Desktop session</a:t>
          </a:r>
        </a:p>
      </dgm:t>
    </dgm:pt>
    <dgm:pt modelId="{CA63CA1C-6B61-4829-818D-DDBDC81E3445}" type="parTrans" cxnId="{696400D5-FB6B-4A07-B7A8-AC6DBB53F969}">
      <dgm:prSet/>
      <dgm:spPr/>
      <dgm:t>
        <a:bodyPr/>
        <a:lstStyle/>
        <a:p>
          <a:endParaRPr lang="en-US"/>
        </a:p>
      </dgm:t>
    </dgm:pt>
    <dgm:pt modelId="{43B59126-DC28-4686-A203-E4A2D7171303}" type="sibTrans" cxnId="{696400D5-FB6B-4A07-B7A8-AC6DBB53F969}">
      <dgm:prSet/>
      <dgm:spPr/>
      <dgm:t>
        <a:bodyPr/>
        <a:lstStyle/>
        <a:p>
          <a:endParaRPr lang="en-US"/>
        </a:p>
      </dgm:t>
    </dgm:pt>
    <dgm:pt modelId="{3BA29CA2-DDF6-49A9-9514-AAFDEEEAC3A7}" type="pres">
      <dgm:prSet presAssocID="{EDEFB0B7-2F6E-4118-89BE-AF2BC30382CF}" presName="Name0" presStyleCnt="0">
        <dgm:presLayoutVars>
          <dgm:dir/>
          <dgm:resizeHandles val="exact"/>
        </dgm:presLayoutVars>
      </dgm:prSet>
      <dgm:spPr/>
    </dgm:pt>
    <dgm:pt modelId="{A33F40C1-0244-496F-B57A-A88BCCCF19B7}" type="pres">
      <dgm:prSet presAssocID="{723F5B04-5502-47AD-B70E-24D576EAE845}" presName="node" presStyleLbl="node1" presStyleIdx="0" presStyleCnt="6">
        <dgm:presLayoutVars>
          <dgm:bulletEnabled val="1"/>
        </dgm:presLayoutVars>
      </dgm:prSet>
      <dgm:spPr/>
    </dgm:pt>
    <dgm:pt modelId="{5B4CDF8C-570C-4B43-A5CB-2A94C32BC965}" type="pres">
      <dgm:prSet presAssocID="{032F7BEB-45F6-4270-96A4-78A08688C9D5}" presName="sibTrans" presStyleLbl="sibTrans1D1" presStyleIdx="0" presStyleCnt="5"/>
      <dgm:spPr/>
    </dgm:pt>
    <dgm:pt modelId="{5B84408D-7D20-4337-9EE0-7FBF075137D7}" type="pres">
      <dgm:prSet presAssocID="{032F7BEB-45F6-4270-96A4-78A08688C9D5}" presName="connectorText" presStyleLbl="sibTrans1D1" presStyleIdx="0" presStyleCnt="5"/>
      <dgm:spPr/>
    </dgm:pt>
    <dgm:pt modelId="{AF7C8F35-B7BA-4B4F-84AF-05CB607D88B6}" type="pres">
      <dgm:prSet presAssocID="{AB164748-BA8A-4219-8A2B-995832415294}" presName="node" presStyleLbl="node1" presStyleIdx="1" presStyleCnt="6">
        <dgm:presLayoutVars>
          <dgm:bulletEnabled val="1"/>
        </dgm:presLayoutVars>
      </dgm:prSet>
      <dgm:spPr/>
    </dgm:pt>
    <dgm:pt modelId="{47B1789D-FEE3-406E-A7D6-BC4AB77708A3}" type="pres">
      <dgm:prSet presAssocID="{868329D3-AA18-4128-B170-11EBE9A185ED}" presName="sibTrans" presStyleLbl="sibTrans1D1" presStyleIdx="1" presStyleCnt="5"/>
      <dgm:spPr/>
    </dgm:pt>
    <dgm:pt modelId="{384A6DC0-3DAF-47C0-B8A0-8C8A77F0A1C1}" type="pres">
      <dgm:prSet presAssocID="{868329D3-AA18-4128-B170-11EBE9A185ED}" presName="connectorText" presStyleLbl="sibTrans1D1" presStyleIdx="1" presStyleCnt="5"/>
      <dgm:spPr/>
    </dgm:pt>
    <dgm:pt modelId="{A0FF928E-AADF-46DF-BB1E-D26B90F6D5B0}" type="pres">
      <dgm:prSet presAssocID="{F7AF10F6-2B83-481F-82BF-73C33EB99B86}" presName="node" presStyleLbl="node1" presStyleIdx="2" presStyleCnt="6">
        <dgm:presLayoutVars>
          <dgm:bulletEnabled val="1"/>
        </dgm:presLayoutVars>
      </dgm:prSet>
      <dgm:spPr/>
    </dgm:pt>
    <dgm:pt modelId="{DE835CB0-D851-4ABE-9AAD-EF485D24BD48}" type="pres">
      <dgm:prSet presAssocID="{AAF994F2-FF17-40DC-9A09-63E5C7AF4F7C}" presName="sibTrans" presStyleLbl="sibTrans1D1" presStyleIdx="2" presStyleCnt="5"/>
      <dgm:spPr/>
    </dgm:pt>
    <dgm:pt modelId="{A873083D-9039-4540-B567-A522328413AC}" type="pres">
      <dgm:prSet presAssocID="{AAF994F2-FF17-40DC-9A09-63E5C7AF4F7C}" presName="connectorText" presStyleLbl="sibTrans1D1" presStyleIdx="2" presStyleCnt="5"/>
      <dgm:spPr/>
    </dgm:pt>
    <dgm:pt modelId="{58DCCD63-1513-46F5-A3B5-A1C8B94820FD}" type="pres">
      <dgm:prSet presAssocID="{E305D3E9-613F-4B09-BAC9-FB4B9110AD7D}" presName="node" presStyleLbl="node1" presStyleIdx="3" presStyleCnt="6">
        <dgm:presLayoutVars>
          <dgm:bulletEnabled val="1"/>
        </dgm:presLayoutVars>
      </dgm:prSet>
      <dgm:spPr/>
    </dgm:pt>
    <dgm:pt modelId="{2B612B5F-5631-4FB9-B758-284900510CC4}" type="pres">
      <dgm:prSet presAssocID="{4DD5CA41-A1AC-4EA9-BFDE-1D574C3EB186}" presName="sibTrans" presStyleLbl="sibTrans1D1" presStyleIdx="3" presStyleCnt="5"/>
      <dgm:spPr/>
    </dgm:pt>
    <dgm:pt modelId="{76025F36-28E7-4F24-BB21-C7C6CA6397C8}" type="pres">
      <dgm:prSet presAssocID="{4DD5CA41-A1AC-4EA9-BFDE-1D574C3EB186}" presName="connectorText" presStyleLbl="sibTrans1D1" presStyleIdx="3" presStyleCnt="5"/>
      <dgm:spPr/>
    </dgm:pt>
    <dgm:pt modelId="{121F0B88-7100-48CE-B58E-DD82F51014E8}" type="pres">
      <dgm:prSet presAssocID="{97052C36-9B7F-4099-A241-F52E2D968C4A}" presName="node" presStyleLbl="node1" presStyleIdx="4" presStyleCnt="6">
        <dgm:presLayoutVars>
          <dgm:bulletEnabled val="1"/>
        </dgm:presLayoutVars>
      </dgm:prSet>
      <dgm:spPr/>
    </dgm:pt>
    <dgm:pt modelId="{C7A84652-384C-4D98-8F8C-A7C1E9C3CA1F}" type="pres">
      <dgm:prSet presAssocID="{D3DEFAAC-95FE-4757-B805-07DCDBC12D7F}" presName="sibTrans" presStyleLbl="sibTrans1D1" presStyleIdx="4" presStyleCnt="5"/>
      <dgm:spPr/>
    </dgm:pt>
    <dgm:pt modelId="{26BB69E7-5D62-418E-BA7B-AC3494691426}" type="pres">
      <dgm:prSet presAssocID="{D3DEFAAC-95FE-4757-B805-07DCDBC12D7F}" presName="connectorText" presStyleLbl="sibTrans1D1" presStyleIdx="4" presStyleCnt="5"/>
      <dgm:spPr/>
    </dgm:pt>
    <dgm:pt modelId="{1F593C46-2C65-4D52-BF59-57DB9208ED07}" type="pres">
      <dgm:prSet presAssocID="{2A9C9730-B126-4D5F-A384-61B8CFD7E307}" presName="node" presStyleLbl="node1" presStyleIdx="5" presStyleCnt="6">
        <dgm:presLayoutVars>
          <dgm:bulletEnabled val="1"/>
        </dgm:presLayoutVars>
      </dgm:prSet>
      <dgm:spPr/>
    </dgm:pt>
  </dgm:ptLst>
  <dgm:cxnLst>
    <dgm:cxn modelId="{8861EA02-CB7B-4216-975C-63FEB16DF1DE}" srcId="{EDEFB0B7-2F6E-4118-89BE-AF2BC30382CF}" destId="{F7AF10F6-2B83-481F-82BF-73C33EB99B86}" srcOrd="2" destOrd="0" parTransId="{1473669B-FC4D-48C2-977D-1505D04E57F7}" sibTransId="{AAF994F2-FF17-40DC-9A09-63E5C7AF4F7C}"/>
    <dgm:cxn modelId="{EF0A3503-28EE-4A1F-A462-740560694E93}" type="presOf" srcId="{EDEFB0B7-2F6E-4118-89BE-AF2BC30382CF}" destId="{3BA29CA2-DDF6-49A9-9514-AAFDEEEAC3A7}" srcOrd="0" destOrd="0" presId="urn:microsoft.com/office/officeart/2005/8/layout/bProcess3"/>
    <dgm:cxn modelId="{C580C109-5455-405A-AE62-A1FE67F4240E}" type="presOf" srcId="{E305D3E9-613F-4B09-BAC9-FB4B9110AD7D}" destId="{58DCCD63-1513-46F5-A3B5-A1C8B94820FD}" srcOrd="0" destOrd="0" presId="urn:microsoft.com/office/officeart/2005/8/layout/bProcess3"/>
    <dgm:cxn modelId="{B5968E1B-D137-4631-9B5A-A73A9D776F6C}" type="presOf" srcId="{032F7BEB-45F6-4270-96A4-78A08688C9D5}" destId="{5B4CDF8C-570C-4B43-A5CB-2A94C32BC965}" srcOrd="0" destOrd="0" presId="urn:microsoft.com/office/officeart/2005/8/layout/bProcess3"/>
    <dgm:cxn modelId="{6D2D0A37-0345-46B2-B46B-880FF765242F}" type="presOf" srcId="{032F7BEB-45F6-4270-96A4-78A08688C9D5}" destId="{5B84408D-7D20-4337-9EE0-7FBF075137D7}" srcOrd="1" destOrd="0" presId="urn:microsoft.com/office/officeart/2005/8/layout/bProcess3"/>
    <dgm:cxn modelId="{9EC00049-C481-4B24-83F7-818C688734DB}" type="presOf" srcId="{AAF994F2-FF17-40DC-9A09-63E5C7AF4F7C}" destId="{DE835CB0-D851-4ABE-9AAD-EF485D24BD48}" srcOrd="0" destOrd="0" presId="urn:microsoft.com/office/officeart/2005/8/layout/bProcess3"/>
    <dgm:cxn modelId="{4019674B-BB67-4E03-875E-24B71A979FBA}" type="presOf" srcId="{868329D3-AA18-4128-B170-11EBE9A185ED}" destId="{384A6DC0-3DAF-47C0-B8A0-8C8A77F0A1C1}" srcOrd="1" destOrd="0" presId="urn:microsoft.com/office/officeart/2005/8/layout/bProcess3"/>
    <dgm:cxn modelId="{AB21CB6C-6B2B-41FF-9943-518800C0D005}" type="presOf" srcId="{AAF994F2-FF17-40DC-9A09-63E5C7AF4F7C}" destId="{A873083D-9039-4540-B567-A522328413AC}" srcOrd="1" destOrd="0" presId="urn:microsoft.com/office/officeart/2005/8/layout/bProcess3"/>
    <dgm:cxn modelId="{86624E6E-2CA2-4768-9B4D-D92C23A4CCE9}" type="presOf" srcId="{D3DEFAAC-95FE-4757-B805-07DCDBC12D7F}" destId="{C7A84652-384C-4D98-8F8C-A7C1E9C3CA1F}" srcOrd="0" destOrd="0" presId="urn:microsoft.com/office/officeart/2005/8/layout/bProcess3"/>
    <dgm:cxn modelId="{1110AE7D-0C90-4F85-86DE-35543527711E}" type="presOf" srcId="{4DD5CA41-A1AC-4EA9-BFDE-1D574C3EB186}" destId="{2B612B5F-5631-4FB9-B758-284900510CC4}" srcOrd="0" destOrd="0" presId="urn:microsoft.com/office/officeart/2005/8/layout/bProcess3"/>
    <dgm:cxn modelId="{CF1FA192-4697-4A51-BA8D-8C18DB00DD5F}" type="presOf" srcId="{D3DEFAAC-95FE-4757-B805-07DCDBC12D7F}" destId="{26BB69E7-5D62-418E-BA7B-AC3494691426}" srcOrd="1" destOrd="0" presId="urn:microsoft.com/office/officeart/2005/8/layout/bProcess3"/>
    <dgm:cxn modelId="{D2C70AAB-0AB2-4DAB-AB09-8B39DB7647B9}" type="presOf" srcId="{723F5B04-5502-47AD-B70E-24D576EAE845}" destId="{A33F40C1-0244-496F-B57A-A88BCCCF19B7}" srcOrd="0" destOrd="0" presId="urn:microsoft.com/office/officeart/2005/8/layout/bProcess3"/>
    <dgm:cxn modelId="{0504E7AC-FB8A-467D-AE4D-69D01E6E1462}" type="presOf" srcId="{4DD5CA41-A1AC-4EA9-BFDE-1D574C3EB186}" destId="{76025F36-28E7-4F24-BB21-C7C6CA6397C8}" srcOrd="1" destOrd="0" presId="urn:microsoft.com/office/officeart/2005/8/layout/bProcess3"/>
    <dgm:cxn modelId="{117DF7B0-DF52-4D15-9AA0-6E7F8A5DCF74}" srcId="{EDEFB0B7-2F6E-4118-89BE-AF2BC30382CF}" destId="{97052C36-9B7F-4099-A241-F52E2D968C4A}" srcOrd="4" destOrd="0" parTransId="{E8487BA1-5D00-4CEE-B055-3610159DF90A}" sibTransId="{D3DEFAAC-95FE-4757-B805-07DCDBC12D7F}"/>
    <dgm:cxn modelId="{A1018CC0-9BA8-4F01-8CBA-36F2E443A4E8}" srcId="{EDEFB0B7-2F6E-4118-89BE-AF2BC30382CF}" destId="{E305D3E9-613F-4B09-BAC9-FB4B9110AD7D}" srcOrd="3" destOrd="0" parTransId="{44A863DF-A74D-4121-814A-DA8B57668A75}" sibTransId="{4DD5CA41-A1AC-4EA9-BFDE-1D574C3EB186}"/>
    <dgm:cxn modelId="{B4D255CD-564C-40FE-8A50-4A52E3E98FA5}" type="presOf" srcId="{2A9C9730-B126-4D5F-A384-61B8CFD7E307}" destId="{1F593C46-2C65-4D52-BF59-57DB9208ED07}" srcOrd="0" destOrd="0" presId="urn:microsoft.com/office/officeart/2005/8/layout/bProcess3"/>
    <dgm:cxn modelId="{696400D5-FB6B-4A07-B7A8-AC6DBB53F969}" srcId="{EDEFB0B7-2F6E-4118-89BE-AF2BC30382CF}" destId="{2A9C9730-B126-4D5F-A384-61B8CFD7E307}" srcOrd="5" destOrd="0" parTransId="{CA63CA1C-6B61-4829-818D-DDBDC81E3445}" sibTransId="{43B59126-DC28-4686-A203-E4A2D7171303}"/>
    <dgm:cxn modelId="{6D11E5D8-0104-42D5-8ADD-35BE2E3EA79E}" type="presOf" srcId="{AB164748-BA8A-4219-8A2B-995832415294}" destId="{AF7C8F35-B7BA-4B4F-84AF-05CB607D88B6}" srcOrd="0" destOrd="0" presId="urn:microsoft.com/office/officeart/2005/8/layout/bProcess3"/>
    <dgm:cxn modelId="{AAC9E3DC-B234-4294-ADEF-4DACA6B87DD5}" type="presOf" srcId="{868329D3-AA18-4128-B170-11EBE9A185ED}" destId="{47B1789D-FEE3-406E-A7D6-BC4AB77708A3}" srcOrd="0" destOrd="0" presId="urn:microsoft.com/office/officeart/2005/8/layout/bProcess3"/>
    <dgm:cxn modelId="{4830C1DD-0ABE-481D-A3C0-3E6D1F2E5345}" type="presOf" srcId="{F7AF10F6-2B83-481F-82BF-73C33EB99B86}" destId="{A0FF928E-AADF-46DF-BB1E-D26B90F6D5B0}" srcOrd="0" destOrd="0" presId="urn:microsoft.com/office/officeart/2005/8/layout/bProcess3"/>
    <dgm:cxn modelId="{5D6DD4E7-08DF-40A9-9766-4B0E0DB15580}" type="presOf" srcId="{97052C36-9B7F-4099-A241-F52E2D968C4A}" destId="{121F0B88-7100-48CE-B58E-DD82F51014E8}" srcOrd="0" destOrd="0" presId="urn:microsoft.com/office/officeart/2005/8/layout/bProcess3"/>
    <dgm:cxn modelId="{781711ED-6E40-4208-B7F4-13D633230D6F}" srcId="{EDEFB0B7-2F6E-4118-89BE-AF2BC30382CF}" destId="{723F5B04-5502-47AD-B70E-24D576EAE845}" srcOrd="0" destOrd="0" parTransId="{12AA0561-BA08-40D1-B461-84FDE9BAFF6F}" sibTransId="{032F7BEB-45F6-4270-96A4-78A08688C9D5}"/>
    <dgm:cxn modelId="{CCEFBEF1-D5D6-4E58-8FE6-996C118D833F}" srcId="{EDEFB0B7-2F6E-4118-89BE-AF2BC30382CF}" destId="{AB164748-BA8A-4219-8A2B-995832415294}" srcOrd="1" destOrd="0" parTransId="{A3AB266B-9E31-4784-B16F-A2D11BBADB31}" sibTransId="{868329D3-AA18-4128-B170-11EBE9A185ED}"/>
    <dgm:cxn modelId="{509F5F81-5F7B-4746-9246-1245E8011B68}" type="presParOf" srcId="{3BA29CA2-DDF6-49A9-9514-AAFDEEEAC3A7}" destId="{A33F40C1-0244-496F-B57A-A88BCCCF19B7}" srcOrd="0" destOrd="0" presId="urn:microsoft.com/office/officeart/2005/8/layout/bProcess3"/>
    <dgm:cxn modelId="{E8BA87AD-6037-4AAC-A19F-651F4CD1DB96}" type="presParOf" srcId="{3BA29CA2-DDF6-49A9-9514-AAFDEEEAC3A7}" destId="{5B4CDF8C-570C-4B43-A5CB-2A94C32BC965}" srcOrd="1" destOrd="0" presId="urn:microsoft.com/office/officeart/2005/8/layout/bProcess3"/>
    <dgm:cxn modelId="{BCAF8FD2-BD07-4203-A717-9D878034A88E}" type="presParOf" srcId="{5B4CDF8C-570C-4B43-A5CB-2A94C32BC965}" destId="{5B84408D-7D20-4337-9EE0-7FBF075137D7}" srcOrd="0" destOrd="0" presId="urn:microsoft.com/office/officeart/2005/8/layout/bProcess3"/>
    <dgm:cxn modelId="{EBFCEA34-8BF2-4F3B-859B-858F6D7339BF}" type="presParOf" srcId="{3BA29CA2-DDF6-49A9-9514-AAFDEEEAC3A7}" destId="{AF7C8F35-B7BA-4B4F-84AF-05CB607D88B6}" srcOrd="2" destOrd="0" presId="urn:microsoft.com/office/officeart/2005/8/layout/bProcess3"/>
    <dgm:cxn modelId="{EF18A713-3937-4E11-B360-51583BFC9086}" type="presParOf" srcId="{3BA29CA2-DDF6-49A9-9514-AAFDEEEAC3A7}" destId="{47B1789D-FEE3-406E-A7D6-BC4AB77708A3}" srcOrd="3" destOrd="0" presId="urn:microsoft.com/office/officeart/2005/8/layout/bProcess3"/>
    <dgm:cxn modelId="{6D126CD2-F17F-4C54-9218-2397E16F7FC2}" type="presParOf" srcId="{47B1789D-FEE3-406E-A7D6-BC4AB77708A3}" destId="{384A6DC0-3DAF-47C0-B8A0-8C8A77F0A1C1}" srcOrd="0" destOrd="0" presId="urn:microsoft.com/office/officeart/2005/8/layout/bProcess3"/>
    <dgm:cxn modelId="{F120DEDD-200A-4116-B782-1B88CEA797CF}" type="presParOf" srcId="{3BA29CA2-DDF6-49A9-9514-AAFDEEEAC3A7}" destId="{A0FF928E-AADF-46DF-BB1E-D26B90F6D5B0}" srcOrd="4" destOrd="0" presId="urn:microsoft.com/office/officeart/2005/8/layout/bProcess3"/>
    <dgm:cxn modelId="{10C4084C-E7D4-4192-9CA9-071C2A899E39}" type="presParOf" srcId="{3BA29CA2-DDF6-49A9-9514-AAFDEEEAC3A7}" destId="{DE835CB0-D851-4ABE-9AAD-EF485D24BD48}" srcOrd="5" destOrd="0" presId="urn:microsoft.com/office/officeart/2005/8/layout/bProcess3"/>
    <dgm:cxn modelId="{17C4930C-09E0-414B-B92A-86DFEF18CA3D}" type="presParOf" srcId="{DE835CB0-D851-4ABE-9AAD-EF485D24BD48}" destId="{A873083D-9039-4540-B567-A522328413AC}" srcOrd="0" destOrd="0" presId="urn:microsoft.com/office/officeart/2005/8/layout/bProcess3"/>
    <dgm:cxn modelId="{AF18CA55-EA71-4B39-8DA1-1E668FC39F8A}" type="presParOf" srcId="{3BA29CA2-DDF6-49A9-9514-AAFDEEEAC3A7}" destId="{58DCCD63-1513-46F5-A3B5-A1C8B94820FD}" srcOrd="6" destOrd="0" presId="urn:microsoft.com/office/officeart/2005/8/layout/bProcess3"/>
    <dgm:cxn modelId="{99C782F7-348A-466D-8A1E-17048DD9AC45}" type="presParOf" srcId="{3BA29CA2-DDF6-49A9-9514-AAFDEEEAC3A7}" destId="{2B612B5F-5631-4FB9-B758-284900510CC4}" srcOrd="7" destOrd="0" presId="urn:microsoft.com/office/officeart/2005/8/layout/bProcess3"/>
    <dgm:cxn modelId="{F7EEE2E5-7CB6-4ECD-B4AA-C8EAA7B05D6B}" type="presParOf" srcId="{2B612B5F-5631-4FB9-B758-284900510CC4}" destId="{76025F36-28E7-4F24-BB21-C7C6CA6397C8}" srcOrd="0" destOrd="0" presId="urn:microsoft.com/office/officeart/2005/8/layout/bProcess3"/>
    <dgm:cxn modelId="{73CF0BBC-AC3B-483B-B0A6-3E070F73DC13}" type="presParOf" srcId="{3BA29CA2-DDF6-49A9-9514-AAFDEEEAC3A7}" destId="{121F0B88-7100-48CE-B58E-DD82F51014E8}" srcOrd="8" destOrd="0" presId="urn:microsoft.com/office/officeart/2005/8/layout/bProcess3"/>
    <dgm:cxn modelId="{DFA1F15A-097F-4717-8F47-B8E2BB7563CF}" type="presParOf" srcId="{3BA29CA2-DDF6-49A9-9514-AAFDEEEAC3A7}" destId="{C7A84652-384C-4D98-8F8C-A7C1E9C3CA1F}" srcOrd="9" destOrd="0" presId="urn:microsoft.com/office/officeart/2005/8/layout/bProcess3"/>
    <dgm:cxn modelId="{E0767B9B-2284-4848-AA30-E3926C521974}" type="presParOf" srcId="{C7A84652-384C-4D98-8F8C-A7C1E9C3CA1F}" destId="{26BB69E7-5D62-418E-BA7B-AC3494691426}" srcOrd="0" destOrd="0" presId="urn:microsoft.com/office/officeart/2005/8/layout/bProcess3"/>
    <dgm:cxn modelId="{1D045793-F1F2-4471-B478-F24D99EDC0CF}" type="presParOf" srcId="{3BA29CA2-DDF6-49A9-9514-AAFDEEEAC3A7}" destId="{1F593C46-2C65-4D52-BF59-57DB9208ED07}"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82ED49-1230-4E3C-A6B5-CE062E934A08}" type="doc">
      <dgm:prSet loTypeId="urn:microsoft.com/office/officeart/2005/8/layout/bProcess3" loCatId="process" qsTypeId="urn:microsoft.com/office/officeart/2005/8/quickstyle/simple1" qsCatId="simple" csTypeId="urn:microsoft.com/office/officeart/2005/8/colors/accent2_2" csCatId="accent2" phldr="1"/>
      <dgm:spPr/>
      <dgm:t>
        <a:bodyPr/>
        <a:lstStyle/>
        <a:p>
          <a:endParaRPr lang="en-US"/>
        </a:p>
      </dgm:t>
    </dgm:pt>
    <dgm:pt modelId="{D95B5B30-0A9F-482F-9CE4-7BB56D3860CF}">
      <dgm:prSet/>
      <dgm:spPr/>
      <dgm:t>
        <a:bodyPr/>
        <a:lstStyle/>
        <a:p>
          <a:r>
            <a:rPr lang="en-US"/>
            <a:t>A tool called Atera Remote Management was deployed (popular tool to control victim machines)</a:t>
          </a:r>
        </a:p>
      </dgm:t>
    </dgm:pt>
    <dgm:pt modelId="{9EF934E2-CDC2-4ED8-A955-B13CAF53B5D2}" type="parTrans" cxnId="{E42FBF68-D431-4D25-BAB0-CEB8E6EF26FB}">
      <dgm:prSet/>
      <dgm:spPr/>
      <dgm:t>
        <a:bodyPr/>
        <a:lstStyle/>
        <a:p>
          <a:endParaRPr lang="en-US"/>
        </a:p>
      </dgm:t>
    </dgm:pt>
    <dgm:pt modelId="{8CC7FAD5-495F-49E0-91C9-E8B972BA5040}" type="sibTrans" cxnId="{E42FBF68-D431-4D25-BAB0-CEB8E6EF26FB}">
      <dgm:prSet/>
      <dgm:spPr/>
      <dgm:t>
        <a:bodyPr/>
        <a:lstStyle/>
        <a:p>
          <a:endParaRPr lang="en-US"/>
        </a:p>
      </dgm:t>
    </dgm:pt>
    <dgm:pt modelId="{0C3965D1-DA61-4AAB-9376-099267AD6703}">
      <dgm:prSet/>
      <dgm:spPr/>
      <dgm:t>
        <a:bodyPr/>
        <a:lstStyle/>
        <a:p>
          <a:r>
            <a:rPr lang="en-US" dirty="0"/>
            <a:t>Next day: TA downloaded a tool named Network Scanner by </a:t>
          </a:r>
          <a:r>
            <a:rPr lang="en-US" dirty="0" err="1"/>
            <a:t>SoftPerfect</a:t>
          </a:r>
          <a:r>
            <a:rPr lang="en-US" dirty="0"/>
            <a:t> on the DC</a:t>
          </a:r>
        </a:p>
      </dgm:t>
    </dgm:pt>
    <dgm:pt modelId="{FCCBB843-1927-4637-BED1-F5C9B2C9DD89}" type="parTrans" cxnId="{D805B5ED-F985-43BC-9B6D-F63053D6EB14}">
      <dgm:prSet/>
      <dgm:spPr/>
      <dgm:t>
        <a:bodyPr/>
        <a:lstStyle/>
        <a:p>
          <a:endParaRPr lang="en-US"/>
        </a:p>
      </dgm:t>
    </dgm:pt>
    <dgm:pt modelId="{7243EB5A-D357-49AE-898F-4CE641BD5827}" type="sibTrans" cxnId="{D805B5ED-F985-43BC-9B6D-F63053D6EB14}">
      <dgm:prSet/>
      <dgm:spPr/>
      <dgm:t>
        <a:bodyPr/>
        <a:lstStyle/>
        <a:p>
          <a:endParaRPr lang="en-US"/>
        </a:p>
      </dgm:t>
    </dgm:pt>
    <dgm:pt modelId="{86B0B86A-90D4-49BF-A528-84BC743580C0}">
      <dgm:prSet/>
      <dgm:spPr/>
      <dgm:t>
        <a:bodyPr/>
        <a:lstStyle/>
        <a:p>
          <a:r>
            <a:rPr lang="en-US"/>
            <a:t>Execution ran a port scan across the network</a:t>
          </a:r>
        </a:p>
      </dgm:t>
    </dgm:pt>
    <dgm:pt modelId="{B2D176CC-96E0-457F-8AC1-7F24A8FECFDE}" type="parTrans" cxnId="{F21D224A-815D-470B-B188-91EAC77413DB}">
      <dgm:prSet/>
      <dgm:spPr/>
      <dgm:t>
        <a:bodyPr/>
        <a:lstStyle/>
        <a:p>
          <a:endParaRPr lang="en-US"/>
        </a:p>
      </dgm:t>
    </dgm:pt>
    <dgm:pt modelId="{B937EB20-A6C0-4792-A80F-889FD0323BAF}" type="sibTrans" cxnId="{F21D224A-815D-470B-B188-91EAC77413DB}">
      <dgm:prSet/>
      <dgm:spPr/>
      <dgm:t>
        <a:bodyPr/>
        <a:lstStyle/>
        <a:p>
          <a:endParaRPr lang="en-US"/>
        </a:p>
      </dgm:t>
    </dgm:pt>
    <dgm:pt modelId="{1EF01C6B-372E-4F2B-9D8E-C5F148759664}">
      <dgm:prSet/>
      <dgm:spPr/>
      <dgm:t>
        <a:bodyPr/>
        <a:lstStyle/>
        <a:p>
          <a:r>
            <a:rPr lang="en-US"/>
            <a:t>TA connected to one of the file share servers via RDP and accessed sensitive documents</a:t>
          </a:r>
        </a:p>
      </dgm:t>
    </dgm:pt>
    <dgm:pt modelId="{A33202FB-D6CF-43B5-8903-1B864266BCB1}" type="parTrans" cxnId="{93E70E03-60E4-4FD3-852E-9AF9A187B6A1}">
      <dgm:prSet/>
      <dgm:spPr/>
      <dgm:t>
        <a:bodyPr/>
        <a:lstStyle/>
        <a:p>
          <a:endParaRPr lang="en-US"/>
        </a:p>
      </dgm:t>
    </dgm:pt>
    <dgm:pt modelId="{33E4516D-17B1-4FBF-93E0-C5227D4B42D6}" type="sibTrans" cxnId="{93E70E03-60E4-4FD3-852E-9AF9A187B6A1}">
      <dgm:prSet/>
      <dgm:spPr/>
      <dgm:t>
        <a:bodyPr/>
        <a:lstStyle/>
        <a:p>
          <a:endParaRPr lang="en-US"/>
        </a:p>
      </dgm:t>
    </dgm:pt>
    <dgm:pt modelId="{357BA260-36ED-4BC1-B170-D51FF549BBEC}">
      <dgm:prSet/>
      <dgm:spPr/>
      <dgm:t>
        <a:bodyPr/>
        <a:lstStyle/>
        <a:p>
          <a:r>
            <a:rPr lang="en-US"/>
            <a:t>No further activity was observed before the TA got evicted from the domain.</a:t>
          </a:r>
        </a:p>
      </dgm:t>
    </dgm:pt>
    <dgm:pt modelId="{4F6AD36F-FA68-4EAF-8DA9-7720275543C2}" type="parTrans" cxnId="{36AF6411-24B6-4690-B04D-6F2271B5BC84}">
      <dgm:prSet/>
      <dgm:spPr/>
      <dgm:t>
        <a:bodyPr/>
        <a:lstStyle/>
        <a:p>
          <a:endParaRPr lang="en-US"/>
        </a:p>
      </dgm:t>
    </dgm:pt>
    <dgm:pt modelId="{C03F4FE8-C435-4444-905A-87AAF364BE24}" type="sibTrans" cxnId="{36AF6411-24B6-4690-B04D-6F2271B5BC84}">
      <dgm:prSet/>
      <dgm:spPr/>
      <dgm:t>
        <a:bodyPr/>
        <a:lstStyle/>
        <a:p>
          <a:endParaRPr lang="en-US"/>
        </a:p>
      </dgm:t>
    </dgm:pt>
    <dgm:pt modelId="{72062383-69B4-4C27-B416-42F001490AAB}" type="pres">
      <dgm:prSet presAssocID="{DF82ED49-1230-4E3C-A6B5-CE062E934A08}" presName="Name0" presStyleCnt="0">
        <dgm:presLayoutVars>
          <dgm:dir/>
          <dgm:resizeHandles val="exact"/>
        </dgm:presLayoutVars>
      </dgm:prSet>
      <dgm:spPr/>
    </dgm:pt>
    <dgm:pt modelId="{48C07E2B-043C-4AF2-8EFB-3F94A016F982}" type="pres">
      <dgm:prSet presAssocID="{D95B5B30-0A9F-482F-9CE4-7BB56D3860CF}" presName="node" presStyleLbl="node1" presStyleIdx="0" presStyleCnt="5">
        <dgm:presLayoutVars>
          <dgm:bulletEnabled val="1"/>
        </dgm:presLayoutVars>
      </dgm:prSet>
      <dgm:spPr/>
    </dgm:pt>
    <dgm:pt modelId="{DA73EB9E-39A9-4971-9C35-2E36F1B99DDB}" type="pres">
      <dgm:prSet presAssocID="{8CC7FAD5-495F-49E0-91C9-E8B972BA5040}" presName="sibTrans" presStyleLbl="sibTrans1D1" presStyleIdx="0" presStyleCnt="4"/>
      <dgm:spPr/>
    </dgm:pt>
    <dgm:pt modelId="{C3CC59FB-81ED-4DF7-98FB-38E0012B71CD}" type="pres">
      <dgm:prSet presAssocID="{8CC7FAD5-495F-49E0-91C9-E8B972BA5040}" presName="connectorText" presStyleLbl="sibTrans1D1" presStyleIdx="0" presStyleCnt="4"/>
      <dgm:spPr/>
    </dgm:pt>
    <dgm:pt modelId="{278188C5-29D3-4901-94AB-147D044A33FE}" type="pres">
      <dgm:prSet presAssocID="{0C3965D1-DA61-4AAB-9376-099267AD6703}" presName="node" presStyleLbl="node1" presStyleIdx="1" presStyleCnt="5">
        <dgm:presLayoutVars>
          <dgm:bulletEnabled val="1"/>
        </dgm:presLayoutVars>
      </dgm:prSet>
      <dgm:spPr/>
    </dgm:pt>
    <dgm:pt modelId="{C8302DA1-8929-4896-BF06-86B9B5F13E25}" type="pres">
      <dgm:prSet presAssocID="{7243EB5A-D357-49AE-898F-4CE641BD5827}" presName="sibTrans" presStyleLbl="sibTrans1D1" presStyleIdx="1" presStyleCnt="4"/>
      <dgm:spPr/>
    </dgm:pt>
    <dgm:pt modelId="{CB1743B9-7649-44C3-B156-77E8BB99112C}" type="pres">
      <dgm:prSet presAssocID="{7243EB5A-D357-49AE-898F-4CE641BD5827}" presName="connectorText" presStyleLbl="sibTrans1D1" presStyleIdx="1" presStyleCnt="4"/>
      <dgm:spPr/>
    </dgm:pt>
    <dgm:pt modelId="{CC8D17D9-A45A-4F5E-BD58-38F678EF782B}" type="pres">
      <dgm:prSet presAssocID="{86B0B86A-90D4-49BF-A528-84BC743580C0}" presName="node" presStyleLbl="node1" presStyleIdx="2" presStyleCnt="5">
        <dgm:presLayoutVars>
          <dgm:bulletEnabled val="1"/>
        </dgm:presLayoutVars>
      </dgm:prSet>
      <dgm:spPr/>
    </dgm:pt>
    <dgm:pt modelId="{EA4B05FB-7FE0-4186-B89A-547FB7D483D0}" type="pres">
      <dgm:prSet presAssocID="{B937EB20-A6C0-4792-A80F-889FD0323BAF}" presName="sibTrans" presStyleLbl="sibTrans1D1" presStyleIdx="2" presStyleCnt="4"/>
      <dgm:spPr/>
    </dgm:pt>
    <dgm:pt modelId="{B476DCFC-6984-4DD6-96C9-C3FDA33374A9}" type="pres">
      <dgm:prSet presAssocID="{B937EB20-A6C0-4792-A80F-889FD0323BAF}" presName="connectorText" presStyleLbl="sibTrans1D1" presStyleIdx="2" presStyleCnt="4"/>
      <dgm:spPr/>
    </dgm:pt>
    <dgm:pt modelId="{4268ED96-4DD6-4BBF-96A9-2E627B2D2A77}" type="pres">
      <dgm:prSet presAssocID="{1EF01C6B-372E-4F2B-9D8E-C5F148759664}" presName="node" presStyleLbl="node1" presStyleIdx="3" presStyleCnt="5">
        <dgm:presLayoutVars>
          <dgm:bulletEnabled val="1"/>
        </dgm:presLayoutVars>
      </dgm:prSet>
      <dgm:spPr/>
    </dgm:pt>
    <dgm:pt modelId="{0C82B2B6-3F31-4ADC-9CCE-4B2373F2B152}" type="pres">
      <dgm:prSet presAssocID="{33E4516D-17B1-4FBF-93E0-C5227D4B42D6}" presName="sibTrans" presStyleLbl="sibTrans1D1" presStyleIdx="3" presStyleCnt="4"/>
      <dgm:spPr/>
    </dgm:pt>
    <dgm:pt modelId="{E546B11A-4E7A-4181-B6E8-2C56E4D153FA}" type="pres">
      <dgm:prSet presAssocID="{33E4516D-17B1-4FBF-93E0-C5227D4B42D6}" presName="connectorText" presStyleLbl="sibTrans1D1" presStyleIdx="3" presStyleCnt="4"/>
      <dgm:spPr/>
    </dgm:pt>
    <dgm:pt modelId="{9E1B6D17-99B8-43F5-8A1E-F2A9B15A528E}" type="pres">
      <dgm:prSet presAssocID="{357BA260-36ED-4BC1-B170-D51FF549BBEC}" presName="node" presStyleLbl="node1" presStyleIdx="4" presStyleCnt="5">
        <dgm:presLayoutVars>
          <dgm:bulletEnabled val="1"/>
        </dgm:presLayoutVars>
      </dgm:prSet>
      <dgm:spPr/>
    </dgm:pt>
  </dgm:ptLst>
  <dgm:cxnLst>
    <dgm:cxn modelId="{93E70E03-60E4-4FD3-852E-9AF9A187B6A1}" srcId="{DF82ED49-1230-4E3C-A6B5-CE062E934A08}" destId="{1EF01C6B-372E-4F2B-9D8E-C5F148759664}" srcOrd="3" destOrd="0" parTransId="{A33202FB-D6CF-43B5-8903-1B864266BCB1}" sibTransId="{33E4516D-17B1-4FBF-93E0-C5227D4B42D6}"/>
    <dgm:cxn modelId="{36AF6411-24B6-4690-B04D-6F2271B5BC84}" srcId="{DF82ED49-1230-4E3C-A6B5-CE062E934A08}" destId="{357BA260-36ED-4BC1-B170-D51FF549BBEC}" srcOrd="4" destOrd="0" parTransId="{4F6AD36F-FA68-4EAF-8DA9-7720275543C2}" sibTransId="{C03F4FE8-C435-4444-905A-87AAF364BE24}"/>
    <dgm:cxn modelId="{A7FCB413-E699-49A2-8E64-2672B9589AC1}" type="presOf" srcId="{B937EB20-A6C0-4792-A80F-889FD0323BAF}" destId="{B476DCFC-6984-4DD6-96C9-C3FDA33374A9}" srcOrd="1" destOrd="0" presId="urn:microsoft.com/office/officeart/2005/8/layout/bProcess3"/>
    <dgm:cxn modelId="{67D29F2B-85CD-4EB7-99E9-700749F38DF2}" type="presOf" srcId="{8CC7FAD5-495F-49E0-91C9-E8B972BA5040}" destId="{DA73EB9E-39A9-4971-9C35-2E36F1B99DDB}" srcOrd="0" destOrd="0" presId="urn:microsoft.com/office/officeart/2005/8/layout/bProcess3"/>
    <dgm:cxn modelId="{0740A22F-ED21-493D-9CC0-447ABFE67AE4}" type="presOf" srcId="{357BA260-36ED-4BC1-B170-D51FF549BBEC}" destId="{9E1B6D17-99B8-43F5-8A1E-F2A9B15A528E}" srcOrd="0" destOrd="0" presId="urn:microsoft.com/office/officeart/2005/8/layout/bProcess3"/>
    <dgm:cxn modelId="{246C6240-D7A2-4F51-8C15-0F83C2692A82}" type="presOf" srcId="{33E4516D-17B1-4FBF-93E0-C5227D4B42D6}" destId="{0C82B2B6-3F31-4ADC-9CCE-4B2373F2B152}" srcOrd="0" destOrd="0" presId="urn:microsoft.com/office/officeart/2005/8/layout/bProcess3"/>
    <dgm:cxn modelId="{38B9B441-A885-479A-838E-F85623F68DC6}" type="presOf" srcId="{1EF01C6B-372E-4F2B-9D8E-C5F148759664}" destId="{4268ED96-4DD6-4BBF-96A9-2E627B2D2A77}" srcOrd="0" destOrd="0" presId="urn:microsoft.com/office/officeart/2005/8/layout/bProcess3"/>
    <dgm:cxn modelId="{331AC647-1C36-4A8D-92E7-4CD2D40B5BEB}" type="presOf" srcId="{DF82ED49-1230-4E3C-A6B5-CE062E934A08}" destId="{72062383-69B4-4C27-B416-42F001490AAB}" srcOrd="0" destOrd="0" presId="urn:microsoft.com/office/officeart/2005/8/layout/bProcess3"/>
    <dgm:cxn modelId="{E42FBF68-D431-4D25-BAB0-CEB8E6EF26FB}" srcId="{DF82ED49-1230-4E3C-A6B5-CE062E934A08}" destId="{D95B5B30-0A9F-482F-9CE4-7BB56D3860CF}" srcOrd="0" destOrd="0" parTransId="{9EF934E2-CDC2-4ED8-A955-B13CAF53B5D2}" sibTransId="{8CC7FAD5-495F-49E0-91C9-E8B972BA5040}"/>
    <dgm:cxn modelId="{F21D224A-815D-470B-B188-91EAC77413DB}" srcId="{DF82ED49-1230-4E3C-A6B5-CE062E934A08}" destId="{86B0B86A-90D4-49BF-A528-84BC743580C0}" srcOrd="2" destOrd="0" parTransId="{B2D176CC-96E0-457F-8AC1-7F24A8FECFDE}" sibTransId="{B937EB20-A6C0-4792-A80F-889FD0323BAF}"/>
    <dgm:cxn modelId="{1F7E0D58-54D8-44BE-A479-244F67073FDC}" type="presOf" srcId="{8CC7FAD5-495F-49E0-91C9-E8B972BA5040}" destId="{C3CC59FB-81ED-4DF7-98FB-38E0012B71CD}" srcOrd="1" destOrd="0" presId="urn:microsoft.com/office/officeart/2005/8/layout/bProcess3"/>
    <dgm:cxn modelId="{BD74F580-73C3-4480-B9DE-914D8F33EB46}" type="presOf" srcId="{7243EB5A-D357-49AE-898F-4CE641BD5827}" destId="{CB1743B9-7649-44C3-B156-77E8BB99112C}" srcOrd="1" destOrd="0" presId="urn:microsoft.com/office/officeart/2005/8/layout/bProcess3"/>
    <dgm:cxn modelId="{22E932A7-9533-4F19-BE7A-19F1FB6C957B}" type="presOf" srcId="{33E4516D-17B1-4FBF-93E0-C5227D4B42D6}" destId="{E546B11A-4E7A-4181-B6E8-2C56E4D153FA}" srcOrd="1" destOrd="0" presId="urn:microsoft.com/office/officeart/2005/8/layout/bProcess3"/>
    <dgm:cxn modelId="{197BE6B9-546E-43D6-96F7-40ABEC2D3A18}" type="presOf" srcId="{7243EB5A-D357-49AE-898F-4CE641BD5827}" destId="{C8302DA1-8929-4896-BF06-86B9B5F13E25}" srcOrd="0" destOrd="0" presId="urn:microsoft.com/office/officeart/2005/8/layout/bProcess3"/>
    <dgm:cxn modelId="{20F62CBE-DB21-48A8-B1EF-C1122F324C0E}" type="presOf" srcId="{0C3965D1-DA61-4AAB-9376-099267AD6703}" destId="{278188C5-29D3-4901-94AB-147D044A33FE}" srcOrd="0" destOrd="0" presId="urn:microsoft.com/office/officeart/2005/8/layout/bProcess3"/>
    <dgm:cxn modelId="{5ABB57C3-F1F3-47CF-88CA-4B65255D8970}" type="presOf" srcId="{86B0B86A-90D4-49BF-A528-84BC743580C0}" destId="{CC8D17D9-A45A-4F5E-BD58-38F678EF782B}" srcOrd="0" destOrd="0" presId="urn:microsoft.com/office/officeart/2005/8/layout/bProcess3"/>
    <dgm:cxn modelId="{2986F4C5-0E0A-4CFF-A921-A1BC68F6C9E4}" type="presOf" srcId="{B937EB20-A6C0-4792-A80F-889FD0323BAF}" destId="{EA4B05FB-7FE0-4186-B89A-547FB7D483D0}" srcOrd="0" destOrd="0" presId="urn:microsoft.com/office/officeart/2005/8/layout/bProcess3"/>
    <dgm:cxn modelId="{39F97FC6-2EFF-4614-AD53-A7AC1C8D735A}" type="presOf" srcId="{D95B5B30-0A9F-482F-9CE4-7BB56D3860CF}" destId="{48C07E2B-043C-4AF2-8EFB-3F94A016F982}" srcOrd="0" destOrd="0" presId="urn:microsoft.com/office/officeart/2005/8/layout/bProcess3"/>
    <dgm:cxn modelId="{D805B5ED-F985-43BC-9B6D-F63053D6EB14}" srcId="{DF82ED49-1230-4E3C-A6B5-CE062E934A08}" destId="{0C3965D1-DA61-4AAB-9376-099267AD6703}" srcOrd="1" destOrd="0" parTransId="{FCCBB843-1927-4637-BED1-F5C9B2C9DD89}" sibTransId="{7243EB5A-D357-49AE-898F-4CE641BD5827}"/>
    <dgm:cxn modelId="{1A7C6369-0880-4250-8BDE-408898A166C9}" type="presParOf" srcId="{72062383-69B4-4C27-B416-42F001490AAB}" destId="{48C07E2B-043C-4AF2-8EFB-3F94A016F982}" srcOrd="0" destOrd="0" presId="urn:microsoft.com/office/officeart/2005/8/layout/bProcess3"/>
    <dgm:cxn modelId="{6F0D681F-A5E8-4697-B963-A30DBEEEA4E5}" type="presParOf" srcId="{72062383-69B4-4C27-B416-42F001490AAB}" destId="{DA73EB9E-39A9-4971-9C35-2E36F1B99DDB}" srcOrd="1" destOrd="0" presId="urn:microsoft.com/office/officeart/2005/8/layout/bProcess3"/>
    <dgm:cxn modelId="{1A127AAF-7A23-447E-80F6-AF73B2DBD3DC}" type="presParOf" srcId="{DA73EB9E-39A9-4971-9C35-2E36F1B99DDB}" destId="{C3CC59FB-81ED-4DF7-98FB-38E0012B71CD}" srcOrd="0" destOrd="0" presId="urn:microsoft.com/office/officeart/2005/8/layout/bProcess3"/>
    <dgm:cxn modelId="{0D45B098-59B1-4A85-8A09-BB1555B59B9E}" type="presParOf" srcId="{72062383-69B4-4C27-B416-42F001490AAB}" destId="{278188C5-29D3-4901-94AB-147D044A33FE}" srcOrd="2" destOrd="0" presId="urn:microsoft.com/office/officeart/2005/8/layout/bProcess3"/>
    <dgm:cxn modelId="{2E680AF0-DBE2-47D3-A351-C9CDF0476C6B}" type="presParOf" srcId="{72062383-69B4-4C27-B416-42F001490AAB}" destId="{C8302DA1-8929-4896-BF06-86B9B5F13E25}" srcOrd="3" destOrd="0" presId="urn:microsoft.com/office/officeart/2005/8/layout/bProcess3"/>
    <dgm:cxn modelId="{BA0952F7-B63C-4D7C-B794-5B7B635D9072}" type="presParOf" srcId="{C8302DA1-8929-4896-BF06-86B9B5F13E25}" destId="{CB1743B9-7649-44C3-B156-77E8BB99112C}" srcOrd="0" destOrd="0" presId="urn:microsoft.com/office/officeart/2005/8/layout/bProcess3"/>
    <dgm:cxn modelId="{8072D669-2C52-43B4-8DEC-93FC085B41DB}" type="presParOf" srcId="{72062383-69B4-4C27-B416-42F001490AAB}" destId="{CC8D17D9-A45A-4F5E-BD58-38F678EF782B}" srcOrd="4" destOrd="0" presId="urn:microsoft.com/office/officeart/2005/8/layout/bProcess3"/>
    <dgm:cxn modelId="{866EBFDC-400B-41EF-85C7-73722F31A2E4}" type="presParOf" srcId="{72062383-69B4-4C27-B416-42F001490AAB}" destId="{EA4B05FB-7FE0-4186-B89A-547FB7D483D0}" srcOrd="5" destOrd="0" presId="urn:microsoft.com/office/officeart/2005/8/layout/bProcess3"/>
    <dgm:cxn modelId="{D0222538-799A-4064-92F2-0C9579C3CD05}" type="presParOf" srcId="{EA4B05FB-7FE0-4186-B89A-547FB7D483D0}" destId="{B476DCFC-6984-4DD6-96C9-C3FDA33374A9}" srcOrd="0" destOrd="0" presId="urn:microsoft.com/office/officeart/2005/8/layout/bProcess3"/>
    <dgm:cxn modelId="{D7936407-B220-4C20-8BD0-52ECEAC097C4}" type="presParOf" srcId="{72062383-69B4-4C27-B416-42F001490AAB}" destId="{4268ED96-4DD6-4BBF-96A9-2E627B2D2A77}" srcOrd="6" destOrd="0" presId="urn:microsoft.com/office/officeart/2005/8/layout/bProcess3"/>
    <dgm:cxn modelId="{A6D4FADB-1859-40E6-AE08-DA970DC17963}" type="presParOf" srcId="{72062383-69B4-4C27-B416-42F001490AAB}" destId="{0C82B2B6-3F31-4ADC-9CCE-4B2373F2B152}" srcOrd="7" destOrd="0" presId="urn:microsoft.com/office/officeart/2005/8/layout/bProcess3"/>
    <dgm:cxn modelId="{8C51777D-6D28-4F93-B783-BB9F0B2D4B74}" type="presParOf" srcId="{0C82B2B6-3F31-4ADC-9CCE-4B2373F2B152}" destId="{E546B11A-4E7A-4181-B6E8-2C56E4D153FA}" srcOrd="0" destOrd="0" presId="urn:microsoft.com/office/officeart/2005/8/layout/bProcess3"/>
    <dgm:cxn modelId="{BEFC7198-BC4D-4442-99A6-F89B57C453B4}" type="presParOf" srcId="{72062383-69B4-4C27-B416-42F001490AAB}" destId="{9E1B6D17-99B8-43F5-8A1E-F2A9B15A528E}"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7140CD-2501-409D-AB3F-23453B51A518}"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13B41B09-CDF1-451B-BB60-6799A59A9DA0}">
      <dgm:prSet/>
      <dgm:spPr/>
      <dgm:t>
        <a:bodyPr/>
        <a:lstStyle/>
        <a:p>
          <a:r>
            <a:rPr lang="en-US" b="0" i="0" dirty="0"/>
            <a:t>How to detect exploitation of </a:t>
          </a:r>
          <a:r>
            <a:rPr lang="en-US" b="0" i="0" dirty="0" err="1"/>
            <a:t>Follina</a:t>
          </a:r>
          <a:endParaRPr lang="en-US" dirty="0"/>
        </a:p>
      </dgm:t>
    </dgm:pt>
    <dgm:pt modelId="{6829CCDA-8F54-49C5-AA91-145513E96BDF}" type="parTrans" cxnId="{95AC8221-68DE-4C87-986F-1BD3779CE746}">
      <dgm:prSet/>
      <dgm:spPr/>
      <dgm:t>
        <a:bodyPr/>
        <a:lstStyle/>
        <a:p>
          <a:endParaRPr lang="en-US"/>
        </a:p>
      </dgm:t>
    </dgm:pt>
    <dgm:pt modelId="{8FB095DD-EC44-4A9A-AEC9-79B300969E5C}" type="sibTrans" cxnId="{95AC8221-68DE-4C87-986F-1BD3779CE746}">
      <dgm:prSet/>
      <dgm:spPr/>
      <dgm:t>
        <a:bodyPr/>
        <a:lstStyle/>
        <a:p>
          <a:endParaRPr lang="en-US"/>
        </a:p>
      </dgm:t>
    </dgm:pt>
    <dgm:pt modelId="{6F51A494-8E98-472E-8748-C2ECAC9450EC}">
      <dgm:prSet/>
      <dgm:spPr/>
      <dgm:t>
        <a:bodyPr/>
        <a:lstStyle/>
        <a:p>
          <a:r>
            <a:rPr lang="en-US" b="0" baseline="0" dirty="0"/>
            <a:t>How to detect the malicious code in the </a:t>
          </a:r>
          <a:r>
            <a:rPr lang="en-US" b="0" baseline="0" dirty="0" err="1"/>
            <a:t>MalDoc</a:t>
          </a:r>
          <a:endParaRPr lang="en-US" dirty="0"/>
        </a:p>
      </dgm:t>
    </dgm:pt>
    <dgm:pt modelId="{37A2F79E-6365-446C-A9AB-FE38204CF877}" type="parTrans" cxnId="{D01023A4-BE48-4107-B72F-4FF913FFF06F}">
      <dgm:prSet/>
      <dgm:spPr/>
      <dgm:t>
        <a:bodyPr/>
        <a:lstStyle/>
        <a:p>
          <a:endParaRPr lang="en-US"/>
        </a:p>
      </dgm:t>
    </dgm:pt>
    <dgm:pt modelId="{B82D8473-7F41-4C80-B01B-A3EF205B759A}" type="sibTrans" cxnId="{D01023A4-BE48-4107-B72F-4FF913FFF06F}">
      <dgm:prSet/>
      <dgm:spPr/>
      <dgm:t>
        <a:bodyPr/>
        <a:lstStyle/>
        <a:p>
          <a:endParaRPr lang="en-US"/>
        </a:p>
      </dgm:t>
    </dgm:pt>
    <dgm:pt modelId="{2699D18E-5880-4478-B310-2BC0C518F439}">
      <dgm:prSet/>
      <dgm:spPr/>
      <dgm:t>
        <a:bodyPr/>
        <a:lstStyle/>
        <a:p>
          <a:r>
            <a:rPr lang="en-US" b="0" baseline="0"/>
            <a:t>Now </a:t>
          </a:r>
          <a:endParaRPr lang="en-US"/>
        </a:p>
      </dgm:t>
    </dgm:pt>
    <dgm:pt modelId="{AAEABDEE-971A-4C6C-87FC-2191E583AA5A}" type="parTrans" cxnId="{C234BC1F-114D-41CB-957E-6FA95CA524BE}">
      <dgm:prSet/>
      <dgm:spPr/>
      <dgm:t>
        <a:bodyPr/>
        <a:lstStyle/>
        <a:p>
          <a:endParaRPr lang="en-US"/>
        </a:p>
      </dgm:t>
    </dgm:pt>
    <dgm:pt modelId="{CFCFB509-CB59-491F-B5FF-989B979A6DDC}" type="sibTrans" cxnId="{C234BC1F-114D-41CB-957E-6FA95CA524BE}">
      <dgm:prSet/>
      <dgm:spPr/>
      <dgm:t>
        <a:bodyPr/>
        <a:lstStyle/>
        <a:p>
          <a:endParaRPr lang="en-US"/>
        </a:p>
      </dgm:t>
    </dgm:pt>
    <dgm:pt modelId="{907EFED2-CE81-4A29-882E-34098F61503C}">
      <dgm:prSet/>
      <dgm:spPr/>
      <dgm:t>
        <a:bodyPr/>
        <a:lstStyle/>
        <a:p>
          <a:r>
            <a:rPr lang="en-US" b="0" i="0" dirty="0"/>
            <a:t> Monitor for the process msdt.exe being spawned by a Microsoft Office application such as WINWORD.EXE</a:t>
          </a:r>
          <a:endParaRPr lang="en-US" dirty="0"/>
        </a:p>
      </dgm:t>
    </dgm:pt>
    <dgm:pt modelId="{8BB71E02-9C79-4AF8-AEAE-B20223A86089}" type="parTrans" cxnId="{106FEE53-3B50-4B65-B65E-7A3EBC492CEE}">
      <dgm:prSet/>
      <dgm:spPr/>
      <dgm:t>
        <a:bodyPr/>
        <a:lstStyle/>
        <a:p>
          <a:endParaRPr lang="nl-BE"/>
        </a:p>
      </dgm:t>
    </dgm:pt>
    <dgm:pt modelId="{1F727115-0207-4D36-B995-99CBD8B1009D}" type="sibTrans" cxnId="{106FEE53-3B50-4B65-B65E-7A3EBC492CEE}">
      <dgm:prSet/>
      <dgm:spPr/>
      <dgm:t>
        <a:bodyPr/>
        <a:lstStyle/>
        <a:p>
          <a:endParaRPr lang="nl-BE"/>
        </a:p>
      </dgm:t>
    </dgm:pt>
    <dgm:pt modelId="{FAE1D1A1-E64B-41F9-AAD4-FC75464284DE}">
      <dgm:prSet/>
      <dgm:spPr/>
      <dgm:t>
        <a:bodyPr/>
        <a:lstStyle/>
        <a:p>
          <a:r>
            <a:rPr lang="en-US" b="0" dirty="0"/>
            <a:t> Decoded payload that is executed is logged in </a:t>
          </a:r>
          <a:r>
            <a:rPr lang="en-US" b="0" dirty="0" err="1"/>
            <a:t>EventID</a:t>
          </a:r>
          <a:r>
            <a:rPr lang="en-US" b="0" dirty="0"/>
            <a:t> 4104 (script block logging) upon execution by the PowerShell engine.</a:t>
          </a:r>
          <a:endParaRPr lang="en-US" dirty="0"/>
        </a:p>
      </dgm:t>
    </dgm:pt>
    <dgm:pt modelId="{1512DA85-0549-4385-BC34-6E20CFAD0B3F}" type="parTrans" cxnId="{074DEDFE-ABCB-4DC7-82DD-F1C120AEB932}">
      <dgm:prSet/>
      <dgm:spPr/>
      <dgm:t>
        <a:bodyPr/>
        <a:lstStyle/>
        <a:p>
          <a:endParaRPr lang="nl-BE"/>
        </a:p>
      </dgm:t>
    </dgm:pt>
    <dgm:pt modelId="{64CE322D-D0EC-413E-A2CA-2A35BBFDF318}" type="sibTrans" cxnId="{074DEDFE-ABCB-4DC7-82DD-F1C120AEB932}">
      <dgm:prSet/>
      <dgm:spPr/>
      <dgm:t>
        <a:bodyPr/>
        <a:lstStyle/>
        <a:p>
          <a:endParaRPr lang="nl-BE"/>
        </a:p>
      </dgm:t>
    </dgm:pt>
    <dgm:pt modelId="{1F40B59B-2671-4451-8712-186D228B88AF}">
      <dgm:prSet/>
      <dgm:spPr/>
      <dgm:t>
        <a:bodyPr/>
        <a:lstStyle/>
        <a:p>
          <a:r>
            <a:rPr lang="en-US" dirty="0"/>
            <a:t>What is </a:t>
          </a:r>
          <a:r>
            <a:rPr lang="en-US" dirty="0" err="1"/>
            <a:t>Follina</a:t>
          </a:r>
          <a:r>
            <a:rPr lang="en-US" dirty="0"/>
            <a:t> (</a:t>
          </a:r>
          <a:r>
            <a:rPr lang="nl-BE" b="0" i="0" dirty="0">
              <a:latin typeface="+mn-lt"/>
            </a:rPr>
            <a:t>CVE-2022-30190</a:t>
          </a:r>
          <a:r>
            <a:rPr lang="en-US" dirty="0"/>
            <a:t>)?</a:t>
          </a:r>
        </a:p>
      </dgm:t>
    </dgm:pt>
    <dgm:pt modelId="{0159D1F5-C27E-49B1-B1CE-5F45C9A74554}" type="parTrans" cxnId="{0D6B4864-02D8-4955-B972-D2422FEA5079}">
      <dgm:prSet/>
      <dgm:spPr/>
      <dgm:t>
        <a:bodyPr/>
        <a:lstStyle/>
        <a:p>
          <a:endParaRPr lang="nl-BE"/>
        </a:p>
      </dgm:t>
    </dgm:pt>
    <dgm:pt modelId="{0FBFA955-CC71-487F-95EB-C94325319DAF}" type="sibTrans" cxnId="{0D6B4864-02D8-4955-B972-D2422FEA5079}">
      <dgm:prSet/>
      <dgm:spPr/>
      <dgm:t>
        <a:bodyPr/>
        <a:lstStyle/>
        <a:p>
          <a:endParaRPr lang="nl-BE"/>
        </a:p>
      </dgm:t>
    </dgm:pt>
    <dgm:pt modelId="{F6205886-049A-4181-ACBB-DB1AB86F359B}">
      <dgm:prSet/>
      <dgm:spPr/>
      <dgm:t>
        <a:bodyPr/>
        <a:lstStyle/>
        <a:p>
          <a:r>
            <a:rPr lang="en-US" dirty="0"/>
            <a:t>A high-severity vulnerability in the Microsoft Office Suite allowing RCE by leveraging msdt.exe (</a:t>
          </a:r>
          <a:r>
            <a:rPr lang="nl-BE" b="0" i="0" dirty="0"/>
            <a:t>Microsoft Support </a:t>
          </a:r>
          <a:r>
            <a:rPr lang="nl-BE" b="0" i="0" dirty="0" err="1"/>
            <a:t>Diagnostic</a:t>
          </a:r>
          <a:r>
            <a:rPr lang="nl-BE" b="0" i="0" dirty="0"/>
            <a:t> Tool</a:t>
          </a:r>
          <a:r>
            <a:rPr lang="en-US" dirty="0"/>
            <a:t>)</a:t>
          </a:r>
        </a:p>
      </dgm:t>
    </dgm:pt>
    <dgm:pt modelId="{CADC2243-3D2B-48F8-8264-FA227F4B31EC}" type="parTrans" cxnId="{B68FE3C2-4535-4C8B-A109-CD2079526668}">
      <dgm:prSet/>
      <dgm:spPr/>
      <dgm:t>
        <a:bodyPr/>
        <a:lstStyle/>
        <a:p>
          <a:endParaRPr lang="nl-BE"/>
        </a:p>
      </dgm:t>
    </dgm:pt>
    <dgm:pt modelId="{6BFFEBA1-AE77-4163-B35B-443F4C04F053}" type="sibTrans" cxnId="{B68FE3C2-4535-4C8B-A109-CD2079526668}">
      <dgm:prSet/>
      <dgm:spPr/>
      <dgm:t>
        <a:bodyPr/>
        <a:lstStyle/>
        <a:p>
          <a:endParaRPr lang="nl-BE"/>
        </a:p>
      </dgm:t>
    </dgm:pt>
    <dgm:pt modelId="{43445982-2CEA-48F9-89F9-4C9044C9B7DA}" type="pres">
      <dgm:prSet presAssocID="{AB7140CD-2501-409D-AB3F-23453B51A518}" presName="linear" presStyleCnt="0">
        <dgm:presLayoutVars>
          <dgm:dir/>
          <dgm:animLvl val="lvl"/>
          <dgm:resizeHandles val="exact"/>
        </dgm:presLayoutVars>
      </dgm:prSet>
      <dgm:spPr/>
    </dgm:pt>
    <dgm:pt modelId="{AB47F669-B695-403B-A1A1-5CFCF9750FEA}" type="pres">
      <dgm:prSet presAssocID="{1F40B59B-2671-4451-8712-186D228B88AF}" presName="parentLin" presStyleCnt="0"/>
      <dgm:spPr/>
    </dgm:pt>
    <dgm:pt modelId="{0DD45A01-5C9A-4BB4-9C8A-0169AFD39A72}" type="pres">
      <dgm:prSet presAssocID="{1F40B59B-2671-4451-8712-186D228B88AF}" presName="parentLeftMargin" presStyleLbl="node1" presStyleIdx="0" presStyleCnt="4"/>
      <dgm:spPr/>
    </dgm:pt>
    <dgm:pt modelId="{0855D5AC-BCD2-4677-8175-06EC0923C1C1}" type="pres">
      <dgm:prSet presAssocID="{1F40B59B-2671-4451-8712-186D228B88AF}" presName="parentText" presStyleLbl="node1" presStyleIdx="0" presStyleCnt="4">
        <dgm:presLayoutVars>
          <dgm:chMax val="0"/>
          <dgm:bulletEnabled val="1"/>
        </dgm:presLayoutVars>
      </dgm:prSet>
      <dgm:spPr/>
    </dgm:pt>
    <dgm:pt modelId="{34345E43-1B66-4760-97BE-7DFD54EC12C4}" type="pres">
      <dgm:prSet presAssocID="{1F40B59B-2671-4451-8712-186D228B88AF}" presName="negativeSpace" presStyleCnt="0"/>
      <dgm:spPr/>
    </dgm:pt>
    <dgm:pt modelId="{7EAA3A9D-B0DE-4FD0-BD72-581117384596}" type="pres">
      <dgm:prSet presAssocID="{1F40B59B-2671-4451-8712-186D228B88AF}" presName="childText" presStyleLbl="conFgAcc1" presStyleIdx="0" presStyleCnt="4">
        <dgm:presLayoutVars>
          <dgm:bulletEnabled val="1"/>
        </dgm:presLayoutVars>
      </dgm:prSet>
      <dgm:spPr/>
    </dgm:pt>
    <dgm:pt modelId="{2F82ABF4-56C4-46E9-8E92-4EE0BC7DF80B}" type="pres">
      <dgm:prSet presAssocID="{0FBFA955-CC71-487F-95EB-C94325319DAF}" presName="spaceBetweenRectangles" presStyleCnt="0"/>
      <dgm:spPr/>
    </dgm:pt>
    <dgm:pt modelId="{E2B4E61C-C7ED-4BA6-8446-AD199BD93AE0}" type="pres">
      <dgm:prSet presAssocID="{13B41B09-CDF1-451B-BB60-6799A59A9DA0}" presName="parentLin" presStyleCnt="0"/>
      <dgm:spPr/>
    </dgm:pt>
    <dgm:pt modelId="{5487302F-D798-4F10-990A-1121BA901D9A}" type="pres">
      <dgm:prSet presAssocID="{13B41B09-CDF1-451B-BB60-6799A59A9DA0}" presName="parentLeftMargin" presStyleLbl="node1" presStyleIdx="0" presStyleCnt="4"/>
      <dgm:spPr/>
    </dgm:pt>
    <dgm:pt modelId="{ECC41800-CC4B-4778-9020-55D33857A915}" type="pres">
      <dgm:prSet presAssocID="{13B41B09-CDF1-451B-BB60-6799A59A9DA0}" presName="parentText" presStyleLbl="node1" presStyleIdx="1" presStyleCnt="4" custLinFactNeighborX="-2245" custLinFactNeighborY="-1216">
        <dgm:presLayoutVars>
          <dgm:chMax val="0"/>
          <dgm:bulletEnabled val="1"/>
        </dgm:presLayoutVars>
      </dgm:prSet>
      <dgm:spPr/>
    </dgm:pt>
    <dgm:pt modelId="{EF6CE3A7-6835-4800-AB95-B8AF38550064}" type="pres">
      <dgm:prSet presAssocID="{13B41B09-CDF1-451B-BB60-6799A59A9DA0}" presName="negativeSpace" presStyleCnt="0"/>
      <dgm:spPr/>
    </dgm:pt>
    <dgm:pt modelId="{EAC207FC-B021-4830-8C61-8F229B7B15E0}" type="pres">
      <dgm:prSet presAssocID="{13B41B09-CDF1-451B-BB60-6799A59A9DA0}" presName="childText" presStyleLbl="conFgAcc1" presStyleIdx="1" presStyleCnt="4">
        <dgm:presLayoutVars>
          <dgm:bulletEnabled val="1"/>
        </dgm:presLayoutVars>
      </dgm:prSet>
      <dgm:spPr/>
    </dgm:pt>
    <dgm:pt modelId="{0ACE4EB2-30CE-4BAB-AC77-2BF1BFA5DE19}" type="pres">
      <dgm:prSet presAssocID="{8FB095DD-EC44-4A9A-AEC9-79B300969E5C}" presName="spaceBetweenRectangles" presStyleCnt="0"/>
      <dgm:spPr/>
    </dgm:pt>
    <dgm:pt modelId="{D4B2FAA8-1A3F-4D9E-A17B-93ADCAB6B744}" type="pres">
      <dgm:prSet presAssocID="{6F51A494-8E98-472E-8748-C2ECAC9450EC}" presName="parentLin" presStyleCnt="0"/>
      <dgm:spPr/>
    </dgm:pt>
    <dgm:pt modelId="{E3930A28-A21A-4361-9097-4AC997E0F2A9}" type="pres">
      <dgm:prSet presAssocID="{6F51A494-8E98-472E-8748-C2ECAC9450EC}" presName="parentLeftMargin" presStyleLbl="node1" presStyleIdx="1" presStyleCnt="4"/>
      <dgm:spPr/>
    </dgm:pt>
    <dgm:pt modelId="{71070CA9-087A-40BC-AF5F-931357FCAAB4}" type="pres">
      <dgm:prSet presAssocID="{6F51A494-8E98-472E-8748-C2ECAC9450EC}" presName="parentText" presStyleLbl="node1" presStyleIdx="2" presStyleCnt="4">
        <dgm:presLayoutVars>
          <dgm:chMax val="0"/>
          <dgm:bulletEnabled val="1"/>
        </dgm:presLayoutVars>
      </dgm:prSet>
      <dgm:spPr/>
    </dgm:pt>
    <dgm:pt modelId="{E247C57C-34F3-4D05-80DB-B47959D5A535}" type="pres">
      <dgm:prSet presAssocID="{6F51A494-8E98-472E-8748-C2ECAC9450EC}" presName="negativeSpace" presStyleCnt="0"/>
      <dgm:spPr/>
    </dgm:pt>
    <dgm:pt modelId="{9D5A53D8-252C-49A2-B997-73CC70FB14F1}" type="pres">
      <dgm:prSet presAssocID="{6F51A494-8E98-472E-8748-C2ECAC9450EC}" presName="childText" presStyleLbl="conFgAcc1" presStyleIdx="2" presStyleCnt="4">
        <dgm:presLayoutVars>
          <dgm:bulletEnabled val="1"/>
        </dgm:presLayoutVars>
      </dgm:prSet>
      <dgm:spPr/>
    </dgm:pt>
    <dgm:pt modelId="{D5381E64-FDF7-49C0-929C-87E82C23D945}" type="pres">
      <dgm:prSet presAssocID="{B82D8473-7F41-4C80-B01B-A3EF205B759A}" presName="spaceBetweenRectangles" presStyleCnt="0"/>
      <dgm:spPr/>
    </dgm:pt>
    <dgm:pt modelId="{F0F05EFC-A072-43C8-814C-BFB7AC3AF5B6}" type="pres">
      <dgm:prSet presAssocID="{2699D18E-5880-4478-B310-2BC0C518F439}" presName="parentLin" presStyleCnt="0"/>
      <dgm:spPr/>
    </dgm:pt>
    <dgm:pt modelId="{2F12499B-C502-4D3A-9F14-826DA54F4796}" type="pres">
      <dgm:prSet presAssocID="{2699D18E-5880-4478-B310-2BC0C518F439}" presName="parentLeftMargin" presStyleLbl="node1" presStyleIdx="2" presStyleCnt="4"/>
      <dgm:spPr/>
    </dgm:pt>
    <dgm:pt modelId="{E0D4C11C-4406-40B2-A3DC-59FCBBEF3057}" type="pres">
      <dgm:prSet presAssocID="{2699D18E-5880-4478-B310-2BC0C518F439}" presName="parentText" presStyleLbl="node1" presStyleIdx="3" presStyleCnt="4">
        <dgm:presLayoutVars>
          <dgm:chMax val="0"/>
          <dgm:bulletEnabled val="1"/>
        </dgm:presLayoutVars>
      </dgm:prSet>
      <dgm:spPr/>
    </dgm:pt>
    <dgm:pt modelId="{189BDAA5-8579-43EE-A410-35617C92F21F}" type="pres">
      <dgm:prSet presAssocID="{2699D18E-5880-4478-B310-2BC0C518F439}" presName="negativeSpace" presStyleCnt="0"/>
      <dgm:spPr/>
    </dgm:pt>
    <dgm:pt modelId="{2F078567-2560-4FC7-A415-BCDF53602A75}" type="pres">
      <dgm:prSet presAssocID="{2699D18E-5880-4478-B310-2BC0C518F439}" presName="childText" presStyleLbl="conFgAcc1" presStyleIdx="3" presStyleCnt="4">
        <dgm:presLayoutVars>
          <dgm:bulletEnabled val="1"/>
        </dgm:presLayoutVars>
      </dgm:prSet>
      <dgm:spPr/>
    </dgm:pt>
  </dgm:ptLst>
  <dgm:cxnLst>
    <dgm:cxn modelId="{04DE750C-E8FD-4598-A257-6D6AC80ED6C7}" type="presOf" srcId="{907EFED2-CE81-4A29-882E-34098F61503C}" destId="{EAC207FC-B021-4830-8C61-8F229B7B15E0}" srcOrd="0" destOrd="0" presId="urn:microsoft.com/office/officeart/2005/8/layout/list1"/>
    <dgm:cxn modelId="{C234BC1F-114D-41CB-957E-6FA95CA524BE}" srcId="{AB7140CD-2501-409D-AB3F-23453B51A518}" destId="{2699D18E-5880-4478-B310-2BC0C518F439}" srcOrd="3" destOrd="0" parTransId="{AAEABDEE-971A-4C6C-87FC-2191E583AA5A}" sibTransId="{CFCFB509-CB59-491F-B5FF-989B979A6DDC}"/>
    <dgm:cxn modelId="{3FF80D21-043D-4463-8E5D-C5F0BF01EB02}" type="presOf" srcId="{6F51A494-8E98-472E-8748-C2ECAC9450EC}" destId="{71070CA9-087A-40BC-AF5F-931357FCAAB4}" srcOrd="1" destOrd="0" presId="urn:microsoft.com/office/officeart/2005/8/layout/list1"/>
    <dgm:cxn modelId="{95AC8221-68DE-4C87-986F-1BD3779CE746}" srcId="{AB7140CD-2501-409D-AB3F-23453B51A518}" destId="{13B41B09-CDF1-451B-BB60-6799A59A9DA0}" srcOrd="1" destOrd="0" parTransId="{6829CCDA-8F54-49C5-AA91-145513E96BDF}" sibTransId="{8FB095DD-EC44-4A9A-AEC9-79B300969E5C}"/>
    <dgm:cxn modelId="{19EC5B25-692F-48EA-8756-9CE763E0B991}" type="presOf" srcId="{1F40B59B-2671-4451-8712-186D228B88AF}" destId="{0855D5AC-BCD2-4677-8175-06EC0923C1C1}" srcOrd="1" destOrd="0" presId="urn:microsoft.com/office/officeart/2005/8/layout/list1"/>
    <dgm:cxn modelId="{4046CF61-3C1E-467B-B7E9-549E1C908021}" type="presOf" srcId="{AB7140CD-2501-409D-AB3F-23453B51A518}" destId="{43445982-2CEA-48F9-89F9-4C9044C9B7DA}" srcOrd="0" destOrd="0" presId="urn:microsoft.com/office/officeart/2005/8/layout/list1"/>
    <dgm:cxn modelId="{0D6B4864-02D8-4955-B972-D2422FEA5079}" srcId="{AB7140CD-2501-409D-AB3F-23453B51A518}" destId="{1F40B59B-2671-4451-8712-186D228B88AF}" srcOrd="0" destOrd="0" parTransId="{0159D1F5-C27E-49B1-B1CE-5F45C9A74554}" sibTransId="{0FBFA955-CC71-487F-95EB-C94325319DAF}"/>
    <dgm:cxn modelId="{AF21134F-FA73-47AC-A445-E12304F5E14A}" type="presOf" srcId="{2699D18E-5880-4478-B310-2BC0C518F439}" destId="{E0D4C11C-4406-40B2-A3DC-59FCBBEF3057}" srcOrd="1" destOrd="0" presId="urn:microsoft.com/office/officeart/2005/8/layout/list1"/>
    <dgm:cxn modelId="{3ADAB570-6365-4032-B614-C27E145CC386}" type="presOf" srcId="{F6205886-049A-4181-ACBB-DB1AB86F359B}" destId="{7EAA3A9D-B0DE-4FD0-BD72-581117384596}" srcOrd="0" destOrd="0" presId="urn:microsoft.com/office/officeart/2005/8/layout/list1"/>
    <dgm:cxn modelId="{F02E4C72-858D-46A8-AE7A-C259D132A8D7}" type="presOf" srcId="{13B41B09-CDF1-451B-BB60-6799A59A9DA0}" destId="{5487302F-D798-4F10-990A-1121BA901D9A}" srcOrd="0" destOrd="0" presId="urn:microsoft.com/office/officeart/2005/8/layout/list1"/>
    <dgm:cxn modelId="{106FEE53-3B50-4B65-B65E-7A3EBC492CEE}" srcId="{13B41B09-CDF1-451B-BB60-6799A59A9DA0}" destId="{907EFED2-CE81-4A29-882E-34098F61503C}" srcOrd="0" destOrd="0" parTransId="{8BB71E02-9C79-4AF8-AEAE-B20223A86089}" sibTransId="{1F727115-0207-4D36-B995-99CBD8B1009D}"/>
    <dgm:cxn modelId="{DF6F5C55-8CDD-40F8-AB1F-94D573E649E0}" type="presOf" srcId="{6F51A494-8E98-472E-8748-C2ECAC9450EC}" destId="{E3930A28-A21A-4361-9097-4AC997E0F2A9}" srcOrd="0" destOrd="0" presId="urn:microsoft.com/office/officeart/2005/8/layout/list1"/>
    <dgm:cxn modelId="{1E71C481-1EA6-4D87-8D1A-15FD7C55B03F}" type="presOf" srcId="{FAE1D1A1-E64B-41F9-AAD4-FC75464284DE}" destId="{9D5A53D8-252C-49A2-B997-73CC70FB14F1}" srcOrd="0" destOrd="0" presId="urn:microsoft.com/office/officeart/2005/8/layout/list1"/>
    <dgm:cxn modelId="{D01023A4-BE48-4107-B72F-4FF913FFF06F}" srcId="{AB7140CD-2501-409D-AB3F-23453B51A518}" destId="{6F51A494-8E98-472E-8748-C2ECAC9450EC}" srcOrd="2" destOrd="0" parTransId="{37A2F79E-6365-446C-A9AB-FE38204CF877}" sibTransId="{B82D8473-7F41-4C80-B01B-A3EF205B759A}"/>
    <dgm:cxn modelId="{357B85B2-61A7-4905-8825-7614B719DE5E}" type="presOf" srcId="{1F40B59B-2671-4451-8712-186D228B88AF}" destId="{0DD45A01-5C9A-4BB4-9C8A-0169AFD39A72}" srcOrd="0" destOrd="0" presId="urn:microsoft.com/office/officeart/2005/8/layout/list1"/>
    <dgm:cxn modelId="{B68FE3C2-4535-4C8B-A109-CD2079526668}" srcId="{1F40B59B-2671-4451-8712-186D228B88AF}" destId="{F6205886-049A-4181-ACBB-DB1AB86F359B}" srcOrd="0" destOrd="0" parTransId="{CADC2243-3D2B-48F8-8264-FA227F4B31EC}" sibTransId="{6BFFEBA1-AE77-4163-B35B-443F4C04F053}"/>
    <dgm:cxn modelId="{508E51E0-6CE8-4C6B-9DC2-639829BB8EBF}" type="presOf" srcId="{13B41B09-CDF1-451B-BB60-6799A59A9DA0}" destId="{ECC41800-CC4B-4778-9020-55D33857A915}" srcOrd="1" destOrd="0" presId="urn:microsoft.com/office/officeart/2005/8/layout/list1"/>
    <dgm:cxn modelId="{11A46DF6-789F-49B2-95F7-602A918C201B}" type="presOf" srcId="{2699D18E-5880-4478-B310-2BC0C518F439}" destId="{2F12499B-C502-4D3A-9F14-826DA54F4796}" srcOrd="0" destOrd="0" presId="urn:microsoft.com/office/officeart/2005/8/layout/list1"/>
    <dgm:cxn modelId="{074DEDFE-ABCB-4DC7-82DD-F1C120AEB932}" srcId="{6F51A494-8E98-472E-8748-C2ECAC9450EC}" destId="{FAE1D1A1-E64B-41F9-AAD4-FC75464284DE}" srcOrd="0" destOrd="0" parTransId="{1512DA85-0549-4385-BC34-6E20CFAD0B3F}" sibTransId="{64CE322D-D0EC-413E-A2CA-2A35BBFDF318}"/>
    <dgm:cxn modelId="{E02B2883-80AA-446B-95D2-34A910B0042C}" type="presParOf" srcId="{43445982-2CEA-48F9-89F9-4C9044C9B7DA}" destId="{AB47F669-B695-403B-A1A1-5CFCF9750FEA}" srcOrd="0" destOrd="0" presId="urn:microsoft.com/office/officeart/2005/8/layout/list1"/>
    <dgm:cxn modelId="{DB463159-88FC-4D31-BA32-04E89097CF3C}" type="presParOf" srcId="{AB47F669-B695-403B-A1A1-5CFCF9750FEA}" destId="{0DD45A01-5C9A-4BB4-9C8A-0169AFD39A72}" srcOrd="0" destOrd="0" presId="urn:microsoft.com/office/officeart/2005/8/layout/list1"/>
    <dgm:cxn modelId="{C91F8090-6B87-4F17-A828-BF64CE235087}" type="presParOf" srcId="{AB47F669-B695-403B-A1A1-5CFCF9750FEA}" destId="{0855D5AC-BCD2-4677-8175-06EC0923C1C1}" srcOrd="1" destOrd="0" presId="urn:microsoft.com/office/officeart/2005/8/layout/list1"/>
    <dgm:cxn modelId="{AF171A34-9344-4FB1-8430-72BD86D76BB6}" type="presParOf" srcId="{43445982-2CEA-48F9-89F9-4C9044C9B7DA}" destId="{34345E43-1B66-4760-97BE-7DFD54EC12C4}" srcOrd="1" destOrd="0" presId="urn:microsoft.com/office/officeart/2005/8/layout/list1"/>
    <dgm:cxn modelId="{C156009A-F753-4D5F-9950-9E72E02C58F3}" type="presParOf" srcId="{43445982-2CEA-48F9-89F9-4C9044C9B7DA}" destId="{7EAA3A9D-B0DE-4FD0-BD72-581117384596}" srcOrd="2" destOrd="0" presId="urn:microsoft.com/office/officeart/2005/8/layout/list1"/>
    <dgm:cxn modelId="{1797A889-CF96-40AB-8F2B-8B173BA9C09B}" type="presParOf" srcId="{43445982-2CEA-48F9-89F9-4C9044C9B7DA}" destId="{2F82ABF4-56C4-46E9-8E92-4EE0BC7DF80B}" srcOrd="3" destOrd="0" presId="urn:microsoft.com/office/officeart/2005/8/layout/list1"/>
    <dgm:cxn modelId="{20752D3E-4047-4661-8273-14CE28ABF074}" type="presParOf" srcId="{43445982-2CEA-48F9-89F9-4C9044C9B7DA}" destId="{E2B4E61C-C7ED-4BA6-8446-AD199BD93AE0}" srcOrd="4" destOrd="0" presId="urn:microsoft.com/office/officeart/2005/8/layout/list1"/>
    <dgm:cxn modelId="{71F62E68-DF03-449D-ADEE-276B92A54549}" type="presParOf" srcId="{E2B4E61C-C7ED-4BA6-8446-AD199BD93AE0}" destId="{5487302F-D798-4F10-990A-1121BA901D9A}" srcOrd="0" destOrd="0" presId="urn:microsoft.com/office/officeart/2005/8/layout/list1"/>
    <dgm:cxn modelId="{D05B8A41-718E-4AA8-BDD2-1FDFCD20509F}" type="presParOf" srcId="{E2B4E61C-C7ED-4BA6-8446-AD199BD93AE0}" destId="{ECC41800-CC4B-4778-9020-55D33857A915}" srcOrd="1" destOrd="0" presId="urn:microsoft.com/office/officeart/2005/8/layout/list1"/>
    <dgm:cxn modelId="{6857EA66-B9DE-4331-98C7-18DAFC945CF2}" type="presParOf" srcId="{43445982-2CEA-48F9-89F9-4C9044C9B7DA}" destId="{EF6CE3A7-6835-4800-AB95-B8AF38550064}" srcOrd="5" destOrd="0" presId="urn:microsoft.com/office/officeart/2005/8/layout/list1"/>
    <dgm:cxn modelId="{F1EF121D-A838-47C1-8082-340DEF776D16}" type="presParOf" srcId="{43445982-2CEA-48F9-89F9-4C9044C9B7DA}" destId="{EAC207FC-B021-4830-8C61-8F229B7B15E0}" srcOrd="6" destOrd="0" presId="urn:microsoft.com/office/officeart/2005/8/layout/list1"/>
    <dgm:cxn modelId="{83E64BBA-D33C-4B29-AA46-4442371CF834}" type="presParOf" srcId="{43445982-2CEA-48F9-89F9-4C9044C9B7DA}" destId="{0ACE4EB2-30CE-4BAB-AC77-2BF1BFA5DE19}" srcOrd="7" destOrd="0" presId="urn:microsoft.com/office/officeart/2005/8/layout/list1"/>
    <dgm:cxn modelId="{4B8922BB-5376-4BF8-A328-D6CC2E12BC9C}" type="presParOf" srcId="{43445982-2CEA-48F9-89F9-4C9044C9B7DA}" destId="{D4B2FAA8-1A3F-4D9E-A17B-93ADCAB6B744}" srcOrd="8" destOrd="0" presId="urn:microsoft.com/office/officeart/2005/8/layout/list1"/>
    <dgm:cxn modelId="{30E07E39-1BBE-483B-BFCD-780BA4FBB125}" type="presParOf" srcId="{D4B2FAA8-1A3F-4D9E-A17B-93ADCAB6B744}" destId="{E3930A28-A21A-4361-9097-4AC997E0F2A9}" srcOrd="0" destOrd="0" presId="urn:microsoft.com/office/officeart/2005/8/layout/list1"/>
    <dgm:cxn modelId="{4A061571-6A7D-44C8-9A3E-408D477CD98A}" type="presParOf" srcId="{D4B2FAA8-1A3F-4D9E-A17B-93ADCAB6B744}" destId="{71070CA9-087A-40BC-AF5F-931357FCAAB4}" srcOrd="1" destOrd="0" presId="urn:microsoft.com/office/officeart/2005/8/layout/list1"/>
    <dgm:cxn modelId="{333332B7-BACB-4998-B962-77129CB3511A}" type="presParOf" srcId="{43445982-2CEA-48F9-89F9-4C9044C9B7DA}" destId="{E247C57C-34F3-4D05-80DB-B47959D5A535}" srcOrd="9" destOrd="0" presId="urn:microsoft.com/office/officeart/2005/8/layout/list1"/>
    <dgm:cxn modelId="{BEB45E59-B0BC-401E-94AD-0A0B56BF2A54}" type="presParOf" srcId="{43445982-2CEA-48F9-89F9-4C9044C9B7DA}" destId="{9D5A53D8-252C-49A2-B997-73CC70FB14F1}" srcOrd="10" destOrd="0" presId="urn:microsoft.com/office/officeart/2005/8/layout/list1"/>
    <dgm:cxn modelId="{59794922-F9B4-4086-87DC-415803AD7C69}" type="presParOf" srcId="{43445982-2CEA-48F9-89F9-4C9044C9B7DA}" destId="{D5381E64-FDF7-49C0-929C-87E82C23D945}" srcOrd="11" destOrd="0" presId="urn:microsoft.com/office/officeart/2005/8/layout/list1"/>
    <dgm:cxn modelId="{EF6E2290-B9D0-4184-AF7A-ABF3B8F994A8}" type="presParOf" srcId="{43445982-2CEA-48F9-89F9-4C9044C9B7DA}" destId="{F0F05EFC-A072-43C8-814C-BFB7AC3AF5B6}" srcOrd="12" destOrd="0" presId="urn:microsoft.com/office/officeart/2005/8/layout/list1"/>
    <dgm:cxn modelId="{45AFCCFB-15C1-4CE8-BCBB-89AF7F7B316A}" type="presParOf" srcId="{F0F05EFC-A072-43C8-814C-BFB7AC3AF5B6}" destId="{2F12499B-C502-4D3A-9F14-826DA54F4796}" srcOrd="0" destOrd="0" presId="urn:microsoft.com/office/officeart/2005/8/layout/list1"/>
    <dgm:cxn modelId="{BF286008-E0C6-4FB7-85EE-23CB646B224E}" type="presParOf" srcId="{F0F05EFC-A072-43C8-814C-BFB7AC3AF5B6}" destId="{E0D4C11C-4406-40B2-A3DC-59FCBBEF3057}" srcOrd="1" destOrd="0" presId="urn:microsoft.com/office/officeart/2005/8/layout/list1"/>
    <dgm:cxn modelId="{413AF952-B71D-4B4A-89EE-188A3B70E8AC}" type="presParOf" srcId="{43445982-2CEA-48F9-89F9-4C9044C9B7DA}" destId="{189BDAA5-8579-43EE-A410-35617C92F21F}" srcOrd="13" destOrd="0" presId="urn:microsoft.com/office/officeart/2005/8/layout/list1"/>
    <dgm:cxn modelId="{F684449D-88DB-4030-91E7-73174A28DCF5}" type="presParOf" srcId="{43445982-2CEA-48F9-89F9-4C9044C9B7DA}" destId="{2F078567-2560-4FC7-A415-BCDF53602A7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7140CD-2501-409D-AB3F-23453B51A518}"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13B41B09-CDF1-451B-BB60-6799A59A9DA0}">
      <dgm:prSet/>
      <dgm:spPr/>
      <dgm:t>
        <a:bodyPr/>
        <a:lstStyle/>
        <a:p>
          <a:r>
            <a:rPr lang="en-US" b="0" i="0" dirty="0"/>
            <a:t>How to detect </a:t>
          </a:r>
          <a:r>
            <a:rPr lang="en-US" b="0" i="0" dirty="0" err="1"/>
            <a:t>Qbot</a:t>
          </a:r>
          <a:r>
            <a:rPr lang="en-US" b="0" i="0" dirty="0"/>
            <a:t> DLLs on disk</a:t>
          </a:r>
          <a:endParaRPr lang="en-US" dirty="0"/>
        </a:p>
      </dgm:t>
    </dgm:pt>
    <dgm:pt modelId="{6829CCDA-8F54-49C5-AA91-145513E96BDF}" type="parTrans" cxnId="{95AC8221-68DE-4C87-986F-1BD3779CE746}">
      <dgm:prSet/>
      <dgm:spPr/>
      <dgm:t>
        <a:bodyPr/>
        <a:lstStyle/>
        <a:p>
          <a:endParaRPr lang="en-US"/>
        </a:p>
      </dgm:t>
    </dgm:pt>
    <dgm:pt modelId="{8FB095DD-EC44-4A9A-AEC9-79B300969E5C}" type="sibTrans" cxnId="{95AC8221-68DE-4C87-986F-1BD3779CE746}">
      <dgm:prSet/>
      <dgm:spPr/>
      <dgm:t>
        <a:bodyPr/>
        <a:lstStyle/>
        <a:p>
          <a:endParaRPr lang="en-US"/>
        </a:p>
      </dgm:t>
    </dgm:pt>
    <dgm:pt modelId="{6F51A494-8E98-472E-8748-C2ECAC9450EC}">
      <dgm:prSet/>
      <dgm:spPr/>
      <dgm:t>
        <a:bodyPr/>
        <a:lstStyle/>
        <a:p>
          <a:r>
            <a:rPr lang="en-US" b="0" baseline="0" dirty="0"/>
            <a:t>How to detect the </a:t>
          </a:r>
          <a:r>
            <a:rPr lang="en-US" b="0" baseline="0" dirty="0" err="1"/>
            <a:t>behaviour</a:t>
          </a:r>
          <a:r>
            <a:rPr lang="en-US" b="0" baseline="0" dirty="0"/>
            <a:t> of </a:t>
          </a:r>
          <a:r>
            <a:rPr lang="en-US" b="0" baseline="0" dirty="0" err="1"/>
            <a:t>Qbot</a:t>
          </a:r>
          <a:endParaRPr lang="en-US" dirty="0"/>
        </a:p>
      </dgm:t>
    </dgm:pt>
    <dgm:pt modelId="{37A2F79E-6365-446C-A9AB-FE38204CF877}" type="parTrans" cxnId="{D01023A4-BE48-4107-B72F-4FF913FFF06F}">
      <dgm:prSet/>
      <dgm:spPr/>
      <dgm:t>
        <a:bodyPr/>
        <a:lstStyle/>
        <a:p>
          <a:endParaRPr lang="en-US"/>
        </a:p>
      </dgm:t>
    </dgm:pt>
    <dgm:pt modelId="{B82D8473-7F41-4C80-B01B-A3EF205B759A}" type="sibTrans" cxnId="{D01023A4-BE48-4107-B72F-4FF913FFF06F}">
      <dgm:prSet/>
      <dgm:spPr/>
      <dgm:t>
        <a:bodyPr/>
        <a:lstStyle/>
        <a:p>
          <a:endParaRPr lang="en-US"/>
        </a:p>
      </dgm:t>
    </dgm:pt>
    <dgm:pt modelId="{2699D18E-5880-4478-B310-2BC0C518F439}">
      <dgm:prSet/>
      <dgm:spPr/>
      <dgm:t>
        <a:bodyPr/>
        <a:lstStyle/>
        <a:p>
          <a:r>
            <a:rPr lang="en-US" b="0" baseline="0"/>
            <a:t>Now </a:t>
          </a:r>
          <a:endParaRPr lang="en-US"/>
        </a:p>
      </dgm:t>
    </dgm:pt>
    <dgm:pt modelId="{AAEABDEE-971A-4C6C-87FC-2191E583AA5A}" type="parTrans" cxnId="{C234BC1F-114D-41CB-957E-6FA95CA524BE}">
      <dgm:prSet/>
      <dgm:spPr/>
      <dgm:t>
        <a:bodyPr/>
        <a:lstStyle/>
        <a:p>
          <a:endParaRPr lang="en-US"/>
        </a:p>
      </dgm:t>
    </dgm:pt>
    <dgm:pt modelId="{CFCFB509-CB59-491F-B5FF-989B979A6DDC}" type="sibTrans" cxnId="{C234BC1F-114D-41CB-957E-6FA95CA524BE}">
      <dgm:prSet/>
      <dgm:spPr/>
      <dgm:t>
        <a:bodyPr/>
        <a:lstStyle/>
        <a:p>
          <a:endParaRPr lang="en-US"/>
        </a:p>
      </dgm:t>
    </dgm:pt>
    <dgm:pt modelId="{907EFED2-CE81-4A29-882E-34098F61503C}">
      <dgm:prSet/>
      <dgm:spPr/>
      <dgm:t>
        <a:bodyPr/>
        <a:lstStyle/>
        <a:p>
          <a:r>
            <a:rPr lang="en-US" b="0" i="0" dirty="0"/>
            <a:t> Scan endpoints regularly on known filenames, hashes and/or signatures  </a:t>
          </a:r>
          <a:endParaRPr lang="en-US" dirty="0"/>
        </a:p>
      </dgm:t>
    </dgm:pt>
    <dgm:pt modelId="{8BB71E02-9C79-4AF8-AEAE-B20223A86089}" type="parTrans" cxnId="{106FEE53-3B50-4B65-B65E-7A3EBC492CEE}">
      <dgm:prSet/>
      <dgm:spPr/>
      <dgm:t>
        <a:bodyPr/>
        <a:lstStyle/>
        <a:p>
          <a:endParaRPr lang="nl-BE"/>
        </a:p>
      </dgm:t>
    </dgm:pt>
    <dgm:pt modelId="{1F727115-0207-4D36-B995-99CBD8B1009D}" type="sibTrans" cxnId="{106FEE53-3B50-4B65-B65E-7A3EBC492CEE}">
      <dgm:prSet/>
      <dgm:spPr/>
      <dgm:t>
        <a:bodyPr/>
        <a:lstStyle/>
        <a:p>
          <a:endParaRPr lang="nl-BE"/>
        </a:p>
      </dgm:t>
    </dgm:pt>
    <dgm:pt modelId="{1F40B59B-2671-4451-8712-186D228B88AF}">
      <dgm:prSet/>
      <dgm:spPr/>
      <dgm:t>
        <a:bodyPr/>
        <a:lstStyle/>
        <a:p>
          <a:r>
            <a:rPr lang="en-US" dirty="0"/>
            <a:t>What is </a:t>
          </a:r>
          <a:r>
            <a:rPr lang="en-US" dirty="0" err="1"/>
            <a:t>Qbot</a:t>
          </a:r>
          <a:r>
            <a:rPr lang="en-US" dirty="0"/>
            <a:t>?</a:t>
          </a:r>
        </a:p>
      </dgm:t>
    </dgm:pt>
    <dgm:pt modelId="{0159D1F5-C27E-49B1-B1CE-5F45C9A74554}" type="parTrans" cxnId="{0D6B4864-02D8-4955-B972-D2422FEA5079}">
      <dgm:prSet/>
      <dgm:spPr/>
      <dgm:t>
        <a:bodyPr/>
        <a:lstStyle/>
        <a:p>
          <a:endParaRPr lang="nl-BE"/>
        </a:p>
      </dgm:t>
    </dgm:pt>
    <dgm:pt modelId="{0FBFA955-CC71-487F-95EB-C94325319DAF}" type="sibTrans" cxnId="{0D6B4864-02D8-4955-B972-D2422FEA5079}">
      <dgm:prSet/>
      <dgm:spPr/>
      <dgm:t>
        <a:bodyPr/>
        <a:lstStyle/>
        <a:p>
          <a:endParaRPr lang="nl-BE"/>
        </a:p>
      </dgm:t>
    </dgm:pt>
    <dgm:pt modelId="{F6205886-049A-4181-ACBB-DB1AB86F359B}">
      <dgm:prSet/>
      <dgm:spPr/>
      <dgm:t>
        <a:bodyPr/>
        <a:lstStyle/>
        <a:p>
          <a:r>
            <a:rPr lang="en-US" b="0" i="0" dirty="0"/>
            <a:t>also known as </a:t>
          </a:r>
          <a:r>
            <a:rPr lang="en-US" b="0" i="0" dirty="0" err="1"/>
            <a:t>Qakbot</a:t>
          </a:r>
          <a:r>
            <a:rPr lang="en-US" b="0" i="0" dirty="0"/>
            <a:t>, is a Windows malware that started as a banking trojan but evolved into a full-featured malware dropper.</a:t>
          </a:r>
          <a:endParaRPr lang="en-US" b="0" dirty="0"/>
        </a:p>
      </dgm:t>
    </dgm:pt>
    <dgm:pt modelId="{CADC2243-3D2B-48F8-8264-FA227F4B31EC}" type="parTrans" cxnId="{B68FE3C2-4535-4C8B-A109-CD2079526668}">
      <dgm:prSet/>
      <dgm:spPr/>
      <dgm:t>
        <a:bodyPr/>
        <a:lstStyle/>
        <a:p>
          <a:endParaRPr lang="nl-BE"/>
        </a:p>
      </dgm:t>
    </dgm:pt>
    <dgm:pt modelId="{6BFFEBA1-AE77-4163-B35B-443F4C04F053}" type="sibTrans" cxnId="{B68FE3C2-4535-4C8B-A109-CD2079526668}">
      <dgm:prSet/>
      <dgm:spPr/>
      <dgm:t>
        <a:bodyPr/>
        <a:lstStyle/>
        <a:p>
          <a:endParaRPr lang="nl-BE"/>
        </a:p>
      </dgm:t>
    </dgm:pt>
    <dgm:pt modelId="{FAE1D1A1-E64B-41F9-AAD4-FC75464284DE}">
      <dgm:prSet/>
      <dgm:spPr/>
      <dgm:t>
        <a:bodyPr/>
        <a:lstStyle/>
        <a:p>
          <a:r>
            <a:rPr lang="en-US" b="0" dirty="0"/>
            <a:t> Monitor Processes</a:t>
          </a:r>
          <a:endParaRPr lang="en-US" dirty="0"/>
        </a:p>
      </dgm:t>
    </dgm:pt>
    <dgm:pt modelId="{64CE322D-D0EC-413E-A2CA-2A35BBFDF318}" type="sibTrans" cxnId="{074DEDFE-ABCB-4DC7-82DD-F1C120AEB932}">
      <dgm:prSet/>
      <dgm:spPr/>
      <dgm:t>
        <a:bodyPr/>
        <a:lstStyle/>
        <a:p>
          <a:endParaRPr lang="nl-BE"/>
        </a:p>
      </dgm:t>
    </dgm:pt>
    <dgm:pt modelId="{1512DA85-0549-4385-BC34-6E20CFAD0B3F}" type="parTrans" cxnId="{074DEDFE-ABCB-4DC7-82DD-F1C120AEB932}">
      <dgm:prSet/>
      <dgm:spPr/>
      <dgm:t>
        <a:bodyPr/>
        <a:lstStyle/>
        <a:p>
          <a:endParaRPr lang="nl-BE"/>
        </a:p>
      </dgm:t>
    </dgm:pt>
    <dgm:pt modelId="{9372BDE9-996C-4070-8FC4-8DF2F0CDF126}">
      <dgm:prSet/>
      <dgm:spPr/>
      <dgm:t>
        <a:bodyPr/>
        <a:lstStyle/>
        <a:p>
          <a:r>
            <a:rPr lang="en-US" b="0" dirty="0"/>
            <a:t> Check Network Connections</a:t>
          </a:r>
          <a:endParaRPr lang="en-US" dirty="0"/>
        </a:p>
      </dgm:t>
    </dgm:pt>
    <dgm:pt modelId="{C099217B-B53C-48ED-8CE7-E04D281DC395}" type="sibTrans" cxnId="{EE5553C9-9790-4212-B7DA-21AFB8280D13}">
      <dgm:prSet/>
      <dgm:spPr/>
    </dgm:pt>
    <dgm:pt modelId="{0F2413ED-FB86-4F46-BA14-5B14C356DED0}" type="parTrans" cxnId="{EE5553C9-9790-4212-B7DA-21AFB8280D13}">
      <dgm:prSet/>
      <dgm:spPr/>
    </dgm:pt>
    <dgm:pt modelId="{C0BAB7DD-B7D7-4092-B2AF-C33C4E83BAE8}">
      <dgm:prSet/>
      <dgm:spPr/>
      <dgm:t>
        <a:bodyPr/>
        <a:lstStyle/>
        <a:p>
          <a:r>
            <a:rPr lang="en-US" b="0" dirty="0"/>
            <a:t> Scan for Malware</a:t>
          </a:r>
          <a:endParaRPr lang="en-US" dirty="0"/>
        </a:p>
      </dgm:t>
    </dgm:pt>
    <dgm:pt modelId="{8AF033D3-1969-45E2-8348-5F8CD9E12D79}" type="sibTrans" cxnId="{1F839671-4512-4BB3-94CD-B6EF58C276A6}">
      <dgm:prSet/>
      <dgm:spPr/>
    </dgm:pt>
    <dgm:pt modelId="{F39A8334-2E37-4286-A03F-07A9F95202B2}" type="parTrans" cxnId="{1F839671-4512-4BB3-94CD-B6EF58C276A6}">
      <dgm:prSet/>
      <dgm:spPr/>
    </dgm:pt>
    <dgm:pt modelId="{5FF0171D-534F-4CE5-8C14-C5417B47F2C7}">
      <dgm:prSet/>
      <dgm:spPr/>
      <dgm:t>
        <a:bodyPr/>
        <a:lstStyle/>
        <a:p>
          <a:r>
            <a:rPr lang="en-US" b="0" dirty="0"/>
            <a:t> Check Registry</a:t>
          </a:r>
        </a:p>
      </dgm:t>
    </dgm:pt>
    <dgm:pt modelId="{E8B5735B-AEC9-4F99-94E7-E1FFE27A88F6}" type="sibTrans" cxnId="{A43B90A5-6472-4017-84F7-8B8361B6E543}">
      <dgm:prSet/>
      <dgm:spPr/>
      <dgm:t>
        <a:bodyPr/>
        <a:lstStyle/>
        <a:p>
          <a:endParaRPr lang="nl-BE"/>
        </a:p>
      </dgm:t>
    </dgm:pt>
    <dgm:pt modelId="{F8551821-A95E-4675-92DB-3B147A296258}" type="parTrans" cxnId="{A43B90A5-6472-4017-84F7-8B8361B6E543}">
      <dgm:prSet/>
      <dgm:spPr/>
      <dgm:t>
        <a:bodyPr/>
        <a:lstStyle/>
        <a:p>
          <a:endParaRPr lang="nl-BE"/>
        </a:p>
      </dgm:t>
    </dgm:pt>
    <dgm:pt modelId="{F06BB73E-EBA4-462A-A4BE-1D513E184917}">
      <dgm:prSet/>
      <dgm:spPr/>
      <dgm:t>
        <a:bodyPr/>
        <a:lstStyle/>
        <a:p>
          <a:r>
            <a:rPr lang="en-US" b="0" dirty="0"/>
            <a:t> Monitor for Unusual Activity</a:t>
          </a:r>
        </a:p>
      </dgm:t>
    </dgm:pt>
    <dgm:pt modelId="{7D12EC2F-E4BA-458B-A96C-116C5BF6654A}" type="sibTrans" cxnId="{FC233B98-4942-44C5-AB92-0D65483DADCA}">
      <dgm:prSet/>
      <dgm:spPr/>
    </dgm:pt>
    <dgm:pt modelId="{192CB42D-C810-4969-88E6-5886965FB6D6}" type="parTrans" cxnId="{FC233B98-4942-44C5-AB92-0D65483DADCA}">
      <dgm:prSet/>
      <dgm:spPr/>
    </dgm:pt>
    <dgm:pt modelId="{43445982-2CEA-48F9-89F9-4C9044C9B7DA}" type="pres">
      <dgm:prSet presAssocID="{AB7140CD-2501-409D-AB3F-23453B51A518}" presName="linear" presStyleCnt="0">
        <dgm:presLayoutVars>
          <dgm:dir/>
          <dgm:animLvl val="lvl"/>
          <dgm:resizeHandles val="exact"/>
        </dgm:presLayoutVars>
      </dgm:prSet>
      <dgm:spPr/>
    </dgm:pt>
    <dgm:pt modelId="{AB47F669-B695-403B-A1A1-5CFCF9750FEA}" type="pres">
      <dgm:prSet presAssocID="{1F40B59B-2671-4451-8712-186D228B88AF}" presName="parentLin" presStyleCnt="0"/>
      <dgm:spPr/>
    </dgm:pt>
    <dgm:pt modelId="{0DD45A01-5C9A-4BB4-9C8A-0169AFD39A72}" type="pres">
      <dgm:prSet presAssocID="{1F40B59B-2671-4451-8712-186D228B88AF}" presName="parentLeftMargin" presStyleLbl="node1" presStyleIdx="0" presStyleCnt="4"/>
      <dgm:spPr/>
    </dgm:pt>
    <dgm:pt modelId="{0855D5AC-BCD2-4677-8175-06EC0923C1C1}" type="pres">
      <dgm:prSet presAssocID="{1F40B59B-2671-4451-8712-186D228B88AF}" presName="parentText" presStyleLbl="node1" presStyleIdx="0" presStyleCnt="4">
        <dgm:presLayoutVars>
          <dgm:chMax val="0"/>
          <dgm:bulletEnabled val="1"/>
        </dgm:presLayoutVars>
      </dgm:prSet>
      <dgm:spPr/>
    </dgm:pt>
    <dgm:pt modelId="{34345E43-1B66-4760-97BE-7DFD54EC12C4}" type="pres">
      <dgm:prSet presAssocID="{1F40B59B-2671-4451-8712-186D228B88AF}" presName="negativeSpace" presStyleCnt="0"/>
      <dgm:spPr/>
    </dgm:pt>
    <dgm:pt modelId="{7EAA3A9D-B0DE-4FD0-BD72-581117384596}" type="pres">
      <dgm:prSet presAssocID="{1F40B59B-2671-4451-8712-186D228B88AF}" presName="childText" presStyleLbl="conFgAcc1" presStyleIdx="0" presStyleCnt="4">
        <dgm:presLayoutVars>
          <dgm:bulletEnabled val="1"/>
        </dgm:presLayoutVars>
      </dgm:prSet>
      <dgm:spPr/>
    </dgm:pt>
    <dgm:pt modelId="{2F82ABF4-56C4-46E9-8E92-4EE0BC7DF80B}" type="pres">
      <dgm:prSet presAssocID="{0FBFA955-CC71-487F-95EB-C94325319DAF}" presName="spaceBetweenRectangles" presStyleCnt="0"/>
      <dgm:spPr/>
    </dgm:pt>
    <dgm:pt modelId="{E2B4E61C-C7ED-4BA6-8446-AD199BD93AE0}" type="pres">
      <dgm:prSet presAssocID="{13B41B09-CDF1-451B-BB60-6799A59A9DA0}" presName="parentLin" presStyleCnt="0"/>
      <dgm:spPr/>
    </dgm:pt>
    <dgm:pt modelId="{5487302F-D798-4F10-990A-1121BA901D9A}" type="pres">
      <dgm:prSet presAssocID="{13B41B09-CDF1-451B-BB60-6799A59A9DA0}" presName="parentLeftMargin" presStyleLbl="node1" presStyleIdx="0" presStyleCnt="4"/>
      <dgm:spPr/>
    </dgm:pt>
    <dgm:pt modelId="{ECC41800-CC4B-4778-9020-55D33857A915}" type="pres">
      <dgm:prSet presAssocID="{13B41B09-CDF1-451B-BB60-6799A59A9DA0}" presName="parentText" presStyleLbl="node1" presStyleIdx="1" presStyleCnt="4" custLinFactNeighborX="-2245" custLinFactNeighborY="-1216">
        <dgm:presLayoutVars>
          <dgm:chMax val="0"/>
          <dgm:bulletEnabled val="1"/>
        </dgm:presLayoutVars>
      </dgm:prSet>
      <dgm:spPr/>
    </dgm:pt>
    <dgm:pt modelId="{EF6CE3A7-6835-4800-AB95-B8AF38550064}" type="pres">
      <dgm:prSet presAssocID="{13B41B09-CDF1-451B-BB60-6799A59A9DA0}" presName="negativeSpace" presStyleCnt="0"/>
      <dgm:spPr/>
    </dgm:pt>
    <dgm:pt modelId="{EAC207FC-B021-4830-8C61-8F229B7B15E0}" type="pres">
      <dgm:prSet presAssocID="{13B41B09-CDF1-451B-BB60-6799A59A9DA0}" presName="childText" presStyleLbl="conFgAcc1" presStyleIdx="1" presStyleCnt="4">
        <dgm:presLayoutVars>
          <dgm:bulletEnabled val="1"/>
        </dgm:presLayoutVars>
      </dgm:prSet>
      <dgm:spPr/>
    </dgm:pt>
    <dgm:pt modelId="{0ACE4EB2-30CE-4BAB-AC77-2BF1BFA5DE19}" type="pres">
      <dgm:prSet presAssocID="{8FB095DD-EC44-4A9A-AEC9-79B300969E5C}" presName="spaceBetweenRectangles" presStyleCnt="0"/>
      <dgm:spPr/>
    </dgm:pt>
    <dgm:pt modelId="{D4B2FAA8-1A3F-4D9E-A17B-93ADCAB6B744}" type="pres">
      <dgm:prSet presAssocID="{6F51A494-8E98-472E-8748-C2ECAC9450EC}" presName="parentLin" presStyleCnt="0"/>
      <dgm:spPr/>
    </dgm:pt>
    <dgm:pt modelId="{E3930A28-A21A-4361-9097-4AC997E0F2A9}" type="pres">
      <dgm:prSet presAssocID="{6F51A494-8E98-472E-8748-C2ECAC9450EC}" presName="parentLeftMargin" presStyleLbl="node1" presStyleIdx="1" presStyleCnt="4"/>
      <dgm:spPr/>
    </dgm:pt>
    <dgm:pt modelId="{71070CA9-087A-40BC-AF5F-931357FCAAB4}" type="pres">
      <dgm:prSet presAssocID="{6F51A494-8E98-472E-8748-C2ECAC9450EC}" presName="parentText" presStyleLbl="node1" presStyleIdx="2" presStyleCnt="4">
        <dgm:presLayoutVars>
          <dgm:chMax val="0"/>
          <dgm:bulletEnabled val="1"/>
        </dgm:presLayoutVars>
      </dgm:prSet>
      <dgm:spPr/>
    </dgm:pt>
    <dgm:pt modelId="{E247C57C-34F3-4D05-80DB-B47959D5A535}" type="pres">
      <dgm:prSet presAssocID="{6F51A494-8E98-472E-8748-C2ECAC9450EC}" presName="negativeSpace" presStyleCnt="0"/>
      <dgm:spPr/>
    </dgm:pt>
    <dgm:pt modelId="{9D5A53D8-252C-49A2-B997-73CC70FB14F1}" type="pres">
      <dgm:prSet presAssocID="{6F51A494-8E98-472E-8748-C2ECAC9450EC}" presName="childText" presStyleLbl="conFgAcc1" presStyleIdx="2" presStyleCnt="4">
        <dgm:presLayoutVars>
          <dgm:bulletEnabled val="1"/>
        </dgm:presLayoutVars>
      </dgm:prSet>
      <dgm:spPr/>
    </dgm:pt>
    <dgm:pt modelId="{D5381E64-FDF7-49C0-929C-87E82C23D945}" type="pres">
      <dgm:prSet presAssocID="{B82D8473-7F41-4C80-B01B-A3EF205B759A}" presName="spaceBetweenRectangles" presStyleCnt="0"/>
      <dgm:spPr/>
    </dgm:pt>
    <dgm:pt modelId="{F0F05EFC-A072-43C8-814C-BFB7AC3AF5B6}" type="pres">
      <dgm:prSet presAssocID="{2699D18E-5880-4478-B310-2BC0C518F439}" presName="parentLin" presStyleCnt="0"/>
      <dgm:spPr/>
    </dgm:pt>
    <dgm:pt modelId="{2F12499B-C502-4D3A-9F14-826DA54F4796}" type="pres">
      <dgm:prSet presAssocID="{2699D18E-5880-4478-B310-2BC0C518F439}" presName="parentLeftMargin" presStyleLbl="node1" presStyleIdx="2" presStyleCnt="4"/>
      <dgm:spPr/>
    </dgm:pt>
    <dgm:pt modelId="{E0D4C11C-4406-40B2-A3DC-59FCBBEF3057}" type="pres">
      <dgm:prSet presAssocID="{2699D18E-5880-4478-B310-2BC0C518F439}" presName="parentText" presStyleLbl="node1" presStyleIdx="3" presStyleCnt="4">
        <dgm:presLayoutVars>
          <dgm:chMax val="0"/>
          <dgm:bulletEnabled val="1"/>
        </dgm:presLayoutVars>
      </dgm:prSet>
      <dgm:spPr/>
    </dgm:pt>
    <dgm:pt modelId="{189BDAA5-8579-43EE-A410-35617C92F21F}" type="pres">
      <dgm:prSet presAssocID="{2699D18E-5880-4478-B310-2BC0C518F439}" presName="negativeSpace" presStyleCnt="0"/>
      <dgm:spPr/>
    </dgm:pt>
    <dgm:pt modelId="{2F078567-2560-4FC7-A415-BCDF53602A75}" type="pres">
      <dgm:prSet presAssocID="{2699D18E-5880-4478-B310-2BC0C518F439}" presName="childText" presStyleLbl="conFgAcc1" presStyleIdx="3" presStyleCnt="4">
        <dgm:presLayoutVars>
          <dgm:bulletEnabled val="1"/>
        </dgm:presLayoutVars>
      </dgm:prSet>
      <dgm:spPr/>
    </dgm:pt>
  </dgm:ptLst>
  <dgm:cxnLst>
    <dgm:cxn modelId="{04DE750C-E8FD-4598-A257-6D6AC80ED6C7}" type="presOf" srcId="{907EFED2-CE81-4A29-882E-34098F61503C}" destId="{EAC207FC-B021-4830-8C61-8F229B7B15E0}" srcOrd="0" destOrd="0" presId="urn:microsoft.com/office/officeart/2005/8/layout/list1"/>
    <dgm:cxn modelId="{C234BC1F-114D-41CB-957E-6FA95CA524BE}" srcId="{AB7140CD-2501-409D-AB3F-23453B51A518}" destId="{2699D18E-5880-4478-B310-2BC0C518F439}" srcOrd="3" destOrd="0" parTransId="{AAEABDEE-971A-4C6C-87FC-2191E583AA5A}" sibTransId="{CFCFB509-CB59-491F-B5FF-989B979A6DDC}"/>
    <dgm:cxn modelId="{3FF80D21-043D-4463-8E5D-C5F0BF01EB02}" type="presOf" srcId="{6F51A494-8E98-472E-8748-C2ECAC9450EC}" destId="{71070CA9-087A-40BC-AF5F-931357FCAAB4}" srcOrd="1" destOrd="0" presId="urn:microsoft.com/office/officeart/2005/8/layout/list1"/>
    <dgm:cxn modelId="{95AC8221-68DE-4C87-986F-1BD3779CE746}" srcId="{AB7140CD-2501-409D-AB3F-23453B51A518}" destId="{13B41B09-CDF1-451B-BB60-6799A59A9DA0}" srcOrd="1" destOrd="0" parTransId="{6829CCDA-8F54-49C5-AA91-145513E96BDF}" sibTransId="{8FB095DD-EC44-4A9A-AEC9-79B300969E5C}"/>
    <dgm:cxn modelId="{19EC5B25-692F-48EA-8756-9CE763E0B991}" type="presOf" srcId="{1F40B59B-2671-4451-8712-186D228B88AF}" destId="{0855D5AC-BCD2-4677-8175-06EC0923C1C1}" srcOrd="1" destOrd="0" presId="urn:microsoft.com/office/officeart/2005/8/layout/list1"/>
    <dgm:cxn modelId="{D9C35441-B2F3-4FBA-808C-A0FB3DCECC92}" type="presOf" srcId="{9372BDE9-996C-4070-8FC4-8DF2F0CDF126}" destId="{9D5A53D8-252C-49A2-B997-73CC70FB14F1}" srcOrd="0" destOrd="1" presId="urn:microsoft.com/office/officeart/2005/8/layout/list1"/>
    <dgm:cxn modelId="{4046CF61-3C1E-467B-B7E9-549E1C908021}" type="presOf" srcId="{AB7140CD-2501-409D-AB3F-23453B51A518}" destId="{43445982-2CEA-48F9-89F9-4C9044C9B7DA}" srcOrd="0" destOrd="0" presId="urn:microsoft.com/office/officeart/2005/8/layout/list1"/>
    <dgm:cxn modelId="{0D6B4864-02D8-4955-B972-D2422FEA5079}" srcId="{AB7140CD-2501-409D-AB3F-23453B51A518}" destId="{1F40B59B-2671-4451-8712-186D228B88AF}" srcOrd="0" destOrd="0" parTransId="{0159D1F5-C27E-49B1-B1CE-5F45C9A74554}" sibTransId="{0FBFA955-CC71-487F-95EB-C94325319DAF}"/>
    <dgm:cxn modelId="{AF21134F-FA73-47AC-A445-E12304F5E14A}" type="presOf" srcId="{2699D18E-5880-4478-B310-2BC0C518F439}" destId="{E0D4C11C-4406-40B2-A3DC-59FCBBEF3057}" srcOrd="1" destOrd="0" presId="urn:microsoft.com/office/officeart/2005/8/layout/list1"/>
    <dgm:cxn modelId="{3ADAB570-6365-4032-B614-C27E145CC386}" type="presOf" srcId="{F6205886-049A-4181-ACBB-DB1AB86F359B}" destId="{7EAA3A9D-B0DE-4FD0-BD72-581117384596}" srcOrd="0" destOrd="0" presId="urn:microsoft.com/office/officeart/2005/8/layout/list1"/>
    <dgm:cxn modelId="{1F839671-4512-4BB3-94CD-B6EF58C276A6}" srcId="{6F51A494-8E98-472E-8748-C2ECAC9450EC}" destId="{C0BAB7DD-B7D7-4092-B2AF-C33C4E83BAE8}" srcOrd="2" destOrd="0" parTransId="{F39A8334-2E37-4286-A03F-07A9F95202B2}" sibTransId="{8AF033D3-1969-45E2-8348-5F8CD9E12D79}"/>
    <dgm:cxn modelId="{F02E4C72-858D-46A8-AE7A-C259D132A8D7}" type="presOf" srcId="{13B41B09-CDF1-451B-BB60-6799A59A9DA0}" destId="{5487302F-D798-4F10-990A-1121BA901D9A}" srcOrd="0" destOrd="0" presId="urn:microsoft.com/office/officeart/2005/8/layout/list1"/>
    <dgm:cxn modelId="{106FEE53-3B50-4B65-B65E-7A3EBC492CEE}" srcId="{13B41B09-CDF1-451B-BB60-6799A59A9DA0}" destId="{907EFED2-CE81-4A29-882E-34098F61503C}" srcOrd="0" destOrd="0" parTransId="{8BB71E02-9C79-4AF8-AEAE-B20223A86089}" sibTransId="{1F727115-0207-4D36-B995-99CBD8B1009D}"/>
    <dgm:cxn modelId="{DF6F5C55-8CDD-40F8-AB1F-94D573E649E0}" type="presOf" srcId="{6F51A494-8E98-472E-8748-C2ECAC9450EC}" destId="{E3930A28-A21A-4361-9097-4AC997E0F2A9}" srcOrd="0" destOrd="0" presId="urn:microsoft.com/office/officeart/2005/8/layout/list1"/>
    <dgm:cxn modelId="{1E71C481-1EA6-4D87-8D1A-15FD7C55B03F}" type="presOf" srcId="{FAE1D1A1-E64B-41F9-AAD4-FC75464284DE}" destId="{9D5A53D8-252C-49A2-B997-73CC70FB14F1}" srcOrd="0" destOrd="0" presId="urn:microsoft.com/office/officeart/2005/8/layout/list1"/>
    <dgm:cxn modelId="{FC233B98-4942-44C5-AB92-0D65483DADCA}" srcId="{6F51A494-8E98-472E-8748-C2ECAC9450EC}" destId="{F06BB73E-EBA4-462A-A4BE-1D513E184917}" srcOrd="4" destOrd="0" parTransId="{192CB42D-C810-4969-88E6-5886965FB6D6}" sibTransId="{7D12EC2F-E4BA-458B-A96C-116C5BF6654A}"/>
    <dgm:cxn modelId="{D01023A4-BE48-4107-B72F-4FF913FFF06F}" srcId="{AB7140CD-2501-409D-AB3F-23453B51A518}" destId="{6F51A494-8E98-472E-8748-C2ECAC9450EC}" srcOrd="2" destOrd="0" parTransId="{37A2F79E-6365-446C-A9AB-FE38204CF877}" sibTransId="{B82D8473-7F41-4C80-B01B-A3EF205B759A}"/>
    <dgm:cxn modelId="{A43B90A5-6472-4017-84F7-8B8361B6E543}" srcId="{6F51A494-8E98-472E-8748-C2ECAC9450EC}" destId="{5FF0171D-534F-4CE5-8C14-C5417B47F2C7}" srcOrd="3" destOrd="0" parTransId="{F8551821-A95E-4675-92DB-3B147A296258}" sibTransId="{E8B5735B-AEC9-4F99-94E7-E1FFE27A88F6}"/>
    <dgm:cxn modelId="{357B85B2-61A7-4905-8825-7614B719DE5E}" type="presOf" srcId="{1F40B59B-2671-4451-8712-186D228B88AF}" destId="{0DD45A01-5C9A-4BB4-9C8A-0169AFD39A72}" srcOrd="0" destOrd="0" presId="urn:microsoft.com/office/officeart/2005/8/layout/list1"/>
    <dgm:cxn modelId="{C5DCF0B3-0D4B-4969-B5F0-28FD6BD0939A}" type="presOf" srcId="{F06BB73E-EBA4-462A-A4BE-1D513E184917}" destId="{9D5A53D8-252C-49A2-B997-73CC70FB14F1}" srcOrd="0" destOrd="4" presId="urn:microsoft.com/office/officeart/2005/8/layout/list1"/>
    <dgm:cxn modelId="{FC626FB4-4C29-4B27-972C-E1144A27479A}" type="presOf" srcId="{C0BAB7DD-B7D7-4092-B2AF-C33C4E83BAE8}" destId="{9D5A53D8-252C-49A2-B997-73CC70FB14F1}" srcOrd="0" destOrd="2" presId="urn:microsoft.com/office/officeart/2005/8/layout/list1"/>
    <dgm:cxn modelId="{B68FE3C2-4535-4C8B-A109-CD2079526668}" srcId="{1F40B59B-2671-4451-8712-186D228B88AF}" destId="{F6205886-049A-4181-ACBB-DB1AB86F359B}" srcOrd="0" destOrd="0" parTransId="{CADC2243-3D2B-48F8-8264-FA227F4B31EC}" sibTransId="{6BFFEBA1-AE77-4163-B35B-443F4C04F053}"/>
    <dgm:cxn modelId="{EE5553C9-9790-4212-B7DA-21AFB8280D13}" srcId="{6F51A494-8E98-472E-8748-C2ECAC9450EC}" destId="{9372BDE9-996C-4070-8FC4-8DF2F0CDF126}" srcOrd="1" destOrd="0" parTransId="{0F2413ED-FB86-4F46-BA14-5B14C356DED0}" sibTransId="{C099217B-B53C-48ED-8CE7-E04D281DC395}"/>
    <dgm:cxn modelId="{20365FCD-051F-413B-9CA4-AD977ACF2B7B}" type="presOf" srcId="{5FF0171D-534F-4CE5-8C14-C5417B47F2C7}" destId="{9D5A53D8-252C-49A2-B997-73CC70FB14F1}" srcOrd="0" destOrd="3" presId="urn:microsoft.com/office/officeart/2005/8/layout/list1"/>
    <dgm:cxn modelId="{508E51E0-6CE8-4C6B-9DC2-639829BB8EBF}" type="presOf" srcId="{13B41B09-CDF1-451B-BB60-6799A59A9DA0}" destId="{ECC41800-CC4B-4778-9020-55D33857A915}" srcOrd="1" destOrd="0" presId="urn:microsoft.com/office/officeart/2005/8/layout/list1"/>
    <dgm:cxn modelId="{11A46DF6-789F-49B2-95F7-602A918C201B}" type="presOf" srcId="{2699D18E-5880-4478-B310-2BC0C518F439}" destId="{2F12499B-C502-4D3A-9F14-826DA54F4796}" srcOrd="0" destOrd="0" presId="urn:microsoft.com/office/officeart/2005/8/layout/list1"/>
    <dgm:cxn modelId="{074DEDFE-ABCB-4DC7-82DD-F1C120AEB932}" srcId="{6F51A494-8E98-472E-8748-C2ECAC9450EC}" destId="{FAE1D1A1-E64B-41F9-AAD4-FC75464284DE}" srcOrd="0" destOrd="0" parTransId="{1512DA85-0549-4385-BC34-6E20CFAD0B3F}" sibTransId="{64CE322D-D0EC-413E-A2CA-2A35BBFDF318}"/>
    <dgm:cxn modelId="{E02B2883-80AA-446B-95D2-34A910B0042C}" type="presParOf" srcId="{43445982-2CEA-48F9-89F9-4C9044C9B7DA}" destId="{AB47F669-B695-403B-A1A1-5CFCF9750FEA}" srcOrd="0" destOrd="0" presId="urn:microsoft.com/office/officeart/2005/8/layout/list1"/>
    <dgm:cxn modelId="{DB463159-88FC-4D31-BA32-04E89097CF3C}" type="presParOf" srcId="{AB47F669-B695-403B-A1A1-5CFCF9750FEA}" destId="{0DD45A01-5C9A-4BB4-9C8A-0169AFD39A72}" srcOrd="0" destOrd="0" presId="urn:microsoft.com/office/officeart/2005/8/layout/list1"/>
    <dgm:cxn modelId="{C91F8090-6B87-4F17-A828-BF64CE235087}" type="presParOf" srcId="{AB47F669-B695-403B-A1A1-5CFCF9750FEA}" destId="{0855D5AC-BCD2-4677-8175-06EC0923C1C1}" srcOrd="1" destOrd="0" presId="urn:microsoft.com/office/officeart/2005/8/layout/list1"/>
    <dgm:cxn modelId="{AF171A34-9344-4FB1-8430-72BD86D76BB6}" type="presParOf" srcId="{43445982-2CEA-48F9-89F9-4C9044C9B7DA}" destId="{34345E43-1B66-4760-97BE-7DFD54EC12C4}" srcOrd="1" destOrd="0" presId="urn:microsoft.com/office/officeart/2005/8/layout/list1"/>
    <dgm:cxn modelId="{C156009A-F753-4D5F-9950-9E72E02C58F3}" type="presParOf" srcId="{43445982-2CEA-48F9-89F9-4C9044C9B7DA}" destId="{7EAA3A9D-B0DE-4FD0-BD72-581117384596}" srcOrd="2" destOrd="0" presId="urn:microsoft.com/office/officeart/2005/8/layout/list1"/>
    <dgm:cxn modelId="{1797A889-CF96-40AB-8F2B-8B173BA9C09B}" type="presParOf" srcId="{43445982-2CEA-48F9-89F9-4C9044C9B7DA}" destId="{2F82ABF4-56C4-46E9-8E92-4EE0BC7DF80B}" srcOrd="3" destOrd="0" presId="urn:microsoft.com/office/officeart/2005/8/layout/list1"/>
    <dgm:cxn modelId="{20752D3E-4047-4661-8273-14CE28ABF074}" type="presParOf" srcId="{43445982-2CEA-48F9-89F9-4C9044C9B7DA}" destId="{E2B4E61C-C7ED-4BA6-8446-AD199BD93AE0}" srcOrd="4" destOrd="0" presId="urn:microsoft.com/office/officeart/2005/8/layout/list1"/>
    <dgm:cxn modelId="{71F62E68-DF03-449D-ADEE-276B92A54549}" type="presParOf" srcId="{E2B4E61C-C7ED-4BA6-8446-AD199BD93AE0}" destId="{5487302F-D798-4F10-990A-1121BA901D9A}" srcOrd="0" destOrd="0" presId="urn:microsoft.com/office/officeart/2005/8/layout/list1"/>
    <dgm:cxn modelId="{D05B8A41-718E-4AA8-BDD2-1FDFCD20509F}" type="presParOf" srcId="{E2B4E61C-C7ED-4BA6-8446-AD199BD93AE0}" destId="{ECC41800-CC4B-4778-9020-55D33857A915}" srcOrd="1" destOrd="0" presId="urn:microsoft.com/office/officeart/2005/8/layout/list1"/>
    <dgm:cxn modelId="{6857EA66-B9DE-4331-98C7-18DAFC945CF2}" type="presParOf" srcId="{43445982-2CEA-48F9-89F9-4C9044C9B7DA}" destId="{EF6CE3A7-6835-4800-AB95-B8AF38550064}" srcOrd="5" destOrd="0" presId="urn:microsoft.com/office/officeart/2005/8/layout/list1"/>
    <dgm:cxn modelId="{F1EF121D-A838-47C1-8082-340DEF776D16}" type="presParOf" srcId="{43445982-2CEA-48F9-89F9-4C9044C9B7DA}" destId="{EAC207FC-B021-4830-8C61-8F229B7B15E0}" srcOrd="6" destOrd="0" presId="urn:microsoft.com/office/officeart/2005/8/layout/list1"/>
    <dgm:cxn modelId="{83E64BBA-D33C-4B29-AA46-4442371CF834}" type="presParOf" srcId="{43445982-2CEA-48F9-89F9-4C9044C9B7DA}" destId="{0ACE4EB2-30CE-4BAB-AC77-2BF1BFA5DE19}" srcOrd="7" destOrd="0" presId="urn:microsoft.com/office/officeart/2005/8/layout/list1"/>
    <dgm:cxn modelId="{4B8922BB-5376-4BF8-A328-D6CC2E12BC9C}" type="presParOf" srcId="{43445982-2CEA-48F9-89F9-4C9044C9B7DA}" destId="{D4B2FAA8-1A3F-4D9E-A17B-93ADCAB6B744}" srcOrd="8" destOrd="0" presId="urn:microsoft.com/office/officeart/2005/8/layout/list1"/>
    <dgm:cxn modelId="{30E07E39-1BBE-483B-BFCD-780BA4FBB125}" type="presParOf" srcId="{D4B2FAA8-1A3F-4D9E-A17B-93ADCAB6B744}" destId="{E3930A28-A21A-4361-9097-4AC997E0F2A9}" srcOrd="0" destOrd="0" presId="urn:microsoft.com/office/officeart/2005/8/layout/list1"/>
    <dgm:cxn modelId="{4A061571-6A7D-44C8-9A3E-408D477CD98A}" type="presParOf" srcId="{D4B2FAA8-1A3F-4D9E-A17B-93ADCAB6B744}" destId="{71070CA9-087A-40BC-AF5F-931357FCAAB4}" srcOrd="1" destOrd="0" presId="urn:microsoft.com/office/officeart/2005/8/layout/list1"/>
    <dgm:cxn modelId="{333332B7-BACB-4998-B962-77129CB3511A}" type="presParOf" srcId="{43445982-2CEA-48F9-89F9-4C9044C9B7DA}" destId="{E247C57C-34F3-4D05-80DB-B47959D5A535}" srcOrd="9" destOrd="0" presId="urn:microsoft.com/office/officeart/2005/8/layout/list1"/>
    <dgm:cxn modelId="{BEB45E59-B0BC-401E-94AD-0A0B56BF2A54}" type="presParOf" srcId="{43445982-2CEA-48F9-89F9-4C9044C9B7DA}" destId="{9D5A53D8-252C-49A2-B997-73CC70FB14F1}" srcOrd="10" destOrd="0" presId="urn:microsoft.com/office/officeart/2005/8/layout/list1"/>
    <dgm:cxn modelId="{59794922-F9B4-4086-87DC-415803AD7C69}" type="presParOf" srcId="{43445982-2CEA-48F9-89F9-4C9044C9B7DA}" destId="{D5381E64-FDF7-49C0-929C-87E82C23D945}" srcOrd="11" destOrd="0" presId="urn:microsoft.com/office/officeart/2005/8/layout/list1"/>
    <dgm:cxn modelId="{EF6E2290-B9D0-4184-AF7A-ABF3B8F994A8}" type="presParOf" srcId="{43445982-2CEA-48F9-89F9-4C9044C9B7DA}" destId="{F0F05EFC-A072-43C8-814C-BFB7AC3AF5B6}" srcOrd="12" destOrd="0" presId="urn:microsoft.com/office/officeart/2005/8/layout/list1"/>
    <dgm:cxn modelId="{45AFCCFB-15C1-4CE8-BCBB-89AF7F7B316A}" type="presParOf" srcId="{F0F05EFC-A072-43C8-814C-BFB7AC3AF5B6}" destId="{2F12499B-C502-4D3A-9F14-826DA54F4796}" srcOrd="0" destOrd="0" presId="urn:microsoft.com/office/officeart/2005/8/layout/list1"/>
    <dgm:cxn modelId="{BF286008-E0C6-4FB7-85EE-23CB646B224E}" type="presParOf" srcId="{F0F05EFC-A072-43C8-814C-BFB7AC3AF5B6}" destId="{E0D4C11C-4406-40B2-A3DC-59FCBBEF3057}" srcOrd="1" destOrd="0" presId="urn:microsoft.com/office/officeart/2005/8/layout/list1"/>
    <dgm:cxn modelId="{413AF952-B71D-4B4A-89EE-188A3B70E8AC}" type="presParOf" srcId="{43445982-2CEA-48F9-89F9-4C9044C9B7DA}" destId="{189BDAA5-8579-43EE-A410-35617C92F21F}" srcOrd="13" destOrd="0" presId="urn:microsoft.com/office/officeart/2005/8/layout/list1"/>
    <dgm:cxn modelId="{F684449D-88DB-4030-91E7-73174A28DCF5}" type="presParOf" srcId="{43445982-2CEA-48F9-89F9-4C9044C9B7DA}" destId="{2F078567-2560-4FC7-A415-BCDF53602A7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C7A10-FA9D-45B7-B16C-24E60307F78E}">
      <dsp:nvSpPr>
        <dsp:cNvPr id="0" name=""/>
        <dsp:cNvSpPr/>
      </dsp:nvSpPr>
      <dsp:spPr>
        <a:xfrm>
          <a:off x="2617654" y="1035294"/>
          <a:ext cx="570278" cy="91440"/>
        </a:xfrm>
        <a:custGeom>
          <a:avLst/>
          <a:gdLst/>
          <a:ahLst/>
          <a:cxnLst/>
          <a:rect l="0" t="0" r="0" b="0"/>
          <a:pathLst>
            <a:path>
              <a:moveTo>
                <a:pt x="0" y="45720"/>
              </a:moveTo>
              <a:lnTo>
                <a:pt x="570278"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7772" y="1078010"/>
        <a:ext cx="30043" cy="6008"/>
      </dsp:txXfrm>
    </dsp:sp>
    <dsp:sp modelId="{F1725047-44AF-4CC2-9E57-FB2483CB7A51}">
      <dsp:nvSpPr>
        <dsp:cNvPr id="0" name=""/>
        <dsp:cNvSpPr/>
      </dsp:nvSpPr>
      <dsp:spPr>
        <a:xfrm>
          <a:off x="6940" y="297260"/>
          <a:ext cx="2612514" cy="15675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threat actor (TA) abused the CVE-2022-30190 (</a:t>
          </a:r>
          <a:r>
            <a:rPr lang="en-US" sz="1300" kern="1200" dirty="0" err="1"/>
            <a:t>Follina</a:t>
          </a:r>
          <a:r>
            <a:rPr lang="en-US" sz="1300" kern="1200" dirty="0"/>
            <a:t>) vulnerability</a:t>
          </a:r>
        </a:p>
      </dsp:txBody>
      <dsp:txXfrm>
        <a:off x="6940" y="297260"/>
        <a:ext cx="2612514" cy="1567508"/>
      </dsp:txXfrm>
    </dsp:sp>
    <dsp:sp modelId="{9F48D9D5-651D-4E8B-A3F8-B6F09D90EF08}">
      <dsp:nvSpPr>
        <dsp:cNvPr id="0" name=""/>
        <dsp:cNvSpPr/>
      </dsp:nvSpPr>
      <dsp:spPr>
        <a:xfrm>
          <a:off x="5831047" y="1035294"/>
          <a:ext cx="570278" cy="91440"/>
        </a:xfrm>
        <a:custGeom>
          <a:avLst/>
          <a:gdLst/>
          <a:ahLst/>
          <a:cxnLst/>
          <a:rect l="0" t="0" r="0" b="0"/>
          <a:pathLst>
            <a:path>
              <a:moveTo>
                <a:pt x="0" y="45720"/>
              </a:moveTo>
              <a:lnTo>
                <a:pt x="570278"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01165" y="1078010"/>
        <a:ext cx="30043" cy="6008"/>
      </dsp:txXfrm>
    </dsp:sp>
    <dsp:sp modelId="{F8D83EBB-8673-4399-A132-C01B9BC446E1}">
      <dsp:nvSpPr>
        <dsp:cNvPr id="0" name=""/>
        <dsp:cNvSpPr/>
      </dsp:nvSpPr>
      <dsp:spPr>
        <a:xfrm>
          <a:off x="3220333" y="297260"/>
          <a:ext cx="2612514" cy="15675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exploit code in malicious word document to gain initial access</a:t>
          </a:r>
        </a:p>
      </dsp:txBody>
      <dsp:txXfrm>
        <a:off x="3220333" y="297260"/>
        <a:ext cx="2612514" cy="1567508"/>
      </dsp:txXfrm>
    </dsp:sp>
    <dsp:sp modelId="{DEFD9B8E-91A1-44E0-A4C3-528C50F53E9C}">
      <dsp:nvSpPr>
        <dsp:cNvPr id="0" name=""/>
        <dsp:cNvSpPr/>
      </dsp:nvSpPr>
      <dsp:spPr>
        <a:xfrm>
          <a:off x="1313197" y="1862969"/>
          <a:ext cx="6426786" cy="570278"/>
        </a:xfrm>
        <a:custGeom>
          <a:avLst/>
          <a:gdLst/>
          <a:ahLst/>
          <a:cxnLst/>
          <a:rect l="0" t="0" r="0" b="0"/>
          <a:pathLst>
            <a:path>
              <a:moveTo>
                <a:pt x="6426786" y="0"/>
              </a:moveTo>
              <a:lnTo>
                <a:pt x="6426786" y="302239"/>
              </a:lnTo>
              <a:lnTo>
                <a:pt x="0" y="302239"/>
              </a:lnTo>
              <a:lnTo>
                <a:pt x="0" y="570278"/>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65220" y="2145104"/>
        <a:ext cx="322740" cy="6008"/>
      </dsp:txXfrm>
    </dsp:sp>
    <dsp:sp modelId="{2011DFCD-5E8F-4345-989E-FD5AC257CF0B}">
      <dsp:nvSpPr>
        <dsp:cNvPr id="0" name=""/>
        <dsp:cNvSpPr/>
      </dsp:nvSpPr>
      <dsp:spPr>
        <a:xfrm>
          <a:off x="6433726" y="297260"/>
          <a:ext cx="2612514" cy="15675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MalDoc likely arrived by the means of thread-hijacked emails from distribution channels used by TA570</a:t>
          </a:r>
        </a:p>
      </dsp:txBody>
      <dsp:txXfrm>
        <a:off x="6433726" y="297260"/>
        <a:ext cx="2612514" cy="1567508"/>
      </dsp:txXfrm>
    </dsp:sp>
    <dsp:sp modelId="{4A83460F-DB32-4BBB-BCAD-048A833F6E47}">
      <dsp:nvSpPr>
        <dsp:cNvPr id="0" name=""/>
        <dsp:cNvSpPr/>
      </dsp:nvSpPr>
      <dsp:spPr>
        <a:xfrm>
          <a:off x="2617654" y="3203682"/>
          <a:ext cx="570278" cy="91440"/>
        </a:xfrm>
        <a:custGeom>
          <a:avLst/>
          <a:gdLst/>
          <a:ahLst/>
          <a:cxnLst/>
          <a:rect l="0" t="0" r="0" b="0"/>
          <a:pathLst>
            <a:path>
              <a:moveTo>
                <a:pt x="0" y="45720"/>
              </a:moveTo>
              <a:lnTo>
                <a:pt x="570278"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7772" y="3246397"/>
        <a:ext cx="30043" cy="6008"/>
      </dsp:txXfrm>
    </dsp:sp>
    <dsp:sp modelId="{EBFA87DE-F988-4945-A2B2-009BFE93E908}">
      <dsp:nvSpPr>
        <dsp:cNvPr id="0" name=""/>
        <dsp:cNvSpPr/>
      </dsp:nvSpPr>
      <dsp:spPr>
        <a:xfrm>
          <a:off x="6940" y="2465647"/>
          <a:ext cx="2612514" cy="15675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MalDoc gets executed</a:t>
          </a:r>
        </a:p>
      </dsp:txBody>
      <dsp:txXfrm>
        <a:off x="6940" y="2465647"/>
        <a:ext cx="2612514" cy="1567508"/>
      </dsp:txXfrm>
    </dsp:sp>
    <dsp:sp modelId="{7D34F943-90A2-49AD-A3BE-B30DA0644B08}">
      <dsp:nvSpPr>
        <dsp:cNvPr id="0" name=""/>
        <dsp:cNvSpPr/>
      </dsp:nvSpPr>
      <dsp:spPr>
        <a:xfrm>
          <a:off x="5831047" y="3203682"/>
          <a:ext cx="570278" cy="91440"/>
        </a:xfrm>
        <a:custGeom>
          <a:avLst/>
          <a:gdLst/>
          <a:ahLst/>
          <a:cxnLst/>
          <a:rect l="0" t="0" r="0" b="0"/>
          <a:pathLst>
            <a:path>
              <a:moveTo>
                <a:pt x="0" y="45720"/>
              </a:moveTo>
              <a:lnTo>
                <a:pt x="570278"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01165" y="3246397"/>
        <a:ext cx="30043" cy="6008"/>
      </dsp:txXfrm>
    </dsp:sp>
    <dsp:sp modelId="{67FFC475-D890-439B-AC02-45CC1E454760}">
      <dsp:nvSpPr>
        <dsp:cNvPr id="0" name=""/>
        <dsp:cNvSpPr/>
      </dsp:nvSpPr>
      <dsp:spPr>
        <a:xfrm>
          <a:off x="3220333" y="2465647"/>
          <a:ext cx="2612514" cy="15675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HTML file was retrieved HTML file was retrieved from a remote server containing a PowerShell payload</a:t>
          </a:r>
        </a:p>
      </dsp:txBody>
      <dsp:txXfrm>
        <a:off x="3220333" y="2465647"/>
        <a:ext cx="2612514" cy="1567508"/>
      </dsp:txXfrm>
    </dsp:sp>
    <dsp:sp modelId="{F2FDDDAB-30E1-4F6C-99B4-CF31D1DA1E8E}">
      <dsp:nvSpPr>
        <dsp:cNvPr id="0" name=""/>
        <dsp:cNvSpPr/>
      </dsp:nvSpPr>
      <dsp:spPr>
        <a:xfrm>
          <a:off x="6433726" y="2465647"/>
          <a:ext cx="2612514" cy="15675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b="0" kern="1200" dirty="0"/>
            <a:t>Payload contained base64-encoded content to download </a:t>
          </a:r>
          <a:r>
            <a:rPr lang="en-US" sz="1300" b="0" kern="1200" dirty="0" err="1"/>
            <a:t>Qbot</a:t>
          </a:r>
          <a:r>
            <a:rPr lang="en-US" sz="1300" b="0" kern="1200" dirty="0"/>
            <a:t> DDLs inside the user's Temp directory</a:t>
          </a:r>
        </a:p>
      </dsp:txBody>
      <dsp:txXfrm>
        <a:off x="6433726" y="2465647"/>
        <a:ext cx="2612514" cy="1567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563F0-8D96-490E-9857-B888E83E6057}">
      <dsp:nvSpPr>
        <dsp:cNvPr id="0" name=""/>
        <dsp:cNvSpPr/>
      </dsp:nvSpPr>
      <dsp:spPr>
        <a:xfrm>
          <a:off x="1769949" y="924774"/>
          <a:ext cx="378548" cy="91440"/>
        </a:xfrm>
        <a:custGeom>
          <a:avLst/>
          <a:gdLst/>
          <a:ahLst/>
          <a:cxnLst/>
          <a:rect l="0" t="0" r="0" b="0"/>
          <a:pathLst>
            <a:path>
              <a:moveTo>
                <a:pt x="0" y="45720"/>
              </a:moveTo>
              <a:lnTo>
                <a:pt x="378548"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48995" y="968457"/>
        <a:ext cx="20457" cy="4075"/>
      </dsp:txXfrm>
    </dsp:sp>
    <dsp:sp modelId="{DBE7B4C0-5ED1-4DAE-84D0-E66453F13972}">
      <dsp:nvSpPr>
        <dsp:cNvPr id="0" name=""/>
        <dsp:cNvSpPr/>
      </dsp:nvSpPr>
      <dsp:spPr>
        <a:xfrm>
          <a:off x="6" y="438971"/>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dirty="0" err="1"/>
            <a:t>Qbot</a:t>
          </a:r>
          <a:r>
            <a:rPr lang="en-US" sz="700" b="0" kern="1200" baseline="0" dirty="0"/>
            <a:t> DLL executed via regsvr32.exe</a:t>
          </a:r>
          <a:endParaRPr lang="en-US" sz="700" kern="1200" dirty="0"/>
        </a:p>
      </dsp:txBody>
      <dsp:txXfrm>
        <a:off x="6" y="438971"/>
        <a:ext cx="1771743" cy="1063046"/>
      </dsp:txXfrm>
    </dsp:sp>
    <dsp:sp modelId="{C21942CF-2978-406E-90E7-C04167A3FD55}">
      <dsp:nvSpPr>
        <dsp:cNvPr id="0" name=""/>
        <dsp:cNvSpPr/>
      </dsp:nvSpPr>
      <dsp:spPr>
        <a:xfrm>
          <a:off x="3950841" y="924774"/>
          <a:ext cx="376901" cy="91440"/>
        </a:xfrm>
        <a:custGeom>
          <a:avLst/>
          <a:gdLst/>
          <a:ahLst/>
          <a:cxnLst/>
          <a:rect l="0" t="0" r="0" b="0"/>
          <a:pathLst>
            <a:path>
              <a:moveTo>
                <a:pt x="0" y="45720"/>
              </a:moveTo>
              <a:lnTo>
                <a:pt x="37690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29104" y="968457"/>
        <a:ext cx="20375" cy="4075"/>
      </dsp:txXfrm>
    </dsp:sp>
    <dsp:sp modelId="{732B00AB-D926-45A3-B923-62E1F7A9D6E7}">
      <dsp:nvSpPr>
        <dsp:cNvPr id="0" name=""/>
        <dsp:cNvSpPr/>
      </dsp:nvSpPr>
      <dsp:spPr>
        <a:xfrm>
          <a:off x="2180898" y="438971"/>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a:t>was then injected into legitimate processes (explorer.exe) on the host</a:t>
          </a:r>
          <a:endParaRPr lang="en-US" sz="700" kern="1200"/>
        </a:p>
      </dsp:txBody>
      <dsp:txXfrm>
        <a:off x="2180898" y="438971"/>
        <a:ext cx="1771743" cy="1063046"/>
      </dsp:txXfrm>
    </dsp:sp>
    <dsp:sp modelId="{02E2B9CE-463B-4D5F-A2FB-C4E95DD1B6F9}">
      <dsp:nvSpPr>
        <dsp:cNvPr id="0" name=""/>
        <dsp:cNvSpPr/>
      </dsp:nvSpPr>
      <dsp:spPr>
        <a:xfrm>
          <a:off x="6130086" y="924774"/>
          <a:ext cx="376901" cy="91440"/>
        </a:xfrm>
        <a:custGeom>
          <a:avLst/>
          <a:gdLst/>
          <a:ahLst/>
          <a:cxnLst/>
          <a:rect l="0" t="0" r="0" b="0"/>
          <a:pathLst>
            <a:path>
              <a:moveTo>
                <a:pt x="0" y="45720"/>
              </a:moveTo>
              <a:lnTo>
                <a:pt x="37690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8349" y="968457"/>
        <a:ext cx="20375" cy="4075"/>
      </dsp:txXfrm>
    </dsp:sp>
    <dsp:sp modelId="{F059B748-1147-43EB-A5BC-5D8ED2D340E8}">
      <dsp:nvSpPr>
        <dsp:cNvPr id="0" name=""/>
        <dsp:cNvSpPr/>
      </dsp:nvSpPr>
      <dsp:spPr>
        <a:xfrm>
          <a:off x="4360143" y="438971"/>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dirty="0"/>
            <a:t>Injected process spawned Windows utilities such as </a:t>
          </a:r>
          <a:r>
            <a:rPr lang="en-US" sz="700" b="0" kern="1200" baseline="0" dirty="0" err="1"/>
            <a:t>whoami</a:t>
          </a:r>
          <a:r>
            <a:rPr lang="en-US" sz="700" b="0" kern="1200" baseline="0" dirty="0"/>
            <a:t>, net.exe and </a:t>
          </a:r>
          <a:r>
            <a:rPr lang="en-US" sz="700" b="0" kern="1200" baseline="0" dirty="0" err="1"/>
            <a:t>nslookup</a:t>
          </a:r>
          <a:r>
            <a:rPr lang="en-US" sz="700" b="0" kern="1200" baseline="0" dirty="0"/>
            <a:t> for discovery and to establish connection to the </a:t>
          </a:r>
          <a:r>
            <a:rPr lang="en-US" sz="700" b="0" kern="1200" baseline="0" dirty="0" err="1"/>
            <a:t>Qbot</a:t>
          </a:r>
          <a:r>
            <a:rPr lang="en-US" sz="700" b="0" kern="1200" baseline="0" dirty="0"/>
            <a:t> C2 servers</a:t>
          </a:r>
          <a:endParaRPr lang="en-US" sz="700" kern="1200" dirty="0"/>
        </a:p>
      </dsp:txBody>
      <dsp:txXfrm>
        <a:off x="4360143" y="438971"/>
        <a:ext cx="1771743" cy="1063046"/>
      </dsp:txXfrm>
    </dsp:sp>
    <dsp:sp modelId="{9BCF97CC-2776-4B63-8A93-51C48B1EBF31}">
      <dsp:nvSpPr>
        <dsp:cNvPr id="0" name=""/>
        <dsp:cNvSpPr/>
      </dsp:nvSpPr>
      <dsp:spPr>
        <a:xfrm>
          <a:off x="887525" y="1500217"/>
          <a:ext cx="6537733" cy="376901"/>
        </a:xfrm>
        <a:custGeom>
          <a:avLst/>
          <a:gdLst/>
          <a:ahLst/>
          <a:cxnLst/>
          <a:rect l="0" t="0" r="0" b="0"/>
          <a:pathLst>
            <a:path>
              <a:moveTo>
                <a:pt x="6537733" y="0"/>
              </a:moveTo>
              <a:lnTo>
                <a:pt x="6537733" y="205550"/>
              </a:lnTo>
              <a:lnTo>
                <a:pt x="0" y="205550"/>
              </a:lnTo>
              <a:lnTo>
                <a:pt x="0" y="376901"/>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92631" y="1686630"/>
        <a:ext cx="327521" cy="4075"/>
      </dsp:txXfrm>
    </dsp:sp>
    <dsp:sp modelId="{E20F75D6-E0A1-49D0-8663-16EB681BA00A}">
      <dsp:nvSpPr>
        <dsp:cNvPr id="0" name=""/>
        <dsp:cNvSpPr/>
      </dsp:nvSpPr>
      <dsp:spPr>
        <a:xfrm>
          <a:off x="6539387" y="438971"/>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a:t>Approx. an hour later: leverage of the Windows built-in utility esentutl.exe to extract browser data</a:t>
          </a:r>
          <a:endParaRPr lang="en-US" sz="700" kern="1200"/>
        </a:p>
      </dsp:txBody>
      <dsp:txXfrm>
        <a:off x="6539387" y="438971"/>
        <a:ext cx="1771743" cy="1063046"/>
      </dsp:txXfrm>
    </dsp:sp>
    <dsp:sp modelId="{E9A40E3F-69CA-49A2-B84A-2CB4A0D35998}">
      <dsp:nvSpPr>
        <dsp:cNvPr id="0" name=""/>
        <dsp:cNvSpPr/>
      </dsp:nvSpPr>
      <dsp:spPr>
        <a:xfrm>
          <a:off x="1771597" y="2395322"/>
          <a:ext cx="376901" cy="91440"/>
        </a:xfrm>
        <a:custGeom>
          <a:avLst/>
          <a:gdLst/>
          <a:ahLst/>
          <a:cxnLst/>
          <a:rect l="0" t="0" r="0" b="0"/>
          <a:pathLst>
            <a:path>
              <a:moveTo>
                <a:pt x="0" y="45720"/>
              </a:moveTo>
              <a:lnTo>
                <a:pt x="37690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49860" y="2439004"/>
        <a:ext cx="20375" cy="4075"/>
      </dsp:txXfrm>
    </dsp:sp>
    <dsp:sp modelId="{1B3FB84F-94A3-4242-A037-5C101222A558}">
      <dsp:nvSpPr>
        <dsp:cNvPr id="0" name=""/>
        <dsp:cNvSpPr/>
      </dsp:nvSpPr>
      <dsp:spPr>
        <a:xfrm>
          <a:off x="1654" y="1909519"/>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a:t>Qbot used scheduled task creation as a persistence mechanism</a:t>
          </a:r>
          <a:endParaRPr lang="en-US" sz="700" kern="1200"/>
        </a:p>
      </dsp:txBody>
      <dsp:txXfrm>
        <a:off x="1654" y="1909519"/>
        <a:ext cx="1771743" cy="1063046"/>
      </dsp:txXfrm>
    </dsp:sp>
    <dsp:sp modelId="{0849820F-6093-4EA6-A6A3-2F6842D1CCFB}">
      <dsp:nvSpPr>
        <dsp:cNvPr id="0" name=""/>
        <dsp:cNvSpPr/>
      </dsp:nvSpPr>
      <dsp:spPr>
        <a:xfrm>
          <a:off x="3950841" y="2395322"/>
          <a:ext cx="376901" cy="91440"/>
        </a:xfrm>
        <a:custGeom>
          <a:avLst/>
          <a:gdLst/>
          <a:ahLst/>
          <a:cxnLst/>
          <a:rect l="0" t="0" r="0" b="0"/>
          <a:pathLst>
            <a:path>
              <a:moveTo>
                <a:pt x="0" y="45720"/>
              </a:moveTo>
              <a:lnTo>
                <a:pt x="37690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29104" y="2439004"/>
        <a:ext cx="20375" cy="4075"/>
      </dsp:txXfrm>
    </dsp:sp>
    <dsp:sp modelId="{B1F8F718-A7C0-454D-9230-29D87F4EB3FD}">
      <dsp:nvSpPr>
        <dsp:cNvPr id="0" name=""/>
        <dsp:cNvSpPr/>
      </dsp:nvSpPr>
      <dsp:spPr>
        <a:xfrm>
          <a:off x="2180898" y="1909519"/>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a:t>contained PowerShell command referencing multiple C2 IP addresses stored as base64-encoded blob in randomly named keys under the HKCU registry hive.</a:t>
          </a:r>
          <a:endParaRPr lang="en-US" sz="700" kern="1200"/>
        </a:p>
      </dsp:txBody>
      <dsp:txXfrm>
        <a:off x="2180898" y="1909519"/>
        <a:ext cx="1771743" cy="1063046"/>
      </dsp:txXfrm>
    </dsp:sp>
    <dsp:sp modelId="{A8CBB398-2D9B-459A-9623-F710D6DB4FD3}">
      <dsp:nvSpPr>
        <dsp:cNvPr id="0" name=""/>
        <dsp:cNvSpPr/>
      </dsp:nvSpPr>
      <dsp:spPr>
        <a:xfrm>
          <a:off x="6130086" y="2395322"/>
          <a:ext cx="376901" cy="91440"/>
        </a:xfrm>
        <a:custGeom>
          <a:avLst/>
          <a:gdLst/>
          <a:ahLst/>
          <a:cxnLst/>
          <a:rect l="0" t="0" r="0" b="0"/>
          <a:pathLst>
            <a:path>
              <a:moveTo>
                <a:pt x="0" y="45720"/>
              </a:moveTo>
              <a:lnTo>
                <a:pt x="37690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8349" y="2439004"/>
        <a:ext cx="20375" cy="4075"/>
      </dsp:txXfrm>
    </dsp:sp>
    <dsp:sp modelId="{75A6F91E-53C7-4D90-A3FA-8521DDC9404C}">
      <dsp:nvSpPr>
        <dsp:cNvPr id="0" name=""/>
        <dsp:cNvSpPr/>
      </dsp:nvSpPr>
      <dsp:spPr>
        <a:xfrm>
          <a:off x="4360143" y="1909519"/>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a:t>TA proceeded with remote creation of Qbot DLLs over SMB to other hosts throughout the environment</a:t>
          </a:r>
          <a:endParaRPr lang="en-US" sz="700" kern="1200"/>
        </a:p>
      </dsp:txBody>
      <dsp:txXfrm>
        <a:off x="4360143" y="1909519"/>
        <a:ext cx="1771743" cy="1063046"/>
      </dsp:txXfrm>
    </dsp:sp>
    <dsp:sp modelId="{95AB4C2E-0E0A-4FD9-A093-6251905F1C0A}">
      <dsp:nvSpPr>
        <dsp:cNvPr id="0" name=""/>
        <dsp:cNvSpPr/>
      </dsp:nvSpPr>
      <dsp:spPr>
        <a:xfrm>
          <a:off x="6539387" y="1909519"/>
          <a:ext cx="1771743" cy="10630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b="0" kern="1200" baseline="0"/>
            <a:t>TA added folders to the Microsoft Defender exlusions list on each of the infected machines to evade defenses</a:t>
          </a:r>
          <a:endParaRPr lang="en-US" sz="700" kern="1200"/>
        </a:p>
      </dsp:txBody>
      <dsp:txXfrm>
        <a:off x="6539387" y="1909519"/>
        <a:ext cx="1771743" cy="1063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CDF8C-570C-4B43-A5CB-2A94C32BC965}">
      <dsp:nvSpPr>
        <dsp:cNvPr id="0" name=""/>
        <dsp:cNvSpPr/>
      </dsp:nvSpPr>
      <dsp:spPr>
        <a:xfrm>
          <a:off x="2415280" y="671261"/>
          <a:ext cx="517402" cy="91440"/>
        </a:xfrm>
        <a:custGeom>
          <a:avLst/>
          <a:gdLst/>
          <a:ahLst/>
          <a:cxnLst/>
          <a:rect l="0" t="0" r="0" b="0"/>
          <a:pathLst>
            <a:path>
              <a:moveTo>
                <a:pt x="0" y="45720"/>
              </a:moveTo>
              <a:lnTo>
                <a:pt x="51740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0281" y="714241"/>
        <a:ext cx="27400" cy="5480"/>
      </dsp:txXfrm>
    </dsp:sp>
    <dsp:sp modelId="{A33F40C1-0244-496F-B57A-A88BCCCF19B7}">
      <dsp:nvSpPr>
        <dsp:cNvPr id="0" name=""/>
        <dsp:cNvSpPr/>
      </dsp:nvSpPr>
      <dsp:spPr>
        <a:xfrm>
          <a:off x="34460" y="2195"/>
          <a:ext cx="2382619" cy="14295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Remote services were then used in a similar fashion to execute the DLLs</a:t>
          </a:r>
        </a:p>
      </dsp:txBody>
      <dsp:txXfrm>
        <a:off x="34460" y="2195"/>
        <a:ext cx="2382619" cy="1429571"/>
      </dsp:txXfrm>
    </dsp:sp>
    <dsp:sp modelId="{47B1789D-FEE3-406E-A7D6-BC4AB77708A3}">
      <dsp:nvSpPr>
        <dsp:cNvPr id="0" name=""/>
        <dsp:cNvSpPr/>
      </dsp:nvSpPr>
      <dsp:spPr>
        <a:xfrm>
          <a:off x="5345902" y="671261"/>
          <a:ext cx="517402" cy="91440"/>
        </a:xfrm>
        <a:custGeom>
          <a:avLst/>
          <a:gdLst/>
          <a:ahLst/>
          <a:cxnLst/>
          <a:rect l="0" t="0" r="0" b="0"/>
          <a:pathLst>
            <a:path>
              <a:moveTo>
                <a:pt x="0" y="45720"/>
              </a:moveTo>
              <a:lnTo>
                <a:pt x="51740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90903" y="714241"/>
        <a:ext cx="27400" cy="5480"/>
      </dsp:txXfrm>
    </dsp:sp>
    <dsp:sp modelId="{AF7C8F35-B7BA-4B4F-84AF-05CB607D88B6}">
      <dsp:nvSpPr>
        <dsp:cNvPr id="0" name=""/>
        <dsp:cNvSpPr/>
      </dsp:nvSpPr>
      <dsp:spPr>
        <a:xfrm>
          <a:off x="2965082" y="2195"/>
          <a:ext cx="2382619" cy="14295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Cobalt Strike server connection was witnessed within the first hour, but wasn't ustilised untill the lateral movement phase</a:t>
          </a:r>
        </a:p>
      </dsp:txBody>
      <dsp:txXfrm>
        <a:off x="2965082" y="2195"/>
        <a:ext cx="2382619" cy="1429571"/>
      </dsp:txXfrm>
    </dsp:sp>
    <dsp:sp modelId="{DE835CB0-D851-4ABE-9AAD-EF485D24BD48}">
      <dsp:nvSpPr>
        <dsp:cNvPr id="0" name=""/>
        <dsp:cNvSpPr/>
      </dsp:nvSpPr>
      <dsp:spPr>
        <a:xfrm>
          <a:off x="1225770" y="1429967"/>
          <a:ext cx="5861244" cy="517402"/>
        </a:xfrm>
        <a:custGeom>
          <a:avLst/>
          <a:gdLst/>
          <a:ahLst/>
          <a:cxnLst/>
          <a:rect l="0" t="0" r="0" b="0"/>
          <a:pathLst>
            <a:path>
              <a:moveTo>
                <a:pt x="5861244" y="0"/>
              </a:moveTo>
              <a:lnTo>
                <a:pt x="5861244" y="275801"/>
              </a:lnTo>
              <a:lnTo>
                <a:pt x="0" y="275801"/>
              </a:lnTo>
              <a:lnTo>
                <a:pt x="0" y="517402"/>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09222" y="1685928"/>
        <a:ext cx="294340" cy="5480"/>
      </dsp:txXfrm>
    </dsp:sp>
    <dsp:sp modelId="{A0FF928E-AADF-46DF-BB1E-D26B90F6D5B0}">
      <dsp:nvSpPr>
        <dsp:cNvPr id="0" name=""/>
        <dsp:cNvSpPr/>
      </dsp:nvSpPr>
      <dsp:spPr>
        <a:xfrm>
          <a:off x="5895704" y="2195"/>
          <a:ext cx="2382619" cy="14295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nltest.exe and AdFind were executed by the injected Cobalt Strike process (explorer.exe)</a:t>
          </a:r>
        </a:p>
      </dsp:txBody>
      <dsp:txXfrm>
        <a:off x="5895704" y="2195"/>
        <a:ext cx="2382619" cy="1429571"/>
      </dsp:txXfrm>
    </dsp:sp>
    <dsp:sp modelId="{2B612B5F-5631-4FB9-B758-284900510CC4}">
      <dsp:nvSpPr>
        <dsp:cNvPr id="0" name=""/>
        <dsp:cNvSpPr/>
      </dsp:nvSpPr>
      <dsp:spPr>
        <a:xfrm>
          <a:off x="2415280" y="2648835"/>
          <a:ext cx="517402" cy="91440"/>
        </a:xfrm>
        <a:custGeom>
          <a:avLst/>
          <a:gdLst/>
          <a:ahLst/>
          <a:cxnLst/>
          <a:rect l="0" t="0" r="0" b="0"/>
          <a:pathLst>
            <a:path>
              <a:moveTo>
                <a:pt x="0" y="45720"/>
              </a:moveTo>
              <a:lnTo>
                <a:pt x="51740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0281" y="2691815"/>
        <a:ext cx="27400" cy="5480"/>
      </dsp:txXfrm>
    </dsp:sp>
    <dsp:sp modelId="{58DCCD63-1513-46F5-A3B5-A1C8B94820FD}">
      <dsp:nvSpPr>
        <dsp:cNvPr id="0" name=""/>
        <dsp:cNvSpPr/>
      </dsp:nvSpPr>
      <dsp:spPr>
        <a:xfrm>
          <a:off x="34460" y="1979769"/>
          <a:ext cx="2382619" cy="14295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also used to access the LSASS system process</a:t>
          </a:r>
        </a:p>
      </dsp:txBody>
      <dsp:txXfrm>
        <a:off x="34460" y="1979769"/>
        <a:ext cx="2382619" cy="1429571"/>
      </dsp:txXfrm>
    </dsp:sp>
    <dsp:sp modelId="{C7A84652-384C-4D98-8F8C-A7C1E9C3CA1F}">
      <dsp:nvSpPr>
        <dsp:cNvPr id="0" name=""/>
        <dsp:cNvSpPr/>
      </dsp:nvSpPr>
      <dsp:spPr>
        <a:xfrm>
          <a:off x="5345902" y="2648835"/>
          <a:ext cx="517402" cy="91440"/>
        </a:xfrm>
        <a:custGeom>
          <a:avLst/>
          <a:gdLst/>
          <a:ahLst/>
          <a:cxnLst/>
          <a:rect l="0" t="0" r="0" b="0"/>
          <a:pathLst>
            <a:path>
              <a:moveTo>
                <a:pt x="0" y="45720"/>
              </a:moveTo>
              <a:lnTo>
                <a:pt x="51740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90903" y="2691815"/>
        <a:ext cx="27400" cy="5480"/>
      </dsp:txXfrm>
    </dsp:sp>
    <dsp:sp modelId="{121F0B88-7100-48CE-B58E-DD82F51014E8}">
      <dsp:nvSpPr>
        <dsp:cNvPr id="0" name=""/>
        <dsp:cNvSpPr/>
      </dsp:nvSpPr>
      <dsp:spPr>
        <a:xfrm>
          <a:off x="2965082" y="1979769"/>
          <a:ext cx="2382619" cy="14295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TA installed remote management tool called Netsupport Manager</a:t>
          </a:r>
        </a:p>
      </dsp:txBody>
      <dsp:txXfrm>
        <a:off x="2965082" y="1979769"/>
        <a:ext cx="2382619" cy="1429571"/>
      </dsp:txXfrm>
    </dsp:sp>
    <dsp:sp modelId="{1F593C46-2C65-4D52-BF59-57DB9208ED07}">
      <dsp:nvSpPr>
        <dsp:cNvPr id="0" name=""/>
        <dsp:cNvSpPr/>
      </dsp:nvSpPr>
      <dsp:spPr>
        <a:xfrm>
          <a:off x="5895704" y="1979769"/>
          <a:ext cx="2382619" cy="142957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TA moved laterally to the domain controller via Remote Desktop session</a:t>
          </a:r>
        </a:p>
      </dsp:txBody>
      <dsp:txXfrm>
        <a:off x="5895704" y="1979769"/>
        <a:ext cx="2382619" cy="14295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3EB9E-39A9-4971-9C35-2E36F1B99DDB}">
      <dsp:nvSpPr>
        <dsp:cNvPr id="0" name=""/>
        <dsp:cNvSpPr/>
      </dsp:nvSpPr>
      <dsp:spPr>
        <a:xfrm>
          <a:off x="2415280" y="671261"/>
          <a:ext cx="517402" cy="91440"/>
        </a:xfrm>
        <a:custGeom>
          <a:avLst/>
          <a:gdLst/>
          <a:ahLst/>
          <a:cxnLst/>
          <a:rect l="0" t="0" r="0" b="0"/>
          <a:pathLst>
            <a:path>
              <a:moveTo>
                <a:pt x="0" y="45720"/>
              </a:moveTo>
              <a:lnTo>
                <a:pt x="51740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0281" y="714241"/>
        <a:ext cx="27400" cy="5480"/>
      </dsp:txXfrm>
    </dsp:sp>
    <dsp:sp modelId="{48C07E2B-043C-4AF2-8EFB-3F94A016F982}">
      <dsp:nvSpPr>
        <dsp:cNvPr id="0" name=""/>
        <dsp:cNvSpPr/>
      </dsp:nvSpPr>
      <dsp:spPr>
        <a:xfrm>
          <a:off x="34460" y="2195"/>
          <a:ext cx="2382619" cy="1429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A tool called Atera Remote Management was deployed (popular tool to control victim machines)</a:t>
          </a:r>
        </a:p>
      </dsp:txBody>
      <dsp:txXfrm>
        <a:off x="34460" y="2195"/>
        <a:ext cx="2382619" cy="1429571"/>
      </dsp:txXfrm>
    </dsp:sp>
    <dsp:sp modelId="{C8302DA1-8929-4896-BF06-86B9B5F13E25}">
      <dsp:nvSpPr>
        <dsp:cNvPr id="0" name=""/>
        <dsp:cNvSpPr/>
      </dsp:nvSpPr>
      <dsp:spPr>
        <a:xfrm>
          <a:off x="5345902" y="671261"/>
          <a:ext cx="517402" cy="91440"/>
        </a:xfrm>
        <a:custGeom>
          <a:avLst/>
          <a:gdLst/>
          <a:ahLst/>
          <a:cxnLst/>
          <a:rect l="0" t="0" r="0" b="0"/>
          <a:pathLst>
            <a:path>
              <a:moveTo>
                <a:pt x="0" y="45720"/>
              </a:moveTo>
              <a:lnTo>
                <a:pt x="51740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90903" y="714241"/>
        <a:ext cx="27400" cy="5480"/>
      </dsp:txXfrm>
    </dsp:sp>
    <dsp:sp modelId="{278188C5-29D3-4901-94AB-147D044A33FE}">
      <dsp:nvSpPr>
        <dsp:cNvPr id="0" name=""/>
        <dsp:cNvSpPr/>
      </dsp:nvSpPr>
      <dsp:spPr>
        <a:xfrm>
          <a:off x="2965082" y="2195"/>
          <a:ext cx="2382619" cy="1429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Next day: TA downloaded a tool named Network Scanner by </a:t>
          </a:r>
          <a:r>
            <a:rPr lang="en-US" sz="1300" kern="1200" dirty="0" err="1"/>
            <a:t>SoftPerfect</a:t>
          </a:r>
          <a:r>
            <a:rPr lang="en-US" sz="1300" kern="1200" dirty="0"/>
            <a:t> on the DC</a:t>
          </a:r>
        </a:p>
      </dsp:txBody>
      <dsp:txXfrm>
        <a:off x="2965082" y="2195"/>
        <a:ext cx="2382619" cy="1429571"/>
      </dsp:txXfrm>
    </dsp:sp>
    <dsp:sp modelId="{EA4B05FB-7FE0-4186-B89A-547FB7D483D0}">
      <dsp:nvSpPr>
        <dsp:cNvPr id="0" name=""/>
        <dsp:cNvSpPr/>
      </dsp:nvSpPr>
      <dsp:spPr>
        <a:xfrm>
          <a:off x="1225770" y="1429967"/>
          <a:ext cx="5861244" cy="517402"/>
        </a:xfrm>
        <a:custGeom>
          <a:avLst/>
          <a:gdLst/>
          <a:ahLst/>
          <a:cxnLst/>
          <a:rect l="0" t="0" r="0" b="0"/>
          <a:pathLst>
            <a:path>
              <a:moveTo>
                <a:pt x="5861244" y="0"/>
              </a:moveTo>
              <a:lnTo>
                <a:pt x="5861244" y="275801"/>
              </a:lnTo>
              <a:lnTo>
                <a:pt x="0" y="275801"/>
              </a:lnTo>
              <a:lnTo>
                <a:pt x="0" y="517402"/>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09222" y="1685928"/>
        <a:ext cx="294340" cy="5480"/>
      </dsp:txXfrm>
    </dsp:sp>
    <dsp:sp modelId="{CC8D17D9-A45A-4F5E-BD58-38F678EF782B}">
      <dsp:nvSpPr>
        <dsp:cNvPr id="0" name=""/>
        <dsp:cNvSpPr/>
      </dsp:nvSpPr>
      <dsp:spPr>
        <a:xfrm>
          <a:off x="5895704" y="2195"/>
          <a:ext cx="2382619" cy="1429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Execution ran a port scan across the network</a:t>
          </a:r>
        </a:p>
      </dsp:txBody>
      <dsp:txXfrm>
        <a:off x="5895704" y="2195"/>
        <a:ext cx="2382619" cy="1429571"/>
      </dsp:txXfrm>
    </dsp:sp>
    <dsp:sp modelId="{0C82B2B6-3F31-4ADC-9CCE-4B2373F2B152}">
      <dsp:nvSpPr>
        <dsp:cNvPr id="0" name=""/>
        <dsp:cNvSpPr/>
      </dsp:nvSpPr>
      <dsp:spPr>
        <a:xfrm>
          <a:off x="2415280" y="2648835"/>
          <a:ext cx="517402" cy="91440"/>
        </a:xfrm>
        <a:custGeom>
          <a:avLst/>
          <a:gdLst/>
          <a:ahLst/>
          <a:cxnLst/>
          <a:rect l="0" t="0" r="0" b="0"/>
          <a:pathLst>
            <a:path>
              <a:moveTo>
                <a:pt x="0" y="45720"/>
              </a:moveTo>
              <a:lnTo>
                <a:pt x="51740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0281" y="2691815"/>
        <a:ext cx="27400" cy="5480"/>
      </dsp:txXfrm>
    </dsp:sp>
    <dsp:sp modelId="{4268ED96-4DD6-4BBF-96A9-2E627B2D2A77}">
      <dsp:nvSpPr>
        <dsp:cNvPr id="0" name=""/>
        <dsp:cNvSpPr/>
      </dsp:nvSpPr>
      <dsp:spPr>
        <a:xfrm>
          <a:off x="34460" y="1979769"/>
          <a:ext cx="2382619" cy="1429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TA connected to one of the file share servers via RDP and accessed sensitive documents</a:t>
          </a:r>
        </a:p>
      </dsp:txBody>
      <dsp:txXfrm>
        <a:off x="34460" y="1979769"/>
        <a:ext cx="2382619" cy="1429571"/>
      </dsp:txXfrm>
    </dsp:sp>
    <dsp:sp modelId="{9E1B6D17-99B8-43F5-8A1E-F2A9B15A528E}">
      <dsp:nvSpPr>
        <dsp:cNvPr id="0" name=""/>
        <dsp:cNvSpPr/>
      </dsp:nvSpPr>
      <dsp:spPr>
        <a:xfrm>
          <a:off x="2965082" y="1979769"/>
          <a:ext cx="2382619" cy="14295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No further activity was observed before the TA got evicted from the domain.</a:t>
          </a:r>
        </a:p>
      </dsp:txBody>
      <dsp:txXfrm>
        <a:off x="2965082" y="1979769"/>
        <a:ext cx="2382619" cy="14295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A3A9D-B0DE-4FD0-BD72-581117384596}">
      <dsp:nvSpPr>
        <dsp:cNvPr id="0" name=""/>
        <dsp:cNvSpPr/>
      </dsp:nvSpPr>
      <dsp:spPr>
        <a:xfrm>
          <a:off x="0" y="351043"/>
          <a:ext cx="8312785" cy="7402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208280" rIns="645164"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A high-severity vulnerability in the Microsoft Office Suite allowing RCE by leveraging msdt.exe (</a:t>
          </a:r>
          <a:r>
            <a:rPr lang="nl-BE" sz="1000" b="0" i="0" kern="1200" dirty="0"/>
            <a:t>Microsoft Support </a:t>
          </a:r>
          <a:r>
            <a:rPr lang="nl-BE" sz="1000" b="0" i="0" kern="1200" dirty="0" err="1"/>
            <a:t>Diagnostic</a:t>
          </a:r>
          <a:r>
            <a:rPr lang="nl-BE" sz="1000" b="0" i="0" kern="1200" dirty="0"/>
            <a:t> Tool</a:t>
          </a:r>
          <a:r>
            <a:rPr lang="en-US" sz="1000" kern="1200" dirty="0"/>
            <a:t>)</a:t>
          </a:r>
        </a:p>
      </dsp:txBody>
      <dsp:txXfrm>
        <a:off x="0" y="351043"/>
        <a:ext cx="8312785" cy="740250"/>
      </dsp:txXfrm>
    </dsp:sp>
    <dsp:sp modelId="{0855D5AC-BCD2-4677-8175-06EC0923C1C1}">
      <dsp:nvSpPr>
        <dsp:cNvPr id="0" name=""/>
        <dsp:cNvSpPr/>
      </dsp:nvSpPr>
      <dsp:spPr>
        <a:xfrm>
          <a:off x="415639" y="203443"/>
          <a:ext cx="5818949" cy="2952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444500">
            <a:lnSpc>
              <a:spcPct val="90000"/>
            </a:lnSpc>
            <a:spcBef>
              <a:spcPct val="0"/>
            </a:spcBef>
            <a:spcAft>
              <a:spcPct val="35000"/>
            </a:spcAft>
            <a:buNone/>
          </a:pPr>
          <a:r>
            <a:rPr lang="en-US" sz="1000" kern="1200" dirty="0"/>
            <a:t>What is </a:t>
          </a:r>
          <a:r>
            <a:rPr lang="en-US" sz="1000" kern="1200" dirty="0" err="1"/>
            <a:t>Follina</a:t>
          </a:r>
          <a:r>
            <a:rPr lang="en-US" sz="1000" kern="1200" dirty="0"/>
            <a:t> (</a:t>
          </a:r>
          <a:r>
            <a:rPr lang="nl-BE" sz="1000" b="0" i="0" kern="1200" dirty="0">
              <a:latin typeface="+mn-lt"/>
            </a:rPr>
            <a:t>CVE-2022-30190</a:t>
          </a:r>
          <a:r>
            <a:rPr lang="en-US" sz="1000" kern="1200" dirty="0"/>
            <a:t>)?</a:t>
          </a:r>
        </a:p>
      </dsp:txBody>
      <dsp:txXfrm>
        <a:off x="430049" y="217853"/>
        <a:ext cx="5790129" cy="266380"/>
      </dsp:txXfrm>
    </dsp:sp>
    <dsp:sp modelId="{EAC207FC-B021-4830-8C61-8F229B7B15E0}">
      <dsp:nvSpPr>
        <dsp:cNvPr id="0" name=""/>
        <dsp:cNvSpPr/>
      </dsp:nvSpPr>
      <dsp:spPr>
        <a:xfrm>
          <a:off x="0" y="1292893"/>
          <a:ext cx="8312785" cy="519750"/>
        </a:xfrm>
        <a:prstGeom prst="rect">
          <a:avLst/>
        </a:prstGeom>
        <a:solidFill>
          <a:schemeClr val="lt1">
            <a:alpha val="90000"/>
            <a:hueOff val="0"/>
            <a:satOff val="0"/>
            <a:lumOff val="0"/>
            <a:alphaOff val="0"/>
          </a:schemeClr>
        </a:solidFill>
        <a:ln w="12700" cap="flat" cmpd="sng" algn="ctr">
          <a:solidFill>
            <a:schemeClr val="accent5">
              <a:hueOff val="-494728"/>
              <a:satOff val="2686"/>
              <a:lumOff val="-10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208280" rIns="645164" bIns="7112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a:t> Monitor for the process msdt.exe being spawned by a Microsoft Office application such as WINWORD.EXE</a:t>
          </a:r>
          <a:endParaRPr lang="en-US" sz="1000" kern="1200" dirty="0"/>
        </a:p>
      </dsp:txBody>
      <dsp:txXfrm>
        <a:off x="0" y="1292893"/>
        <a:ext cx="8312785" cy="519750"/>
      </dsp:txXfrm>
    </dsp:sp>
    <dsp:sp modelId="{ECC41800-CC4B-4778-9020-55D33857A915}">
      <dsp:nvSpPr>
        <dsp:cNvPr id="0" name=""/>
        <dsp:cNvSpPr/>
      </dsp:nvSpPr>
      <dsp:spPr>
        <a:xfrm>
          <a:off x="406308" y="1141703"/>
          <a:ext cx="5818949" cy="295200"/>
        </a:xfrm>
        <a:prstGeom prst="roundRect">
          <a:avLst/>
        </a:prstGeom>
        <a:solidFill>
          <a:schemeClr val="accent5">
            <a:hueOff val="-494728"/>
            <a:satOff val="2686"/>
            <a:lumOff val="-104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444500">
            <a:lnSpc>
              <a:spcPct val="90000"/>
            </a:lnSpc>
            <a:spcBef>
              <a:spcPct val="0"/>
            </a:spcBef>
            <a:spcAft>
              <a:spcPct val="35000"/>
            </a:spcAft>
            <a:buNone/>
          </a:pPr>
          <a:r>
            <a:rPr lang="en-US" sz="1000" b="0" i="0" kern="1200" dirty="0"/>
            <a:t>How to detect exploitation of </a:t>
          </a:r>
          <a:r>
            <a:rPr lang="en-US" sz="1000" b="0" i="0" kern="1200" dirty="0" err="1"/>
            <a:t>Follina</a:t>
          </a:r>
          <a:endParaRPr lang="en-US" sz="1000" kern="1200" dirty="0"/>
        </a:p>
      </dsp:txBody>
      <dsp:txXfrm>
        <a:off x="420718" y="1156113"/>
        <a:ext cx="5790129" cy="266380"/>
      </dsp:txXfrm>
    </dsp:sp>
    <dsp:sp modelId="{9D5A53D8-252C-49A2-B997-73CC70FB14F1}">
      <dsp:nvSpPr>
        <dsp:cNvPr id="0" name=""/>
        <dsp:cNvSpPr/>
      </dsp:nvSpPr>
      <dsp:spPr>
        <a:xfrm>
          <a:off x="0" y="2014243"/>
          <a:ext cx="8312785" cy="740250"/>
        </a:xfrm>
        <a:prstGeom prst="rect">
          <a:avLst/>
        </a:prstGeom>
        <a:solidFill>
          <a:schemeClr val="lt1">
            <a:alpha val="90000"/>
            <a:hueOff val="0"/>
            <a:satOff val="0"/>
            <a:lumOff val="0"/>
            <a:alphaOff val="0"/>
          </a:schemeClr>
        </a:solidFill>
        <a:ln w="12700" cap="flat" cmpd="sng" algn="ctr">
          <a:solidFill>
            <a:schemeClr val="accent5">
              <a:hueOff val="-989455"/>
              <a:satOff val="5372"/>
              <a:lumOff val="-20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208280" rIns="645164" bIns="71120" numCol="1" spcCol="1270" anchor="t" anchorCtr="0">
          <a:noAutofit/>
        </a:bodyPr>
        <a:lstStyle/>
        <a:p>
          <a:pPr marL="57150" lvl="1" indent="-57150" algn="l" defTabSz="444500">
            <a:lnSpc>
              <a:spcPct val="90000"/>
            </a:lnSpc>
            <a:spcBef>
              <a:spcPct val="0"/>
            </a:spcBef>
            <a:spcAft>
              <a:spcPct val="15000"/>
            </a:spcAft>
            <a:buChar char="•"/>
          </a:pPr>
          <a:r>
            <a:rPr lang="en-US" sz="1000" b="0" kern="1200" dirty="0"/>
            <a:t> Decoded payload that is executed is logged in </a:t>
          </a:r>
          <a:r>
            <a:rPr lang="en-US" sz="1000" b="0" kern="1200" dirty="0" err="1"/>
            <a:t>EventID</a:t>
          </a:r>
          <a:r>
            <a:rPr lang="en-US" sz="1000" b="0" kern="1200" dirty="0"/>
            <a:t> 4104 (script block logging) upon execution by the PowerShell engine.</a:t>
          </a:r>
          <a:endParaRPr lang="en-US" sz="1000" kern="1200" dirty="0"/>
        </a:p>
      </dsp:txBody>
      <dsp:txXfrm>
        <a:off x="0" y="2014243"/>
        <a:ext cx="8312785" cy="740250"/>
      </dsp:txXfrm>
    </dsp:sp>
    <dsp:sp modelId="{71070CA9-087A-40BC-AF5F-931357FCAAB4}">
      <dsp:nvSpPr>
        <dsp:cNvPr id="0" name=""/>
        <dsp:cNvSpPr/>
      </dsp:nvSpPr>
      <dsp:spPr>
        <a:xfrm>
          <a:off x="415639" y="1866643"/>
          <a:ext cx="5818949" cy="295200"/>
        </a:xfrm>
        <a:prstGeom prst="roundRect">
          <a:avLst/>
        </a:prstGeom>
        <a:solidFill>
          <a:schemeClr val="accent5">
            <a:hueOff val="-989455"/>
            <a:satOff val="5372"/>
            <a:lumOff val="-209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444500">
            <a:lnSpc>
              <a:spcPct val="90000"/>
            </a:lnSpc>
            <a:spcBef>
              <a:spcPct val="0"/>
            </a:spcBef>
            <a:spcAft>
              <a:spcPct val="35000"/>
            </a:spcAft>
            <a:buNone/>
          </a:pPr>
          <a:r>
            <a:rPr lang="en-US" sz="1000" b="0" kern="1200" baseline="0" dirty="0"/>
            <a:t>How to detect the malicious code in the </a:t>
          </a:r>
          <a:r>
            <a:rPr lang="en-US" sz="1000" b="0" kern="1200" baseline="0" dirty="0" err="1"/>
            <a:t>MalDoc</a:t>
          </a:r>
          <a:endParaRPr lang="en-US" sz="1000" kern="1200" dirty="0"/>
        </a:p>
      </dsp:txBody>
      <dsp:txXfrm>
        <a:off x="430049" y="1881053"/>
        <a:ext cx="5790129" cy="266380"/>
      </dsp:txXfrm>
    </dsp:sp>
    <dsp:sp modelId="{2F078567-2560-4FC7-A415-BCDF53602A75}">
      <dsp:nvSpPr>
        <dsp:cNvPr id="0" name=""/>
        <dsp:cNvSpPr/>
      </dsp:nvSpPr>
      <dsp:spPr>
        <a:xfrm>
          <a:off x="0" y="2956093"/>
          <a:ext cx="8312785" cy="252000"/>
        </a:xfrm>
        <a:prstGeom prst="rect">
          <a:avLst/>
        </a:prstGeom>
        <a:solidFill>
          <a:schemeClr val="lt1">
            <a:alpha val="90000"/>
            <a:hueOff val="0"/>
            <a:satOff val="0"/>
            <a:lumOff val="0"/>
            <a:alphaOff val="0"/>
          </a:schemeClr>
        </a:solidFill>
        <a:ln w="12700" cap="flat" cmpd="sng" algn="ctr">
          <a:solidFill>
            <a:schemeClr val="accent5">
              <a:hueOff val="-1484183"/>
              <a:satOff val="8058"/>
              <a:lumOff val="-3137"/>
              <a:alphaOff val="0"/>
            </a:schemeClr>
          </a:solidFill>
          <a:prstDash val="solid"/>
        </a:ln>
        <a:effectLst/>
      </dsp:spPr>
      <dsp:style>
        <a:lnRef idx="2">
          <a:scrgbClr r="0" g="0" b="0"/>
        </a:lnRef>
        <a:fillRef idx="1">
          <a:scrgbClr r="0" g="0" b="0"/>
        </a:fillRef>
        <a:effectRef idx="0">
          <a:scrgbClr r="0" g="0" b="0"/>
        </a:effectRef>
        <a:fontRef idx="minor"/>
      </dsp:style>
    </dsp:sp>
    <dsp:sp modelId="{E0D4C11C-4406-40B2-A3DC-59FCBBEF3057}">
      <dsp:nvSpPr>
        <dsp:cNvPr id="0" name=""/>
        <dsp:cNvSpPr/>
      </dsp:nvSpPr>
      <dsp:spPr>
        <a:xfrm>
          <a:off x="415639" y="2808493"/>
          <a:ext cx="5818949" cy="295200"/>
        </a:xfrm>
        <a:prstGeom prst="roundRect">
          <a:avLst/>
        </a:prstGeom>
        <a:solidFill>
          <a:schemeClr val="accent5">
            <a:hueOff val="-1484183"/>
            <a:satOff val="8058"/>
            <a:lumOff val="-313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444500">
            <a:lnSpc>
              <a:spcPct val="90000"/>
            </a:lnSpc>
            <a:spcBef>
              <a:spcPct val="0"/>
            </a:spcBef>
            <a:spcAft>
              <a:spcPct val="35000"/>
            </a:spcAft>
            <a:buNone/>
          </a:pPr>
          <a:r>
            <a:rPr lang="en-US" sz="1000" b="0" kern="1200" baseline="0"/>
            <a:t>Now </a:t>
          </a:r>
          <a:endParaRPr lang="en-US" sz="1000" kern="1200"/>
        </a:p>
      </dsp:txBody>
      <dsp:txXfrm>
        <a:off x="430049" y="2822903"/>
        <a:ext cx="5790129" cy="2663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A3A9D-B0DE-4FD0-BD72-581117384596}">
      <dsp:nvSpPr>
        <dsp:cNvPr id="0" name=""/>
        <dsp:cNvSpPr/>
      </dsp:nvSpPr>
      <dsp:spPr>
        <a:xfrm>
          <a:off x="0" y="376288"/>
          <a:ext cx="8312785" cy="415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166624" rIns="645164" bIns="56896" numCol="1" spcCol="1270" anchor="t" anchorCtr="0">
          <a:noAutofit/>
        </a:bodyPr>
        <a:lstStyle/>
        <a:p>
          <a:pPr marL="57150" lvl="1" indent="-57150" algn="l" defTabSz="355600">
            <a:lnSpc>
              <a:spcPct val="90000"/>
            </a:lnSpc>
            <a:spcBef>
              <a:spcPct val="0"/>
            </a:spcBef>
            <a:spcAft>
              <a:spcPct val="15000"/>
            </a:spcAft>
            <a:buChar char="•"/>
          </a:pPr>
          <a:r>
            <a:rPr lang="en-US" sz="800" b="0" i="0" kern="1200" dirty="0"/>
            <a:t>also known as </a:t>
          </a:r>
          <a:r>
            <a:rPr lang="en-US" sz="800" b="0" i="0" kern="1200" dirty="0" err="1"/>
            <a:t>Qakbot</a:t>
          </a:r>
          <a:r>
            <a:rPr lang="en-US" sz="800" b="0" i="0" kern="1200" dirty="0"/>
            <a:t>, is a Windows malware that started as a banking trojan but evolved into a full-featured malware dropper.</a:t>
          </a:r>
          <a:endParaRPr lang="en-US" sz="800" b="0" kern="1200" dirty="0"/>
        </a:p>
      </dsp:txBody>
      <dsp:txXfrm>
        <a:off x="0" y="376288"/>
        <a:ext cx="8312785" cy="415800"/>
      </dsp:txXfrm>
    </dsp:sp>
    <dsp:sp modelId="{0855D5AC-BCD2-4677-8175-06EC0923C1C1}">
      <dsp:nvSpPr>
        <dsp:cNvPr id="0" name=""/>
        <dsp:cNvSpPr/>
      </dsp:nvSpPr>
      <dsp:spPr>
        <a:xfrm>
          <a:off x="415639" y="258208"/>
          <a:ext cx="5818949"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355600">
            <a:lnSpc>
              <a:spcPct val="90000"/>
            </a:lnSpc>
            <a:spcBef>
              <a:spcPct val="0"/>
            </a:spcBef>
            <a:spcAft>
              <a:spcPct val="35000"/>
            </a:spcAft>
            <a:buNone/>
          </a:pPr>
          <a:r>
            <a:rPr lang="en-US" sz="800" kern="1200" dirty="0"/>
            <a:t>What is </a:t>
          </a:r>
          <a:r>
            <a:rPr lang="en-US" sz="800" kern="1200" dirty="0" err="1"/>
            <a:t>Qbot</a:t>
          </a:r>
          <a:r>
            <a:rPr lang="en-US" sz="800" kern="1200" dirty="0"/>
            <a:t>?</a:t>
          </a:r>
        </a:p>
      </dsp:txBody>
      <dsp:txXfrm>
        <a:off x="427167" y="269736"/>
        <a:ext cx="5795893" cy="213104"/>
      </dsp:txXfrm>
    </dsp:sp>
    <dsp:sp modelId="{EAC207FC-B021-4830-8C61-8F229B7B15E0}">
      <dsp:nvSpPr>
        <dsp:cNvPr id="0" name=""/>
        <dsp:cNvSpPr/>
      </dsp:nvSpPr>
      <dsp:spPr>
        <a:xfrm>
          <a:off x="0" y="953368"/>
          <a:ext cx="8312785" cy="415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166624" rIns="645164" bIns="56896" numCol="1" spcCol="1270" anchor="t" anchorCtr="0">
          <a:noAutofit/>
        </a:bodyPr>
        <a:lstStyle/>
        <a:p>
          <a:pPr marL="57150" lvl="1" indent="-57150" algn="l" defTabSz="355600">
            <a:lnSpc>
              <a:spcPct val="90000"/>
            </a:lnSpc>
            <a:spcBef>
              <a:spcPct val="0"/>
            </a:spcBef>
            <a:spcAft>
              <a:spcPct val="15000"/>
            </a:spcAft>
            <a:buChar char="•"/>
          </a:pPr>
          <a:r>
            <a:rPr lang="en-US" sz="800" b="0" i="0" kern="1200" dirty="0"/>
            <a:t> Scan endpoints regularly on known filenames, hashes and/or signatures  </a:t>
          </a:r>
          <a:endParaRPr lang="en-US" sz="800" kern="1200" dirty="0"/>
        </a:p>
      </dsp:txBody>
      <dsp:txXfrm>
        <a:off x="0" y="953368"/>
        <a:ext cx="8312785" cy="415800"/>
      </dsp:txXfrm>
    </dsp:sp>
    <dsp:sp modelId="{ECC41800-CC4B-4778-9020-55D33857A915}">
      <dsp:nvSpPr>
        <dsp:cNvPr id="0" name=""/>
        <dsp:cNvSpPr/>
      </dsp:nvSpPr>
      <dsp:spPr>
        <a:xfrm>
          <a:off x="406308" y="832416"/>
          <a:ext cx="5818949"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355600">
            <a:lnSpc>
              <a:spcPct val="90000"/>
            </a:lnSpc>
            <a:spcBef>
              <a:spcPct val="0"/>
            </a:spcBef>
            <a:spcAft>
              <a:spcPct val="35000"/>
            </a:spcAft>
            <a:buNone/>
          </a:pPr>
          <a:r>
            <a:rPr lang="en-US" sz="800" b="0" i="0" kern="1200" dirty="0"/>
            <a:t>How to detect </a:t>
          </a:r>
          <a:r>
            <a:rPr lang="en-US" sz="800" b="0" i="0" kern="1200" dirty="0" err="1"/>
            <a:t>Qbot</a:t>
          </a:r>
          <a:r>
            <a:rPr lang="en-US" sz="800" b="0" i="0" kern="1200" dirty="0"/>
            <a:t> DLLs on disk</a:t>
          </a:r>
          <a:endParaRPr lang="en-US" sz="800" kern="1200" dirty="0"/>
        </a:p>
      </dsp:txBody>
      <dsp:txXfrm>
        <a:off x="417836" y="843944"/>
        <a:ext cx="5795893" cy="213104"/>
      </dsp:txXfrm>
    </dsp:sp>
    <dsp:sp modelId="{9D5A53D8-252C-49A2-B997-73CC70FB14F1}">
      <dsp:nvSpPr>
        <dsp:cNvPr id="0" name=""/>
        <dsp:cNvSpPr/>
      </dsp:nvSpPr>
      <dsp:spPr>
        <a:xfrm>
          <a:off x="0" y="1530448"/>
          <a:ext cx="8312785" cy="126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164" tIns="166624" rIns="645164" bIns="56896" numCol="1" spcCol="1270" anchor="t" anchorCtr="0">
          <a:noAutofit/>
        </a:bodyPr>
        <a:lstStyle/>
        <a:p>
          <a:pPr marL="57150" lvl="1" indent="-57150" algn="l" defTabSz="355600">
            <a:lnSpc>
              <a:spcPct val="90000"/>
            </a:lnSpc>
            <a:spcBef>
              <a:spcPct val="0"/>
            </a:spcBef>
            <a:spcAft>
              <a:spcPct val="15000"/>
            </a:spcAft>
            <a:buChar char="•"/>
          </a:pPr>
          <a:r>
            <a:rPr lang="en-US" sz="800" b="0" kern="1200" dirty="0"/>
            <a:t> Monitor Processes</a:t>
          </a:r>
          <a:endParaRPr lang="en-US" sz="800" kern="1200" dirty="0"/>
        </a:p>
        <a:p>
          <a:pPr marL="57150" lvl="1" indent="-57150" algn="l" defTabSz="355600">
            <a:lnSpc>
              <a:spcPct val="90000"/>
            </a:lnSpc>
            <a:spcBef>
              <a:spcPct val="0"/>
            </a:spcBef>
            <a:spcAft>
              <a:spcPct val="15000"/>
            </a:spcAft>
            <a:buChar char="•"/>
          </a:pPr>
          <a:r>
            <a:rPr lang="en-US" sz="800" b="0" kern="1200" dirty="0"/>
            <a:t> Check Network Connections</a:t>
          </a:r>
          <a:endParaRPr lang="en-US" sz="800" kern="1200" dirty="0"/>
        </a:p>
        <a:p>
          <a:pPr marL="57150" lvl="1" indent="-57150" algn="l" defTabSz="355600">
            <a:lnSpc>
              <a:spcPct val="90000"/>
            </a:lnSpc>
            <a:spcBef>
              <a:spcPct val="0"/>
            </a:spcBef>
            <a:spcAft>
              <a:spcPct val="15000"/>
            </a:spcAft>
            <a:buChar char="•"/>
          </a:pPr>
          <a:r>
            <a:rPr lang="en-US" sz="800" b="0" kern="1200" dirty="0"/>
            <a:t> Scan for Malware</a:t>
          </a:r>
          <a:endParaRPr lang="en-US" sz="800" kern="1200" dirty="0"/>
        </a:p>
        <a:p>
          <a:pPr marL="57150" lvl="1" indent="-57150" algn="l" defTabSz="355600">
            <a:lnSpc>
              <a:spcPct val="90000"/>
            </a:lnSpc>
            <a:spcBef>
              <a:spcPct val="0"/>
            </a:spcBef>
            <a:spcAft>
              <a:spcPct val="15000"/>
            </a:spcAft>
            <a:buChar char="•"/>
          </a:pPr>
          <a:r>
            <a:rPr lang="en-US" sz="800" b="0" kern="1200" dirty="0"/>
            <a:t> Check Registry</a:t>
          </a:r>
        </a:p>
        <a:p>
          <a:pPr marL="57150" lvl="1" indent="-57150" algn="l" defTabSz="355600">
            <a:lnSpc>
              <a:spcPct val="90000"/>
            </a:lnSpc>
            <a:spcBef>
              <a:spcPct val="0"/>
            </a:spcBef>
            <a:spcAft>
              <a:spcPct val="15000"/>
            </a:spcAft>
            <a:buChar char="•"/>
          </a:pPr>
          <a:r>
            <a:rPr lang="en-US" sz="800" b="0" kern="1200" dirty="0"/>
            <a:t> Monitor for Unusual Activity</a:t>
          </a:r>
        </a:p>
      </dsp:txBody>
      <dsp:txXfrm>
        <a:off x="0" y="1530448"/>
        <a:ext cx="8312785" cy="1260000"/>
      </dsp:txXfrm>
    </dsp:sp>
    <dsp:sp modelId="{71070CA9-087A-40BC-AF5F-931357FCAAB4}">
      <dsp:nvSpPr>
        <dsp:cNvPr id="0" name=""/>
        <dsp:cNvSpPr/>
      </dsp:nvSpPr>
      <dsp:spPr>
        <a:xfrm>
          <a:off x="415639" y="1412368"/>
          <a:ext cx="5818949"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355600">
            <a:lnSpc>
              <a:spcPct val="90000"/>
            </a:lnSpc>
            <a:spcBef>
              <a:spcPct val="0"/>
            </a:spcBef>
            <a:spcAft>
              <a:spcPct val="35000"/>
            </a:spcAft>
            <a:buNone/>
          </a:pPr>
          <a:r>
            <a:rPr lang="en-US" sz="800" b="0" kern="1200" baseline="0" dirty="0"/>
            <a:t>How to detect the </a:t>
          </a:r>
          <a:r>
            <a:rPr lang="en-US" sz="800" b="0" kern="1200" baseline="0" dirty="0" err="1"/>
            <a:t>behaviour</a:t>
          </a:r>
          <a:r>
            <a:rPr lang="en-US" sz="800" b="0" kern="1200" baseline="0" dirty="0"/>
            <a:t> of </a:t>
          </a:r>
          <a:r>
            <a:rPr lang="en-US" sz="800" b="0" kern="1200" baseline="0" dirty="0" err="1"/>
            <a:t>Qbot</a:t>
          </a:r>
          <a:endParaRPr lang="en-US" sz="800" kern="1200" dirty="0"/>
        </a:p>
      </dsp:txBody>
      <dsp:txXfrm>
        <a:off x="427167" y="1423896"/>
        <a:ext cx="5795893" cy="213104"/>
      </dsp:txXfrm>
    </dsp:sp>
    <dsp:sp modelId="{2F078567-2560-4FC7-A415-BCDF53602A75}">
      <dsp:nvSpPr>
        <dsp:cNvPr id="0" name=""/>
        <dsp:cNvSpPr/>
      </dsp:nvSpPr>
      <dsp:spPr>
        <a:xfrm>
          <a:off x="0" y="2951728"/>
          <a:ext cx="8312785" cy="201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D4C11C-4406-40B2-A3DC-59FCBBEF3057}">
      <dsp:nvSpPr>
        <dsp:cNvPr id="0" name=""/>
        <dsp:cNvSpPr/>
      </dsp:nvSpPr>
      <dsp:spPr>
        <a:xfrm>
          <a:off x="415639" y="2833648"/>
          <a:ext cx="5818949" cy="236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942" tIns="0" rIns="219942" bIns="0" numCol="1" spcCol="1270" anchor="ctr" anchorCtr="0">
          <a:noAutofit/>
        </a:bodyPr>
        <a:lstStyle/>
        <a:p>
          <a:pPr marL="0" lvl="0" indent="0" algn="l" defTabSz="355600">
            <a:lnSpc>
              <a:spcPct val="90000"/>
            </a:lnSpc>
            <a:spcBef>
              <a:spcPct val="0"/>
            </a:spcBef>
            <a:spcAft>
              <a:spcPct val="35000"/>
            </a:spcAft>
            <a:buNone/>
          </a:pPr>
          <a:r>
            <a:rPr lang="en-US" sz="800" b="0" kern="1200" baseline="0"/>
            <a:t>Now </a:t>
          </a:r>
          <a:endParaRPr lang="en-US" sz="800" kern="1200"/>
        </a:p>
      </dsp:txBody>
      <dsp:txXfrm>
        <a:off x="427167" y="2845176"/>
        <a:ext cx="5795893" cy="21310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69B1D8-59FA-49C3-813B-80026D84086B}" type="datetimeFigureOut">
              <a:rPr lang="nl-BE" smtClean="0"/>
              <a:t>12/12/2022</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EB285-665A-404E-A451-F20ED9E98D38}" type="slidenum">
              <a:rPr lang="nl-BE" smtClean="0"/>
              <a:t>‹#›</a:t>
            </a:fld>
            <a:endParaRPr lang="nl-BE"/>
          </a:p>
        </p:txBody>
      </p:sp>
    </p:spTree>
    <p:extLst>
      <p:ext uri="{BB962C8B-B14F-4D97-AF65-F5344CB8AC3E}">
        <p14:creationId xmlns:p14="http://schemas.microsoft.com/office/powerpoint/2010/main" val="193987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4B1CD"/>
                </a:solidFill>
                <a:effectLst/>
                <a:latin typeface="Consolas" panose="020B0609020204030204" pitchFamily="49" charset="0"/>
              </a:rPr>
              <a:t>Regsvr32.exe is a command-line utility in Microsoft Windows that registers .</a:t>
            </a:r>
            <a:r>
              <a:rPr lang="en-US" b="0" dirty="0" err="1">
                <a:solidFill>
                  <a:srgbClr val="A4B1CD"/>
                </a:solidFill>
                <a:effectLst/>
                <a:latin typeface="Consolas" panose="020B0609020204030204" pitchFamily="49" charset="0"/>
              </a:rPr>
              <a:t>dll</a:t>
            </a:r>
            <a:r>
              <a:rPr lang="en-US" b="0" dirty="0">
                <a:solidFill>
                  <a:srgbClr val="A4B1CD"/>
                </a:solidFill>
                <a:effectLst/>
                <a:latin typeface="Consolas" panose="020B0609020204030204" pitchFamily="49" charset="0"/>
              </a:rPr>
              <a:t> files as command components in the Windows Registry. It is used to register and unregister object linking and embedding (OLE) controls, such as DLLs and ActiveX controls in the Windows operating system.</a:t>
            </a:r>
          </a:p>
          <a:p>
            <a:r>
              <a:rPr lang="en-US" b="0" dirty="0">
                <a:solidFill>
                  <a:srgbClr val="A4B1CD"/>
                </a:solidFill>
                <a:effectLst/>
                <a:latin typeface="Consolas" panose="020B0609020204030204" pitchFamily="49" charset="0"/>
              </a:rPr>
              <a:t>        In the context of malware analysis, Regsvr32.exe is often used to launch malicious code or execute malicious scripts. Malware authors use this utility to bypass application whitelisting and UAC (User Account Control) controls. Malware analysts can analyze the behavior of the malicious code using Regsvr32.exe to assess the impact of the malicious code on the system.</a:t>
            </a:r>
          </a:p>
          <a:p>
            <a:endParaRPr lang="en-US" b="0" dirty="0">
              <a:solidFill>
                <a:srgbClr val="A4B1CD"/>
              </a:solidFill>
              <a:effectLst/>
              <a:latin typeface="Consolas" panose="020B0609020204030204" pitchFamily="49" charset="0"/>
            </a:endParaRPr>
          </a:p>
          <a:p>
            <a:endParaRPr lang="nl-BE" dirty="0"/>
          </a:p>
        </p:txBody>
      </p:sp>
      <p:sp>
        <p:nvSpPr>
          <p:cNvPr id="4" name="Slide Number Placeholder 3"/>
          <p:cNvSpPr>
            <a:spLocks noGrp="1"/>
          </p:cNvSpPr>
          <p:nvPr>
            <p:ph type="sldNum" sz="quarter" idx="5"/>
          </p:nvPr>
        </p:nvSpPr>
        <p:spPr/>
        <p:txBody>
          <a:bodyPr/>
          <a:lstStyle/>
          <a:p>
            <a:fld id="{610EB285-665A-404E-A451-F20ED9E98D38}" type="slidenum">
              <a:rPr lang="nl-BE" smtClean="0"/>
              <a:t>5</a:t>
            </a:fld>
            <a:endParaRPr lang="nl-BE"/>
          </a:p>
        </p:txBody>
      </p:sp>
    </p:spTree>
    <p:extLst>
      <p:ext uri="{BB962C8B-B14F-4D97-AF65-F5344CB8AC3E}">
        <p14:creationId xmlns:p14="http://schemas.microsoft.com/office/powerpoint/2010/main" val="65297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Monitor Processes</a:t>
            </a:r>
            <a:r>
              <a:rPr lang="en-US" b="0" dirty="0"/>
              <a:t>: </a:t>
            </a:r>
            <a:br>
              <a:rPr lang="en-US" b="0" dirty="0"/>
            </a:br>
            <a:r>
              <a:rPr lang="en-US" b="0" dirty="0" err="1"/>
              <a:t>Qbot</a:t>
            </a:r>
            <a:r>
              <a:rPr lang="en-US" b="0" dirty="0"/>
              <a:t> is a malicious program that is designed to run in the background of your system. Monitor processes to detect any suspicious or unknown processes that are running in the background.</a:t>
            </a:r>
            <a:endParaRPr lang="en-US" dirty="0"/>
          </a:p>
          <a:p>
            <a:pPr lvl="0"/>
            <a:br>
              <a:rPr lang="en-US" b="1" dirty="0"/>
            </a:br>
            <a:r>
              <a:rPr lang="en-US" b="1" dirty="0"/>
              <a:t>Check Network Connections</a:t>
            </a:r>
            <a:r>
              <a:rPr lang="en-US" b="0" dirty="0"/>
              <a:t>: </a:t>
            </a:r>
            <a:br>
              <a:rPr lang="en-US" b="0" dirty="0"/>
            </a:br>
            <a:r>
              <a:rPr lang="en-US" b="0" dirty="0" err="1"/>
              <a:t>Qbot</a:t>
            </a:r>
            <a:r>
              <a:rPr lang="en-US" b="0" dirty="0"/>
              <a:t> often communicates with malicious servers to receive instructions or to download additional malicious components. Monitor network connections to detect any suspicious connections that may be related to </a:t>
            </a:r>
            <a:r>
              <a:rPr lang="en-US" b="0" dirty="0" err="1"/>
              <a:t>Qbot</a:t>
            </a:r>
            <a:r>
              <a:rPr lang="en-US" b="0" dirty="0"/>
              <a:t>.</a:t>
            </a:r>
            <a:endParaRPr lang="en-US" dirty="0"/>
          </a:p>
          <a:p>
            <a:pPr lvl="0"/>
            <a:br>
              <a:rPr lang="en-US" b="1" dirty="0"/>
            </a:br>
            <a:r>
              <a:rPr lang="en-US" b="1" dirty="0"/>
              <a:t>Scan for Malware</a:t>
            </a:r>
            <a:r>
              <a:rPr lang="en-US" b="0" dirty="0"/>
              <a:t>: </a:t>
            </a:r>
            <a:br>
              <a:rPr lang="en-US" b="0" dirty="0"/>
            </a:br>
            <a:r>
              <a:rPr lang="en-US" b="0" dirty="0"/>
              <a:t>Use a reliable anti-malware program to scan your system for any malicious files or programs that may be related to </a:t>
            </a:r>
            <a:r>
              <a:rPr lang="en-US" b="0" dirty="0" err="1"/>
              <a:t>Qbot</a:t>
            </a:r>
            <a:r>
              <a:rPr lang="en-US" b="0" dirty="0"/>
              <a:t>.</a:t>
            </a:r>
          </a:p>
          <a:p>
            <a:pPr lvl="0"/>
            <a:br>
              <a:rPr lang="en-US" b="1" dirty="0"/>
            </a:br>
            <a:r>
              <a:rPr lang="en-US" b="1" dirty="0"/>
              <a:t>Check Registry</a:t>
            </a:r>
            <a:r>
              <a:rPr lang="en-US" b="0" dirty="0"/>
              <a:t>: </a:t>
            </a:r>
            <a:br>
              <a:rPr lang="en-US" b="0" dirty="0"/>
            </a:br>
            <a:r>
              <a:rPr lang="en-US" b="0" dirty="0" err="1"/>
              <a:t>Qbot</a:t>
            </a:r>
            <a:r>
              <a:rPr lang="en-US" b="0" dirty="0"/>
              <a:t> often adds malicious entries to the Windows registry. Check the registry for any suspicious entries that may be related to </a:t>
            </a:r>
            <a:r>
              <a:rPr lang="en-US" b="0" dirty="0" err="1"/>
              <a:t>Qbot</a:t>
            </a:r>
            <a:r>
              <a:rPr lang="en-US" b="0" dirty="0"/>
              <a:t>.</a:t>
            </a:r>
          </a:p>
          <a:p>
            <a:pPr lvl="0"/>
            <a:br>
              <a:rPr lang="en-US" b="1" dirty="0"/>
            </a:br>
            <a:r>
              <a:rPr lang="en-US" b="1" dirty="0"/>
              <a:t>Monitor for Unusual Activity</a:t>
            </a:r>
            <a:r>
              <a:rPr lang="en-US" b="0" dirty="0"/>
              <a:t>: </a:t>
            </a:r>
            <a:br>
              <a:rPr lang="en-US" b="0" dirty="0"/>
            </a:br>
            <a:r>
              <a:rPr lang="en-US" b="0" dirty="0" err="1"/>
              <a:t>Qbot</a:t>
            </a:r>
            <a:r>
              <a:rPr lang="en-US" b="0" dirty="0"/>
              <a:t> can be used for activities such as data exfiltration, credential theft and more. Monitor for any unusual activity on your system that may be related to </a:t>
            </a:r>
            <a:r>
              <a:rPr lang="en-US" b="0" dirty="0" err="1"/>
              <a:t>Qbot</a:t>
            </a:r>
            <a:r>
              <a:rPr lang="en-US" b="0" dirty="0"/>
              <a:t>.</a:t>
            </a:r>
          </a:p>
          <a:p>
            <a:endParaRPr lang="nl-BE" dirty="0"/>
          </a:p>
        </p:txBody>
      </p:sp>
      <p:sp>
        <p:nvSpPr>
          <p:cNvPr id="4" name="Slide Number Placeholder 3"/>
          <p:cNvSpPr>
            <a:spLocks noGrp="1"/>
          </p:cNvSpPr>
          <p:nvPr>
            <p:ph type="sldNum" sz="quarter" idx="5"/>
          </p:nvPr>
        </p:nvSpPr>
        <p:spPr/>
        <p:txBody>
          <a:bodyPr/>
          <a:lstStyle/>
          <a:p>
            <a:fld id="{610EB285-665A-404E-A451-F20ED9E98D38}" type="slidenum">
              <a:rPr lang="nl-BE" smtClean="0"/>
              <a:t>9</a:t>
            </a:fld>
            <a:endParaRPr lang="nl-BE"/>
          </a:p>
        </p:txBody>
      </p:sp>
    </p:spTree>
    <p:extLst>
      <p:ext uri="{BB962C8B-B14F-4D97-AF65-F5344CB8AC3E}">
        <p14:creationId xmlns:p14="http://schemas.microsoft.com/office/powerpoint/2010/main" val="218222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12/12/2022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20595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12/12/2022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8650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12/12/2022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4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12/12/2022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00825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12/12/2022</a:t>
            </a:fld>
            <a:endParaRPr lang="en-US" dirty="0"/>
          </a:p>
        </p:txBody>
      </p:sp>
    </p:spTree>
    <p:extLst>
      <p:ext uri="{BB962C8B-B14F-4D97-AF65-F5344CB8AC3E}">
        <p14:creationId xmlns:p14="http://schemas.microsoft.com/office/powerpoint/2010/main" val="4211944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12/12/2022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96638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12/12/2022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24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12/12/2022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57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12/12/2022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9929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12/12/2022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1650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12/12/2022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03751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12/12/2022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57736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20" r:id="rId5"/>
    <p:sldLayoutId id="2147483725" r:id="rId6"/>
    <p:sldLayoutId id="2147483721" r:id="rId7"/>
    <p:sldLayoutId id="2147483722" r:id="rId8"/>
    <p:sldLayoutId id="2147483723" r:id="rId9"/>
    <p:sldLayoutId id="2147483724" r:id="rId10"/>
    <p:sldLayoutId id="2147483726"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8" name="Picture 3">
            <a:extLst>
              <a:ext uri="{FF2B5EF4-FFF2-40B4-BE49-F238E27FC236}">
                <a16:creationId xmlns:a16="http://schemas.microsoft.com/office/drawing/2014/main" id="{F072B031-E5AC-6AC0-B7A2-B55323F9BAF9}"/>
              </a:ext>
            </a:extLst>
          </p:cNvPr>
          <p:cNvPicPr>
            <a:picLocks noChangeAspect="1"/>
          </p:cNvPicPr>
          <p:nvPr/>
        </p:nvPicPr>
        <p:blipFill rotWithShape="1">
          <a:blip r:embed="rId2"/>
          <a:srcRect l="15984" r="5320" b="-2"/>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0E41282-FC6F-C794-58A0-8EF9BCEE761F}"/>
              </a:ext>
            </a:extLst>
          </p:cNvPr>
          <p:cNvSpPr>
            <a:spLocks noGrp="1"/>
          </p:cNvSpPr>
          <p:nvPr>
            <p:ph type="ctrTitle"/>
          </p:nvPr>
        </p:nvSpPr>
        <p:spPr>
          <a:xfrm>
            <a:off x="1180531" y="1346268"/>
            <a:ext cx="5274860" cy="3066706"/>
          </a:xfrm>
        </p:spPr>
        <p:txBody>
          <a:bodyPr anchor="b">
            <a:normAutofit/>
          </a:bodyPr>
          <a:lstStyle/>
          <a:p>
            <a:r>
              <a:rPr lang="en-US" sz="6000" dirty="0"/>
              <a:t>DFIR Case</a:t>
            </a:r>
            <a:endParaRPr lang="nl-BE" sz="6000" dirty="0"/>
          </a:p>
        </p:txBody>
      </p:sp>
      <p:sp>
        <p:nvSpPr>
          <p:cNvPr id="3" name="Subtitle 2">
            <a:extLst>
              <a:ext uri="{FF2B5EF4-FFF2-40B4-BE49-F238E27FC236}">
                <a16:creationId xmlns:a16="http://schemas.microsoft.com/office/drawing/2014/main" id="{26DC7F10-224F-DA80-EBE8-016356B21828}"/>
              </a:ext>
            </a:extLst>
          </p:cNvPr>
          <p:cNvSpPr>
            <a:spLocks noGrp="1"/>
          </p:cNvSpPr>
          <p:nvPr>
            <p:ph type="subTitle" idx="1"/>
          </p:nvPr>
        </p:nvSpPr>
        <p:spPr>
          <a:xfrm>
            <a:off x="1180531" y="4412974"/>
            <a:ext cx="5619466" cy="1576188"/>
          </a:xfrm>
        </p:spPr>
        <p:txBody>
          <a:bodyPr anchor="t">
            <a:normAutofit/>
          </a:bodyPr>
          <a:lstStyle/>
          <a:p>
            <a:r>
              <a:rPr lang="en-US" dirty="0"/>
              <a:t>How to compromise a domain with </a:t>
            </a:r>
            <a:r>
              <a:rPr lang="en-US" dirty="0" err="1"/>
              <a:t>Follina</a:t>
            </a:r>
            <a:r>
              <a:rPr lang="en-US" dirty="0"/>
              <a:t> and </a:t>
            </a:r>
            <a:r>
              <a:rPr lang="en-US" dirty="0" err="1"/>
              <a:t>Qbot</a:t>
            </a:r>
            <a:endParaRPr lang="en-US" dirty="0"/>
          </a:p>
        </p:txBody>
      </p:sp>
    </p:spTree>
    <p:extLst>
      <p:ext uri="{BB962C8B-B14F-4D97-AF65-F5344CB8AC3E}">
        <p14:creationId xmlns:p14="http://schemas.microsoft.com/office/powerpoint/2010/main" val="397198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46E6-CAC1-793C-5DD7-6053F625CBD9}"/>
              </a:ext>
            </a:extLst>
          </p:cNvPr>
          <p:cNvSpPr>
            <a:spLocks noGrp="1"/>
          </p:cNvSpPr>
          <p:nvPr>
            <p:ph type="title"/>
          </p:nvPr>
        </p:nvSpPr>
        <p:spPr/>
        <p:txBody>
          <a:bodyPr/>
          <a:lstStyle/>
          <a:p>
            <a:endParaRPr lang="nl-BE" dirty="0"/>
          </a:p>
        </p:txBody>
      </p:sp>
      <p:sp>
        <p:nvSpPr>
          <p:cNvPr id="3" name="Content Placeholder 2">
            <a:extLst>
              <a:ext uri="{FF2B5EF4-FFF2-40B4-BE49-F238E27FC236}">
                <a16:creationId xmlns:a16="http://schemas.microsoft.com/office/drawing/2014/main" id="{9B1FE601-9A58-17F0-314A-E87C0376DA37}"/>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172756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D9C356E-F2F7-8F8B-D77C-2FD427A0E6AD}"/>
              </a:ext>
            </a:extLst>
          </p:cNvPr>
          <p:cNvSpPr>
            <a:spLocks noGrp="1"/>
          </p:cNvSpPr>
          <p:nvPr>
            <p:ph type="title"/>
          </p:nvPr>
        </p:nvSpPr>
        <p:spPr>
          <a:xfrm>
            <a:off x="992518" y="442913"/>
            <a:ext cx="5271804" cy="1639888"/>
          </a:xfrm>
        </p:spPr>
        <p:txBody>
          <a:bodyPr anchor="b">
            <a:normAutofit/>
          </a:bodyPr>
          <a:lstStyle/>
          <a:p>
            <a:r>
              <a:rPr lang="en-US" dirty="0"/>
              <a:t>The plan is simple</a:t>
            </a:r>
            <a:endParaRPr lang="nl-BE" dirty="0"/>
          </a:p>
        </p:txBody>
      </p:sp>
      <p:sp>
        <p:nvSpPr>
          <p:cNvPr id="3" name="Content Placeholder 2">
            <a:extLst>
              <a:ext uri="{FF2B5EF4-FFF2-40B4-BE49-F238E27FC236}">
                <a16:creationId xmlns:a16="http://schemas.microsoft.com/office/drawing/2014/main" id="{33657723-26F6-7031-6F43-9333A4BE497F}"/>
              </a:ext>
            </a:extLst>
          </p:cNvPr>
          <p:cNvSpPr>
            <a:spLocks noGrp="1"/>
          </p:cNvSpPr>
          <p:nvPr>
            <p:ph idx="1"/>
          </p:nvPr>
        </p:nvSpPr>
        <p:spPr>
          <a:xfrm>
            <a:off x="992519" y="2312988"/>
            <a:ext cx="5271804" cy="3651250"/>
          </a:xfrm>
        </p:spPr>
        <p:txBody>
          <a:bodyPr>
            <a:normAutofit fontScale="55000" lnSpcReduction="20000"/>
          </a:bodyPr>
          <a:lstStyle/>
          <a:p>
            <a:pPr marL="285750" indent="-285750">
              <a:buFontTx/>
              <a:buChar char="-"/>
            </a:pPr>
            <a:r>
              <a:rPr lang="en-US" dirty="0"/>
              <a:t>Create “The Invite”</a:t>
            </a:r>
          </a:p>
          <a:p>
            <a:pPr marL="285750" indent="-285750">
              <a:buFontTx/>
              <a:buChar char="-"/>
            </a:pPr>
            <a:r>
              <a:rPr lang="en-US" dirty="0"/>
              <a:t>Get the “The Invite” to the employee</a:t>
            </a:r>
          </a:p>
          <a:p>
            <a:pPr marL="285750" indent="-285750">
              <a:buFontTx/>
              <a:buChar char="-"/>
            </a:pPr>
            <a:r>
              <a:rPr lang="en-US" dirty="0"/>
              <a:t>Get the “The Invite” to let Agent ‘Q’ in</a:t>
            </a:r>
          </a:p>
          <a:p>
            <a:pPr marL="285750" indent="-285750">
              <a:buFontTx/>
              <a:buChar char="-"/>
            </a:pPr>
            <a:r>
              <a:rPr lang="en-US" dirty="0"/>
              <a:t>Agent Q masquerades as Tech Support</a:t>
            </a:r>
          </a:p>
          <a:p>
            <a:pPr marL="285750" indent="-285750">
              <a:buFontTx/>
              <a:buChar char="-"/>
            </a:pPr>
            <a:r>
              <a:rPr lang="en-US" dirty="0"/>
              <a:t>Report back to HQ</a:t>
            </a:r>
          </a:p>
          <a:p>
            <a:pPr marL="285750" indent="-285750">
              <a:buFontTx/>
              <a:buChar char="-"/>
            </a:pPr>
            <a:r>
              <a:rPr lang="en-US" dirty="0"/>
              <a:t>Look around, dodge mechanisms and sneak around and get more Agent Qs in the company</a:t>
            </a:r>
          </a:p>
          <a:p>
            <a:pPr marL="285750" indent="-285750">
              <a:buFontTx/>
              <a:buChar char="-"/>
            </a:pPr>
            <a:r>
              <a:rPr lang="en-US" dirty="0"/>
              <a:t>Call for back-up from Agent `CS`</a:t>
            </a:r>
          </a:p>
          <a:p>
            <a:pPr marL="285750" indent="-285750">
              <a:buFontTx/>
              <a:buChar char="-"/>
            </a:pPr>
            <a:r>
              <a:rPr lang="en-US" dirty="0"/>
              <a:t>`CS` masquerades as Tech Support</a:t>
            </a:r>
          </a:p>
          <a:p>
            <a:pPr marL="285750" indent="-285750">
              <a:buFontTx/>
              <a:buChar char="-"/>
            </a:pPr>
            <a:r>
              <a:rPr lang="en-US" dirty="0"/>
              <a:t>Use some tools &amp; gadgets</a:t>
            </a:r>
          </a:p>
          <a:p>
            <a:pPr marL="285750" indent="-285750">
              <a:buFontTx/>
              <a:buChar char="-"/>
            </a:pPr>
            <a:r>
              <a:rPr lang="en-US" dirty="0"/>
              <a:t>Access the goods</a:t>
            </a:r>
          </a:p>
          <a:p>
            <a:pPr marL="285750" indent="-285750">
              <a:buFontTx/>
              <a:buChar char="-"/>
            </a:pPr>
            <a:r>
              <a:rPr lang="en-US" dirty="0"/>
              <a:t>Get evicted</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p:txBody>
      </p:sp>
      <p:sp>
        <p:nvSpPr>
          <p:cNvPr id="34"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7" name="Picture 4" descr="Complex maths formulae on a blackboard">
            <a:extLst>
              <a:ext uri="{FF2B5EF4-FFF2-40B4-BE49-F238E27FC236}">
                <a16:creationId xmlns:a16="http://schemas.microsoft.com/office/drawing/2014/main" id="{3FFD1320-0286-DE1E-C277-5485ABF134C5}"/>
              </a:ext>
            </a:extLst>
          </p:cNvPr>
          <p:cNvPicPr>
            <a:picLocks noChangeAspect="1"/>
          </p:cNvPicPr>
          <p:nvPr/>
        </p:nvPicPr>
        <p:blipFill rotWithShape="1">
          <a:blip r:embed="rId2"/>
          <a:srcRect l="30413" r="16490"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60082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0ACA6C3-F2FA-4894-85C1-9FA60510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76922BA5-6683-4195-97C3-F3D2A0BB1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26626" y="-5026319"/>
            <a:ext cx="2138900" cy="12191541"/>
          </a:xfrm>
          <a:custGeom>
            <a:avLst/>
            <a:gdLst>
              <a:gd name="connsiteX0" fmla="*/ 0 w 2382867"/>
              <a:gd name="connsiteY0" fmla="*/ 12191541 h 12191541"/>
              <a:gd name="connsiteX1" fmla="*/ 0 w 2382867"/>
              <a:gd name="connsiteY1" fmla="*/ 0 h 12191541"/>
              <a:gd name="connsiteX2" fmla="*/ 1758230 w 2382867"/>
              <a:gd name="connsiteY2" fmla="*/ 0 h 12191541"/>
              <a:gd name="connsiteX3" fmla="*/ 1849759 w 2382867"/>
              <a:gd name="connsiteY3" fmla="*/ 405062 h 12191541"/>
              <a:gd name="connsiteX4" fmla="*/ 2382867 w 2382867"/>
              <a:gd name="connsiteY4" fmla="*/ 6524518 h 12191541"/>
              <a:gd name="connsiteX5" fmla="*/ 1334945 w 2382867"/>
              <a:gd name="connsiteY5" fmla="*/ 12017007 h 12191541"/>
              <a:gd name="connsiteX6" fmla="*/ 1268170 w 2382867"/>
              <a:gd name="connsiteY6" fmla="*/ 12191541 h 1219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867" h="12191541">
                <a:moveTo>
                  <a:pt x="0" y="12191541"/>
                </a:moveTo>
                <a:lnTo>
                  <a:pt x="0" y="0"/>
                </a:lnTo>
                <a:lnTo>
                  <a:pt x="1758230" y="0"/>
                </a:lnTo>
                <a:lnTo>
                  <a:pt x="1849759" y="405062"/>
                </a:lnTo>
                <a:cubicBezTo>
                  <a:pt x="2196195" y="2048010"/>
                  <a:pt x="2382867" y="4186399"/>
                  <a:pt x="2382867" y="6524518"/>
                </a:cubicBezTo>
                <a:cubicBezTo>
                  <a:pt x="2382867" y="9147937"/>
                  <a:pt x="1893395" y="10555417"/>
                  <a:pt x="1334945" y="12017007"/>
                </a:cubicBezTo>
                <a:lnTo>
                  <a:pt x="1268170" y="12191541"/>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59169C9-0DBE-4B66-9C16-22A64324A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27211" y="-4339476"/>
            <a:ext cx="1137882" cy="12191694"/>
          </a:xfrm>
          <a:custGeom>
            <a:avLst/>
            <a:gdLst>
              <a:gd name="connsiteX0" fmla="*/ 0 w 1240954"/>
              <a:gd name="connsiteY0" fmla="*/ 12191694 h 12191694"/>
              <a:gd name="connsiteX1" fmla="*/ 72823 w 1240954"/>
              <a:gd name="connsiteY1" fmla="*/ 12017158 h 12191694"/>
              <a:gd name="connsiteX2" fmla="*/ 1215669 w 1240954"/>
              <a:gd name="connsiteY2" fmla="*/ 6524669 h 12191694"/>
              <a:gd name="connsiteX3" fmla="*/ 634271 w 1240954"/>
              <a:gd name="connsiteY3" fmla="*/ 405211 h 12191694"/>
              <a:gd name="connsiteX4" fmla="*/ 534414 w 1240954"/>
              <a:gd name="connsiteY4" fmla="*/ 0 h 12191694"/>
              <a:gd name="connsiteX5" fmla="*/ 559698 w 1240954"/>
              <a:gd name="connsiteY5" fmla="*/ 0 h 12191694"/>
              <a:gd name="connsiteX6" fmla="*/ 659555 w 1240954"/>
              <a:gd name="connsiteY6" fmla="*/ 405211 h 12191694"/>
              <a:gd name="connsiteX7" fmla="*/ 1240954 w 1240954"/>
              <a:gd name="connsiteY7" fmla="*/ 6524669 h 12191694"/>
              <a:gd name="connsiteX8" fmla="*/ 98108 w 1240954"/>
              <a:gd name="connsiteY8" fmla="*/ 12017158 h 12191694"/>
              <a:gd name="connsiteX9" fmla="*/ 25285 w 1240954"/>
              <a:gd name="connsiteY9" fmla="*/ 12191694 h 1219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0954" h="12191694">
                <a:moveTo>
                  <a:pt x="0" y="12191694"/>
                </a:moveTo>
                <a:lnTo>
                  <a:pt x="72823" y="12017158"/>
                </a:lnTo>
                <a:cubicBezTo>
                  <a:pt x="681859" y="10555569"/>
                  <a:pt x="1215669" y="9148088"/>
                  <a:pt x="1215669" y="6524669"/>
                </a:cubicBezTo>
                <a:cubicBezTo>
                  <a:pt x="1215670" y="4186551"/>
                  <a:pt x="1012087" y="2048160"/>
                  <a:pt x="634271" y="405211"/>
                </a:cubicBezTo>
                <a:lnTo>
                  <a:pt x="534414" y="0"/>
                </a:lnTo>
                <a:lnTo>
                  <a:pt x="559698" y="0"/>
                </a:lnTo>
                <a:lnTo>
                  <a:pt x="659555" y="405211"/>
                </a:lnTo>
                <a:cubicBezTo>
                  <a:pt x="1037372" y="2048160"/>
                  <a:pt x="1240954" y="4186551"/>
                  <a:pt x="1240954" y="6524669"/>
                </a:cubicBezTo>
                <a:cubicBezTo>
                  <a:pt x="1240954" y="9148088"/>
                  <a:pt x="707144" y="10555569"/>
                  <a:pt x="98108" y="12017158"/>
                </a:cubicBezTo>
                <a:lnTo>
                  <a:pt x="25285" y="1219169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9B6422D-3795-8A5F-D0F4-882AA641AEEE}"/>
              </a:ext>
            </a:extLst>
          </p:cNvPr>
          <p:cNvSpPr>
            <a:spLocks noGrp="1"/>
          </p:cNvSpPr>
          <p:nvPr>
            <p:ph type="title"/>
          </p:nvPr>
        </p:nvSpPr>
        <p:spPr>
          <a:xfrm>
            <a:off x="1217944" y="543687"/>
            <a:ext cx="9756112" cy="1046868"/>
          </a:xfrm>
        </p:spPr>
        <p:txBody>
          <a:bodyPr anchor="ctr">
            <a:normAutofit/>
          </a:bodyPr>
          <a:lstStyle/>
          <a:p>
            <a:pPr algn="ctr">
              <a:lnSpc>
                <a:spcPct val="120000"/>
              </a:lnSpc>
            </a:pPr>
            <a:r>
              <a:rPr lang="en-US" sz="2500" dirty="0"/>
              <a:t>And now in a more technical way: </a:t>
            </a:r>
            <a:r>
              <a:rPr lang="en-US" sz="2500" dirty="0" err="1"/>
              <a:t>Follina</a:t>
            </a:r>
            <a:r>
              <a:rPr lang="en-US" sz="2500" dirty="0"/>
              <a:t> Vector</a:t>
            </a:r>
            <a:endParaRPr lang="nl-BE" sz="2500" dirty="0"/>
          </a:p>
        </p:txBody>
      </p:sp>
      <p:sp>
        <p:nvSpPr>
          <p:cNvPr id="17" name="Freeform: Shape 16">
            <a:extLst>
              <a:ext uri="{FF2B5EF4-FFF2-40B4-BE49-F238E27FC236}">
                <a16:creationId xmlns:a16="http://schemas.microsoft.com/office/drawing/2014/main" id="{F0457BB4-CED7-4065-8959-D6B51491B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90529" y="-4583452"/>
            <a:ext cx="1011248" cy="12191695"/>
          </a:xfrm>
          <a:custGeom>
            <a:avLst/>
            <a:gdLst>
              <a:gd name="connsiteX0" fmla="*/ 0 w 1102849"/>
              <a:gd name="connsiteY0" fmla="*/ 12191695 h 12191695"/>
              <a:gd name="connsiteX1" fmla="*/ 65312 w 1102849"/>
              <a:gd name="connsiteY1" fmla="*/ 12017158 h 12191695"/>
              <a:gd name="connsiteX2" fmla="*/ 1090278 w 1102849"/>
              <a:gd name="connsiteY2" fmla="*/ 6524670 h 12191695"/>
              <a:gd name="connsiteX3" fmla="*/ 568848 w 1102849"/>
              <a:gd name="connsiteY3" fmla="*/ 405211 h 12191695"/>
              <a:gd name="connsiteX4" fmla="*/ 479291 w 1102849"/>
              <a:gd name="connsiteY4" fmla="*/ 0 h 12191695"/>
              <a:gd name="connsiteX5" fmla="*/ 491862 w 1102849"/>
              <a:gd name="connsiteY5" fmla="*/ 0 h 12191695"/>
              <a:gd name="connsiteX6" fmla="*/ 581419 w 1102849"/>
              <a:gd name="connsiteY6" fmla="*/ 405211 h 12191695"/>
              <a:gd name="connsiteX7" fmla="*/ 1102849 w 1102849"/>
              <a:gd name="connsiteY7" fmla="*/ 6524670 h 12191695"/>
              <a:gd name="connsiteX8" fmla="*/ 77883 w 1102849"/>
              <a:gd name="connsiteY8" fmla="*/ 12017158 h 12191695"/>
              <a:gd name="connsiteX9" fmla="*/ 12571 w 1102849"/>
              <a:gd name="connsiteY9"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2849" h="12191695">
                <a:moveTo>
                  <a:pt x="0" y="12191695"/>
                </a:moveTo>
                <a:lnTo>
                  <a:pt x="65312" y="12017158"/>
                </a:lnTo>
                <a:cubicBezTo>
                  <a:pt x="611528" y="10555569"/>
                  <a:pt x="1090278" y="9148088"/>
                  <a:pt x="1090278" y="6524670"/>
                </a:cubicBezTo>
                <a:cubicBezTo>
                  <a:pt x="1090278" y="4186551"/>
                  <a:pt x="907694" y="2048159"/>
                  <a:pt x="568848" y="405211"/>
                </a:cubicBezTo>
                <a:lnTo>
                  <a:pt x="479291" y="0"/>
                </a:lnTo>
                <a:lnTo>
                  <a:pt x="491862" y="0"/>
                </a:lnTo>
                <a:lnTo>
                  <a:pt x="581419" y="405211"/>
                </a:lnTo>
                <a:cubicBezTo>
                  <a:pt x="920265" y="2048159"/>
                  <a:pt x="1102849" y="4186551"/>
                  <a:pt x="1102849" y="6524670"/>
                </a:cubicBezTo>
                <a:cubicBezTo>
                  <a:pt x="1102849" y="9148088"/>
                  <a:pt x="624099" y="10555569"/>
                  <a:pt x="77883" y="12017158"/>
                </a:cubicBezTo>
                <a:lnTo>
                  <a:pt x="12571" y="12191695"/>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aphicFrame>
        <p:nvGraphicFramePr>
          <p:cNvPr id="7" name="Content Placeholder 4">
            <a:extLst>
              <a:ext uri="{FF2B5EF4-FFF2-40B4-BE49-F238E27FC236}">
                <a16:creationId xmlns:a16="http://schemas.microsoft.com/office/drawing/2014/main" id="{D757875D-09CF-513B-81D1-8304B7434872}"/>
              </a:ext>
            </a:extLst>
          </p:cNvPr>
          <p:cNvGraphicFramePr>
            <a:graphicFrameLocks noGrp="1"/>
          </p:cNvGraphicFramePr>
          <p:nvPr>
            <p:ph idx="1"/>
            <p:extLst>
              <p:ext uri="{D42A27DB-BD31-4B8C-83A1-F6EECF244321}">
                <p14:modId xmlns:p14="http://schemas.microsoft.com/office/powerpoint/2010/main" val="20204428"/>
              </p:ext>
            </p:extLst>
          </p:nvPr>
        </p:nvGraphicFramePr>
        <p:xfrm>
          <a:off x="1920874" y="1771214"/>
          <a:ext cx="9053181" cy="4330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116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12">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4">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16">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9B6422D-3795-8A5F-D0F4-882AA641AEEE}"/>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dirty="0"/>
              <a:t>And now in a more technical way: </a:t>
            </a:r>
            <a:r>
              <a:rPr lang="en-US" sz="3000" dirty="0" err="1"/>
              <a:t>Qbot</a:t>
            </a:r>
            <a:r>
              <a:rPr lang="en-US" sz="3000" dirty="0"/>
              <a:t> Vector</a:t>
            </a:r>
            <a:endParaRPr lang="nl-BE" sz="3000" dirty="0"/>
          </a:p>
        </p:txBody>
      </p:sp>
      <p:graphicFrame>
        <p:nvGraphicFramePr>
          <p:cNvPr id="24" name="Content Placeholder 4">
            <a:extLst>
              <a:ext uri="{FF2B5EF4-FFF2-40B4-BE49-F238E27FC236}">
                <a16:creationId xmlns:a16="http://schemas.microsoft.com/office/drawing/2014/main" id="{1775F60A-F999-7FEE-A382-227D2D7D32A4}"/>
              </a:ext>
            </a:extLst>
          </p:cNvPr>
          <p:cNvGraphicFramePr>
            <a:graphicFrameLocks noGrp="1"/>
          </p:cNvGraphicFramePr>
          <p:nvPr>
            <p:ph idx="1"/>
            <p:extLst>
              <p:ext uri="{D42A27DB-BD31-4B8C-83A1-F6EECF244321}">
                <p14:modId xmlns:p14="http://schemas.microsoft.com/office/powerpoint/2010/main" val="1494086559"/>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947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9B6422D-3795-8A5F-D0F4-882AA641AEEE}"/>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a:t>And now in a more technical way: Qbot Vector</a:t>
            </a:r>
            <a:endParaRPr lang="nl-BE" sz="3000"/>
          </a:p>
        </p:txBody>
      </p:sp>
      <p:sp>
        <p:nvSpPr>
          <p:cNvPr id="3" name="Rectangle 1">
            <a:extLst>
              <a:ext uri="{FF2B5EF4-FFF2-40B4-BE49-F238E27FC236}">
                <a16:creationId xmlns:a16="http://schemas.microsoft.com/office/drawing/2014/main" id="{52EBB749-C076-0833-9649-799FB6D0DE81}"/>
              </a:ext>
            </a:extLst>
          </p:cNvPr>
          <p:cNvSpPr>
            <a:spLocks noChangeArrowheads="1"/>
          </p:cNvSpPr>
          <p:nvPr/>
        </p:nvSpPr>
        <p:spPr bwMode="auto">
          <a:xfrm>
            <a:off x="0" y="-194587"/>
            <a:ext cx="184731" cy="389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110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Content Placeholder 4">
            <a:extLst>
              <a:ext uri="{FF2B5EF4-FFF2-40B4-BE49-F238E27FC236}">
                <a16:creationId xmlns:a16="http://schemas.microsoft.com/office/drawing/2014/main" id="{2E6308D5-461F-EDAF-E63F-D4098A24560A}"/>
              </a:ext>
            </a:extLst>
          </p:cNvPr>
          <p:cNvGraphicFramePr>
            <a:graphicFrameLocks noGrp="1"/>
          </p:cNvGraphicFramePr>
          <p:nvPr>
            <p:ph idx="1"/>
            <p:extLst>
              <p:ext uri="{D42A27DB-BD31-4B8C-83A1-F6EECF244321}">
                <p14:modId xmlns:p14="http://schemas.microsoft.com/office/powerpoint/2010/main" val="293011392"/>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680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9B6422D-3795-8A5F-D0F4-882AA641AEEE}"/>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dirty="0"/>
              <a:t>And now in a more technical way: </a:t>
            </a:r>
            <a:r>
              <a:rPr lang="en-US" sz="3000" dirty="0" err="1"/>
              <a:t>Qbot</a:t>
            </a:r>
            <a:r>
              <a:rPr lang="en-US" sz="3000" dirty="0"/>
              <a:t> Vector: Domain Controller</a:t>
            </a:r>
            <a:endParaRPr lang="nl-BE" sz="3000" dirty="0"/>
          </a:p>
        </p:txBody>
      </p:sp>
      <p:sp>
        <p:nvSpPr>
          <p:cNvPr id="3" name="Rectangle 1">
            <a:extLst>
              <a:ext uri="{FF2B5EF4-FFF2-40B4-BE49-F238E27FC236}">
                <a16:creationId xmlns:a16="http://schemas.microsoft.com/office/drawing/2014/main" id="{52EBB749-C076-0833-9649-799FB6D0DE81}"/>
              </a:ext>
            </a:extLst>
          </p:cNvPr>
          <p:cNvSpPr>
            <a:spLocks noChangeArrowheads="1"/>
          </p:cNvSpPr>
          <p:nvPr/>
        </p:nvSpPr>
        <p:spPr bwMode="auto">
          <a:xfrm>
            <a:off x="0" y="-194587"/>
            <a:ext cx="184731" cy="389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110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Content Placeholder 4">
            <a:extLst>
              <a:ext uri="{FF2B5EF4-FFF2-40B4-BE49-F238E27FC236}">
                <a16:creationId xmlns:a16="http://schemas.microsoft.com/office/drawing/2014/main" id="{EEAB87CC-B07A-8DCD-CA05-A86334737111}"/>
              </a:ext>
            </a:extLst>
          </p:cNvPr>
          <p:cNvGraphicFramePr>
            <a:graphicFrameLocks noGrp="1"/>
          </p:cNvGraphicFramePr>
          <p:nvPr>
            <p:ph idx="1"/>
            <p:extLst>
              <p:ext uri="{D42A27DB-BD31-4B8C-83A1-F6EECF244321}">
                <p14:modId xmlns:p14="http://schemas.microsoft.com/office/powerpoint/2010/main" val="126173663"/>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440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FB5EB4E-2764-2B58-A79B-FB9A31C445F8}"/>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dirty="0"/>
              <a:t>How to detect and monitor these vectors: </a:t>
            </a:r>
            <a:r>
              <a:rPr lang="en-US" sz="3000" dirty="0" err="1"/>
              <a:t>Follina</a:t>
            </a:r>
            <a:endParaRPr lang="nl-BE" sz="3000" dirty="0"/>
          </a:p>
        </p:txBody>
      </p:sp>
      <p:graphicFrame>
        <p:nvGraphicFramePr>
          <p:cNvPr id="5" name="Content Placeholder 2">
            <a:extLst>
              <a:ext uri="{FF2B5EF4-FFF2-40B4-BE49-F238E27FC236}">
                <a16:creationId xmlns:a16="http://schemas.microsoft.com/office/drawing/2014/main" id="{BB821297-B81F-F90E-5135-2A7E32E8509E}"/>
              </a:ext>
            </a:extLst>
          </p:cNvPr>
          <p:cNvGraphicFramePr>
            <a:graphicFrameLocks noGrp="1"/>
          </p:cNvGraphicFramePr>
          <p:nvPr>
            <p:ph idx="1"/>
            <p:extLst>
              <p:ext uri="{D42A27DB-BD31-4B8C-83A1-F6EECF244321}">
                <p14:modId xmlns:p14="http://schemas.microsoft.com/office/powerpoint/2010/main" val="3421769993"/>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55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FB5EB4E-2764-2B58-A79B-FB9A31C445F8}"/>
              </a:ext>
            </a:extLst>
          </p:cNvPr>
          <p:cNvSpPr>
            <a:spLocks noGrp="1"/>
          </p:cNvSpPr>
          <p:nvPr>
            <p:ph type="title"/>
          </p:nvPr>
        </p:nvSpPr>
        <p:spPr>
          <a:xfrm>
            <a:off x="2377440" y="442220"/>
            <a:ext cx="8397987" cy="1345269"/>
          </a:xfrm>
        </p:spPr>
        <p:txBody>
          <a:bodyPr anchor="b">
            <a:normAutofit/>
          </a:bodyPr>
          <a:lstStyle/>
          <a:p>
            <a:pPr>
              <a:lnSpc>
                <a:spcPct val="120000"/>
              </a:lnSpc>
            </a:pPr>
            <a:r>
              <a:rPr lang="en-US" sz="3000" dirty="0"/>
              <a:t>How to detect and monitor these vectors: </a:t>
            </a:r>
            <a:r>
              <a:rPr lang="en-US" sz="3000" dirty="0" err="1"/>
              <a:t>Qbot</a:t>
            </a:r>
            <a:endParaRPr lang="nl-BE" sz="3000" dirty="0"/>
          </a:p>
        </p:txBody>
      </p:sp>
      <p:graphicFrame>
        <p:nvGraphicFramePr>
          <p:cNvPr id="5" name="Content Placeholder 2">
            <a:extLst>
              <a:ext uri="{FF2B5EF4-FFF2-40B4-BE49-F238E27FC236}">
                <a16:creationId xmlns:a16="http://schemas.microsoft.com/office/drawing/2014/main" id="{BB821297-B81F-F90E-5135-2A7E32E8509E}"/>
              </a:ext>
            </a:extLst>
          </p:cNvPr>
          <p:cNvGraphicFramePr>
            <a:graphicFrameLocks noGrp="1"/>
          </p:cNvGraphicFramePr>
          <p:nvPr>
            <p:ph idx="1"/>
            <p:extLst>
              <p:ext uri="{D42A27DB-BD31-4B8C-83A1-F6EECF244321}">
                <p14:modId xmlns:p14="http://schemas.microsoft.com/office/powerpoint/2010/main" val="1489440865"/>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7498388"/>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B302B"/>
      </a:dk2>
      <a:lt2>
        <a:srgbClr val="F3F3F0"/>
      </a:lt2>
      <a:accent1>
        <a:srgbClr val="4843D6"/>
      </a:accent1>
      <a:accent2>
        <a:srgbClr val="2A64C2"/>
      </a:accent2>
      <a:accent3>
        <a:srgbClr val="3CB5D4"/>
      </a:accent3>
      <a:accent4>
        <a:srgbClr val="2AC2A2"/>
      </a:accent4>
      <a:accent5>
        <a:srgbClr val="37C56B"/>
      </a:accent5>
      <a:accent6>
        <a:srgbClr val="31C22A"/>
      </a:accent6>
      <a:hlink>
        <a:srgbClr val="349E6D"/>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947</Words>
  <Application>Microsoft Office PowerPoint</Application>
  <PresentationFormat>Widescreen</PresentationFormat>
  <Paragraphs>73</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Meiryo</vt:lpstr>
      <vt:lpstr>Arial</vt:lpstr>
      <vt:lpstr>Calibri</vt:lpstr>
      <vt:lpstr>Consolas</vt:lpstr>
      <vt:lpstr>Corbel</vt:lpstr>
      <vt:lpstr>SketchLinesVTI</vt:lpstr>
      <vt:lpstr>DFIR Case</vt:lpstr>
      <vt:lpstr>PowerPoint Presentation</vt:lpstr>
      <vt:lpstr>The plan is simple</vt:lpstr>
      <vt:lpstr>And now in a more technical way: Follina Vector</vt:lpstr>
      <vt:lpstr>And now in a more technical way: Qbot Vector</vt:lpstr>
      <vt:lpstr>And now in a more technical way: Qbot Vector</vt:lpstr>
      <vt:lpstr>And now in a more technical way: Qbot Vector: Domain Controller</vt:lpstr>
      <vt:lpstr>How to detect and monitor these vectors: Follina</vt:lpstr>
      <vt:lpstr>How to detect and monitor these vectors: Qbot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DFIR Case</dc:title>
  <dc:creator>wout de ceuninck</dc:creator>
  <cp:lastModifiedBy>wout de ceuninck</cp:lastModifiedBy>
  <cp:revision>5</cp:revision>
  <dcterms:created xsi:type="dcterms:W3CDTF">2022-12-12T15:25:49Z</dcterms:created>
  <dcterms:modified xsi:type="dcterms:W3CDTF">2022-12-12T22:32:44Z</dcterms:modified>
</cp:coreProperties>
</file>