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1:06:5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24575,'25'0'0,"93"0"0,200 24 0,-148 5 0,-53-6 0,2-6 0,149 3 0,-241-19 33,0 2-1,36 7 0,0 1-1494,-25-6-5364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19:5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44 108 5346 0 0,'0'-5'15298'0'0,"-3"80"-14725"0"0,-5 0-1 0 0,-20 95 1 0 0,24-146-538 0 0,5-78 383 0 0,-2 30-425 0 0,1 0 0 0 0,4-29 0 0 0,28-94-29 0 0,-7 49 139 0 0,-25 98-94 0 0,0 0 1 0 0,0 0-1 0 0,0-1 0 0 0,0 1 1 0 0,0 0-1 0 0,0 0 0 0 0,0 0 1 0 0,0 0-1 0 0,0-1 0 0 0,1 1 1 0 0,-1 0-1 0 0,0 0 0 0 0,0 0 1 0 0,0 0-1 0 0,0 0 0 0 0,0 0 1 0 0,0-1-1 0 0,1 1 0 0 0,-1 0 0 0 0,0 0 1 0 0,0 0-1 0 0,0 0 0 0 0,0 0 1 0 0,1 0-1 0 0,-1 0 0 0 0,0 0 1 0 0,0 0-1 0 0,0 0 0 0 0,0 0 1 0 0,1 0-1 0 0,-1 0 0 0 0,0 0 1 0 0,0 0-1 0 0,0 0 0 0 0,1 0 1 0 0,-1 0-1 0 0,0 0 0 0 0,0 0 0 0 0,0 0 1 0 0,0 0-1 0 0,1 0 0 0 0,-1 0 1 0 0,0 0-1 0 0,0 0 0 0 0,0 0 1 0 0,0 1-1 0 0,1-1 0 0 0,-1 0 1 0 0,0 0-1 0 0,0 0 0 0 0,0 0 1 0 0,0 0-1 0 0,0 0 0 0 0,0 1 1 0 0,0-1-1 0 0,1 0 0 0 0,-1 0 0 0 0,0 0 1 0 0,0 0-1 0 0,0 1 0 0 0,0-1 1 0 0,0 0-1 0 0,0 0 0 0 0,0 0 1 0 0,0 0-1 0 0,0 1 0 0 0,13 23 208 0 0,10 31-56 0 0,-22-54-146 0 0,18 53 154 0 0,-11-27-109 0 0,2-1 1 0 0,1 0 0 0 0,19 34-1 0 0,-26-54-58 0 0,0 0-1 0 0,0 0 1 0 0,1 0 0 0 0,0 0-1 0 0,0-1 1 0 0,0 0-1 0 0,0 0 1 0 0,1 0 0 0 0,0-1-1 0 0,0 0 1 0 0,0 0-1 0 0,1 0 1 0 0,-1-1-1 0 0,1 0 1 0 0,0 0 0 0 0,0-1-1 0 0,13 3 1 0 0,-20-5 3 0 0,1 0 0 0 0,0-1 0 0 0,0 1 0 0 0,-1-1 0 0 0,1 1 0 0 0,0-1 1 0 0,-1 1-1 0 0,1-1 0 0 0,0 1 0 0 0,-1-1 0 0 0,1 1 0 0 0,-1-1 0 0 0,1 0 0 0 0,-1 0 0 0 0,0 1 0 0 0,1-1 1 0 0,-1 0-1 0 0,1 0 0 0 0,-1 1 0 0 0,0-1 0 0 0,0 0 0 0 0,0 0 0 0 0,1 0 0 0 0,-1 1 0 0 0,0-1 0 0 0,0 0 1 0 0,0 0-1 0 0,0-1 0 0 0,4-36 149 0 0,-3 26-107 0 0,11-172 312 0 0,-11 62 704 0 0,2 113-413 0 0,6-5-2999 0 0,-2 11-1438 0 0,-3 16-486 0 0,-4 10-2557 0 0,0 6-2670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19:5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 1697 0 0,'0'0'17872'0'0,"19"-6"-15410"0"0,-17 18-2295 0 0,0 0 0 0 0,-1 1-1 0 0,-1-1 1 0 0,0 1 0 0 0,0-1-1 0 0,-1 0 1 0 0,-1 1-1 0 0,0-1 1 0 0,-1 0 0 0 0,-6 18-1 0 0,-20 38-84 0 0,7-16-1975 0 0,9-18-2864 0 0,7-15-1558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0:0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25 335 2353 0 0,'0'0'16296'0'0,"4"-8"-15360"0"0,16-35-114 0 0,-1-1-1 0 0,-3-2 1 0 0,-1 1 0 0 0,-2-2 0 0 0,7-55-1 0 0,-23 161-736 0 0,3 0 0 0 0,2 0-1 0 0,15 82 1 0 0,4-53-116 0 0,-14-66 23 0 0,-2 0-1 0 0,0 0 1 0 0,-1 1 0 0 0,1 30 0 0 0,-30-54 184 0 0,-62-28-162 0 0,5 1-36 0 0,125 34 155 0 0,0-1 1 0 0,0-3-1 0 0,0-1 1 0 0,67-8-1 0 0,-60 2-112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0:0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29 672 0 0,'0'0'19337'0'0,"11"-29"-18376"0"0,-9 29-97 0 0,0 2-272 0 0,-2 19-224 0 0,0 7-223 0 0,0 8 31 0 0,-4 5-32 0 0,-9 2-96 0 0,-2-1-160 0 0,-1-3-913 0 0,3-5-3249 0 0,-2-3-4146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0:0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97 216 3986 0 0,'0'0'11680'0'0,"2"-5"-8585"0"0,8-21-1620 0 0,-2-1-397 0 0,-1-1 1 0 0,-2 0-1 0 0,-1-1 0 0 0,2-44 1 0 0,-15 468-1015 0 0,9-395-30 0 0,-33 0 247 0 0,-63 0-417 0 0,96 0 114 0 0,46 8-234 0 0,132-1 845 0 0,-152-7-49 0 0,-58 0-82 0 0,-46 0-430 0 0,36 0-1664 0 0,1 0-4367 0 0,24 0-1897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2:1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191 253 5539 0 0,'0'0'11522'0'0,"1"-18"-10161"0"0,19-147 1838 0 0,-18 96-131 0 0,-2 113-2778 0 0,-11 111 100 0 0,-1 5-193 0 0,10-162-149 0 0,-1 1 0 0 0,1-1 0 0 0,-1 0 0 0 0,1 1 0 0 0,-1 0 1 0 0,0-1-1 0 0,0 1 0 0 0,0 0 0 0 0,1 1 0 0 0,-1-1 0 0 0,0 0 0 0 0,-5 1 0 0 0,-142-9 144 0 0,378 20 1929 0 0,-228-11-2199 0 0,-22 17-5225 0 0,6-4-484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2:2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181 201 1008 0 0,'1'-3'12325'0'0,"1"-5"-8324"0"0,14-37-2884 0 0,-10 24-416 0 0,0 1 0 0 0,-1-1 0 0 0,-1-1 1 0 0,3-39 506 0 0,-7 100-1174 0 0,-10 109 355 0 0,-1 0-12 0 0,11-147-334 0 0,-29 0 143 0 0,0 2 0 0 0,-29 7 0 0 0,2 0-3 0 0,32-5-189 0 0,24-4 5 0 0,-1-1 0 0 0,1 0 0 0 0,-1 0 0 0 0,1 0 1 0 0,-1 1-1 0 0,0-1 0 0 0,1 0 0 0 0,-1 1 0 0 0,1-1 0 0 0,-1 0 1 0 0,1 1-1 0 0,0-1 0 0 0,-1 0 0 0 0,1 1 0 0 0,-1-1 0 0 0,1 1 1 0 0,0-1-1 0 0,-1 1 0 0 0,1-1 0 0 0,0 1 0 0 0,0-1 0 0 0,-1 1 1 0 0,1 0-1 0 0,0-1 0 0 0,0 1 0 0 0,0-1 0 0 0,0 1 0 0 0,0 0 1 0 0,-1-1-1 0 0,1 1 0 0 0,0-1 0 0 0,0 1 0 0 0,1-1 1 0 0,-1 1-1 0 0,0 0 0 0 0,0 0 0 0 0,3 1 4 0 0,0-1 0 0 0,0 1 1 0 0,0-1-1 0 0,0 0 0 0 0,0 0 0 0 0,1 0 0 0 0,-1 0 1 0 0,0 0-1 0 0,1-1 0 0 0,5 0 0 0 0,-2 1 77 0 0,12 2 184 0 0,-1 0 1 0 0,1-2 0 0 0,1 0 0 0 0,-1-2 0 0 0,0 0-1 0 0,0-1 1 0 0,-1-1 0 0 0,1 0 0 0 0,0-2 0 0 0,-1 0-1 0 0,27-11 1 0 0,-45 16-260 0 0,1-1 0 0 0,-1 1 0 0 0,0 0 0 0 0,0 0-1 0 0,0 0 1 0 0,1 0 0 0 0,-1 0 0 0 0,0 0 0 0 0,0 0 0 0 0,1 0-1 0 0,-1 0 1 0 0,0 0 0 0 0,0 0 0 0 0,1 0 0 0 0,-1 0 0 0 0,0 0-1 0 0,0 0 1 0 0,1 0 0 0 0,-1 0 0 0 0,0 0 0 0 0,0 0 0 0 0,1 0-1 0 0,-1 0 1 0 0,0 0 0 0 0,0 0 0 0 0,0 0 0 0 0,1 0 0 0 0,-1 1 0 0 0,0-1-1 0 0,0 0 1 0 0,0 0 0 0 0,1 0 0 0 0,-1 0 0 0 0,0 1 0 0 0,0-1-1 0 0,0 0 1 0 0,0 0 0 0 0,0 0 0 0 0,1 1 0 0 0,-1-1 0 0 0,0 0-1 0 0,0 0 1 0 0,0 1 0 0 0,0-1 0 0 0,0 0 0 0 0,0 18-551 0 0,-8 20-2654 0 0,8-37 3172 0 0,-7 27-6935 0 0,2 1-6192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2:2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5555 0 0,'0'0'14950'0'0,"2"96"-14645"0"0,-14-59-241 0 0,-1-1 32 0 0,2-2-256 0 0,-6-9-1457 0 0,5-4-4322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2:2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80 310 432 0 0,'0'0'15071'0'0,"0"-8"-13713"0"0,3-67 1661 0 0,17-89 0 0 0,-13 102-426 0 0,-4 161-2551 0 0,28 189 1 0 0,-31-287-44 0 0,0 0 1 0 0,1-1-1 0 0,-1 1 0 0 0,0 0 1 0 0,0 0-1 0 0,0 0 0 0 0,0-1 1 0 0,1 1-1 0 0,-1 0 0 0 0,-1 0 1 0 0,1 0-1 0 0,0-1 1 0 0,0 1-1 0 0,0 0 0 0 0,0 0 1 0 0,0 0-1 0 0,-1-1 0 0 0,1 1 1 0 0,0 0-1 0 0,-1 0 0 0 0,1-1 1 0 0,-1 1-1 0 0,1 0 0 0 0,-1-1 1 0 0,1 1-1 0 0,-1 0 0 0 0,1-1 1 0 0,-1 1-1 0 0,1-1 0 0 0,-1 1 1 0 0,-1 0-1 0 0,-26 0 135 0 0,9-2-202 0 0,-69 1-575 0 0,246 10 1070 0 0,-56-10 278 0 0,-101 0-864 0 0,-1 0 0 0 0,0 1 0 0 0,0-1 0 0 0,1 0 1 0 0,-1 0-1 0 0,0 0 0 0 0,0 0 0 0 0,1 0 0 0 0,-1 0 0 0 0,0 1 1 0 0,0-1-1 0 0,1 0 0 0 0,-1 0 0 0 0,0 0 0 0 0,0 1 0 0 0,1-1 1 0 0,-1 0-1 0 0,0 0 0 0 0,0 0 0 0 0,0 1 0 0 0,0-1 1 0 0,1 0-1 0 0,-1 0 0 0 0,0 1 0 0 0,0-1 0 0 0,0 0 0 0 0,0 1 1 0 0,0-1-1 0 0,0 0 0 0 0,0 0 0 0 0,0 1 0 0 0,0-1 0 0 0,0 0 1 0 0,0 1-1 0 0,0-1 0 0 0,0 1 0 0 0,0 1-1464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2:2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4946 0 0,'0'0'11093'0'0,"-60"96"-10260"0"0,41-67-625 0 0,2-2-288 0 0,2-5-1489 0 0,-1-3-4882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1:06:5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24575,'34'0'0,"86"0"0,202 24 0,-193-3 0,246 9 0,-236-31-1365,-102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2:3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49 173 2433 0 0,'0'0'15599'0'0,"1"-5"-14548"0"0,4-7-1365 0 0,5-5 4223 0 0,-10 17-3837 0 0,0 0 0 0 0,0 0 1 0 0,0-1-1 0 0,0 1 1 0 0,1 0-1 0 0,-1 0 0 0 0,0 0 1 0 0,0 0-1 0 0,0 0 1 0 0,0-1-1 0 0,0 1 0 0 0,0 0 1 0 0,0 0-1 0 0,1 0 1 0 0,-1 0-1 0 0,0 0 0 0 0,0 0 1 0 0,0 0-1 0 0,0 0 1 0 0,0 0-1 0 0,1 0 0 0 0,-1-1 1 0 0,0 1-1 0 0,0 0 1 0 0,0 0-1 0 0,0 0 0 0 0,1 0 1 0 0,-1 0-1 0 0,0 0 1 0 0,0 0-1 0 0,0 0 0 0 0,0 0 1 0 0,1 0-1 0 0,-1 0 1 0 0,0 0-1 0 0,0 1 0 0 0,0-1 1 0 0,0 0-1 0 0,1 0 1 0 0,-1 0-1 0 0,0 0 0 0 0,0 0 1 0 0,0 0-1 0 0,0 0 1 0 0,0 0-1 0 0,1 0 0 0 0,-1 1 1 0 0,0-1-1 0 0,0 0 1 0 0,0 0-1 0 0,3 23 544 0 0,-3 0-576 0 0,-1 0 1 0 0,-1 0-1 0 0,-1-1 1 0 0,0 1-1 0 0,-2-1 1 0 0,-1 0-1 0 0,-1 0 1 0 0,-1-1-1 0 0,0 0 1 0 0,-15 26-1 0 0,23-48-42 0 0,0 1-1 0 0,0 0 0 0 0,0 0 0 0 0,0 0 1 0 0,0-1-1 0 0,0 1 0 0 0,0 0 0 0 0,0 0 1 0 0,0 0-1 0 0,0 0 0 0 0,0-1 1 0 0,0 1-1 0 0,-1 0 0 0 0,1 0 0 0 0,0 0 1 0 0,0 0-1 0 0,0-1 0 0 0,0 1 1 0 0,0 0-1 0 0,0 0 0 0 0,0 0 0 0 0,0 0 1 0 0,-1 0-1 0 0,1 0 0 0 0,0-1 0 0 0,0 1 1 0 0,0 0-1 0 0,0 0 0 0 0,-1 0 1 0 0,1 0-1 0 0,0 0 0 0 0,0 0 0 0 0,0 0 1 0 0,0 0-1 0 0,-1 0 0 0 0,1 0 1 0 0,0 0-1 0 0,0 0 0 0 0,0 0 0 0 0,0 0 1 0 0,-1 0-1 0 0,1 0 0 0 0,0 0 1 0 0,0 0-1 0 0,0 0 0 0 0,-1 0 0 0 0,1 0 1 0 0,0 0-1 0 0,0 0 0 0 0,0 0 0 0 0,0 0 1 0 0,-1 0-1 0 0,1 0 0 0 0,0 1 1 0 0,0-1-1 0 0,0 0 0 0 0,0 0 0 0 0,0 0 1 0 0,-1 0-1 0 0,1-32-44 0 0,8-45 41 0 0,4 27-1 0 0,20-54 1 0 0,-32 103-6 0 0,0 1 1 0 0,1 0 0 0 0,-1-1 0 0 0,1 1-1 0 0,-1 0 1 0 0,1-1 0 0 0,-1 1-1 0 0,1 0 1 0 0,-1 0 0 0 0,1-1-1 0 0,-1 1 1 0 0,1 0 0 0 0,-1 0-1 0 0,1 0 1 0 0,-1 0 0 0 0,1 0 0 0 0,0 0-1 0 0,-1 0 1 0 0,1 0 0 0 0,-1 0-1 0 0,1 0 1 0 0,-1 0 0 0 0,1 0-1 0 0,-1 0 1 0 0,1 0 0 0 0,-1 1 0 0 0,1-1-1 0 0,-1 0 1 0 0,1 0 0 0 0,-1 1-1 0 0,1-1 1 0 0,-1 0 0 0 0,1 1-1 0 0,-1-1 1 0 0,1 0 0 0 0,-1 1-1 0 0,0-1 1 0 0,1 0 0 0 0,-1 1 0 0 0,0-1-1 0 0,1 2 1 0 0,18 16-40 0 0,-8-3 81 0 0,-1 1 0 0 0,0 0 0 0 0,14 35 0 0 0,-19-38-23 0 0,1 1 1 0 0,1-1-1 0 0,0 0 0 0 0,0 0 1 0 0,2 0-1 0 0,-1-2 1 0 0,17 18-1 0 0,-24-28-15 0 0,-1-1 1 0 0,1 1-1 0 0,0 0 1 0 0,0-1-1 0 0,-1 1 1 0 0,1-1-1 0 0,0 1 1 0 0,0-1-1 0 0,0 1 1 0 0,0-1-1 0 0,0 0 1 0 0,0 1-1 0 0,0-1 1 0 0,0 0-1 0 0,0 0 0 0 0,0 0 1 0 0,0 1-1 0 0,0-1 1 0 0,0 0-1 0 0,0-1 1 0 0,0 1-1 0 0,0 0 1 0 0,0 0-1 0 0,0 0 1 0 0,0 0-1 0 0,1-1 1 0 0,0 0 5 0 0,0-1 0 0 0,0 1 0 0 0,0 0 0 0 0,-1-1 0 0 0,1 1 0 0 0,0-1 0 0 0,-1 0 0 0 0,1 0 1 0 0,-1 1-1 0 0,3-5 0 0 0,23-52 77 0 0,-27 57-75 0 0,9-34 32 0 0,-2-1 1 0 0,-1 0 0 0 0,-2-1 0 0 0,-1 1 0 0 0,-4-64-1 0 0,1 54 28 0 0,0 46-23 0 0,2 1-316 0 0,0 1 1 0 0,0 0-1 0 0,0-1 1 0 0,0 1-1 0 0,0 0 1 0 0,0 0-1 0 0,-1 0 0 0 0,1 1 1 0 0,-1-1-1 0 0,0 0 1 0 0,2 5-1 0 0,7 16-6405 0 0,-8-19 4431 0 0,6 16-9569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2:5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86 229 7411 0 0,'0'0'12273'0'0,"17"-47"-8146"0"0,-13 4-3629 0 0,-2-60 1 0 0,-2 68-410 0 0,0 35-36 0 0,0 5-56 0 0,-2 95-95 0 0,0-40 157 0 0,2 1 1 0 0,3-1-1 0 0,15 88 0 0 0,-14-131-144 0 0,-2 2 392 0 0,-3-18-285 0 0,0-1 0 0 0,-1 1 0 0 0,1 0-1 0 0,0-1 1 0 0,-1 1 0 0 0,1-1 0 0 0,0 0-1 0 0,-1 1 1 0 0,1-1 0 0 0,0 0 0 0 0,-1 0 0 0 0,1 0-1 0 0,-1 0 1 0 0,1 0 0 0 0,0 0 0 0 0,-2 0-1 0 0,-104 5-138 0 0,107-5 90 0 0,0 1 4 0 0,1-1-1 0 0,-1 1 0 0 0,1 0 1 0 0,0 0-1 0 0,-1-1 0 0 0,1 1 1 0 0,0 0-1 0 0,0-1 0 0 0,-1 1 1 0 0,1-1-1 0 0,0 1 0 0 0,0-1 1 0 0,0 1-1 0 0,0-1 0 0 0,-1 0 0 0 0,1 1 1 0 0,0-1-1 0 0,0 0 0 0 0,0 0 1 0 0,0 0-1 0 0,0 0 0 0 0,0 0 1 0 0,0 0-1 0 0,0 0 0 0 0,0 0 1 0 0,1 0-1 0 0,36 0 77 0 0,-30 0-16 0 0,21 0 207 0 0,1-1 0 0 0,0-1 0 0 0,32-7 0 0 0,-61 9-220 0 0,-9 23-5928 0 0,-3-7-891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2:5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159 267 2449 0 0,'0'0'14868'0'0,"0"-10"-14267"0"0,3-27 278 0 0,9-47 0 0 0,3-52 2848 0 0,-17 169-3645 0 0,-1-1 0 0 0,-13 55 0 0 0,-4 28-80 0 0,14 70-157 0 0,6-185 155 0 0,0 1-35 0 0,-37-1 244 0 0,-68 5-250 0 0,105-5 47 0 0,0 2-33 0 0,0-2-13 0 0,236 3 1433 0 0,-235-3-1369 0 0,-22 26-4784 0 0,10-10-1915 0 0,1 2-3545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2:5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8292 0 0,'0'0'11333'0'0,"11"-5"-10693"0"0,-11 10-95 0 0,2 14-1 0 0,-2 7-80 0 0,0 8-16 0 0,0 5-112 0 0,-9 2-128 0 0,-3 0-144 0 0,-1-4-48 0 0,2-10-336 0 0,3-6-4322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3:0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87 216 1153 0 0,'0'0'10522'0'0,"5"-36"-5859"0"0,2 5-3425 0 0,0-2 0 0 0,-2 1 0 0 0,1-51 0 0 0,-5 191-1089 0 0,24 198 1 0 0,-24-305-148 0 0,-1 0 0 0 0,0-1 1 0 0,0 1-1 0 0,1 0 1 0 0,-1 0-1 0 0,0-1 0 0 0,0 1 1 0 0,0 0-1 0 0,0 0 1 0 0,0-1-1 0 0,0 1 0 0 0,0 0 1 0 0,0 0-1 0 0,-1-1 1 0 0,1 1-1 0 0,0 0 1 0 0,0 0-1 0 0,-1-1 0 0 0,1 1 1 0 0,0 0-1 0 0,-1-1 1 0 0,1 1-1 0 0,0 0 0 0 0,-1-1 1 0 0,1 1-1 0 0,-1-1 1 0 0,1 1-1 0 0,-1-1 0 0 0,0 1 1 0 0,1-1-1 0 0,-2 1 1 0 0,-23 0 106 0 0,8-1-87 0 0,-77 0-193 0 0,94 0 139 0 0,42 0-467 0 0,-23 0 765 0 0,1-1 1 0 0,-1 0-1 0 0,0-2 0 0 0,38-9 0 0 0,5 6 487 0 0,-61 6-716 0 0,-11-1-4511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3:0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6787 0 0,'0'0'12214'0'0,"9"56"-11558"0"0,-9-27-240 0 0,0 5-160 0 0,0 0-112 0 0,0-2-32 0 0,-6 1-96 0 0,-1-6-96 0 0,-1-5-576 0 0,1-3-2129 0 0,-1-4-2978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3:0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6 284 832 0 0,'0'0'10749'0'0,"1"-8"-9959"0"0,4-35 641 0 0,0-38 7839 0 0,-5 115-8910 0 0,-1 46-29 0 0,-1-37-290 0 0,1 0 0 0 0,3 0 1 0 0,10 64-1 0 0,-16-226 69 0 0,-18-147-462 0 0,23 273 345 0 0,1-1 1 0 0,0 0-1 0 0,1 0 1 0 0,0 0-1 0 0,0 0 1 0 0,7 11-1 0 0,10 20 42 0 0,-7-4-3 0 0,11 33 13 0 0,3-1 1 0 0,40 68-1 0 0,-64-128-46 0 0,1 0 0 0 0,-1 0 1 0 0,1-1-1 0 0,0 1 0 0 0,0-1 0 0 0,1 0 1 0 0,-1 0-1 0 0,1-1 0 0 0,9 6 0 0 0,-12-8 1 0 0,-1 0-1 0 0,1 0 0 0 0,-1 0 1 0 0,1-1-1 0 0,0 1 0 0 0,-1-1 1 0 0,1 1-1 0 0,0-1 0 0 0,-1 0 1 0 0,1 1-1 0 0,0-1 0 0 0,0 0 1 0 0,-1 0-1 0 0,1 0 0 0 0,0 0 1 0 0,0-1-1 0 0,-1 1 0 0 0,1 0 1 0 0,0-1-1 0 0,-1 1 1 0 0,1-1-1 0 0,0 0 0 0 0,-1 0 1 0 0,1 1-1 0 0,-1-1 0 0 0,1 0 1 0 0,-1 0-1 0 0,0 0 0 0 0,1 0 1 0 0,-1-1-1 0 0,0 1 0 0 0,0 0 1 0 0,1-1-1 0 0,-1 1 0 0 0,0 0 1 0 0,1-3-1 0 0,3-5 17 0 0,-1 0 0 0 0,0-1 0 0 0,-1 1 0 0 0,0-1 0 0 0,0 1 0 0 0,-1-1 0 0 0,0 0 0 0 0,1-16 0 0 0,-4-87 62 0 0,0 55-20 0 0,1-206 1143 0 0,0 263-1185 0 0,0 32-6614 0 0,0-16-1947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149 108 7459 0 0,'0'0'8522'0'0,"3"-7"-7135"0"0,1-3-924 0 0,0-1 0 0 0,-1 1 0 0 0,0-1-1 0 0,0 0 1 0 0,-1 0 0 0 0,-1 0 0 0 0,0-15 0 0 0,1 288 1308 0 0,-2-261-1634 0 0,-170-1 121 0 0,165 1-451 0 0,13 1-151 0 0,14 1 62 0 0,14-3 714 0 0,0-2 0 0 0,0-1-1 0 0,-1-2 1 0 0,45-11 0 0 0,-46 8 139 0 0,-34 8-542 0 0,-21 15-2518 0 0,10-1-2121 0 0,1 2-5784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2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61 2321 0 0,'0'0'12739'0'0,"4"36"-9367"0"0,0-21-2794 0 0,-1 1-1 0 0,0 1 0 0 0,-2-1 0 0 0,0 0 0 0 0,0 0 0 0 0,-3 17 0 0 0,-15 100-38 0 0,13-110-379 0 0,7-61-190 0 0,-5-68 1 0 0,0 24 186 0 0,2-29 649 0 0,0 110-807 0 0,0 1-1 0 0,0 0 1 0 0,1 0 0 0 0,-1 0 0 0 0,0 0-1 0 0,1-1 1 0 0,-1 1 0 0 0,0 0-1 0 0,0 0 1 0 0,1 0 0 0 0,-1 0-1 0 0,0 0 1 0 0,1 0 0 0 0,-1 0-1 0 0,0 0 1 0 0,1 0 0 0 0,-1 0 0 0 0,0 0-1 0 0,1 0 1 0 0,-1 0 0 0 0,0 0-1 0 0,1 0 1 0 0,-1 0 0 0 0,0 0-1 0 0,1 0 1 0 0,-1 0 0 0 0,0 1 0 0 0,0-1-1 0 0,1 0 1 0 0,-1 0 0 0 0,0 0-1 0 0,0 0 1 0 0,1 1 0 0 0,-1-1-1 0 0,0 0 1 0 0,0 0 0 0 0,1 1 0 0 0,-1-1-1 0 0,0 0 1 0 0,0 0 0 0 0,0 1-1 0 0,1 0 1 0 0,12 9-103 0 0,147 221 616 0 0,-154-223-510 0 0,0 0-1 0 0,0 0 1 0 0,1-1-1 0 0,0 0 1 0 0,0 0-1 0 0,1 0 1 0 0,-1-1-1 0 0,10 6 1 0 0,-16-13-5 0 0,0 1 0 0 0,-1 0 0 0 0,1 0 0 0 0,-1 0 0 0 0,1 0 0 0 0,-1 0 0 0 0,1-1 0 0 0,-1 1 0 0 0,1 0 1 0 0,-1 0-1 0 0,1-1 0 0 0,-1 1 0 0 0,1 0 0 0 0,-1-1 0 0 0,0 1 0 0 0,1 0 0 0 0,-1-1 0 0 0,1 1 0 0 0,-1-1 1 0 0,0 1-1 0 0,0-1 0 0 0,1 1 0 0 0,-1-1 0 0 0,0 1 0 0 0,0-1 0 0 0,1 1 0 0 0,-1-1 0 0 0,0 1 0 0 0,0-1 1 0 0,0 1-1 0 0,0-1 0 0 0,0 1 0 0 0,0-1 0 0 0,0 0 0 0 0,0 1 0 0 0,0-1 0 0 0,0 1 0 0 0,0-1 0 0 0,0 1 1 0 0,0-2-1 0 0,0-32 164 0 0,0 29-83 0 0,0-293 1800 0 0,-1 295-3923 0 0,-1 12-1892 0 0,2 5-3570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2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9364 0 0,'0'0'11253'0'0,"-27"89"-10436"0"0,9-58-497 0 0,-5-1-256 0 0,0-1-912 0 0,6 0-6340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1:06:5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24575,'168'5'0,"0"7"0,208 42 0,-279-38 0,1-4 0,129 0 0,14 5 133,-63-2-1631,-137-13-5328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2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94 225 5955 0 0,'0'0'11997'0'0,"0"-15"-11007"0"0,2-22 280 0 0,1 1 0 0 0,1 0 0 0 0,17-65 0 0 0,-17 178-670 0 0,-4 187-1128 0 0,2-246 323 0 0,-2-17 209 0 0,1-1 1 0 0,-1 1-1 0 0,0-1 1 0 0,0 1-1 0 0,1 0 1 0 0,-1-1-1 0 0,0 1 1 0 0,0 0-1 0 0,0-1 0 0 0,0 1 1 0 0,0 0-1 0 0,0 0 1 0 0,0-1-1 0 0,0 1 1 0 0,0 0-1 0 0,0-1 1 0 0,0 1-1 0 0,-1 0 1 0 0,1-1-1 0 0,0 1 1 0 0,0-1-1 0 0,-1 1 1 0 0,1 0-1 0 0,0-1 1 0 0,-1 1-1 0 0,1-1 1 0 0,0 1-1 0 0,-1-1 0 0 0,1 1 1 0 0,-1-1-1 0 0,1 1 1 0 0,-1-1-1 0 0,1 1 1 0 0,-1-1-1 0 0,0 0 1 0 0,1 1-1 0 0,-1-1 1 0 0,1 0-1 0 0,-1 1 1 0 0,0-1-1 0 0,1 0 1 0 0,-1 0-1 0 0,0 0 1 0 0,1 0-1 0 0,-1 1 1 0 0,-1-1-1 0 0,-19 6 135 0 0,5-2-145 0 0,1 0 0 0 0,-1 0 0 0 0,-31 2 0 0 0,47-6-26 0 0,14 0-176 0 0,204-16 1107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2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5603 0 0,'0'0'17912'0'0,"4"116"-17384"0"0,-18-81-400 0 0,-5-1-96 0 0,2-1-208 0 0,0-6-1473 0 0,2-1-3697 0 0,6-8-10101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3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114 227 5571 0 0,'0'0'14217'0'0,"3"-3"-13233"0"0,3-4-639 0 0,0 0 0 0 0,-1-1 0 0 0,0 1 0 0 0,0-1 0 0 0,-1 0 0 0 0,0-1-1 0 0,-1 1 1 0 0,1-1 0 0 0,-2 0 0 0 0,4-14 0 0 0,-1 0 109 0 0,-1 0-1 0 0,-1 0 1 0 0,0-28-1 0 0,-3 50-55 0 0,-1 35-201 0 0,-31 104-197 0 0,19-89 12 0 0,-8 64 0 0 0,21-112-2 0 0,0 1 0 0 0,0-1-1 0 0,-1 1 1 0 0,1-1 0 0 0,0 1 0 0 0,0-1 0 0 0,-1 1-1 0 0,1-1 1 0 0,-1 0 0 0 0,1 1 0 0 0,-1-1 0 0 0,0 0 0 0 0,0 1-1 0 0,1-1 1 0 0,-1 0 0 0 0,0 0 0 0 0,0 1 0 0 0,0-1-1 0 0,0 0 1 0 0,0 0 0 0 0,-2 1 0 0 0,-30 1 309 0 0,14-4-272 0 0,-28 1-154 0 0,58 7-333 0 0,175 20 1000 0 0,-242-46 1516 0 0,42 13-2249 0 0,-1 0 0 0 0,1 0 0 0 0,-1 2 0 0 0,-1 0 0 0 0,-28-3 0 0 0,43 8 2 0 0,0 0 1 0 0,0 0-1 0 0,0 0 0 0 0,0 0 1 0 0,0 1-1 0 0,0-1 0 0 0,0 0 1 0 0,1 1-1 0 0,-1-1 1 0 0,0 1-1 0 0,1-1 0 0 0,0 1 1 0 0,-1-1-1 0 0,1 1 1 0 0,0-1-1 0 0,-1 1 0 0 0,1-1 1 0 0,0 1-1 0 0,0-1 1 0 0,0 3-1 0 0,0-1-488 0 0,-2 21-4423 0 0,0 4-4141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4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173 224 912 0 0,'0'0'16936'0'0,"4"-16"-15837"0"0,63-191 2634 0 0,-79 242-1171 0 0,1-4-2536 0 0,0 0 0 0 0,2 0 0 0 0,2 1 0 0 0,-7 54 0 0 0,15-84-22 0 0,-1 0 0 0 0,0-1 0 0 0,0 1 1 0 0,0 0-1 0 0,0 0 0 0 0,0-1 0 0 0,-1 1 1 0 0,1 0-1 0 0,0 0 0 0 0,-1-1 0 0 0,1 1 1 0 0,-1 0-1 0 0,0-1 0 0 0,0 1 0 0 0,1-1 1 0 0,-1 1-1 0 0,0-1 0 0 0,0 1 0 0 0,-1-1 1 0 0,1 0-1 0 0,0 1 0 0 0,-2 1 0 0 0,-1-2 23 0 0,1 0-1 0 0,-1 0 1 0 0,1 0-1 0 0,-1 0 1 0 0,1 0-1 0 0,-1-1 1 0 0,1 0-1 0 0,-1 1 0 0 0,-4-2 1 0 0,-16 2-8 0 0,-77 6-160 0 0,101-7 95 0 0,20 0-290 0 0,51 2 576 0 0,-27-1 227 0 0,56-4 0 0 0,-95 2 171 0 0,-3 1-2211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5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25 2065 0 0,'4'-4'19756'0'0,"-6"22"-19436"0"0,-1 0 0 0 0,-1 0 0 0 0,0-1 0 0 0,-1 0 1 0 0,-1 0-1 0 0,-1 0 0 0 0,0 0 0 0 0,-15 23 0 0 0,-1 7 83 0 0,8-22-102 0 0,12-27-84 0 0,4-15-100 0 0,4-2-93 0 0,0 1 1 0 0,1 0-1 0 0,1 0 1 0 0,1 1 0 0 0,10-17-1 0 0,17-41 96 0 0,-35 75-121 0 0,0 0 0 0 0,0 0 1 0 0,0 1-1 0 0,0-1 0 0 0,0 0 1 0 0,0 0-1 0 0,0 0 1 0 0,0 0-1 0 0,0 0 0 0 0,0 0 1 0 0,0 0-1 0 0,0 1 0 0 0,0-1 1 0 0,0 0-1 0 0,0 0 0 0 0,0 0 1 0 0,0 0-1 0 0,0 0 1 0 0,0 0-1 0 0,0 1 0 0 0,0-1 1 0 0,0 0-1 0 0,0 0 0 0 0,0 0 1 0 0,0 0-1 0 0,0 0 0 0 0,0 0 1 0 0,1 0-1 0 0,-1 0 1 0 0,0 1-1 0 0,0-1 0 0 0,0 0 1 0 0,0 0-1 0 0,0 0 0 0 0,0 0 1 0 0,0 0-1 0 0,0 0 0 0 0,0 0 1 0 0,1 0-1 0 0,-1 0 1 0 0,0 0-1 0 0,0 0 0 0 0,0 0 1 0 0,0 0-1 0 0,0 0 0 0 0,0 0 1 0 0,0 0-1 0 0,1 0 0 0 0,-1 0 1 0 0,0 0-1 0 0,0 0 1 0 0,0 0-1 0 0,0 0 0 0 0,0 0 1 0 0,0 0-1 0 0,1 0 0 0 0,-1 0 1 0 0,0 0-1 0 0,0 0 0 0 0,0 0 1 0 0,0 0-1 0 0,0 0 1 0 0,0 0-1 0 0,0 0 0 0 0,1 0 1 0 0,4 22 27 0 0,8 50 94 0 0,-5-26-113 0 0,-7-40-8 0 0,1-1 0 0 0,0 1-1 0 0,0-1 1 0 0,0 0 0 0 0,1 0 0 0 0,0 0-1 0 0,0 0 1 0 0,0 0 0 0 0,0 0-1 0 0,1-1 1 0 0,5 5 0 0 0,-8-7-1 0 0,0-1-1 0 0,0 0 1 0 0,0 0 0 0 0,1 0-1 0 0,-1 0 1 0 0,0 0 0 0 0,1 0 0 0 0,-1-1-1 0 0,1 1 1 0 0,-1 0 0 0 0,1-1-1 0 0,-1 1 1 0 0,1-1 0 0 0,0 1 0 0 0,-1-1-1 0 0,1 0 1 0 0,-1 0 0 0 0,1 0-1 0 0,0 0 1 0 0,-1 0 0 0 0,1 0 0 0 0,0 0-1 0 0,-1 0 1 0 0,1-1 0 0 0,-1 1-1 0 0,1-1 1 0 0,-1 1 0 0 0,1-1 0 0 0,-1 0-1 0 0,1 1 1 0 0,-1-1 0 0 0,1 0-1 0 0,-1 0 1 0 0,0 0 0 0 0,1 0 0 0 0,-1 0-1 0 0,0 0 1 0 0,0 0 0 0 0,0-1-1 0 0,0 1 1 0 0,0 0 0 0 0,1-3 0 0 0,7-10 28 0 0,-2 0 0 0 0,0-1 0 0 0,0 1 0 0 0,-2-2 1 0 0,1 1-1 0 0,-2 0 0 0 0,0-1 0 0 0,3-32 1 0 0,2-4-12 0 0,-2 24 915 0 0,-3 20-2498 0 0,-2 32-17558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5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4050 0 0,'0'0'17352'0'0,"0"24"-16872"0"0,0-3-48 0 0,-4-1 0 0 0,-7 4-63 0 0,-1-2-273 0 0,1 0-48 0 0,0-3-96 0 0,1-4-1201 0 0,3-3-4049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5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139 256 7924 0 0,'0'0'11368'0'0,"2"-13"-10659"0"0,25-205 2674 0 0,-24 194-2801 0 0,-14 198-654 0 0,2-69 50 0 0,7-34 17 0 0,-2-69 32 0 0,0-1-1 0 0,1 0 1 0 0,-1 0 0 0 0,0 0-1 0 0,1 0 1 0 0,-1 0 0 0 0,-6 0-1 0 0,7-1-4 0 0,-106 12 28 0 0,109-12-79 0 0,40 0-243 0 0,102 0 1264 0 0,-140 0-1202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5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7411 0 0,'0'0'12822'0'0,"0"30"-12534"0"0,-3-4 17 0 0,-9 3-65 0 0,-3 2-48 0 0,0 1-160 0 0,0-1 32 0 0,1-2-144 0 0,3-4-336 0 0,0-8-2850 0 0,7 0-4546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4:5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112 191 4514 0 0,'0'0'13590'0'0,"1"-3"-13093"0"0,23-61 1629 0 0,-18 52-1784 0 0,0 0 0 0 0,-1-1 0 0 0,-1 1 0 0 0,0-1 1 0 0,-1 0-1 0 0,0-1 0 0 0,1-20 0 0 0,-4 33-219 0 0,1 10-209 0 0,0 0 46 0 0,-1 0 0 0 0,0 0 0 0 0,-1-1 0 0 0,0 1 0 0 0,0 0 0 0 0,-1 0-1 0 0,-4 13 1 0 0,-5 37 55 0 0,9-25-57 0 0,0-6 2 0 0,1 1 1 0 0,6 52 0 0 0,-3-69-56 0 0,-1-10 116 0 0,-1-1 0 0 0,1 1 0 0 0,-1-1 0 0 0,0 1 0 0 0,1 0 0 0 0,-1-1 0 0 0,0 1 0 0 0,0 0 0 0 0,0-1 0 0 0,0 1 0 0 0,-1 0 0 0 0,1-1 0 0 0,-1 3 0 0 0,0-3 2 0 0,0 0 0 0 0,0 0 0 0 0,-1-1 1 0 0,1 1-1 0 0,0 0 0 0 0,0-1 0 0 0,-1 1 1 0 0,1-1-1 0 0,-1 1 0 0 0,1-1 0 0 0,0 0 1 0 0,-1 1-1 0 0,1-1 0 0 0,-1 0 1 0 0,1 0-1 0 0,0 0 0 0 0,-1 0 0 0 0,1 0 1 0 0,-2-1-1 0 0,-30 0 87 0 0,20 0-127 0 0,0 1-1 0 0,0 0 1 0 0,0 1-1 0 0,0 0 1 0 0,-16 4-1 0 0,122-1-30 0 0,-74-5 744 0 0,1-1-1 0 0,33-8 0 0 0,-8 1-2057 0 0,1 5-8801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0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42 267 4642 0 0,'0'0'11563'0'0,"5"0"-10771"0"0,1 2-490 0 0,26 1 2744 0 0,-22-9-986 0 0,0-22-1690 0 0,0 0 0 0 0,-2 0 0 0 0,-2-1 1 0 0,0 0-1 0 0,-2-1 0 0 0,-1 1 0 0 0,-1-34 0 0 0,-2 62-114 0 0,-2 13-299 0 0,1 0 0 0 0,0 0 0 0 0,0-1 0 0 0,3 20 0 0 0,-1 21 152 0 0,-5 42-60 0 0,3-45-28 0 0,-8 52-1 0 0,8-100-15 0 0,1 1-1 0 0,-1-1 0 0 0,0 0 0 0 0,0 0 0 0 0,0 0 1 0 0,-1-1-1 0 0,1 1 0 0 0,0 0 0 0 0,0 0 0 0 0,0 0 0 0 0,-1-1 1 0 0,1 1-1 0 0,0-1 0 0 0,-1 1 0 0 0,1-1 0 0 0,0 1 1 0 0,-1-1-1 0 0,1 0 0 0 0,-1 0 0 0 0,1 0 0 0 0,0 0 1 0 0,-1 0-1 0 0,1 0 0 0 0,-2 0 0 0 0,-51-1 153 0 0,37 0-133 0 0,-8 4-138 0 0,37 2-192 0 0,40 4 206 0 0,-23-4 275 0 0,0-2 0 0 0,0-2 1 0 0,58-3-1 0 0,-112 15-1716 0 0,3 6-3491 0 0,1 4-5872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1:07:00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24575,'270'2'0,"295"-5"0,-243-29 0,-296 29 25,0-1 0,-1-1 0,1-2 0,32-12 0,46-12-1515,-74 25-5336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0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13 178 2609 0 0,'0'0'15215'0'0,"15"-20"-10856"0"0,-14 23-4205 0 0,0 0-1 0 0,0 0 0 0 0,-1 0 1 0 0,1 0-1 0 0,-1 0 0 0 0,1 0 1 0 0,-1 0-1 0 0,0 0 0 0 0,0 0 1 0 0,-1 6-1 0 0,1-3 23 0 0,-2 23 47 0 0,-8 53 1 0 0,4-51-166 0 0,-1 57 0 0 0,7-87-58 0 0,-3-31 21 0 0,0-22 70 0 0,5-67 1 0 0,0 101-74 0 0,0 0 0 0 0,1 0-1 0 0,1 0 1 0 0,1 1 0 0 0,0 0 0 0 0,1 0 0 0 0,12-25-1 0 0,-7 100-41 0 0,-8 11 159 0 0,4 42-35 0 0,-6-101-102 0 0,1 0-1 0 0,0-1 0 0 0,1 0 1 0 0,-1 1-1 0 0,2-1 0 0 0,-1 0 1 0 0,2 0-1 0 0,8 14 0 0 0,-12-21 0 0 0,1 0 0 0 0,-1 0 0 0 0,1 0 0 0 0,0-1 0 0 0,0 1 0 0 0,-1 0 0 0 0,1-1 0 0 0,0 1 0 0 0,1-1 0 0 0,-1 0 0 0 0,0 0 0 0 0,0 0 1 0 0,0 0-1 0 0,1 0 0 0 0,-1 0 0 0 0,0 0 0 0 0,1-1 0 0 0,-1 0 0 0 0,1 1 0 0 0,-1-1 0 0 0,1 0 0 0 0,-1 0 0 0 0,1 0 0 0 0,-1 0 0 0 0,1 0 0 0 0,-1-1 0 0 0,0 1 0 0 0,1-1 0 0 0,-1 0 0 0 0,4-1 0 0 0,-2 0 5 0 0,0 0 0 0 0,0 0-1 0 0,0 0 1 0 0,-1 0 0 0 0,1-1 0 0 0,-1 1 0 0 0,1-1-1 0 0,-1 0 1 0 0,0 0 0 0 0,0-1 0 0 0,-1 1 0 0 0,1 0 0 0 0,-1-1-1 0 0,1 0 1 0 0,-1 1 0 0 0,2-6 0 0 0,2-10 32 0 0,-1 0 0 0 0,0-1 0 0 0,-2 0 1 0 0,3-38-1 0 0,-7-87 218 0 0,-2 58 10 0 0,3 87-275 0 0,0 0 0 0 0,1 0 0 0 0,-1 0-1 0 0,0 0 1 0 0,0 0 0 0 0,0 0-1 0 0,0 0 1 0 0,0 0 0 0 0,0 0 0 0 0,0 0-1 0 0,0 0 1 0 0,1 0 0 0 0,-1 0-1 0 0,0 0 1 0 0,0-1 0 0 0,0 1 0 0 0,0 0-1 0 0,0 0 1 0 0,0 0 0 0 0,0 0-1 0 0,0 0 1 0 0,0 0 0 0 0,0 0 0 0 0,0 0-1 0 0,0 0 1 0 0,1 0 0 0 0,-1-1-1 0 0,6 25-1056 0 0,7 43-6748 0 0,-12-59 5342 0 0,6 27-8785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0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11141 0 0,'0'0'9989'0'0,"-28"89"-9861"0"0,12-54-128 0 0,3 0-1025 0 0,4-5-4369 0 0,7-4-6852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77 283 3169 0 0,'0'0'13972'0'0,"4"-18"-13051"0"0,41-246 3430 0 0,-47 463-3101 0 0,2-127-1230 0 0,0 49-156 0 0,0-121 205 0 0,-38 0 233 0 0,-46 0-417 0 0,83 0 115 0 0,34 0-572 0 0,-22 0 568 0 0,25-1 595 0 0,63-12 1 0 0,-88 11-423 0 0,5 1 117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0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1601 0 0,'0'0'19080'0'0,"13"89"-17831"0"0,-15-59-465 0 0,-9 3-447 0 0,1-4-177 0 0,1-2-112 0 0,-1-3-513 0 0,5-6-3072 0 0,1-1-4819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0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93 268 3073 0 0,'0'0'13508'0'0,"4"-9"-10151"0"0,15-38-1445 0 0,-18 44-1852 0 0,9-31 439 0 0,-1 0 0 0 0,-2 0 1 0 0,-2-1-1 0 0,2-36 0 0 0,-7 70-296 0 0,0 25-337 0 0,-9 340 228 0 0,14-339-136 0 0,-5-16 227 0 0,-23-7 74 0 0,-2-3-264 0 0,-32 1-17 0 0,54 0 14 0 0,1 0-1 0 0,-1 1 1 0 0,0-1 0 0 0,0 1-1 0 0,0 0 1 0 0,0-1 0 0 0,0 2 0 0 0,1-1-1 0 0,-1 0 1 0 0,0 0 0 0 0,1 1-1 0 0,-1-1 1 0 0,1 1 0 0 0,0 0 0 0 0,-4 3-1 0 0,7-5-1 0 0,-1 1 1 0 0,0-1-1 0 0,0 0 0 0 0,0 1 0 0 0,0-1 0 0 0,0 0 0 0 0,0 1 1 0 0,1-1-1 0 0,-1 0 0 0 0,0 1 0 0 0,0-1 0 0 0,1 0 0 0 0,-1 1 0 0 0,0-1 1 0 0,0 0-1 0 0,1 0 0 0 0,-1 1 0 0 0,0-1 0 0 0,1 0 0 0 0,-1 0 1 0 0,0 0-1 0 0,1 0 0 0 0,-1 1 0 0 0,0-1 0 0 0,1 0 0 0 0,-1 0 0 0 0,0 0 1 0 0,1 0-1 0 0,-1 0 0 0 0,1 0 0 0 0,-1 0 0 0 0,0 0 0 0 0,1 0 0 0 0,-1 0 1 0 0,0 0-1 0 0,1 0 0 0 0,-1 0 0 0 0,1 0 0 0 0,-1 0 0 0 0,0-1 1 0 0,1 1-1 0 0,23 1 58 0 0,-22-1-48 0 0,23-2 196 0 0,-1 0 0 0 0,27-6 0 0 0,-27 3-72 0 0,1 2 0 0 0,27-1 0 0 0,-51 4-265 0 0,-1 26-13497 0 0,0-11 2011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0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22 175 3554 0 0,'0'0'14892'0'0,"3"2"-14193"0"0,-2-1-613 0 0,0 0 0 0 0,-1-1 1 0 0,1 1-1 0 0,0 0 0 0 0,0 0 1 0 0,0-1-1 0 0,0 1 0 0 0,0-1 1 0 0,0 1-1 0 0,-1-1 0 0 0,1 1 0 0 0,0-1 1 0 0,1 0-1 0 0,-1 1 0 0 0,0-1 1 0 0,0 0-1 0 0,0 0 0 0 0,0 0 1 0 0,0 0-1 0 0,0 0 0 0 0,0 0 0 0 0,0 0 1 0 0,0 0-1 0 0,0 0 0 0 0,0 0 1 0 0,2-1-1 0 0,-1-1 42 0 0,0 0 1 0 0,-1 1-1 0 0,1-1 0 0 0,-1 0 1 0 0,1 0-1 0 0,-1 0 0 0 0,0 0 1 0 0,1 0-1 0 0,-1 0 1 0 0,0 0-1 0 0,-1-1 0 0 0,1 1 1 0 0,1-3-1 0 0,6-18 378 0 0,-2 7-282 0 0,-1 0 1 0 0,0-1 0 0 0,-1 1 0 0 0,0-1-1 0 0,1-31 1 0 0,-5 48-38 0 0,0 33-406 0 0,0 270 353 0 0,0-302-122 0 0,0 0 0 0 0,0 0 1 0 0,0 0-1 0 0,0 0 0 0 0,0 0 1 0 0,0 0-1 0 0,0 0 0 0 0,0 0 1 0 0,0 0-1 0 0,0-1 0 0 0,-1 1 1 0 0,1 0-1 0 0,0 0 1 0 0,-1 0-1 0 0,1 0 0 0 0,-1-1 1 0 0,1 1-1 0 0,-1 0 0 0 0,1 0 1 0 0,-1-1-1 0 0,0 1 0 0 0,1 0 1 0 0,-1-1-1 0 0,0 1 0 0 0,1-1 1 0 0,-1 1-1 0 0,0-1 1 0 0,0 1-1 0 0,0-1 0 0 0,1 1 1 0 0,-1-1-1 0 0,0 0 0 0 0,0 1 1 0 0,0-1-1 0 0,0 0 0 0 0,0 0 1 0 0,0 0-1 0 0,0 0 0 0 0,-1 0 1 0 0,-10 4-38 0 0,-63 24 38 0 0,92-24-640 0 0,11-3 678 0 0,-10-2 119 0 0,0-1 1 0 0,0-1-1 0 0,0 0 0 0 0,22-8 1 0 0,-22 5-963 0 0,-1 2 1 0 0,1 0 0 0 0,-1 1-1 0 0,24-1 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1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38 5475 0 0,'0'0'13064'0'0,"1"0"-12901"0"0,0 0 0 0 0,-1 0 0 0 0,1 0 0 0 0,-1 0-1 0 0,1 0 1 0 0,-1 0 0 0 0,1 1 0 0 0,0-1 0 0 0,-1 0 0 0 0,1 0 0 0 0,-1 1-1 0 0,1-1 1 0 0,-1 0 0 0 0,0 1 0 0 0,1-1 0 0 0,-1 1 0 0 0,1-1 0 0 0,-1 0-1 0 0,0 1 1 0 0,1-1 0 0 0,-1 1 0 0 0,1 0 0 0 0,-3 30 282 0 0,-2 1-1 0 0,-1-1 1 0 0,-1-1 0 0 0,-17 51 0 0 0,-9 41-287 0 0,39-246 250 0 0,2 39-416 0 0,-9 68 13 0 0,1 0 0 0 0,1 0 0 0 0,1 1 0 0 0,0-1 0 0 0,1 0 0 0 0,0 1 0 0 0,12-26 0 0 0,-10 38-873 0 0,-4 15-1821 0 0,-2 14-4999 0 0,-2-8 1461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1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1921 0 0,'0'0'17189'0'0,"16"1"-15191"0"0,45 154 243 0 0,-36-96-1631 0 0,19 65 0 0 0,-44-124-604 0 0,0 0 0 0 0,0 0 0 0 0,0 0-1 0 0,0 0 1 0 0,0 0 0 0 0,0-1 0 0 0,0 1 0 0 0,0 0 0 0 0,0 0 0 0 0,0 0 0 0 0,0 0 0 0 0,0 0 0 0 0,0 0 0 0 0,0-1 0 0 0,0 1 0 0 0,0 0 0 0 0,0 0 0 0 0,0 0 0 0 0,0 0 0 0 0,0 0 0 0 0,0 0 0 0 0,0-1 0 0 0,0 1 0 0 0,0 0 0 0 0,0 0 0 0 0,0 0 0 0 0,0 0 0 0 0,0 0 0 0 0,1 0 0 0 0,-1 0 0 0 0,0 0 0 0 0,0 0 0 0 0,0-1 0 0 0,0 1 0 0 0,0 0 0 0 0,0 0 0 0 0,0 0 0 0 0,1 0 0 0 0,-1 0 0 0 0,0 0 0 0 0,0 0 0 0 0,0 0 0 0 0,0 0 0 0 0,0 0 0 0 0,0 0 0 0 0,1 0 0 0 0,-1 0 0 0 0,0 0 0 0 0,0 0-1 0 0,0 0 1 0 0,0 0 0 0 0,0 0 0 0 0,0 0 0 0 0,1 0 0 0 0,-1 0 0 0 0,0 0 0 0 0,0 0 0 0 0,0 0 0 0 0,0 1 0 0 0,0-1 0 0 0,0 0 0 0 0,0 0 0 0 0,1 0 0 0 0,-1 0 0 0 0,0 0 0 0 0,0 0 0 0 0,7-21 241 0 0,6-27 79 0 0,50-371 312 0 0,-61 410-659 0 0,-1 15-742 0 0,-2 30-3047 0 0,0-10-1603 0 0,1 3-2356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1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10501 0 0,'0'0'10773'0'0,"-30"107"-10373"0"0,13-75-240 0 0,3-3-160 0 0,1-6-224 0 0,5-10-2898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1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59 297 7491 0 0,'0'0'7599'0'0,"5"-16"-5542"0"0,51-241 3638 0 0,-48 233-4748 0 0,-4 34-245 0 0,-3 40-464 0 0,-1-25-200 0 0,-9 228 137 0 0,9-166-335 0 0,-3-86 165 0 0,0 0 0 0 0,1-1 0 0 0,-1 1 0 0 0,0-1 0 0 0,0 1 0 0 0,0-1 1 0 0,1 0-1 0 0,-1 0 0 0 0,0 0 0 0 0,-4-1 0 0 0,6 1-8 0 0,-86 0-578 0 0,87 0 455 0 0,15 0-535 0 0,40-2 651 0 0,-44 1-23 0 0,1-1-1 0 0,-1 0 1 0 0,1 0-1 0 0,-1-1 0 0 0,13-6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1:07:0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24575,'1239'0'-1365,"-1208"0"-5461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6563 0 0,'0'0'14503'0'0,"19"51"-13991"0"0,-19-22-80 0 0,0 3-64 0 0,0 1-192 0 0,0-1-128 0 0,0-6-32 0 0,0-2-128 0 0,0-7-736 0 0,0-6-3650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5:1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125 207 6803 0 0,'0'0'11747'0'0,"4"-14"-11134"0"0,37-179 2840 0 0,-65 313-3457 0 0,-2 21 101 0 0,26-138-96 0 0,0 0 15 0 0,-1 0 1 0 0,1 0-1 0 0,0 0 1 0 0,-1 0-1 0 0,1 0 1 0 0,-1 0-1 0 0,0-1 1 0 0,0 1-1 0 0,0 0 1 0 0,0 0-1 0 0,-2 2 1 0 0,1-4-5 0 0,0 1 1 0 0,0-1-1 0 0,0 0 1 0 0,0-1-1 0 0,0 1 0 0 0,0 0 1 0 0,-1 0-1 0 0,1-1 1 0 0,0 0-1 0 0,0 1 0 0 0,-1-1 1 0 0,1 0-1 0 0,0 0 1 0 0,-1 0-1 0 0,-2-1 1 0 0,-66 1-171 0 0,71 0 126 0 0,24 0-432 0 0,236 0 2513 0 0,-259 0-2655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111 190 4594 0 0,'0'0'15645'0'0,"2"18"-10344"0"0,-1-22-5190 0 0,0-1-1 0 0,0 1 1 0 0,0-1 0 0 0,0 1 0 0 0,-1-1 0 0 0,0 0 0 0 0,0 1 0 0 0,0-7-1 0 0,-1 4-3 0 0,5-146 734 0 0,-4 153-740 0 0,0 30-232 0 0,0 270-101 0 0,-3-297 217 0 0,0 0 0 0 0,0 0 0 0 0,0-1 0 0 0,-1 1 0 0 0,1-1-1 0 0,-1 0 1 0 0,1 1 0 0 0,-1-2 0 0 0,0 1 0 0 0,0 0 0 0 0,-7 1 0 0 0,3 0-23 0 0,-56 25-1541 0 0,245-34 1008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144 199 4978 0 0,'0'0'14391'0'0,"2"-9"-13567"0"0,17-161 2109 0 0,-17 151-794 0 0,-2 235-1991 0 0,0-71-499 0 0,-29-140 511 0 0,13-3-137 0 0,-21 4-52 0 0,-47 0 1 0 0,83-6 41 0 0,36 0-205 0 0,-34 0 196 0 0,46 0 499 0 0,0-1 0 0 0,53-10-1 0 0,-95 10-1285 0 0,9-1 2184 0 0,-10 2-4305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1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1473 0 0,'0'0'18360'0'0,"-4"36"-17015"0"0,0-17-321 0 0,-2 6-271 0 0,-7 4-273 0 0,2 4-288 0 0,-2-3-256 0 0,3-2-1937 0 0,4-6-5074 0 0,6-7-5699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1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131 246 3137 0 0,'0'0'11056'0'0,"-1"-15"-9629"0"0,2-20-766 0 0,1 1-1 0 0,2-1 0 0 0,8-34 1 0 0,-6 44-533 0 0,2-8 2420 0 0,-5 36-1473 0 0,-2 23-974 0 0,-8 109 37 0 0,0 10-1530 0 0,-30-138 2179 0 0,-79 25-707 0 0,179-37 521 0 0,-54 2-524 0 0,14-4 153 0 0,1 1 0 0 0,0 1 0 0 0,0 1 0 0 0,35-1 0 0 0,-58 5-400 0 0,0 0-1 0 0,-1 0 1 0 0,1 0 0 0 0,0 0 0 0 0,0 0-1 0 0,-1 0 1 0 0,1 0 0 0 0,0 0 0 0 0,-1 1-1 0 0,1-1 1 0 0,0 0 0 0 0,-1 1 0 0 0,1-1 0 0 0,0 0-1 0 0,-1 1 1 0 0,1-1 0 0 0,-1 1 0 0 0,1-1-1 0 0,0 1 1 0 0,-1-1 0 0 0,1 1 0 0 0,1 1-823 0 0,7 7-6731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1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5426 0 0,'0'0'10869'0'0,"-46"108"-9284"0"0,35-76-961 0 0,-3-1-271 0 0,3-2-321 0 0,-2-7-304 0 0,5-5-3202 0 0,1-9-3889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1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4 193 4882 0 0,'0'0'13545'0'0,"4"-2"-12254"0"0,-4 1-1238 0 0,0 1-1 0 0,1-1 0 0 0,-1 1 0 0 0,0 0 0 0 0,1-1 0 0 0,-1 1 0 0 0,1 0 1 0 0,-1-1-1 0 0,1 1 0 0 0,-1 0 0 0 0,1 0 0 0 0,-1 0 0 0 0,1-1 0 0 0,-1 1 1 0 0,1 0-1 0 0,-1 0 0 0 0,1 0 0 0 0,-1 0 0 0 0,1 0 0 0 0,-1 0 0 0 0,1 0 1 0 0,-1 0-1 0 0,1 0 0 0 0,-1 0 0 0 0,1 0 0 0 0,-1 0 0 0 0,1 0 0 0 0,-1 0 1 0 0,1 1-1 0 0,-1-1 0 0 0,1 0 0 0 0,-1 0 0 0 0,1 0 0 0 0,-1 1 0 0 0,1-1 1 0 0,-1 0-1 0 0,0 1 0 0 0,1-1 0 0 0,0 1 0 0 0,1 26 1578 0 0,-2-15-1685 0 0,-1 23 449 0 0,-1-1 0 0 0,-2 1 0 0 0,-9 40 0 0 0,5-53-659 0 0,7-46-6 0 0,6-47 204 0 0,3 12 156 0 0,2 0-1 0 0,28-90 0 0 0,-38 148-62 0 0,0 1 0 0 0,0 0 0 0 0,0 0 0 0 0,0-1 0 0 0,0 1 1 0 0,0 0-1 0 0,0 0 0 0 0,0-1 0 0 0,0 1 0 0 0,0 0 0 0 0,0 0 0 0 0,0-1 1 0 0,0 1-1 0 0,1 0 0 0 0,-1 0 0 0 0,0-1 0 0 0,0 1 0 0 0,0 0 0 0 0,0 0 1 0 0,0 0-1 0 0,1-1 0 0 0,-1 1 0 0 0,0 0 0 0 0,0 0 0 0 0,0 0 0 0 0,1 0 1 0 0,-1-1-1 0 0,0 1 0 0 0,0 0 0 0 0,1 0 0 0 0,-1 0 0 0 0,0 0 1 0 0,0 0-1 0 0,1 0 0 0 0,-1 0 0 0 0,0 0 0 0 0,0 0 0 0 0,1 0 0 0 0,-1 0 1 0 0,0 0-1 0 0,0 0 0 0 0,1 0 0 0 0,-1 0 0 0 0,1 0 0 0 0,7 13 257 0 0,6 31-479 0 0,-11-36 400 0 0,9 39-134 0 0,20 57-5 0 0,-29-97-108 0 0,0 0 0 0 0,0-1 1 0 0,0 1-1 0 0,1-1 0 0 0,0 0 0 0 0,0 0 0 0 0,0 0 0 0 0,1-1 1 0 0,0 0-1 0 0,0 1 0 0 0,9 6 0 0 0,-11-11 20 0 0,-1 1-1 0 0,1 0 0 0 0,0 0 1 0 0,-1-1-1 0 0,1 0 1 0 0,0 1-1 0 0,0-1 0 0 0,0 0 1 0 0,0 0-1 0 0,0-1 1 0 0,0 1-1 0 0,0-1 1 0 0,0 1-1 0 0,0-1 0 0 0,0 0 1 0 0,0 0-1 0 0,0 0 1 0 0,0-1-1 0 0,0 1 1 0 0,0-1-1 0 0,5-1 0 0 0,-4 0 27 0 0,-1 0-1 0 0,0-1 0 0 0,0 1 0 0 0,0 0 0 0 0,0-1 0 0 0,0 0 0 0 0,-1 0 0 0 0,1 0 0 0 0,-1 0 0 0 0,0 0 0 0 0,1 0 1 0 0,-2-1-1 0 0,1 1 0 0 0,2-7 0 0 0,2-7 131 0 0,-1 0 1 0 0,-1 0 0 0 0,0 0-1 0 0,-2-1 1 0 0,0 1 0 0 0,0-22-1 0 0,-3-6 183 0 0,-1 25-210 0 0,2 1 0 0 0,0-1 0 0 0,1 1 0 0 0,5-24 0 0 0,-6 43-142 0 0,0-1 0 0 0,0 1 0 0 0,0-1 0 0 0,1 1 0 0 0,-1-1 1 0 0,0 1-1 0 0,0-1 0 0 0,0 1 0 0 0,0-1 0 0 0,1 1 0 0 0,-1 0 0 0 0,0-1 0 0 0,0 1 0 0 0,1-1 0 0 0,-1 1 0 0 0,0 0 1 0 0,1-1-1 0 0,-1 1 0 0 0,0 0 0 0 0,1-1 0 0 0,-1 1 0 0 0,1 0 0 0 0,-1 0 0 0 0,0-1 0 0 0,1 1 0 0 0,-1 0 0 0 0,1 0 0 0 0,-1 0 1 0 0,1-1-1 0 0,-1 1 0 0 0,1 0 0 0 0,-1 0 0 0 0,1 0 0 0 0,-1 0 0 0 0,1 0 0 0 0,-1 0 0 0 0,1 0 0 0 0,-1 0 0 0 0,1 0 1 0 0,-1 0-1 0 0,1 0 0 0 0,-1 1 0 0 0,1-1 0 0 0,-1 0 0 0 0,0 0 0 0 0,1 0 0 0 0,-1 1 0 0 0,1-1 0 0 0,-1 0 0 0 0,1 1 0 0 0,18 18-7181 0 0,-8 2-2265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1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4514 0 0,'0'0'12846'0'0,"8"-13"-8319"0"0,-21 286-1989 0 0,12-476-1879 0 0,0 187-937 0 0,0 55-3237 0 0,2-1-6061 0 0,2-12-1915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2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35 1393 0 0,'0'0'3764'0'0,"7"-7"-1110"0"0,22-20 12546 0 0,-27 77-14445 0 0,0 0-508 0 0,-1-33-207 0 0,0 0-1 0 0,-1 1 1 0 0,0-1 0 0 0,-2 0-1 0 0,-3 18 1 0 0,1-21-2 0 0,-3 25 143 0 0,7-39-181 0 0,0 38-128 0 0,0-30 115 0 0,-3 19 155 0 0,2-26-128 0 0,0 0 0 0 0,0-1 0 0 0,1 1 0 0 0,-1 0-1 0 0,0 0 1 0 0,0-1 0 0 0,0 1 0 0 0,0-1 0 0 0,0 1 0 0 0,0-1 0 0 0,-1 1-1 0 0,1-1 1 0 0,0 0 0 0 0,0 1 0 0 0,0-1 0 0 0,0 0 0 0 0,-1 0 0 0 0,1 0 0 0 0,0 0-1 0 0,0 0 1 0 0,0 0 0 0 0,-2 0 0 0 0,-98 0 2 0 0,346-10 603 0 0,-244 10-787 0 0,0 0 0 0 0,0 1 0 0 0,0-1 1 0 0,-1 0-1 0 0,1 1 0 0 0,0-1 0 0 0,0 1 0 0 0,0 0 0 0 0,-1-1 0 0 0,1 1 0 0 0,0 0 1 0 0,-1-1-1 0 0,1 1 0 0 0,-1 0 0 0 0,1 0 0 0 0,-1-1 0 0 0,1 1 0 0 0,-1 0 1 0 0,1 0-1 0 0,-1 0 0 0 0,0 0 0 0 0,1 0 0 0 0,-1 0 0 0 0,0 0 0 0 0,0-1 0 0 0,0 1 1 0 0,0 0-1 0 0,0 0 0 0 0,0 0 0 0 0,0 0 0 0 0,0 0 0 0 0,0 0 0 0 0,0 0 1 0 0,0 0-1 0 0,-1 1 0 0 0,1 0-680 0 0,0 12-7121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1:07:0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24575,'1566'0'-1365,"-1534"0"-5461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2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4930 0 0,'0'0'16744'0'0,"4"99"-16312"0"0,-12-74-352 0 0,3-1-160 0 0,1-5-1761 0 0,0-9-3457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2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72 3378 0 0,'0'0'8203'0'0,"3"-11"-6250"0"0,0-2-1335 0 0,-3 8-212 0 0,1 1 0 0 0,0-1 0 0 0,0 0 0 0 0,1 0 0 0 0,0 1 0 0 0,-1-1 0 0 0,6-8 0 0 0,-2 11 2988 0 0,-2 10-2372 0 0,2 16-1416 0 0,-4-20 686 0 0,9 105 423 0 0,-9-80-626 0 0,1 0 0 0 0,13 57 0 0 0,-16-85-73 0 0,1 0 0 0 0,-1 0 0 0 0,0-1 1 0 0,0 1-1 0 0,1 0 0 0 0,-1 0 0 0 0,0-1 1 0 0,0 1-1 0 0,0-1 0 0 0,0 1 0 0 0,0-1 1 0 0,0 1-1 0 0,0-1 0 0 0,0 0 0 0 0,0 1 1 0 0,0-1-1 0 0,0 0 0 0 0,0 0 0 0 0,0 0 1 0 0,0 0-1 0 0,0 0 0 0 0,0 0 0 0 0,0 0 1 0 0,0 0-1 0 0,0 0 0 0 0,-2-1 0 0 0,-42 2-166 0 0,36-2 121 0 0,-41 2-373 0 0,47-1 247 0 0,6 0 34 0 0,27-1 94 0 0,-10-1 310 0 0,0-1-1 0 0,0 0 1 0 0,20-8 0 0 0,-22 6-136 0 0,0 1 1 0 0,0 0-1 0 0,34-1 1 0 0,-51 6-483 0 0,-1-1 1 0 0,0 1-1 0 0,1 0 1 0 0,-1 0-1 0 0,0-1 1 0 0,1 1-1 0 0,-1 0 1 0 0,0 0-1 0 0,0 0 1 0 0,1-1-1 0 0,-1 1 1 0 0,0 0-1 0 0,0 0 1 0 0,0 0-1 0 0,0 0 1 0 0,0 0-1 0 0,-1-1 0 0 0,1 3 1 0 0,0-1-1148 0 0,0 13-7576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2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4914 0 0,'0'0'13951'0'0,"0"0"-13831"0"0,1 0 1 0 0,-1 1-1 0 0,0-1 1 0 0,1 0-1 0 0,-1 0 1 0 0,1 0 0 0 0,-1 1-1 0 0,0-1 1 0 0,1 0-1 0 0,-1 0 1 0 0,0 1-1 0 0,1-1 1 0 0,-1 0 0 0 0,0 1-1 0 0,0-1 1 0 0,1 0-1 0 0,-1 1 1 0 0,0-1-1 0 0,0 0 1 0 0,1 1 0 0 0,-1-1-1 0 0,0 0 1 0 0,0 1-1 0 0,0-1 1 0 0,0 1-1 0 0,0-1 1 0 0,0 0 0 0 0,0 1-1 0 0,0-1 1 0 0,0 1-1 0 0,0 15 300 0 0,-1-1-1 0 0,-1 1 0 0 0,-1-1 0 0 0,0 1 0 0 0,-1-1 0 0 0,0 0 1 0 0,-2 0-1 0 0,-7 17 0 0 0,-15 15-2607 0 0,-5-6-4567 0 0,23-30-1921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2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4114 0 0,'0'0'12494'0'0,"3"-10"-10315"0"0,9-29-674 0 0,-7 33 1218 0 0,0 14-2226 0 0,0 15-649 0 0,-3 161 1492 0 0,-4-96-1015 0 0,2-88-296 0 0,0-29 27 0 0,0 23-31 0 0,-1-31 58 0 0,1 0 0 0 0,2 0 0 0 0,2 0 0 0 0,1 0 0 0 0,20-71 0 0 0,-25 108-78 0 0,0 0 1 0 0,0 0-1 0 0,0-1 0 0 0,0 1 1 0 0,1 0-1 0 0,-1 0 0 0 0,0 0 0 0 0,0 0 1 0 0,1 0-1 0 0,-1-1 0 0 0,0 1 1 0 0,0 0-1 0 0,1 0 0 0 0,-1 0 0 0 0,0 0 1 0 0,0 0-1 0 0,1 0 0 0 0,-1 0 1 0 0,0 0-1 0 0,0 0 0 0 0,1 0 1 0 0,-1 0-1 0 0,0 0 0 0 0,0 0 0 0 0,1 0 1 0 0,-1 0-1 0 0,0 0 0 0 0,1 0 1 0 0,-1 0-1 0 0,0 0 0 0 0,0 1 0 0 0,0-1 1 0 0,1 0-1 0 0,-1 0 0 0 0,0 0 1 0 0,0 0-1 0 0,1 1 0 0 0,-1-1 1 0 0,0 0-1 0 0,0 0 0 0 0,0 0 0 0 0,0 1 1 0 0,1-1-1 0 0,-1 0 0 0 0,0 0 1 0 0,0 0-1 0 0,0 1 0 0 0,0-1 1 0 0,0 0-1 0 0,0 0 0 0 0,0 1 0 0 0,0-1 1 0 0,0 0-1 0 0,0 1 0 0 0,1-1 1 0 0,-1 0-1 0 0,0 0 0 0 0,-1 1 0 0 0,1-1 1 0 0,12 24-202 0 0,-10-19 210 0 0,14 26 95 0 0,-5-6-66 0 0,1-2 1 0 0,2 1-1 0 0,27 35 0 0 0,-37-54-55 0 0,0 0-1 0 0,0 0 0 0 0,1-1 0 0 0,-1 1 0 0 0,1-1 1 0 0,0 0-1 0 0,1-1 0 0 0,-1 1 0 0 0,1-1 0 0 0,-1 0 0 0 0,1-1 1 0 0,0 1-1 0 0,0-1 0 0 0,0 0 0 0 0,0-1 0 0 0,0 1 1 0 0,1-1-1 0 0,-1-1 0 0 0,0 1 0 0 0,13-1 0 0 0,-17-1 14 0 0,-1 1-1 0 0,1-1 0 0 0,-1 0 0 0 0,0 0 0 0 0,1 1 0 0 0,-1-1 0 0 0,0 0 1 0 0,1 0-1 0 0,-1 0 0 0 0,0-1 0 0 0,0 1 0 0 0,0 0 0 0 0,0 0 0 0 0,0-1 1 0 0,0 1-1 0 0,0 0 0 0 0,0-1 0 0 0,-1 1 0 0 0,1-1 0 0 0,0 1 0 0 0,-1-1 1 0 0,0 1-1 0 0,1-1 0 0 0,-1 0 0 0 0,0 1 0 0 0,1-1 0 0 0,-1 0 0 0 0,0-1 1 0 0,1-57 147 0 0,-1 49-100 0 0,-1-13 171 0 0,-1 0 0 0 0,-8-33 0 0 0,5 34-1022 0 0,1-1 1 0 0,0-33-1 0 0,5 62-3030 0 0,5 7-2880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3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141 206 5683 0 0,'0'0'13275'0'0,"15"-56"-10236"0"0,-5 16-2364 0 0,-6 21-39 0 0,1 0 0 0 0,1 0 1 0 0,15-33-1 0 0,-20 69 627 0 0,-5 17-1387 0 0,-6 5 9 0 0,1 1 0 0 0,2 0-1 0 0,1 0 1 0 0,1 47 0 0 0,-30-87 168 0 0,-90 0-117 0 0,124 0 21 0 0,45 0 57 0 0,4-2 353 0 0,0-3 1 0 0,57-12 0 0 0,-80 12-343 0 0,-21 5-267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4802 0 0,'0'0'13801'0'0,"0"6"-13113"0"0,12 192 5499 0 0,-16-73-5330 0 0,4-124-836 0 0,0-19-136 0 0,-1-41 155 0 0,3 0-1 0 0,3 0 1 0 0,2 1-1 0 0,18-67 1 0 0,-25 125-40 0 0,0 0 0 0 0,0 0 0 0 0,0-1 0 0 0,0 1 0 0 0,0 0 0 0 0,0-1 0 0 0,0 1 0 0 0,0 0 1 0 0,0 0-1 0 0,0-1 0 0 0,1 1 0 0 0,-1 0 0 0 0,0 0 0 0 0,0 0 0 0 0,0-1 0 0 0,0 1 0 0 0,1 0 0 0 0,-1 0 0 0 0,0 0 0 0 0,0-1 0 0 0,1 1 1 0 0,-1 0-1 0 0,0 0 0 0 0,0 0 0 0 0,1 0 0 0 0,-1 0 0 0 0,0 0 0 0 0,0-1 0 0 0,1 1 0 0 0,-1 0 0 0 0,0 0 0 0 0,1 0 0 0 0,-1 0 1 0 0,0 0-1 0 0,0 0 0 0 0,1 0 0 0 0,-1 0 0 0 0,0 0 0 0 0,0 0 0 0 0,1 0 0 0 0,-1 1 0 0 0,14 9 3 0 0,12 21 91 0 0,-24-28-50 0 0,11 17-15 0 0,-1 0 0 0 0,11 24-1 0 0,20 33 69 0 0,-38-70-92 0 0,-1-1 0 0 0,1 0 0 0 0,0 0 0 0 0,1 0 1 0 0,-1-1-1 0 0,1 0 0 0 0,0 0 0 0 0,12 7 0 0 0,-17-11 2 0 0,0 0-1 0 0,1 0 0 0 0,-1 0 0 0 0,1 0 1 0 0,-1 0-1 0 0,1 0 0 0 0,-1-1 1 0 0,1 1-1 0 0,0 0 0 0 0,-1-1 0 0 0,1 1 1 0 0,0-1-1 0 0,-1 0 0 0 0,1 0 1 0 0,0 0-1 0 0,-1 0 0 0 0,1 0 0 0 0,0 0 1 0 0,0 0-1 0 0,-1 0 0 0 0,1-1 0 0 0,0 1 1 0 0,-1 0-1 0 0,1-1 0 0 0,0 0 1 0 0,-1 1-1 0 0,1-1 0 0 0,-1 0 0 0 0,1 0 1 0 0,-1 0-1 0 0,1 0 0 0 0,-1 0 1 0 0,0 0-1 0 0,1 0 0 0 0,-1-1 0 0 0,0 1 1 0 0,0 0-1 0 0,0-1 0 0 0,0 1 1 0 0,0-1-1 0 0,0 1 0 0 0,0-1 0 0 0,-1 1 1 0 0,1-1-1 0 0,-1 0 0 0 0,1 1 1 0 0,-1-1-1 0 0,1 0 0 0 0,-1 1 0 0 0,0-3 1 0 0,3-11 73 0 0,-1-1 0 0 0,-1 0 0 0 0,0 0 0 0 0,-3-20 0 0 0,2 28-67 0 0,-1-3 12 0 0,-1 1-1 0 0,0-1 1 0 0,-1 1-1 0 0,0-1 1 0 0,-6-11 0 0 0,-5-18 16 0 0,13 58-14461 0 0,4-3 4403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4306 0 0,'0'0'18825'0'0,"-55"98"-18441"0"0,44-74-320 0 0,3 0-881 0 0,6-10-4417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3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93 252 320 0 0,'0'0'15973'0'0,"1"-6"-14522"0"0,19-93 1190 0 0,-13 74-1428 0 0,-1 0-1 0 0,-2-1 1 0 0,3-44 0 0 0,-12 409-675 0 0,6-323-589 0 0,-3-4 256 0 0,-17-10-11 0 0,12-2-195 0 0,-98 2-265 0 0,104-2 244 0 0,30 0-205 0 0,-3-2 530 0 0,-1-1 0 0 0,1-1-1 0 0,27-8 1 0 0,-9 2-49 0 0,-30 3-859 0 0,-11-3-5377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4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4386 0 0,'0'0'15938'0'0,"6"9"-14807"0"0,-5-6-1139 0 0,8 11 672 0 0,-1 0 0 0 0,0 1 0 0 0,8 25-1 0 0,-15-36-590 0 0,0-1-1 0 0,1 1 0 0 0,-1 0 1 0 0,0 0-1 0 0,-1 0 0 0 0,1 0 1 0 0,-1 0-1 0 0,0 0 0 0 0,0 0 1 0 0,0 0-1 0 0,0 0 0 0 0,-1 0 1 0 0,1 0-1 0 0,-1 0 0 0 0,0 0 1 0 0,0 0-1 0 0,-1 0 0 0 0,1-1 1 0 0,-1 1-1 0 0,0 0 0 0 0,0-1 1 0 0,0 1-1 0 0,-4 4 1 0 0,-27 20-2488 0 0,10-12-5842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6:4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4562 0 0,'0'0'14735'0'0,"1"0"-14511"0"0,0 0 1 0 0,0 0-1 0 0,0-1 0 0 0,-1 1 1 0 0,1 0-1 0 0,0 0 0 0 0,0 0 1 0 0,0 0-1 0 0,-1 0 1 0 0,1 1-1 0 0,0-1 0 0 0,0 0 1 0 0,0 0-1 0 0,-1 0 0 0 0,1 1 1 0 0,0-1-1 0 0,0 0 0 0 0,-1 1 1 0 0,2 0-1 0 0,-2 278 3341 0 0,0-278-3421 0 0,0-7-8 0 0,0-259 88 0 0,0 264-215 0 0,0-1 0 0 0,0 1 0 0 0,0-1 0 0 0,0 1 0 0 0,0-1 0 0 0,0 0 0 0 0,1 1 0 0 0,-1-1 0 0 0,0 1 0 0 0,1-1 0 0 0,-1 1 0 0 0,1-1 0 0 0,-1 1 0 0 0,1-1 0 0 0,1-1 0 0 0,-1 3-6 0 0,-1 0 0 0 0,1 0-1 0 0,-1 0 1 0 0,0 0 0 0 0,1 0-1 0 0,-1 0 1 0 0,1 0 0 0 0,-1 0-1 0 0,1 0 1 0 0,-1 0 0 0 0,1 0-1 0 0,-1 0 1 0 0,1 0 0 0 0,-1 0-1 0 0,1 0 1 0 0,-1 0 0 0 0,1 1-1 0 0,-1-1 1 0 0,1 0 0 0 0,-1 0-1 0 0,0 1 1 0 0,1-1 0 0 0,-1 0-1 0 0,1 1 1 0 0,-1-1 0 0 0,0 0 0 0 0,1 1-1 0 0,-1-1 1 0 0,0 0 0 0 0,1 1-1 0 0,31 47 87 0 0,-27-39-61 0 0,10 17 24 0 0,1-2 0 0 0,2 0 0 0 0,30 33 0 0 0,-42-50-56 0 0,1-1 0 0 0,-1-1-1 0 0,1 1 1 0 0,0-1 0 0 0,1 0 0 0 0,-1-1 0 0 0,1 1 0 0 0,0-2 0 0 0,0 1 0 0 0,0-1 0 0 0,1 0 0 0 0,-1-1 0 0 0,1 0 0 0 0,-1 0 0 0 0,1-1 0 0 0,12 1 0 0 0,-20-3 5 0 0,1 1 0 0 0,-1-1 0 0 0,1 1 0 0 0,-1-1 0 0 0,1 0 0 0 0,-1 1 0 0 0,0-1 0 0 0,1 0 0 0 0,-1 0 0 0 0,0 0 0 0 0,0 0 0 0 0,1 0 0 0 0,-1 0 0 0 0,0 0 0 0 0,0-1 0 0 0,0 1 0 0 0,0 0 0 0 0,-1-1 0 0 0,1 1 1 0 0,0 0-1 0 0,-1-1 0 0 0,1 1 0 0 0,0-1 0 0 0,-1 1 0 0 0,0-1 0 0 0,1 1 0 0 0,-1-1 0 0 0,0 0 0 0 0,0 1 0 0 0,0-3 0 0 0,4-55 205 0 0,-4 53-178 0 0,-1-57 255 0 0,-11-85 0 0 0,10 137-295 0 0,3 18-1353 0 0,6 20-4074 0 0,4-12-1941 0 0,0 2-5287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1:07:0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24575,'874'0'-1365,"-843"0"-5461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7:1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141 115 5875 0 0,'0'-2'10090'0'0,"0"-4"-6050"0"0,0-28-3718 0 0,6-39 1911 0 0,-6 110-2247 0 0,-1-1 24 0 0,2 0 1 0 0,1 0-1 0 0,2 0 0 0 0,12 51 0 0 0,-16-86-9 0 0,0-1 0 0 0,-1 1 0 0 0,1 0-1 0 0,0 0 1 0 0,-1-1 0 0 0,1 1 0 0 0,-1 0 0 0 0,1-1 0 0 0,-1 1 0 0 0,1 0-1 0 0,-1-1 1 0 0,1 1 0 0 0,-1-1 0 0 0,0 1 0 0 0,1-1 0 0 0,-1 1 0 0 0,0-1-1 0 0,0 1 1 0 0,1-1 0 0 0,-1 0 0 0 0,0 1 0 0 0,0-1 0 0 0,1 0-1 0 0,-1 0 1 0 0,0 1 0 0 0,0-1 0 0 0,0 0 0 0 0,0 0 0 0 0,1 0 0 0 0,-1 0-1 0 0,0 0 1 0 0,-1 0 0 0 0,-43 4 55 0 0,28-3-44 0 0,-1 1-23 0 0,12-2 4 0 0,0 0 1 0 0,1 0-1 0 0,-1 1 1 0 0,0 0-1 0 0,1 0 0 0 0,-1 1 1 0 0,1-1-1 0 0,0 1 0 0 0,-6 3 1 0 0,10-4-8 0 0,1-1-1 0 0,0 0 1 0 0,-1 0 0 0 0,1 0 0 0 0,0 1 0 0 0,-1-1 0 0 0,1 0-1 0 0,0 0 1 0 0,0 1 0 0 0,-1-1 0 0 0,1 0 0 0 0,0 1 0 0 0,0-1-1 0 0,0 0 1 0 0,-1 1 0 0 0,1-1 0 0 0,0 0 0 0 0,0 1 0 0 0,0-1-1 0 0,0 0 1 0 0,0 1 0 0 0,0-1 0 0 0,0 0 0 0 0,0 1 0 0 0,0-1-1 0 0,0 1 1 0 0,0-1 0 0 0,0 0 0 0 0,0 1 0 0 0,0-1-1 0 0,0 0 1 0 0,0 1 0 0 0,0-1 0 0 0,0 0 0 0 0,1 1 0 0 0,13 6-101 0 0,20-3 269 0 0,-33-4-156 0 0,41 3 596 0 0,0-2 0 0 0,1-3-1 0 0,77-11 1 0 0,-120 13-583 0 0,-1 0-1 0 0,1 0 1 0 0,0 0 0 0 0,0 0 0 0 0,0 0-1 0 0,0 0 1 0 0,0 0 0 0 0,0 0 0 0 0,-1 0 0 0 0,1 0-1 0 0,0 0 1 0 0,0 0 0 0 0,0 0 0 0 0,0 0-1 0 0,0 0 1 0 0,0 0 0 0 0,-1-1 0 0 0,1 1-1 0 0,0 0 1 0 0,0 0 0 0 0,0 0 0 0 0,0 0-1 0 0,0 0 1 0 0,0 0 0 0 0,0 0 0 0 0,0 0-1 0 0,0-1 1 0 0,0 1 0 0 0,-1 0 0 0 0,1 0-1 0 0,0 0 1 0 0,0 0 0 0 0,0 0 0 0 0,0 0 0 0 0,0-1-1 0 0,0 1 1 0 0,0 0 0 0 0,0 0 0 0 0,0 0-1 0 0,0 0 1 0 0,0 0 0 0 0,0-1 0 0 0,0 1-1 0 0,0 0 1 0 0,0 0 0 0 0,0 0 0 0 0,0 0-1 0 0,1 0 1 0 0,-1 0 0 0 0,0-1 0 0 0,0 1-1 0 0,0 0 1 0 0,0 0 0 0 0,0 0 0 0 0,0 0 0 0 0,0 0-1 0 0,0 0 1 0 0,0 0 0 0 0,0 0 0 0 0,1-1-1 0 0,-1 1 1 0 0,0 0 0 0 0,-12-4 34 0 0,3 2-447 0 0,1 1-1 0 0,-1 1 1 0 0,0-1 0 0 0,0 2-1 0 0,-15 1 1 0 0,20-1-305 0 0,1-1 0 0 0,-1 1 0 0 0,1 1 0 0 0,-1-1 0 0 0,1 0 0 0 0,-1 1 0 0 0,1 0 0 0 0,0 0 0 0 0,-6 4 0 0 0,-11 12-5734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7:2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30 226 3426 0 0,'0'0'9126'0'0,"7"-22"-1103"0"0,-7 22-7930 0 0,0-1 1 0 0,1 1-1 0 0,-1 0 1 0 0,0 0-1 0 0,0 0 1 0 0,0 0-1 0 0,0 0 1 0 0,1 0-1 0 0,-1 0 1 0 0,0 0-1 0 0,0 0 1 0 0,0 0-1 0 0,1 0 1 0 0,-1 0-1 0 0,0 0 1 0 0,0 0-1 0 0,0 0 1 0 0,1 0-1 0 0,-1 0 1 0 0,0 0-1 0 0,0 0 1 0 0,0 0-1 0 0,0 0 1 0 0,1 0-1 0 0,-1 1 1 0 0,0-1-1 0 0,0 0 1 0 0,0 0-1 0 0,0 0 1 0 0,0 0-1 0 0,1 0 1 0 0,-1 0-1 0 0,0 1 1 0 0,0-1-1 0 0,0 0 1 0 0,0 0-1 0 0,0 0 1 0 0,0 0-1 0 0,0 1 1 0 0,1-1-1 0 0,-1 0 1 0 0,0 0-1 0 0,0 0 1 0 0,0 1-1 0 0,3 14 1262 0 0,-3 27-1785 0 0,0-32 906 0 0,-2 24-352 0 0,-1 0 1 0 0,-8 34 0 0 0,4-25-62 0 0,-6-123-434 0 0,7 40 388 0 0,3-1-1 0 0,1 1 1 0 0,3-1 0 0 0,9-76-1 0 0,-2 98 137 0 0,-8 18-151 0 0,0 1-1 0 0,0 0 0 0 0,0 0 1 0 0,0 0-1 0 0,1 0 0 0 0,-1 0 1 0 0,0-1-1 0 0,0 1 1 0 0,0 0-1 0 0,1 0 0 0 0,-1 0 1 0 0,0 0-1 0 0,0 0 1 0 0,0 0-1 0 0,1 0 0 0 0,-1 0 1 0 0,0 0-1 0 0,0 0 0 0 0,0 0 1 0 0,1 0-1 0 0,-1 0 1 0 0,0 0-1 0 0,0 0 0 0 0,0 0 1 0 0,1 0-1 0 0,-1 0 1 0 0,0 0-1 0 0,0 0 0 0 0,0 0 1 0 0,1 0-1 0 0,-1 1 0 0 0,0-1 1 0 0,0 0-1 0 0,0 0 1 0 0,1 0-1 0 0,-1 0 0 0 0,0 0 1 0 0,0 1-1 0 0,0-1 1 0 0,0 0-1 0 0,1 0 0 0 0,14 33-2 0 0,-7-15 29 0 0,32 82 211 0 0,-30-72-204 0 0,1 0 0 0 0,1 0-1 0 0,22 35 1 0 0,-32-60-45 0 0,1 1 1 0 0,0-1-1 0 0,1 0 0 0 0,-1 1 0 0 0,0-1 0 0 0,1-1 0 0 0,0 1 0 0 0,0-1 1 0 0,0 1-1 0 0,6 2 0 0 0,-8-4 3 0 0,1 0 1 0 0,-1 0-1 0 0,1 0 1 0 0,-1-1-1 0 0,1 1 1 0 0,-1 0-1 0 0,1-1 1 0 0,-1 0-1 0 0,1 0 1 0 0,0 0-1 0 0,-1 0 1 0 0,1 0-1 0 0,-1 0 1 0 0,1-1-1 0 0,-1 1 1 0 0,1-1-1 0 0,-1 0 0 0 0,1 1 1 0 0,-1-1-1 0 0,4-2 1 0 0,-5 2 5 0 0,1-1 0 0 0,-1 0 0 0 0,1 1 0 0 0,-1-1 0 0 0,0 0-1 0 0,0 0 1 0 0,0 0 0 0 0,0 0 0 0 0,0 0 0 0 0,0 0 0 0 0,0 0 0 0 0,-1 0 0 0 0,1 0 0 0 0,-1-1 0 0 0,1 1 0 0 0,-1 0 0 0 0,0-4 0 0 0,0-46 40 0 0,-1 33-43 0 0,7-276 951 0 0,-6 294-947 0 0,0 4-385 0 0,0 0 85 0 0,0 0 0 0 0,0 0 0 0 0,0 0 0 0 0,1 0 0 0 0,-1 0 0 0 0,1 0 0 0 0,0 0 0 0 0,0 0 0 0 0,0-1 1 0 0,0 1-1 0 0,4 5 0 0 0,-3-2-700 0 0,8 16-2887 0 0,5 2-2838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7:2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12278 0 0,'0'0'10436'0'0,"-50"113"-10340"0"0,31-83-48 0 0,4-4-176 0 0,2-2-1680 0 0,6-9-3091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7:2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59 299 7475 0 0,'0'0'6081'0'0,"3"-17"-4062"0"0,23-144 2300 0 0,-5 41 43 0 0,-18 248-2118 0 0,-3-88-2240 0 0,1 71-81 0 0,0-100 6 0 0,1 0-1 0 0,-1 0 1 0 0,2 0-1 0 0,0 0 0 0 0,0 0 1 0 0,1-1-1 0 0,6 15 1 0 0,-10-24 68 0 0,0 0 1 0 0,0-1 0 0 0,0 1 0 0 0,0 0-1 0 0,0-1 1 0 0,0 1 0 0 0,0 0 0 0 0,0-1 0 0 0,-1 1-1 0 0,1 0 1 0 0,0-1 0 0 0,0 1 0 0 0,-1-1 0 0 0,1 1-1 0 0,0 0 1 0 0,-1-1 0 0 0,1 1 0 0 0,-1-1 0 0 0,1 1-1 0 0,-1-1 1 0 0,1 0 0 0 0,-1 1 0 0 0,1-1 0 0 0,-1 1-1 0 0,1-1 1 0 0,-1 0 0 0 0,0 1 0 0 0,1-1 0 0 0,-1 0-1 0 0,0 0 1 0 0,1 1 0 0 0,-1-1 0 0 0,0 0-1 0 0,1 0 1 0 0,-1 0 0 0 0,-1 0 0 0 0,-32 9 18 0 0,28-8-52 0 0,-9 3-159 0 0,0-2-1 0 0,0 0 1 0 0,-23 1-1 0 0,38-3 188 0 0,49 0-53 0 0,-38-1 215 0 0,1-1 0 0 0,-1 0 0 0 0,0 0 0 0 0,1-1 0 0 0,-1 0 0 0 0,-1-1 1 0 0,1-1-1 0 0,0 1 0 0 0,-1-2 0 0 0,0 1 0 0 0,11-10 0 0 0,-10 0 632 0 0,-7 5-2412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7:2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11029 0 0,'0'0'11253'0'0,"-13"90"-11029"0"0,-1-62-176 0 0,1-3-144 0 0,4-4-2033 0 0,1-4-5234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27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69 165 4146 0 0,'0'0'7179'0'0,"0"-15"-5327"0"0,0-78 1181 0 0,0 45-87 0 0,0 40-1365 0 0,0 16-22 0 0,1 13-1377 0 0,2 0 1 0 0,0 0 0 0 0,2-1 0 0 0,8 28-1 0 0,9 42 487 0 0,-17-66-487 0 0,-3-14-119 0 0,0 0-1 0 0,-1 1 1 0 0,0-1-1 0 0,0 0 1 0 0,-2 17-1 0 0,0-25-50 0 0,1-1-1 0 0,-1 1 1 0 0,0-1-1 0 0,0 1 1 0 0,0-1-1 0 0,0 0 1 0 0,0 1-1 0 0,0-1 1 0 0,-1 0-1 0 0,1 0 1 0 0,0 0-1 0 0,0 0 0 0 0,-1 0 1 0 0,1 0-1 0 0,-1 0 1 0 0,-2 1-1 0 0,-32 14 228 0 0,21-10-190 0 0,4 0-53 0 0,8-4 2 0 0,0 0 1 0 0,-1 0-1 0 0,1-1 0 0 0,-1 1 1 0 0,1-1-1 0 0,-1 0 1 0 0,1 0-1 0 0,-1 0 1 0 0,0 0-1 0 0,-4 0 505 0 0,33-1 436 0 0,20 1 28 0 0,-29 0-677 0 0,0 0 0 0 0,1-1 0 0 0,-1 0 0 0 0,0-2 0 0 0,0 0 0 0 0,0 0 0 0 0,30-10 0 0 0,-45 12-285 0 0,-1 0 0 0 0,0 0 0 0 0,1 0-1 0 0,-1 0 1 0 0,0 0 0 0 0,1-1 0 0 0,-1 1 0 0 0,0 0 0 0 0,1 0 0 0 0,-1 0 0 0 0,0 0 0 0 0,0 0 0 0 0,1 0-1 0 0,-1-1 1 0 0,0 1 0 0 0,0 0 0 0 0,1 0 0 0 0,-1 0 0 0 0,0-1 0 0 0,0 1 0 0 0,0 0 0 0 0,1 0-1 0 0,-1-1 1 0 0,0 1 0 0 0,0 0 0 0 0,0 0 0 0 0,0-1 0 0 0,1 1 0 0 0,-1 0 0 0 0,0-1 0 0 0,0 1 0 0 0,0 0-1 0 0,0-1 1 0 0,0 1 0 0 0,0 0 0 0 0,0-1 0 0 0,0 1 0 0 0,0 0 0 0 0,0 0 0 0 0,0-1 0 0 0,0 1-1 0 0,0 0 1 0 0,-1-1 0 0 0,-13-7-100 0 0,-24 0-4440 0 0,26 8-828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2:4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150 351 3778 0 0,'0'0'6203'0'0,"12"-4"676"0"0,1-3-5453 0 0,-8-14-931 0 0,-1 0 1 0 0,-1 0-1 0 0,-1-1 1 0 0,-1 1-1 0 0,-1 0 1 0 0,-5-38 0 0 0,2-11 151 0 0,-3-13 548 0 0,6 82-746 0 0,1 69-748 0 0,82 359 886 0 0,-81-412-565 0 0,12 138 14 0 0,-14-153 117 0 0,-275 21-137 0 0,275-21-86 0 0,78 0-602 0 0,4 1 1092 0 0,-40 1-128 0 0,0-1 0 0 0,0-2 0 0 0,1-3 0 0 0,-2-1 0 0 0,48-12 0 0 0,-80 14-128 0 0,-16 4-667 0 0,-14 7-5900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2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124 332 3842 0 0,'-1'-6'13603'0'0,"0"-27"-12744"0"0,1-10-259 0 0,1-6 227 0 0,-2 1 0 0 0,-2-1 1 0 0,-11-54-1 0 0,16 119-792 0 0,-1 0 0 0 0,0 1 0 0 0,-3 30 0 0 0,0 23 137 0 0,41 205-156 0 0,-40-274 4 0 0,1 0-1 0 0,-1 0 1 0 0,0 0 0 0 0,0-1 0 0 0,0 1-1 0 0,0 0 1 0 0,0-1 0 0 0,0 1 0 0 0,0-1-1 0 0,0 1 1 0 0,0-1 0 0 0,0 1 0 0 0,0-1-1 0 0,0 0 1 0 0,0 1 0 0 0,0-1-1 0 0,0 0 1 0 0,0 0 0 0 0,0 0 0 0 0,0 0-1 0 0,-1 0 1 0 0,1 0 0 0 0,0 0 0 0 0,-1-1-1 0 0,-45 1-143 0 0,37 0 177 0 0,-51 7-8 0 0,102 5-339 0 0,19-3 641 0 0,-28-4 167 0 0,53 3-1 0 0,-85-8-345 0 0,4 1-221 0 0,0 1 32 0 0,-1-1 0 0 0,1 0 0 0 0,0-1 0 0 0,0 1 0 0 0,0-1 0 0 0,0 1 0 0 0,0-1 0 0 0,0 0 0 0 0,0-1 0 0 0,4 0 0 0 0,-2 1-1 0 0,10-1-123 0 0,-8 2 225 0 0,-11 10-8340 0 0,3-10 7471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2:5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 3538 0 0,'0'0'16391'0'0,"15"-10"-15735"0"0,-15 15-175 0 0,0 12-161 0 0,0 5-208 0 0,0 5 192 0 0,-4 4-192 0 0,-3 1-288 0 0,-3-1-1585 0 0,3-6-3041 0 0,3-3-4706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2:5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55 396 5667 0 0,'0'0'11528'0'0,"6"-16"-10600"0"0,6-15-305 0 0,-3-1-1 0 0,0 0 1 0 0,-2-1 0 0 0,5-62-1 0 0,-12-61 1750 0 0,-1 242-2438 0 0,-1-31-37 0 0,2 1 0 0 0,3 0 1 0 0,17 99-1 0 0,-15-138 60 0 0,-2 1 0 0 0,0 0 1 0 0,0 24-1 0 0,-52-40 150 0 0,-45-2-281 0 0,93 0 126 0 0,42-1-235 0 0,31-10 891 0 0,-46 6-475 0 0,1 1-1 0 0,32 0 1 0 0,-58 19-6568 0 0,-1 0-2646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19:1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 4962 0 0,'0'0'7948'0'0,"-4"0"-7150"0"0,-8-2-439 0 0,-30-5-37 0 0,21 11-5269 0 0,14 10-2841 0 0,6 15 7422 0 0,1-23-487 0 0,0-1 418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2:5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5058 0 0,'0'0'14455'0'0,"40"0"-13591"0"0,-37 21-271 0 0,0 5 31 0 0,-3 12 0 0 0,0 9-160 0 0,0 9-159 0 0,-17 4-177 0 0,-6-1-32 0 0,-3 0-128 0 0,-3-10-561 0 0,9-5-2672 0 0,0-15-3602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2:5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1777 0 0,'0'0'14326'0'0,"3"-6"-13192"0"0,-3 6-1080 0 0,0 0-1 0 0,0-1 0 0 0,0 1 0 0 0,0-1 1 0 0,0 1-1 0 0,0 0 0 0 0,0-1 1 0 0,0 1-1 0 0,0-1 0 0 0,0 1 0 0 0,1 0 1 0 0,-1-1-1 0 0,0 1 0 0 0,0 0 1 0 0,0-1-1 0 0,0 1 0 0 0,1 0 1 0 0,-1-1-1 0 0,0 1 0 0 0,0 0 0 0 0,1-1 1 0 0,-1 1-1 0 0,0 0 0 0 0,0 0 1 0 0,1-1-1 0 0,-1 1 0 0 0,0 0 0 0 0,1 0 1 0 0,-1-1-1 0 0,1 1 0 0 0,-1 0 1 0 0,0 0-1 0 0,1 0 0 0 0,-1 0 1 0 0,0 0-1 0 0,1 0 0 0 0,-1 0 0 0 0,1-1 1 0 0,-1 1-1 0 0,0 0 0 0 0,1 0 1 0 0,-1 1-1 0 0,1-1 0 0 0,-1 0 1 0 0,0 0-1 0 0,1 0 0 0 0,-1 0 0 0 0,1 0 1 0 0,-1 0-1 0 0,0 0 0 0 0,1 1 1 0 0,-1-1-1 0 0,0 0 0 0 0,1 0 0 0 0,-1 0 1 0 0,0 1-1 0 0,1-1 0 0 0,6 37 1318 0 0,-6 79-880 0 0,-2-87-164 0 0,1 367 753 0 0,0-395-1133 0 0,-6-26-96 0 0,-4-114 83 0 0,12-248 1 0 0,-2 385 73 0 0,0 0 1 0 0,-1 1-1 0 0,1-1 1 0 0,0 0-1 0 0,0 0 0 0 0,0 1 1 0 0,1-1-1 0 0,-1 0 0 0 0,0 1 1 0 0,0-1-1 0 0,1 0 1 0 0,-1 0-1 0 0,1 1 0 0 0,0-1 1 0 0,0 1-1 0 0,-1-1 1 0 0,1 1-1 0 0,0-1 0 0 0,0 1 1 0 0,0-1-1 0 0,0 1 0 0 0,1 0 1 0 0,-1 0-1 0 0,2-2 1 0 0,-1 3 1 0 0,-1 1 0 0 0,1 0 1 0 0,0-1-1 0 0,-1 1 0 0 0,1 0 1 0 0,-1 0-1 0 0,1 0 1 0 0,-1 0-1 0 0,0 0 0 0 0,1 0 1 0 0,-1 0-1 0 0,0 1 0 0 0,0-1 1 0 0,0 0-1 0 0,0 1 1 0 0,0-1-1 0 0,0 1 0 0 0,1 2 1 0 0,43 85 341 0 0,-45-87-337 0 0,25 60 104 0 0,-13-29-76 0 0,1-1 1 0 0,2 0-1 0 0,1-1 0 0 0,20 30 0 0 0,-30-54-47 0 0,-1 1 0 0 0,2-1-1 0 0,-1 0 1 0 0,1-1 0 0 0,0 1 0 0 0,0-1 0 0 0,0-1-1 0 0,1 1 1 0 0,0-1 0 0 0,0 0 0 0 0,1-1-1 0 0,-1 0 1 0 0,1-1 0 0 0,0 1 0 0 0,0-2-1 0 0,0 1 1 0 0,0-1 0 0 0,1-1 0 0 0,15 2-1 0 0,-18-3 8 0 0,1 0-1 0 0,0 0 0 0 0,0 0 0 0 0,0-1 0 0 0,-1 0 0 0 0,1-1 0 0 0,0 1 0 0 0,-1-1 0 0 0,1-1 0 0 0,-1 0 0 0 0,0 0 1 0 0,0 0-1 0 0,0-1 0 0 0,0 0 0 0 0,0 0 0 0 0,-1-1 0 0 0,0 0 0 0 0,0 0 0 0 0,0 0 0 0 0,-1-1 0 0 0,0 0 0 0 0,0 0 1 0 0,0 0-1 0 0,-1-1 0 0 0,1 1 0 0 0,-2-1 0 0 0,1 0 0 0 0,-1 0 0 0 0,0 0 0 0 0,0-1 0 0 0,-1 1 0 0 0,0-1 0 0 0,-1 0 1 0 0,1 1-1 0 0,-1-1 0 0 0,-1-9 0 0 0,3-17 87 0 0,-1 0 0 0 0,-2-1 0 0 0,-2 1 1 0 0,-1 0-1 0 0,-2 0 0 0 0,-1 0 0 0 0,-1 1 1 0 0,-16-41-1 0 0,11 40 33 0 0,2-1-739 0 0,16 36-939 0 0,12 18-1377 0 0,2 6-3838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3:2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140 292 368 0 0,'0'0'6030'0'0,"24"-3"8225"0"0,-15 0-11575 0 0,-1-12-2506 0 0,-1 1-1 0 0,0-1 1 0 0,-2-1 0 0 0,1 1-1 0 0,-2-1 1 0 0,6-31-1 0 0,-5 6 500 0 0,-1-65 1 0 0,-4 106-488 0 0,0 46-292 0 0,3 56 134 0 0,-1-46 25 0 0,-2-1 0 0 0,-10 87-1 0 0,10-140-44 0 0,-1-1-1 0 0,1 0 1 0 0,0 0-1 0 0,0 1 1 0 0,-1-1 0 0 0,1 0-1 0 0,0 0 1 0 0,-1 0-1 0 0,1 1 1 0 0,-1-1-1 0 0,0 0 1 0 0,1 0-1 0 0,-1 0 1 0 0,0 0 0 0 0,0 0-1 0 0,0 0 1 0 0,0 0-1 0 0,0 0 1 0 0,0-1-1 0 0,0 1 1 0 0,0 0-1 0 0,0 0 1 0 0,0-1-1 0 0,0 1 1 0 0,0-1 0 0 0,0 1-1 0 0,-1-1 1 0 0,1 1-1 0 0,0-1 1 0 0,0 0-1 0 0,-1 0 1 0 0,1 1-1 0 0,0-1 1 0 0,0 0-1 0 0,-1 0 1 0 0,1 0 0 0 0,0 0-1 0 0,-1-1 1 0 0,1 1-1 0 0,0 0 1 0 0,0-1-1 0 0,-2 1 1 0 0,-12-1 33 0 0,-152 1-95 0 0,166 0 38 0 0,36 0-376 0 0,229-15 1734 0 0,-254 12-793 0 0,-10 3-683 0 0,1 0-1 0 0,-1 0 0 0 0,0 0 0 0 0,0-1 1 0 0,1 1-1 0 0,-1 0 0 0 0,0 0 1 0 0,0 0-1 0 0,1 0 0 0 0,-1 0 1 0 0,0 0-1 0 0,1-1 0 0 0,-1 1 1 0 0,0 0-1 0 0,0 0 0 0 0,1 0 1 0 0,-1 0-1 0 0,0 0 0 0 0,1 0 1 0 0,-1 0-1 0 0,0 0 0 0 0,1 0 1 0 0,-1 0-1 0 0,0 1 0 0 0,0-1 1 0 0,1 0-1 0 0,-1 0 0 0 0,0 0 1 0 0,0 0-1 0 0,1 0 0 0 0,-1 0 1 0 0,0 1-1 0 0,0-1 0 0 0,1 0 0 0 0,-1 0 1 0 0,0 0-1 0 0,0 1 0 0 0,1-1 1 0 0,-1 0-1 0 0,0 0 0 0 0,0 1 1 0 0,0-1-1 0 0,0 0 0 0 0,0 0 1 0 0,1 1-1 0 0,-1-1 0 0 0,0 0 1 0 0,0 1-1 0 0,0-1 0 0 0,0 0 1 0 0,0 0-1 0 0,0 1 0 0 0,0-1 1 0 0,0 0-1 0 0,0 1 0 0 0,0-1 1 0 0,0 0-1 0 0,0 1 0 0 0,0-1 1 0 0,0 0-1 0 0,0 0 0 0 0,0 1 0 0 0,-1-1 1 0 0,1 14-7053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4:0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7652 0 0,'0'0'10687'0'0,"1"0"-10396"0"0,0 0 0 0 0,0 0 0 0 0,0 0 0 0 0,1 0 0 0 0,-1 0 0 0 0,0 0 0 0 0,0 0 0 0 0,0 0 0 0 0,0 0 0 0 0,0 0 0 0 0,0 1 0 0 0,0-1 0 0 0,0 1 1 0 0,0-1-1 0 0,0 0 0 0 0,0 1 0 0 0,0 0 0 0 0,0-1 0 0 0,0 1 0 0 0,0 0 0 0 0,0-1 0 0 0,1 2 0 0 0,-3 7-216 0 0,-1-1 1 0 0,1 1-1 0 0,-1 0 1 0 0,-1-1-1 0 0,0 0 1 0 0,0 1 0 0 0,0-1-1 0 0,-1 0 1 0 0,0-1-1 0 0,-7 11 1 0 0,-61 77-188 0 0,51-68 1 0 0,12-16-423 0 0,-41 50-1775 0 0,34-42-1537 0 0,-2-2-3343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4:0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126 179 3041 0 0,'0'0'9749'0'0,"0"-19"-7914"0"0,0 6-1581 0 0,0-28 984 0 0,7-64 0 0 0,-9 152 1854 0 0,7 39-2988 0 0,-2-43 107 0 0,12 119 370 0 0,-44-161 217 0 0,8 1-715 0 0,0 1 1 0 0,-1 0-1 0 0,-39 13 0 0 0,61-16-83 0 0,0 0-1 0 0,0 0 1 0 0,0 0-1 0 0,0 0 1 0 0,0 0-1 0 0,1 0 1 0 0,-1 0-1 0 0,0 0 1 0 0,0 0-1 0 0,0 0 1 0 0,0 0-1 0 0,0 0 1 0 0,0 0-1 0 0,0 0 1 0 0,0 0-1 0 0,0 0 0 0 0,0 0 1 0 0,0 0-1 0 0,0 0 1 0 0,0 0-1 0 0,1 0 1 0 0,-1 0-1 0 0,0 1 1 0 0,0-1-1 0 0,0 0 1 0 0,0 0-1 0 0,0 0 1 0 0,0 0-1 0 0,0 0 1 0 0,0 0-1 0 0,0 0 1 0 0,0 0-1 0 0,0 0 1 0 0,0 0-1 0 0,0 0 1 0 0,0 0-1 0 0,0 0 1 0 0,0 1-1 0 0,0-1 1 0 0,0 0-1 0 0,0 0 1 0 0,0 0-1 0 0,0 0 1 0 0,0 0-1 0 0,0 0 0 0 0,0 0 1 0 0,0 0-1 0 0,0 0 1 0 0,0 0-1 0 0,0 0 1 0 0,0 1-1 0 0,0-1 1 0 0,0 0-1 0 0,0 0 1 0 0,15 2-254 0 0,19-1-61 0 0,-13-4 602 0 0,0-1-1 0 0,-1-2 1 0 0,37-13 0 0 0,-40 12-405 0 0,0 1 0 0 0,1 1 0 0 0,0 0-1 0 0,-1 1 1 0 0,1 1 0 0 0,20 0 0 0 0,-34 4-2675 0 0,-2 8-3149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4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17 5971 0 0,'0'0'13006'0'0,"-1"17"-6790"0"0,2 35-5755 0 0,-1 29-212 0 0,0-47-191 0 0,0-27-56 0 0,0-11-22 0 0,3-50 182 0 0,-2 37-151 0 0,0 0-1 0 0,0-1 1 0 0,-2 1 0 0 0,0 0 0 0 0,-1 0-1 0 0,-7-30 1 0 0,3 117-438 0 0,16 19 570 0 0,-1-35-132 0 0,-7-18-88 0 0,-3-35 73 0 0,0 0 0 0 0,0 0-1 0 0,0 0 1 0 0,-1 0 0 0 0,1 0-1 0 0,0 0 1 0 0,0 0 0 0 0,-1 0-1 0 0,1-1 1 0 0,-1 1 0 0 0,1 0-1 0 0,0-1 1 0 0,-1 1-1 0 0,1-1 1 0 0,-1 0 0 0 0,1 1-1 0 0,-1-1 1 0 0,0 0 0 0 0,1 0-1 0 0,-3 0 1 0 0,-40 3-216 0 0,42-3 198 0 0,-66 1-674 0 0,67-1 592 0 0,33-1-491 0 0,-20 1 611 0 0,18 0 321 0 0,-16 0-280 0 0,1 0 0 0 0,-1 0 0 0 0,1-2 0 0 0,0 0 0 0 0,-1 0 0 0 0,0-1 0 0 0,0-1 0 0 0,0-1 0 0 0,14-5 0 0 0,-26 8-1014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4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 1105 0 0,'0'0'12373'0'0,"15"2"-4300"0"0,-13 188-5053 0 0,-12-232-2877 0 0,7 33-153 0 0,1 0 0 0 0,0 0 0 0 0,0-1 0 0 0,0-13 1 0 0,2-94 70 0 0,0 117-55 0 0,0 0-1 0 0,0 0 1 0 0,0 0 0 0 0,0-1 0 0 0,0 1-1 0 0,0 0 1 0 0,0 0 0 0 0,0 0-1 0 0,0-1 1 0 0,0 1 0 0 0,0 0-1 0 0,0 0 1 0 0,0 0 0 0 0,0 0 0 0 0,0-1-1 0 0,0 1 1 0 0,0 0 0 0 0,0 0-1 0 0,0 0 1 0 0,1 0 0 0 0,-1-1 0 0 0,0 1-1 0 0,0 0 1 0 0,0 0 0 0 0,0 0-1 0 0,0 0 1 0 0,0 0 0 0 0,1 0-1 0 0,-1-1 1 0 0,0 1 0 0 0,0 0 0 0 0,0 0-1 0 0,0 0 1 0 0,0 0 0 0 0,1 0-1 0 0,-1 0 1 0 0,0 0 0 0 0,0 0 0 0 0,0 0-1 0 0,1 0 1 0 0,-1 0 0 0 0,0 0-1 0 0,0 0 1 0 0,0 0 0 0 0,0 0 0 0 0,1 0-1 0 0,9 6 61 0 0,10 13-79 0 0,-19-18 33 0 0,14 16 26 0 0,-2 2 0 0 0,0 0 0 0 0,16 30 0 0 0,-20-32-14 0 0,1 0-1 0 0,0 0 1 0 0,2-1 0 0 0,0 0-1 0 0,19 18 1 0 0,-31-33-33 0 0,0-1 1 0 0,1 1-1 0 0,-1-1 1 0 0,1 1-1 0 0,-1-1 0 0 0,1 1 1 0 0,-1-1-1 0 0,1 0 1 0 0,-1 1-1 0 0,1-1 0 0 0,0 0 1 0 0,-1 0-1 0 0,1 1 0 0 0,0-1 1 0 0,-1 0-1 0 0,1 0 1 0 0,-1 0-1 0 0,1 0 0 0 0,0 0 1 0 0,-1 0-1 0 0,1 0 1 0 0,0 0-1 0 0,-1 0 0 0 0,1 0 1 0 0,0 0-1 0 0,-1 0 1 0 0,1 0-1 0 0,0-1 0 0 0,-1 1 1 0 0,1 0-1 0 0,-1 0 1 0 0,2-1-1 0 0,11-21-41 0 0,-2-32 0 0 0,-10 38 71 0 0,-1 0 1 0 0,-1 0-1 0 0,0-1 1 0 0,-6-21-1 0 0,-1-17 5 0 0,8 36-838 0 0,2 14-2814 0 0,4 12-2653 0 0,-1 6-310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4:2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5859 0 0,'0'0'15479'0'0,"6"70"-14855"0"0,-6-48-208 0 0,0 2-192 0 0,-6-4-160 0 0,-2-1-768 0 0,1-7-3042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4:2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63 170 4274 0 0,'0'0'11013'0'0,"2"-16"-10269"0"0,25-138 1121 0 0,-29 197 2897 0 0,2 141-4447 0 0,0-176-305 0 0,1-1-1 0 0,0 1 0 0 0,1-1 1 0 0,0 0-1 0 0,0 1 0 0 0,0-1 1 0 0,7 11-1 0 0,-42-18 546 0 0,18 1-567 0 0,9-1 18 0 0,0 0-1 0 0,0 0 1 0 0,0 0 0 0 0,0 0 0 0 0,0-1 0 0 0,-1 0 0 0 0,-10-4-1 0 0,17 5-23 0 0,28 0-225 0 0,-8-1 758 0 0,-1-1 0 0 0,31-7 0 0 0,-31 5-817 0 0,0 0 1 0 0,29 0-1 0 0,-46 4-398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4:2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6451 0 0,'0'0'12886'0'0,"-11"89"-12902"0"0,1-75-1809 0 0,1-3-3185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19:3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78 162 2497 0 0,'0'0'12934'0'0,"4"1"-11736"0"0,-3 0-1089 0 0,0 0 1 0 0,1 0-1 0 0,-1-1 0 0 0,0 1 1 0 0,0 0-1 0 0,1-1 0 0 0,-1 1 1 0 0,1-1-1 0 0,-1 0 0 0 0,0 1 1 0 0,1-1-1 0 0,-1 0 0 0 0,1 0 1 0 0,-1 0-1 0 0,1 0 0 0 0,-1 0 1 0 0,0 0-1 0 0,1 0 0 0 0,-1-1 0 0 0,1 1 1 0 0,-1 0-1 0 0,0-1 0 0 0,1 1 1 0 0,-1-1-1 0 0,0 0 0 0 0,1 1 1 0 0,-1-1-1 0 0,0 0 0 0 0,0 0 1 0 0,0 0-1 0 0,0 0 0 0 0,0 0 1 0 0,0 0-1 0 0,0 0 0 0 0,0 0 1 0 0,0 0-1 0 0,0 0 0 0 0,0 0 1 0 0,-1-1-1 0 0,1 1 0 0 0,0 0 1 0 0,-1-1-1 0 0,1 1 0 0 0,-1 0 1 0 0,0-1-1 0 0,1-1 0 0 0,6-12 314 0 0,-1-1 0 0 0,-1 1 0 0 0,0-1 1 0 0,-1 0-1 0 0,-1 0 0 0 0,3-31 0 0 0,-3 97 313 0 0,-33 81-516 0 0,-4 23-200 0 0,34-154-13 0 0,-1 1 0 0 0,1 0-1 0 0,0 0 1 0 0,-1-1 0 0 0,1 1 0 0 0,0-1 0 0 0,-1 1-1 0 0,1 0 1 0 0,-1-1 0 0 0,1 1 0 0 0,-1-1 0 0 0,1 1-1 0 0,-1-1 1 0 0,0 1 0 0 0,1-1 0 0 0,-1 1 0 0 0,0-1-1 0 0,1 0 1 0 0,-1 1 0 0 0,0-1 0 0 0,1 0 0 0 0,-1 0-1 0 0,0 1 1 0 0,0-1 0 0 0,1 0 0 0 0,-2 0 0 0 0,-31 2 62 0 0,-28-12-172 0 0,307 6 617 0 0,-221 6-60 0 0,-22-1 93 0 0,-16 0-272 0 0,-16-3-226 0 0,0-1 0 0 0,0-1 0 0 0,-48-14 0 0 0,26 6-128 0 0,51 12-10 0 0,-1-1 0 0 0,0 1 1 0 0,0 0-1 0 0,1 0 0 0 0,-1 0 0 0 0,0 0 1 0 0,0 0-1 0 0,1 0 0 0 0,-1 0 0 0 0,0 0 0 0 0,0 0 1 0 0,1 0-1 0 0,-1 0 0 0 0,0 0 0 0 0,0 0 1 0 0,1 1-1 0 0,-1-1 0 0 0,0 0 0 0 0,1 1 0 0 0,-1-1 1 0 0,0 0-1 0 0,1 1 0 0 0,-1-1 0 0 0,0 1 0 0 0,1-1 1 0 0,-1 1-1 0 0,1-1 0 0 0,-1 1 0 0 0,1 0 1 0 0,-1-1-1 0 0,1 1 0 0 0,0-1 0 0 0,-1 1 0 0 0,1 0 1 0 0,0 0-1 0 0,-1-1 0 0 0,1 1 0 0 0,0 0 1 0 0,0-1-1 0 0,-1 2 0 0 0,1 0-787 0 0,0 1 0 0 0,0-1 0 0 0,0 0 0 0 0,0 0 1 0 0,0 0-1 0 0,1 0 0 0 0,-1 1 0 0 0,1-1 0 0 0,-1 0 0 0 0,1 0 0 0 0,0 0 0 0 0,0 0 0 0 0,0 0 1 0 0,1 2-1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22:34:2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4 285 3586 0 0,'0'0'7518'0'0,"0"-36"-1881"0"0,-4-155 155 0 0,4 224-5509 0 0,6 250 653 0 0,-2-588 369 0 0,-4 304-1304 0 0,0 0-1 0 0,-1 1 1 0 0,1-1 0 0 0,0 1 0 0 0,0-1 0 0 0,0 0-1 0 0,0 1 1 0 0,0-1 0 0 0,0 1 0 0 0,0-1 0 0 0,1 0-1 0 0,-1 1 1 0 0,0-1 0 0 0,0 1 0 0 0,0-1 0 0 0,1 1 0 0 0,-1-1-1 0 0,0 1 1 0 0,0-1 0 0 0,1 1 0 0 0,-1-1 0 0 0,0 1-1 0 0,1-1 1 0 0,-1 1 0 0 0,1-1 0 0 0,10 9-38 0 0,14 31 67 0 0,-20-30 92 0 0,39 75 5 0 0,-37-66-113 0 0,2 0 1 0 0,0-1-1 0 0,0 0 1 0 0,2-1-1 0 0,23 29 0 0 0,-31-42-28 0 0,1-1-1 0 0,-1 0 1 0 0,1 0 0 0 0,0 0-1 0 0,-1-1 1 0 0,1 1-1 0 0,0-1 1 0 0,0 0 0 0 0,0 0-1 0 0,0 0 1 0 0,0-1-1 0 0,0 1 1 0 0,0-1 0 0 0,1 0-1 0 0,-1 0 1 0 0,0 0-1 0 0,0-1 1 0 0,0 1 0 0 0,4-2-1 0 0,-4-3 37 0 0,0 0-1 0 0,-1 0 0 0 0,1-1 1 0 0,-1 1-1 0 0,0-1 0 0 0,-1 0 1 0 0,0 0-1 0 0,0 1 0 0 0,0-1 1 0 0,0-1-1 0 0,0-10 0 0 0,2-12 6 0 0,-2 0 0 0 0,-1 0 0 0 0,-2 0 1 0 0,0 0-1 0 0,-2 0 0 0 0,-11-46 0 0 0,13 63-437 0 0,7 16-389 0 0,2 7-2113 0 0,-3-1-3834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9C6B5-7FCC-1BAA-BDC5-161BEF2D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6B03D-7076-2E06-1812-80DE64E87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E84F81-6960-D492-EADB-AA831CF7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C1164-5C28-BA96-74C0-BAD111A5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099BF-CBFF-ED18-3F1E-9BA53AA8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05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8FDFD-4BC5-1293-4564-ABFD6F44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C9CB42-54B0-04FF-F1B8-71BF9942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A68055-6509-3F7F-B4E9-B86DE2FF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89A066-ED0B-6E19-1A66-4A42F067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5AECA-631C-3311-291F-31140937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8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235986-1274-BABA-E413-47267828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558FD5-1FFD-FDB3-5E28-C32304CB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6343B-6F2B-0289-F5A0-D03D22CC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EF07F-10D6-8231-19A0-1516C5B6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6B2E4A-45DB-C05E-0D45-24BA9355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6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838D6-3E43-A5AF-684D-1E5CDB81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B5CBC6-A88A-CFF7-7342-282FBF72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953B8-E01B-98EA-0629-8842D20D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ACC2B-DC0B-C478-4230-4F83B9F0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8FA55-89D5-49C7-6306-4064C90C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40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EA607-AC06-9FFC-FCA6-F25A537E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1714BA-F9C9-D6BF-F471-5A1691B4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39B49-CFF8-7418-DC49-1AD45F2E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76446-A67F-EE00-1A02-D574A834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A1FBC-3A4F-E851-4CC2-2625C4D0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1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183B-C715-654D-79CB-F38588CE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CA410-0C0C-509C-B1DA-6CFF02344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888BCC-CE4A-6C3A-785B-9E236D7C7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F57FA1-28C5-B9A5-D6B0-1E9678B9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AA49BA-A599-44FA-5A2D-0FF652EA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6B1B1F-4318-9721-2CCF-81260C69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87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2811-56B8-581A-9B00-016818B5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87D08-306C-62E7-E4F4-D7C65EBEC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83F78A-6827-629D-BF3C-FB7029C10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7107EE-C008-6EEB-4339-998F162B8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F9A327-7944-3011-5593-67E22766A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EF614F-7F9C-1086-5227-433FDC38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6B7972-1DF2-67AB-FD9A-310B9E4B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8167FE-4F72-C43F-00C2-6B7D06F8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14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C92EC-2A03-193B-3D52-40FB3AF3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5B84E4-070E-2D04-7BBA-B7FBD2B1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42BDB2-A4F7-20DC-9F52-888F92ED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24A434-311B-8268-381E-CFA81526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4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EA478F-8310-751B-10A1-6FCED00B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5323C4-82E6-B980-37BF-80EDD85D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C9BE01-4B14-5933-2252-D2440498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97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1E45F-23BF-ED38-3E54-B556CD11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E62C8-3C4E-4C01-8D87-B21B6596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388476-984F-0F86-7584-315ECECF1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6D0A2C-5406-F4EA-32FD-0239690B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5B5FFC-C9C2-AC6B-672A-736A5307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A46ACC-69A3-EDCA-7F68-3ADAE16C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7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A47F8-9302-2DCF-0494-634D5A0D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9D284A-E9FC-4D21-7728-865671EFE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4C1A11-30C1-ECA7-FD55-F7291907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23DEDE-DE71-1E87-9E02-3366C2A1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6AF54C-5B27-E7DE-38FA-26371D6B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59261D-4C9E-345B-470F-33D0D923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0DF22D-DE61-8985-F6B1-FF651EA0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2E2735-1480-D05F-CC82-2453832A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9759F-02B4-81E9-6605-67993F044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15D0-2687-40AA-939E-3024D5DE183F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5DDD41-9C24-DDF0-7115-EBD1BDE14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87AD5-BC15-E508-46AD-BE9C7AF88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C933-B6F4-4E73-973D-AE5114D0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41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4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88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6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8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9" Type="http://schemas.openxmlformats.org/officeDocument/2006/relationships/image" Target="../media/image8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87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0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DE65ED1-1031-8B54-C4C7-0A9D355E1DE1}"/>
              </a:ext>
            </a:extLst>
          </p:cNvPr>
          <p:cNvSpPr txBox="1"/>
          <p:nvPr/>
        </p:nvSpPr>
        <p:spPr>
          <a:xfrm>
            <a:off x="133895" y="0"/>
            <a:ext cx="215210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</a:rPr>
              <a:t>Cliente</a:t>
            </a:r>
          </a:p>
          <a:p>
            <a:r>
              <a:rPr lang="pt-BR" sz="1800" dirty="0">
                <a:solidFill>
                  <a:srgbClr val="000000"/>
                </a:solidFill>
              </a:rPr>
              <a:t>Dependente</a:t>
            </a:r>
          </a:p>
          <a:p>
            <a:r>
              <a:rPr lang="pt-BR" sz="1800" dirty="0">
                <a:solidFill>
                  <a:srgbClr val="000000"/>
                </a:solidFill>
              </a:rPr>
              <a:t>Empresa</a:t>
            </a:r>
          </a:p>
          <a:p>
            <a:r>
              <a:rPr lang="pt-BR" sz="1800" dirty="0" err="1">
                <a:solidFill>
                  <a:srgbClr val="000000"/>
                </a:solidFill>
              </a:rPr>
              <a:t>ContratoEmpresa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 err="1">
                <a:solidFill>
                  <a:srgbClr val="000000"/>
                </a:solidFill>
              </a:rPr>
              <a:t>HistoricoCliente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 err="1">
                <a:solidFill>
                  <a:srgbClr val="000000"/>
                </a:solidFill>
              </a:rPr>
              <a:t>ContratoCliente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 err="1">
                <a:solidFill>
                  <a:srgbClr val="000000"/>
                </a:solidFill>
              </a:rPr>
              <a:t>ContratoParceiro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>
                <a:solidFill>
                  <a:srgbClr val="000000"/>
                </a:solidFill>
              </a:rPr>
              <a:t>Parceiro</a:t>
            </a:r>
          </a:p>
          <a:p>
            <a:r>
              <a:rPr lang="pt-BR" sz="1800" dirty="0" err="1">
                <a:solidFill>
                  <a:srgbClr val="000000"/>
                </a:solidFill>
              </a:rPr>
              <a:t>TipoParceiro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>
                <a:solidFill>
                  <a:srgbClr val="000000"/>
                </a:solidFill>
              </a:rPr>
              <a:t>Plano</a:t>
            </a:r>
          </a:p>
          <a:p>
            <a:r>
              <a:rPr lang="pt-BR" sz="1800" dirty="0">
                <a:solidFill>
                  <a:srgbClr val="000000"/>
                </a:solidFill>
              </a:rPr>
              <a:t>Serviço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7126FD-2CCF-557D-C976-EECD6DD2EA23}"/>
              </a:ext>
            </a:extLst>
          </p:cNvPr>
          <p:cNvSpPr/>
          <p:nvPr/>
        </p:nvSpPr>
        <p:spPr>
          <a:xfrm>
            <a:off x="3243942" y="1752541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Titular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6C96B7-0094-97AE-C011-C5FFCFCF4C44}"/>
              </a:ext>
            </a:extLst>
          </p:cNvPr>
          <p:cNvSpPr/>
          <p:nvPr/>
        </p:nvSpPr>
        <p:spPr>
          <a:xfrm>
            <a:off x="2569026" y="3296076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Beneficiario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6D77B3-D229-A131-B601-5F47EF7D97B7}"/>
              </a:ext>
            </a:extLst>
          </p:cNvPr>
          <p:cNvSpPr/>
          <p:nvPr/>
        </p:nvSpPr>
        <p:spPr>
          <a:xfrm>
            <a:off x="3243942" y="209006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8070FB4E-CE3F-F010-879F-9BBD72CF872A}"/>
              </a:ext>
            </a:extLst>
          </p:cNvPr>
          <p:cNvSpPr/>
          <p:nvPr/>
        </p:nvSpPr>
        <p:spPr>
          <a:xfrm>
            <a:off x="3431177" y="1058092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09486A6C-AF29-4AB0-F86A-CE838F514367}"/>
              </a:ext>
            </a:extLst>
          </p:cNvPr>
          <p:cNvSpPr/>
          <p:nvPr/>
        </p:nvSpPr>
        <p:spPr>
          <a:xfrm>
            <a:off x="2884712" y="2523249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B0CD377-9633-9023-FAEA-A31E90072294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3457301" y="822960"/>
            <a:ext cx="674916" cy="247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D760B9-8AEC-854D-AF15-19476C9892D5}"/>
              </a:ext>
            </a:extLst>
          </p:cNvPr>
          <p:cNvSpPr/>
          <p:nvPr/>
        </p:nvSpPr>
        <p:spPr>
          <a:xfrm>
            <a:off x="6457405" y="1752541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ContratoCliente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368E0B-A98A-C887-FC7A-3469724A2F50}"/>
              </a:ext>
            </a:extLst>
          </p:cNvPr>
          <p:cNvSpPr/>
          <p:nvPr/>
        </p:nvSpPr>
        <p:spPr>
          <a:xfrm>
            <a:off x="6457405" y="209006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ContratoEmpresa</a:t>
            </a:r>
            <a:endParaRPr lang="pt-BR" sz="1600" dirty="0"/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A7716813-3E42-8DEF-A75C-02A785C471C6}"/>
              </a:ext>
            </a:extLst>
          </p:cNvPr>
          <p:cNvSpPr/>
          <p:nvPr/>
        </p:nvSpPr>
        <p:spPr>
          <a:xfrm>
            <a:off x="5037908" y="287383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C14AA64D-7795-0685-2E16-F0122841DECE}"/>
              </a:ext>
            </a:extLst>
          </p:cNvPr>
          <p:cNvSpPr/>
          <p:nvPr/>
        </p:nvSpPr>
        <p:spPr>
          <a:xfrm>
            <a:off x="5037908" y="1830918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FE45E67-B8B3-DC1D-5CCE-3DFE7638C210}"/>
              </a:ext>
            </a:extLst>
          </p:cNvPr>
          <p:cNvSpPr/>
          <p:nvPr/>
        </p:nvSpPr>
        <p:spPr>
          <a:xfrm>
            <a:off x="8860970" y="997013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Plano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4C114098-7EFA-3521-5C78-28410E108324}"/>
              </a:ext>
            </a:extLst>
          </p:cNvPr>
          <p:cNvSpPr/>
          <p:nvPr/>
        </p:nvSpPr>
        <p:spPr>
          <a:xfrm>
            <a:off x="9048205" y="287383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8" name="Losango 17">
            <a:extLst>
              <a:ext uri="{FF2B5EF4-FFF2-40B4-BE49-F238E27FC236}">
                <a16:creationId xmlns:a16="http://schemas.microsoft.com/office/drawing/2014/main" id="{10A0FCDB-7BF9-5A3E-7AD5-FAE0CAB57D12}"/>
              </a:ext>
            </a:extLst>
          </p:cNvPr>
          <p:cNvSpPr/>
          <p:nvPr/>
        </p:nvSpPr>
        <p:spPr>
          <a:xfrm>
            <a:off x="9048205" y="1830918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CE12A85-CA1C-AD58-5B9A-0A7007E0943F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8233955" y="515983"/>
            <a:ext cx="81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DAC69F0-4093-F965-67DC-E0A0169AB06D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9749245" y="744583"/>
            <a:ext cx="0" cy="25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42EC3A0-26C7-6766-9B9C-6D15B76CD0D3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233955" y="2059518"/>
            <a:ext cx="81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D7FFC7C-9FAF-EA6E-B843-791154C76783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V="1">
            <a:off x="9749245" y="1610967"/>
            <a:ext cx="0" cy="21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C4FC1476-D672-F96B-95AF-C23A00F10C77}"/>
              </a:ext>
            </a:extLst>
          </p:cNvPr>
          <p:cNvSpPr/>
          <p:nvPr/>
        </p:nvSpPr>
        <p:spPr>
          <a:xfrm>
            <a:off x="2579912" y="4580828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historicoCliente</a:t>
            </a:r>
            <a:endParaRPr lang="pt-BR" sz="1600" dirty="0"/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3F56AE33-A6A0-006C-4FE7-D4B442A1015B}"/>
              </a:ext>
            </a:extLst>
          </p:cNvPr>
          <p:cNvSpPr/>
          <p:nvPr/>
        </p:nvSpPr>
        <p:spPr>
          <a:xfrm>
            <a:off x="2756261" y="3997057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618183C8-0B61-1B96-216C-350A57909E61}"/>
                  </a:ext>
                </a:extLst>
              </p14:cNvPr>
              <p14:cNvContentPartPr/>
              <p14:nvPr/>
            </p14:nvContentPartPr>
            <p14:xfrm>
              <a:off x="169149" y="182006"/>
              <a:ext cx="487800" cy="5184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618183C8-0B61-1B96-216C-350A57909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09" y="173366"/>
                <a:ext cx="5054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CA2143E1-8A83-55DC-C9D3-6EA744B9EB55}"/>
                  </a:ext>
                </a:extLst>
              </p14:cNvPr>
              <p14:cNvContentPartPr/>
              <p14:nvPr/>
            </p14:nvContentPartPr>
            <p14:xfrm>
              <a:off x="156549" y="417086"/>
              <a:ext cx="416520" cy="2772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CA2143E1-8A83-55DC-C9D3-6EA744B9EB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549" y="408446"/>
                <a:ext cx="4341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A6B911AC-E630-6DF8-8A06-FFF1C7D793EB}"/>
                  </a:ext>
                </a:extLst>
              </p14:cNvPr>
              <p14:cNvContentPartPr/>
              <p14:nvPr/>
            </p14:nvContentPartPr>
            <p14:xfrm>
              <a:off x="169149" y="705086"/>
              <a:ext cx="574200" cy="5256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A6B911AC-E630-6DF8-8A06-FFF1C7D793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509" y="696446"/>
                <a:ext cx="5918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3AF4E30A-4D82-A487-FC7B-E3CF7FBD9DBB}"/>
                  </a:ext>
                </a:extLst>
              </p14:cNvPr>
              <p14:cNvContentPartPr/>
              <p14:nvPr/>
            </p14:nvContentPartPr>
            <p14:xfrm>
              <a:off x="169149" y="966446"/>
              <a:ext cx="523080" cy="399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3AF4E30A-4D82-A487-FC7B-E3CF7FBD9D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509" y="957806"/>
                <a:ext cx="5407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DE29E2EB-BC80-2542-8010-BEEA33A79DF6}"/>
                  </a:ext>
                </a:extLst>
              </p14:cNvPr>
              <p14:cNvContentPartPr/>
              <p14:nvPr/>
            </p14:nvContentPartPr>
            <p14:xfrm>
              <a:off x="208749" y="1266686"/>
              <a:ext cx="457200" cy="3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DE29E2EB-BC80-2542-8010-BEEA33A79D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749" y="1257686"/>
                <a:ext cx="47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60C423C6-8808-195A-D746-8EFE41C3D124}"/>
                  </a:ext>
                </a:extLst>
              </p14:cNvPr>
              <p14:cNvContentPartPr/>
              <p14:nvPr/>
            </p14:nvContentPartPr>
            <p14:xfrm>
              <a:off x="143229" y="1541006"/>
              <a:ext cx="575640" cy="3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60C423C6-8808-195A-D746-8EFE41C3D1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229" y="1532366"/>
                <a:ext cx="593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991F9783-398D-F125-1F39-6BB4CCFABEAB}"/>
                  </a:ext>
                </a:extLst>
              </p14:cNvPr>
              <p14:cNvContentPartPr/>
              <p14:nvPr/>
            </p14:nvContentPartPr>
            <p14:xfrm>
              <a:off x="208749" y="2637926"/>
              <a:ext cx="325800" cy="36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991F9783-398D-F125-1F39-6BB4CCFABE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749" y="2629286"/>
                <a:ext cx="343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Retângulo 41">
            <a:extLst>
              <a:ext uri="{FF2B5EF4-FFF2-40B4-BE49-F238E27FC236}">
                <a16:creationId xmlns:a16="http://schemas.microsoft.com/office/drawing/2014/main" id="{459012D0-32A7-7C7C-3E0B-78042184C4ED}"/>
              </a:ext>
            </a:extLst>
          </p:cNvPr>
          <p:cNvSpPr/>
          <p:nvPr/>
        </p:nvSpPr>
        <p:spPr>
          <a:xfrm>
            <a:off x="6439988" y="4569883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EB6437F-FDA2-1D92-5270-84416A31D08D}"/>
              </a:ext>
            </a:extLst>
          </p:cNvPr>
          <p:cNvSpPr/>
          <p:nvPr/>
        </p:nvSpPr>
        <p:spPr>
          <a:xfrm>
            <a:off x="6439988" y="6028598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TipoParceiro</a:t>
            </a:r>
            <a:endParaRPr lang="pt-BR" sz="1600" dirty="0"/>
          </a:p>
        </p:txBody>
      </p:sp>
      <p:sp>
        <p:nvSpPr>
          <p:cNvPr id="44" name="Losango 43">
            <a:extLst>
              <a:ext uri="{FF2B5EF4-FFF2-40B4-BE49-F238E27FC236}">
                <a16:creationId xmlns:a16="http://schemas.microsoft.com/office/drawing/2014/main" id="{E11C9C0E-3A36-2785-C6B7-17087EE99B1C}"/>
              </a:ext>
            </a:extLst>
          </p:cNvPr>
          <p:cNvSpPr/>
          <p:nvPr/>
        </p:nvSpPr>
        <p:spPr>
          <a:xfrm>
            <a:off x="6644640" y="5445183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CCCD428-2C36-C767-F022-D66979F701C6}"/>
              </a:ext>
            </a:extLst>
          </p:cNvPr>
          <p:cNvSpPr/>
          <p:nvPr/>
        </p:nvSpPr>
        <p:spPr>
          <a:xfrm>
            <a:off x="9879872" y="4580828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Parceiro</a:t>
            </a:r>
          </a:p>
        </p:txBody>
      </p:sp>
      <p:sp>
        <p:nvSpPr>
          <p:cNvPr id="47" name="Losango 46">
            <a:extLst>
              <a:ext uri="{FF2B5EF4-FFF2-40B4-BE49-F238E27FC236}">
                <a16:creationId xmlns:a16="http://schemas.microsoft.com/office/drawing/2014/main" id="{E020527F-28D3-3EE6-51AF-567DD823E2E8}"/>
              </a:ext>
            </a:extLst>
          </p:cNvPr>
          <p:cNvSpPr/>
          <p:nvPr/>
        </p:nvSpPr>
        <p:spPr>
          <a:xfrm>
            <a:off x="8347165" y="4641728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8FFC89D-4558-E4DE-C5DF-B974CF5D9F37}"/>
              </a:ext>
            </a:extLst>
          </p:cNvPr>
          <p:cNvSpPr/>
          <p:nvPr/>
        </p:nvSpPr>
        <p:spPr>
          <a:xfrm>
            <a:off x="6496593" y="3237383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Serviço</a:t>
            </a:r>
          </a:p>
        </p:txBody>
      </p:sp>
      <p:sp>
        <p:nvSpPr>
          <p:cNvPr id="49" name="Losango 48">
            <a:extLst>
              <a:ext uri="{FF2B5EF4-FFF2-40B4-BE49-F238E27FC236}">
                <a16:creationId xmlns:a16="http://schemas.microsoft.com/office/drawing/2014/main" id="{1A7AECE6-7070-B2BB-8625-891AE4433088}"/>
              </a:ext>
            </a:extLst>
          </p:cNvPr>
          <p:cNvSpPr/>
          <p:nvPr/>
        </p:nvSpPr>
        <p:spPr>
          <a:xfrm>
            <a:off x="6627223" y="4008090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50" name="Losango 49">
            <a:extLst>
              <a:ext uri="{FF2B5EF4-FFF2-40B4-BE49-F238E27FC236}">
                <a16:creationId xmlns:a16="http://schemas.microsoft.com/office/drawing/2014/main" id="{D9D35038-7C27-82C3-A909-33776D2C806F}"/>
              </a:ext>
            </a:extLst>
          </p:cNvPr>
          <p:cNvSpPr/>
          <p:nvPr/>
        </p:nvSpPr>
        <p:spPr>
          <a:xfrm>
            <a:off x="6627223" y="2605909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61006BB1-B3CD-1462-D6F4-E20B5017C8DA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7328263" y="2366495"/>
            <a:ext cx="17417" cy="220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42B0F19-2A0E-3607-6C49-654EFDF1A727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>
            <a:off x="8216538" y="4876860"/>
            <a:ext cx="1663334" cy="1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osango 57">
            <a:extLst>
              <a:ext uri="{FF2B5EF4-FFF2-40B4-BE49-F238E27FC236}">
                <a16:creationId xmlns:a16="http://schemas.microsoft.com/office/drawing/2014/main" id="{BF47401B-F2BE-183B-D90F-DB11D2AE46F6}"/>
              </a:ext>
            </a:extLst>
          </p:cNvPr>
          <p:cNvSpPr/>
          <p:nvPr/>
        </p:nvSpPr>
        <p:spPr>
          <a:xfrm>
            <a:off x="4743993" y="3291751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59" name="Losango 58">
            <a:extLst>
              <a:ext uri="{FF2B5EF4-FFF2-40B4-BE49-F238E27FC236}">
                <a16:creationId xmlns:a16="http://schemas.microsoft.com/office/drawing/2014/main" id="{4A9FBC89-40A0-75D5-4039-A30C4A6DEFD3}"/>
              </a:ext>
            </a:extLst>
          </p:cNvPr>
          <p:cNvSpPr/>
          <p:nvPr/>
        </p:nvSpPr>
        <p:spPr>
          <a:xfrm>
            <a:off x="4663438" y="4621956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432B9B35-D393-FF6F-9519-5C58C18545D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>
            <a:off x="3457301" y="3910030"/>
            <a:ext cx="10886" cy="67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2821FE3D-4F7A-EB71-F6FC-25D6C1655617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4274818" y="3520351"/>
            <a:ext cx="469175" cy="117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30716B4B-6CAC-ADCD-2A20-6CB803C6A03B}"/>
              </a:ext>
            </a:extLst>
          </p:cNvPr>
          <p:cNvCxnSpPr>
            <a:stCxn id="58" idx="3"/>
            <a:endCxn id="48" idx="1"/>
          </p:cNvCxnSpPr>
          <p:nvPr/>
        </p:nvCxnSpPr>
        <p:spPr>
          <a:xfrm>
            <a:off x="6146073" y="3520351"/>
            <a:ext cx="350520" cy="2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7FCFE32-B2B2-9BDE-9E00-6AB05BEF4B0F}"/>
              </a:ext>
            </a:extLst>
          </p:cNvPr>
          <p:cNvCxnSpPr>
            <a:stCxn id="30" idx="3"/>
            <a:endCxn id="42" idx="1"/>
          </p:cNvCxnSpPr>
          <p:nvPr/>
        </p:nvCxnSpPr>
        <p:spPr>
          <a:xfrm flipV="1">
            <a:off x="4356462" y="4876860"/>
            <a:ext cx="2083526" cy="1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E764F5B1-E55D-C4BC-B3EE-E286C6C8DFEF}"/>
              </a:ext>
            </a:extLst>
          </p:cNvPr>
          <p:cNvSpPr/>
          <p:nvPr/>
        </p:nvSpPr>
        <p:spPr>
          <a:xfrm>
            <a:off x="9929950" y="6028598"/>
            <a:ext cx="177655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ContratoParceiro</a:t>
            </a:r>
            <a:endParaRPr lang="pt-BR" sz="1600" dirty="0"/>
          </a:p>
        </p:txBody>
      </p:sp>
      <p:sp>
        <p:nvSpPr>
          <p:cNvPr id="78" name="Losango 77">
            <a:extLst>
              <a:ext uri="{FF2B5EF4-FFF2-40B4-BE49-F238E27FC236}">
                <a16:creationId xmlns:a16="http://schemas.microsoft.com/office/drawing/2014/main" id="{D691FB3C-FE11-B7EA-FD2B-9760CACFE8C7}"/>
              </a:ext>
            </a:extLst>
          </p:cNvPr>
          <p:cNvSpPr/>
          <p:nvPr/>
        </p:nvSpPr>
        <p:spPr>
          <a:xfrm>
            <a:off x="10067107" y="5433313"/>
            <a:ext cx="140208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4295C817-4D63-F516-07A9-C208C8C9FA67}"/>
              </a:ext>
            </a:extLst>
          </p:cNvPr>
          <p:cNvCxnSpPr>
            <a:stCxn id="46" idx="2"/>
            <a:endCxn id="77" idx="0"/>
          </p:cNvCxnSpPr>
          <p:nvPr/>
        </p:nvCxnSpPr>
        <p:spPr>
          <a:xfrm>
            <a:off x="10768147" y="5194782"/>
            <a:ext cx="50078" cy="83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D69E4AF5-EB71-1143-05FD-E1590390E3F3}"/>
                  </a:ext>
                </a:extLst>
              </p14:cNvPr>
              <p14:cNvContentPartPr/>
              <p14:nvPr/>
            </p14:nvContentPartPr>
            <p14:xfrm>
              <a:off x="-1329681" y="1279875"/>
              <a:ext cx="31680" cy="2124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D69E4AF5-EB71-1143-05FD-E1590390E3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338321" y="1270875"/>
                <a:ext cx="49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12ABEFED-FD57-ABED-98FD-B584ADFA21C2}"/>
                  </a:ext>
                </a:extLst>
              </p14:cNvPr>
              <p14:cNvContentPartPr/>
              <p14:nvPr/>
            </p14:nvContentPartPr>
            <p14:xfrm>
              <a:off x="11118688" y="5232372"/>
              <a:ext cx="98640" cy="1256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12ABEFED-FD57-ABED-98FD-B584ADFA21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09688" y="5223372"/>
                <a:ext cx="11628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998F8F3-FC66-7991-43BC-936085658FA2}"/>
              </a:ext>
            </a:extLst>
          </p:cNvPr>
          <p:cNvGrpSpPr/>
          <p:nvPr/>
        </p:nvGrpSpPr>
        <p:grpSpPr>
          <a:xfrm>
            <a:off x="11165488" y="5791452"/>
            <a:ext cx="418680" cy="258840"/>
            <a:chOff x="11165488" y="5791452"/>
            <a:chExt cx="4186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DEAFD4AB-C2CB-4D41-1C03-2D98AB0CF975}"/>
                    </a:ext>
                  </a:extLst>
                </p14:cNvPr>
                <p14:cNvContentPartPr/>
                <p14:nvPr/>
              </p14:nvContentPartPr>
              <p14:xfrm>
                <a:off x="11165488" y="5814852"/>
                <a:ext cx="127080" cy="1609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DEAFD4AB-C2CB-4D41-1C03-2D98AB0CF9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56848" y="5806212"/>
                  <a:ext cx="144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0D93132-1FBA-845C-2BFE-019B9A0AAE2F}"/>
                    </a:ext>
                  </a:extLst>
                </p14:cNvPr>
                <p14:cNvContentPartPr/>
                <p14:nvPr/>
              </p14:nvContentPartPr>
              <p14:xfrm>
                <a:off x="11340088" y="5932212"/>
                <a:ext cx="31680" cy="1180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0D93132-1FBA-845C-2BFE-019B9A0AAE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31088" y="5923572"/>
                  <a:ext cx="49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192AE7C-501F-D5B8-6300-8F40F3769404}"/>
                    </a:ext>
                  </a:extLst>
                </p14:cNvPr>
                <p14:cNvContentPartPr/>
                <p14:nvPr/>
              </p14:nvContentPartPr>
              <p14:xfrm>
                <a:off x="11464288" y="5791452"/>
                <a:ext cx="119880" cy="1976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192AE7C-501F-D5B8-6300-8F40F37694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455648" y="5782452"/>
                  <a:ext cx="13752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65716EA9-E066-2247-DD08-575A43AEB4E7}"/>
                  </a:ext>
                </a:extLst>
              </p14:cNvPr>
              <p14:cNvContentPartPr/>
              <p14:nvPr/>
            </p14:nvContentPartPr>
            <p14:xfrm>
              <a:off x="11304808" y="5342532"/>
              <a:ext cx="27720" cy="11448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65716EA9-E066-2247-DD08-575A43AEB4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95808" y="5333532"/>
                <a:ext cx="453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23AAE534-7C13-EF35-11AB-9CD73D8D5358}"/>
                  </a:ext>
                </a:extLst>
              </p14:cNvPr>
              <p14:cNvContentPartPr/>
              <p14:nvPr/>
            </p14:nvContentPartPr>
            <p14:xfrm>
              <a:off x="11433328" y="5209692"/>
              <a:ext cx="90360" cy="14796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23AAE534-7C13-EF35-11AB-9CD73D8D53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24688" y="5200692"/>
                <a:ext cx="108000" cy="165600"/>
              </a:xfrm>
              <a:prstGeom prst="rect">
                <a:avLst/>
              </a:prstGeom>
            </p:spPr>
          </p:pic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9CA89F3-FD38-1110-9089-17B6607409E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046720" y="5216583"/>
            <a:ext cx="186581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3CEAFF77-0152-2D5E-9976-86E7C190F94B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7328263" y="5902383"/>
            <a:ext cx="17417" cy="12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9EFB55C5-17C2-46ED-6434-133ED70B5D25}"/>
                  </a:ext>
                </a:extLst>
              </p14:cNvPr>
              <p14:cNvContentPartPr/>
              <p14:nvPr/>
            </p14:nvContentPartPr>
            <p14:xfrm>
              <a:off x="9574648" y="5124732"/>
              <a:ext cx="82440" cy="13572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9EFB55C5-17C2-46ED-6434-133ED70B5D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66008" y="5116092"/>
                <a:ext cx="10008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Agrupar 71">
            <a:extLst>
              <a:ext uri="{FF2B5EF4-FFF2-40B4-BE49-F238E27FC236}">
                <a16:creationId xmlns:a16="http://schemas.microsoft.com/office/drawing/2014/main" id="{24795834-2C63-C17C-6228-5FFB37085A92}"/>
              </a:ext>
            </a:extLst>
          </p:cNvPr>
          <p:cNvGrpSpPr/>
          <p:nvPr/>
        </p:nvGrpSpPr>
        <p:grpSpPr>
          <a:xfrm>
            <a:off x="7665568" y="5819532"/>
            <a:ext cx="333000" cy="217440"/>
            <a:chOff x="7665568" y="5819532"/>
            <a:chExt cx="33300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5F7A14E4-0BD1-29DE-C842-E85EDE2D7BE4}"/>
                    </a:ext>
                  </a:extLst>
                </p14:cNvPr>
                <p14:cNvContentPartPr/>
                <p14:nvPr/>
              </p14:nvContentPartPr>
              <p14:xfrm>
                <a:off x="7665568" y="5833572"/>
                <a:ext cx="111960" cy="1746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5F7A14E4-0BD1-29DE-C842-E85EDE2D7B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56568" y="5824572"/>
                  <a:ext cx="129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E55D5FB5-8F33-A83E-ECD6-91F8E9FD3F9B}"/>
                    </a:ext>
                  </a:extLst>
                </p14:cNvPr>
                <p14:cNvContentPartPr/>
                <p14:nvPr/>
              </p14:nvContentPartPr>
              <p14:xfrm>
                <a:off x="7814968" y="5946972"/>
                <a:ext cx="23400" cy="900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E55D5FB5-8F33-A83E-ECD6-91F8E9FD3F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05968" y="5937972"/>
                  <a:ext cx="41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D5DD4CF6-FD08-54DA-17F1-E82660705F97}"/>
                    </a:ext>
                  </a:extLst>
                </p14:cNvPr>
                <p14:cNvContentPartPr/>
                <p14:nvPr/>
              </p14:nvContentPartPr>
              <p14:xfrm>
                <a:off x="7902088" y="5819532"/>
                <a:ext cx="96480" cy="155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D5DD4CF6-FD08-54DA-17F1-E82660705F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93448" y="5810892"/>
                  <a:ext cx="11412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D9890CB3-60D5-AAE0-239B-AEA6C989964F}"/>
                  </a:ext>
                </a:extLst>
              </p14:cNvPr>
              <p14:cNvContentPartPr/>
              <p14:nvPr/>
            </p14:nvContentPartPr>
            <p14:xfrm>
              <a:off x="9653488" y="5230932"/>
              <a:ext cx="46080" cy="6948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D9890CB3-60D5-AAE0-239B-AEA6C98996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44488" y="5221932"/>
                <a:ext cx="637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24253370-A776-AD40-C3F3-8D4C1022F961}"/>
                  </a:ext>
                </a:extLst>
              </p14:cNvPr>
              <p14:cNvContentPartPr/>
              <p14:nvPr/>
            </p14:nvContentPartPr>
            <p14:xfrm>
              <a:off x="9749968" y="5065332"/>
              <a:ext cx="131400" cy="15480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24253370-A776-AD40-C3F3-8D4C1022F9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41328" y="5056692"/>
                <a:ext cx="149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47149B79-C97D-DD17-0193-493C698A6529}"/>
                  </a:ext>
                </a:extLst>
              </p14:cNvPr>
              <p14:cNvContentPartPr/>
              <p14:nvPr/>
            </p14:nvContentPartPr>
            <p14:xfrm>
              <a:off x="8308168" y="4418052"/>
              <a:ext cx="79920" cy="186840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47149B79-C97D-DD17-0193-493C698A65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99528" y="4409412"/>
                <a:ext cx="9756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E9042B77-85F1-DF86-326C-53CB97F1AB79}"/>
              </a:ext>
            </a:extLst>
          </p:cNvPr>
          <p:cNvGrpSpPr/>
          <p:nvPr/>
        </p:nvGrpSpPr>
        <p:grpSpPr>
          <a:xfrm>
            <a:off x="9528928" y="4314012"/>
            <a:ext cx="340560" cy="250200"/>
            <a:chOff x="9528928" y="4314012"/>
            <a:chExt cx="34056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8804899-1ACD-A478-18AC-2F285125A266}"/>
                    </a:ext>
                  </a:extLst>
                </p14:cNvPr>
                <p14:cNvContentPartPr/>
                <p14:nvPr/>
              </p14:nvContentPartPr>
              <p14:xfrm>
                <a:off x="9528928" y="4314012"/>
                <a:ext cx="85680" cy="1886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8804899-1ACD-A478-18AC-2F285125A2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19928" y="4305012"/>
                  <a:ext cx="103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23624C28-FBE4-3144-87C3-83ABB656F6D7}"/>
                    </a:ext>
                  </a:extLst>
                </p14:cNvPr>
                <p14:cNvContentPartPr/>
                <p14:nvPr/>
              </p14:nvContentPartPr>
              <p14:xfrm>
                <a:off x="9662488" y="4459812"/>
                <a:ext cx="19440" cy="10440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23624C28-FBE4-3144-87C3-83ABB656F6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53488" y="4450812"/>
                  <a:ext cx="37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9ED8244-86AE-BB21-1036-36DFBD503BB1}"/>
                    </a:ext>
                  </a:extLst>
                </p14:cNvPr>
                <p14:cNvContentPartPr/>
                <p14:nvPr/>
              </p14:nvContentPartPr>
              <p14:xfrm>
                <a:off x="9783088" y="4322652"/>
                <a:ext cx="86400" cy="15804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9ED8244-86AE-BB21-1036-36DFBD503B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74088" y="4314012"/>
                  <a:ext cx="1040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0209C99D-33EB-F989-6414-87D5C3C84DA7}"/>
              </a:ext>
            </a:extLst>
          </p:cNvPr>
          <p:cNvGrpSpPr/>
          <p:nvPr/>
        </p:nvGrpSpPr>
        <p:grpSpPr>
          <a:xfrm>
            <a:off x="8459008" y="4382052"/>
            <a:ext cx="195120" cy="290520"/>
            <a:chOff x="8459008" y="4382052"/>
            <a:chExt cx="19512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A1BC12F4-AEFF-54B5-D103-5BF26BE2BCDA}"/>
                    </a:ext>
                  </a:extLst>
                </p14:cNvPr>
                <p14:cNvContentPartPr/>
                <p14:nvPr/>
              </p14:nvContentPartPr>
              <p14:xfrm>
                <a:off x="8459008" y="4563852"/>
                <a:ext cx="13320" cy="1087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A1BC12F4-AEFF-54B5-D103-5BF26BE2BC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50008" y="4555212"/>
                  <a:ext cx="30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FFFCA3F1-C684-5994-6EDC-D55C0468C9FE}"/>
                    </a:ext>
                  </a:extLst>
                </p14:cNvPr>
                <p14:cNvContentPartPr/>
                <p14:nvPr/>
              </p14:nvContentPartPr>
              <p14:xfrm>
                <a:off x="8541448" y="4382052"/>
                <a:ext cx="112680" cy="2019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FFFCA3F1-C684-5994-6EDC-D55C0468C9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32808" y="4373052"/>
                  <a:ext cx="13032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E0179F25-215D-C400-68BC-5F259786AA19}"/>
                  </a:ext>
                </a:extLst>
              </p14:cNvPr>
              <p14:cNvContentPartPr/>
              <p14:nvPr/>
            </p14:nvContentPartPr>
            <p14:xfrm>
              <a:off x="4626808" y="854772"/>
              <a:ext cx="103680" cy="10080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E0179F25-215D-C400-68BC-5F259786AA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17808" y="845772"/>
                <a:ext cx="1213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93BC0A20-44BF-E073-5087-D0A845E050A4}"/>
                  </a:ext>
                </a:extLst>
              </p14:cNvPr>
              <p14:cNvContentPartPr/>
              <p14:nvPr/>
            </p14:nvContentPartPr>
            <p14:xfrm>
              <a:off x="4586128" y="1557492"/>
              <a:ext cx="97200" cy="13788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93BC0A20-44BF-E073-5087-D0A845E050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77488" y="1548852"/>
                <a:ext cx="114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8B5293DF-C372-57DE-A03C-D2EECB26250B}"/>
                  </a:ext>
                </a:extLst>
              </p14:cNvPr>
              <p14:cNvContentPartPr/>
              <p14:nvPr/>
            </p14:nvContentPartPr>
            <p14:xfrm>
              <a:off x="4736248" y="1673772"/>
              <a:ext cx="39240" cy="7524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8B5293DF-C372-57DE-A03C-D2EECB2625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27248" y="1664772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D1D7AACE-F56F-A594-D3C6-9DC911766C3E}"/>
                  </a:ext>
                </a:extLst>
              </p14:cNvPr>
              <p14:cNvContentPartPr/>
              <p14:nvPr/>
            </p14:nvContentPartPr>
            <p14:xfrm>
              <a:off x="4864048" y="1545252"/>
              <a:ext cx="83880" cy="14688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D1D7AACE-F56F-A594-D3C6-9DC911766C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55408" y="1536252"/>
                <a:ext cx="101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0E497568-4C0C-D659-63E3-72BA3826AB8A}"/>
                  </a:ext>
                </a:extLst>
              </p14:cNvPr>
              <p14:cNvContentPartPr/>
              <p14:nvPr/>
            </p14:nvContentPartPr>
            <p14:xfrm>
              <a:off x="4776928" y="907332"/>
              <a:ext cx="33120" cy="10440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0E497568-4C0C-D659-63E3-72BA3826AB8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68288" y="898692"/>
                <a:ext cx="50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291F503A-2CE3-DA7F-E306-941A1C5E9751}"/>
                  </a:ext>
                </a:extLst>
              </p14:cNvPr>
              <p14:cNvContentPartPr/>
              <p14:nvPr/>
            </p14:nvContentPartPr>
            <p14:xfrm>
              <a:off x="4931008" y="810132"/>
              <a:ext cx="71280" cy="15660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291F503A-2CE3-DA7F-E306-941A1C5E975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22368" y="801132"/>
                <a:ext cx="889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8471FF5C-52EF-4344-A7F3-ED495E2CA4F0}"/>
                  </a:ext>
                </a:extLst>
              </p14:cNvPr>
              <p14:cNvContentPartPr/>
              <p14:nvPr/>
            </p14:nvContentPartPr>
            <p14:xfrm>
              <a:off x="5076808" y="147372"/>
              <a:ext cx="88200" cy="10944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8471FF5C-52EF-4344-A7F3-ED495E2CA4F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68168" y="138732"/>
                <a:ext cx="10584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50FA7F34-7837-D831-C554-977908A7FCB4}"/>
              </a:ext>
            </a:extLst>
          </p:cNvPr>
          <p:cNvGrpSpPr/>
          <p:nvPr/>
        </p:nvGrpSpPr>
        <p:grpSpPr>
          <a:xfrm>
            <a:off x="6127288" y="116772"/>
            <a:ext cx="254880" cy="161640"/>
            <a:chOff x="6127288" y="116772"/>
            <a:chExt cx="2548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93C5F873-C7B9-191A-D32D-5620E8AD3FCF}"/>
                    </a:ext>
                  </a:extLst>
                </p14:cNvPr>
                <p14:cNvContentPartPr/>
                <p14:nvPr/>
              </p14:nvContentPartPr>
              <p14:xfrm>
                <a:off x="6127288" y="123252"/>
                <a:ext cx="105480" cy="993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93C5F873-C7B9-191A-D32D-5620E8AD3F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18648" y="114612"/>
                  <a:ext cx="123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3C099545-BFDB-B58B-7CBD-6ABFC317BF5E}"/>
                    </a:ext>
                  </a:extLst>
                </p14:cNvPr>
                <p14:cNvContentPartPr/>
                <p14:nvPr/>
              </p14:nvContentPartPr>
              <p14:xfrm>
                <a:off x="6228448" y="213612"/>
                <a:ext cx="24120" cy="6480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3C099545-BFDB-B58B-7CBD-6ABFC317BF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19808" y="204612"/>
                  <a:ext cx="41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2DA63492-BA04-37C9-6566-8F6DD38CAE86}"/>
                    </a:ext>
                  </a:extLst>
                </p14:cNvPr>
                <p14:cNvContentPartPr/>
                <p14:nvPr/>
              </p14:nvContentPartPr>
              <p14:xfrm>
                <a:off x="6315568" y="116772"/>
                <a:ext cx="66600" cy="13392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2DA63492-BA04-37C9-6566-8F6DD38CAE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06928" y="108132"/>
                  <a:ext cx="842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091F7E18-47E8-BCF7-8DD5-1B33A57BCA05}"/>
              </a:ext>
            </a:extLst>
          </p:cNvPr>
          <p:cNvGrpSpPr/>
          <p:nvPr/>
        </p:nvGrpSpPr>
        <p:grpSpPr>
          <a:xfrm>
            <a:off x="5207488" y="147372"/>
            <a:ext cx="195840" cy="176040"/>
            <a:chOff x="5207488" y="147372"/>
            <a:chExt cx="19584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5CBE630F-D23B-0A68-A28A-69CC9E710C5F}"/>
                    </a:ext>
                  </a:extLst>
                </p14:cNvPr>
                <p14:cNvContentPartPr/>
                <p14:nvPr/>
              </p14:nvContentPartPr>
              <p14:xfrm>
                <a:off x="5207488" y="226932"/>
                <a:ext cx="36360" cy="9648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5CBE630F-D23B-0A68-A28A-69CC9E710C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98848" y="218292"/>
                  <a:ext cx="54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0F7DC4FA-ECBB-9884-E631-729FF0A4F86E}"/>
                    </a:ext>
                  </a:extLst>
                </p14:cNvPr>
                <p14:cNvContentPartPr/>
                <p14:nvPr/>
              </p14:nvContentPartPr>
              <p14:xfrm>
                <a:off x="5303968" y="147372"/>
                <a:ext cx="99360" cy="1357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0F7DC4FA-ECBB-9884-E631-729FF0A4F8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94968" y="138372"/>
                  <a:ext cx="1170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5" name="Tinta 104">
                <a:extLst>
                  <a:ext uri="{FF2B5EF4-FFF2-40B4-BE49-F238E27FC236}">
                    <a16:creationId xmlns:a16="http://schemas.microsoft.com/office/drawing/2014/main" id="{79819C33-5881-66EA-4DC6-69E800FB6355}"/>
                  </a:ext>
                </a:extLst>
              </p14:cNvPr>
              <p14:cNvContentPartPr/>
              <p14:nvPr/>
            </p14:nvContentPartPr>
            <p14:xfrm>
              <a:off x="4240888" y="2379732"/>
              <a:ext cx="86040" cy="167760"/>
            </p14:xfrm>
          </p:contentPart>
        </mc:Choice>
        <mc:Fallback xmlns="">
          <p:pic>
            <p:nvPicPr>
              <p:cNvPr id="105" name="Tinta 104">
                <a:extLst>
                  <a:ext uri="{FF2B5EF4-FFF2-40B4-BE49-F238E27FC236}">
                    <a16:creationId xmlns:a16="http://schemas.microsoft.com/office/drawing/2014/main" id="{79819C33-5881-66EA-4DC6-69E800FB635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31888" y="2371092"/>
                <a:ext cx="1036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3DC6288C-0081-80EE-BFE5-A5BCEA5E0FD2}"/>
              </a:ext>
            </a:extLst>
          </p:cNvPr>
          <p:cNvGrpSpPr/>
          <p:nvPr/>
        </p:nvGrpSpPr>
        <p:grpSpPr>
          <a:xfrm>
            <a:off x="3970528" y="3061212"/>
            <a:ext cx="287280" cy="210600"/>
            <a:chOff x="3970528" y="3061212"/>
            <a:chExt cx="28728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51477782-11A3-04A2-D4B8-9427F8EF79E6}"/>
                    </a:ext>
                  </a:extLst>
                </p14:cNvPr>
                <p14:cNvContentPartPr/>
                <p14:nvPr/>
              </p14:nvContentPartPr>
              <p14:xfrm>
                <a:off x="3970528" y="3061212"/>
                <a:ext cx="101520" cy="15660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51477782-11A3-04A2-D4B8-9427F8EF79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61888" y="3052212"/>
                  <a:ext cx="119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62A7DDF4-3131-C803-C8DF-790568054794}"/>
                    </a:ext>
                  </a:extLst>
                </p14:cNvPr>
                <p14:cNvContentPartPr/>
                <p14:nvPr/>
              </p14:nvContentPartPr>
              <p14:xfrm>
                <a:off x="4088608" y="3194052"/>
                <a:ext cx="24840" cy="777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62A7DDF4-3131-C803-C8DF-7905680547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79968" y="3185052"/>
                  <a:ext cx="42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E0EFC147-ED92-FB1A-9C27-23A76C8B81D1}"/>
                    </a:ext>
                  </a:extLst>
                </p14:cNvPr>
                <p14:cNvContentPartPr/>
                <p14:nvPr/>
              </p14:nvContentPartPr>
              <p14:xfrm>
                <a:off x="4183288" y="3066612"/>
                <a:ext cx="74520" cy="14184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E0EFC147-ED92-FB1A-9C27-23A76C8B81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74648" y="3057972"/>
                  <a:ext cx="9216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19516CD5-7560-B672-17B4-5F78967DE567}"/>
                  </a:ext>
                </a:extLst>
              </p14:cNvPr>
              <p14:cNvContentPartPr/>
              <p14:nvPr/>
            </p14:nvContentPartPr>
            <p14:xfrm>
              <a:off x="4406128" y="2497092"/>
              <a:ext cx="18720" cy="9648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19516CD5-7560-B672-17B4-5F78967DE56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97488" y="2488092"/>
                <a:ext cx="363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793036B9-7A03-BA2F-C7FE-2F0B5CDB8DD0}"/>
                  </a:ext>
                </a:extLst>
              </p14:cNvPr>
              <p14:cNvContentPartPr/>
              <p14:nvPr/>
            </p14:nvContentPartPr>
            <p14:xfrm>
              <a:off x="4557688" y="2379372"/>
              <a:ext cx="86760" cy="168480"/>
            </p14:xfrm>
          </p:contentPart>
        </mc:Choice>
        <mc:Fallback xmlns=""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793036B9-7A03-BA2F-C7FE-2F0B5CDB8DD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48688" y="2370372"/>
                <a:ext cx="104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2" name="Tinta 111">
                <a:extLst>
                  <a:ext uri="{FF2B5EF4-FFF2-40B4-BE49-F238E27FC236}">
                    <a16:creationId xmlns:a16="http://schemas.microsoft.com/office/drawing/2014/main" id="{1411C787-6B78-3A4D-71E1-2B316217AA72}"/>
                  </a:ext>
                </a:extLst>
              </p14:cNvPr>
              <p14:cNvContentPartPr/>
              <p14:nvPr/>
            </p14:nvContentPartPr>
            <p14:xfrm>
              <a:off x="5129728" y="1705452"/>
              <a:ext cx="96840" cy="143640"/>
            </p14:xfrm>
          </p:contentPart>
        </mc:Choice>
        <mc:Fallback xmlns="">
          <p:pic>
            <p:nvPicPr>
              <p:cNvPr id="112" name="Tinta 111">
                <a:extLst>
                  <a:ext uri="{FF2B5EF4-FFF2-40B4-BE49-F238E27FC236}">
                    <a16:creationId xmlns:a16="http://schemas.microsoft.com/office/drawing/2014/main" id="{1411C787-6B78-3A4D-71E1-2B316217AA7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20728" y="1696812"/>
                <a:ext cx="11448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42DED7B3-AEA6-379F-F80D-3677F07F7E2E}"/>
              </a:ext>
            </a:extLst>
          </p:cNvPr>
          <p:cNvGrpSpPr/>
          <p:nvPr/>
        </p:nvGrpSpPr>
        <p:grpSpPr>
          <a:xfrm>
            <a:off x="6201448" y="1679172"/>
            <a:ext cx="239760" cy="246600"/>
            <a:chOff x="6201448" y="1679172"/>
            <a:chExt cx="23976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4C5E46F9-C638-574A-8B7E-BE85CEFBB5B8}"/>
                    </a:ext>
                  </a:extLst>
                </p14:cNvPr>
                <p14:cNvContentPartPr/>
                <p14:nvPr/>
              </p14:nvContentPartPr>
              <p14:xfrm>
                <a:off x="6201448" y="1732092"/>
                <a:ext cx="26280" cy="13428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4C5E46F9-C638-574A-8B7E-BE85CEFBB5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92448" y="1723092"/>
                  <a:ext cx="43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6E38B892-1938-0561-1384-014AFB303FAD}"/>
                    </a:ext>
                  </a:extLst>
                </p14:cNvPr>
                <p14:cNvContentPartPr/>
                <p14:nvPr/>
              </p14:nvContentPartPr>
              <p14:xfrm>
                <a:off x="6210808" y="1679172"/>
                <a:ext cx="85320" cy="18072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6E38B892-1938-0561-1384-014AFB303F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01808" y="1670532"/>
                  <a:ext cx="102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7B530938-2E39-00E3-6689-811A833D1DAF}"/>
                    </a:ext>
                  </a:extLst>
                </p14:cNvPr>
                <p14:cNvContentPartPr/>
                <p14:nvPr/>
              </p14:nvContentPartPr>
              <p14:xfrm>
                <a:off x="6305488" y="1851972"/>
                <a:ext cx="29520" cy="7380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7B530938-2E39-00E3-6689-811A833D1D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96488" y="1843332"/>
                  <a:ext cx="47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E06B7074-C241-0B8E-83BD-B94C9099AF8D}"/>
                    </a:ext>
                  </a:extLst>
                </p14:cNvPr>
                <p14:cNvContentPartPr/>
                <p14:nvPr/>
              </p14:nvContentPartPr>
              <p14:xfrm>
                <a:off x="6386488" y="1709772"/>
                <a:ext cx="54720" cy="1548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E06B7074-C241-0B8E-83BD-B94C9099AF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77848" y="1700772"/>
                  <a:ext cx="7236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D1622ED2-BC83-FB21-6CB6-56BB930443D6}"/>
              </a:ext>
            </a:extLst>
          </p:cNvPr>
          <p:cNvGrpSpPr/>
          <p:nvPr/>
        </p:nvGrpSpPr>
        <p:grpSpPr>
          <a:xfrm>
            <a:off x="5282008" y="1701132"/>
            <a:ext cx="159120" cy="201600"/>
            <a:chOff x="5282008" y="1701132"/>
            <a:chExt cx="1591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10CF13C9-13FC-0829-3C5F-88070887B3CC}"/>
                    </a:ext>
                  </a:extLst>
                </p14:cNvPr>
                <p14:cNvContentPartPr/>
                <p14:nvPr/>
              </p14:nvContentPartPr>
              <p14:xfrm>
                <a:off x="5282008" y="1810572"/>
                <a:ext cx="7200" cy="9216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10CF13C9-13FC-0829-3C5F-88070887B3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73008" y="1801572"/>
                  <a:ext cx="24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F6D64EEC-B8C0-C19C-A448-E3EE3F9C16B0}"/>
                    </a:ext>
                  </a:extLst>
                </p14:cNvPr>
                <p14:cNvContentPartPr/>
                <p14:nvPr/>
              </p14:nvContentPartPr>
              <p14:xfrm>
                <a:off x="5337808" y="1701132"/>
                <a:ext cx="103320" cy="11196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F6D64EEC-B8C0-C19C-A448-E3EE3F9C16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29168" y="1692132"/>
                  <a:ext cx="12096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1" name="Tinta 120">
                <a:extLst>
                  <a:ext uri="{FF2B5EF4-FFF2-40B4-BE49-F238E27FC236}">
                    <a16:creationId xmlns:a16="http://schemas.microsoft.com/office/drawing/2014/main" id="{E7C69C11-95D4-60B9-BB56-FB400829564E}"/>
                  </a:ext>
                </a:extLst>
              </p14:cNvPr>
              <p14:cNvContentPartPr/>
              <p14:nvPr/>
            </p14:nvContentPartPr>
            <p14:xfrm>
              <a:off x="8289448" y="116052"/>
              <a:ext cx="65160" cy="140760"/>
            </p14:xfrm>
          </p:contentPart>
        </mc:Choice>
        <mc:Fallback xmlns="">
          <p:pic>
            <p:nvPicPr>
              <p:cNvPr id="121" name="Tinta 120">
                <a:extLst>
                  <a:ext uri="{FF2B5EF4-FFF2-40B4-BE49-F238E27FC236}">
                    <a16:creationId xmlns:a16="http://schemas.microsoft.com/office/drawing/2014/main" id="{E7C69C11-95D4-60B9-BB56-FB400829564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80448" y="107412"/>
                <a:ext cx="8280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9A1497FF-F9D7-6D86-709F-DA1960A81812}"/>
              </a:ext>
            </a:extLst>
          </p:cNvPr>
          <p:cNvGrpSpPr/>
          <p:nvPr/>
        </p:nvGrpSpPr>
        <p:grpSpPr>
          <a:xfrm>
            <a:off x="8928448" y="773052"/>
            <a:ext cx="315720" cy="223200"/>
            <a:chOff x="8928448" y="773052"/>
            <a:chExt cx="31572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407E090F-5A37-2FB1-920B-86B971DD6AB4}"/>
                    </a:ext>
                  </a:extLst>
                </p14:cNvPr>
                <p14:cNvContentPartPr/>
                <p14:nvPr/>
              </p14:nvContentPartPr>
              <p14:xfrm>
                <a:off x="8928448" y="791412"/>
                <a:ext cx="91440" cy="1375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407E090F-5A37-2FB1-920B-86B971DD6A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19448" y="782772"/>
                  <a:ext cx="109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13E328AD-033A-A417-1571-A262A2FD6D5E}"/>
                    </a:ext>
                  </a:extLst>
                </p14:cNvPr>
                <p14:cNvContentPartPr/>
                <p14:nvPr/>
              </p14:nvContentPartPr>
              <p14:xfrm>
                <a:off x="9068128" y="910572"/>
                <a:ext cx="24120" cy="856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13E328AD-033A-A417-1571-A262A2FD6D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59128" y="901572"/>
                  <a:ext cx="41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12E99A75-E22B-5268-4C79-E9B93571603D}"/>
                    </a:ext>
                  </a:extLst>
                </p14:cNvPr>
                <p14:cNvContentPartPr/>
                <p14:nvPr/>
              </p14:nvContentPartPr>
              <p14:xfrm>
                <a:off x="9153448" y="773052"/>
                <a:ext cx="90720" cy="12564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12E99A75-E22B-5268-4C79-E9B9357160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44448" y="764052"/>
                  <a:ext cx="10836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A370202B-EE42-7095-87AC-3494D8D4706B}"/>
              </a:ext>
            </a:extLst>
          </p:cNvPr>
          <p:cNvGrpSpPr/>
          <p:nvPr/>
        </p:nvGrpSpPr>
        <p:grpSpPr>
          <a:xfrm>
            <a:off x="8404288" y="108852"/>
            <a:ext cx="261000" cy="218520"/>
            <a:chOff x="8404288" y="108852"/>
            <a:chExt cx="2610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09294D4F-FF19-66FD-0D78-C12DED67B627}"/>
                    </a:ext>
                  </a:extLst>
                </p14:cNvPr>
                <p14:cNvContentPartPr/>
                <p14:nvPr/>
              </p14:nvContentPartPr>
              <p14:xfrm>
                <a:off x="8404288" y="238092"/>
                <a:ext cx="39960" cy="8928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09294D4F-FF19-66FD-0D78-C12DED67B6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95648" y="229092"/>
                  <a:ext cx="57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93348188-78AD-8EF6-1FBD-9896566C1E03}"/>
                    </a:ext>
                  </a:extLst>
                </p14:cNvPr>
                <p14:cNvContentPartPr/>
                <p14:nvPr/>
              </p14:nvContentPartPr>
              <p14:xfrm>
                <a:off x="8527048" y="108852"/>
                <a:ext cx="138240" cy="1551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93348188-78AD-8EF6-1FBD-9896566C1E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18048" y="99852"/>
                  <a:ext cx="15588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72AD8CE7-1D80-C0BA-93C2-8881C0DB5693}"/>
                  </a:ext>
                </a:extLst>
              </p14:cNvPr>
              <p14:cNvContentPartPr/>
              <p14:nvPr/>
            </p14:nvContentPartPr>
            <p14:xfrm>
              <a:off x="8354248" y="1747212"/>
              <a:ext cx="6120" cy="98280"/>
            </p14:xfrm>
          </p:contentPart>
        </mc:Choice>
        <mc:Fallback xmlns=""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72AD8CE7-1D80-C0BA-93C2-8881C0DB569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45608" y="1738212"/>
                <a:ext cx="2376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47FA757-4DE7-E556-7963-AEEE68146C1A}"/>
              </a:ext>
            </a:extLst>
          </p:cNvPr>
          <p:cNvGrpSpPr/>
          <p:nvPr/>
        </p:nvGrpSpPr>
        <p:grpSpPr>
          <a:xfrm>
            <a:off x="9015928" y="1628412"/>
            <a:ext cx="349200" cy="190800"/>
            <a:chOff x="9015928" y="1628412"/>
            <a:chExt cx="3492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9F5F7CC3-9602-BDFF-E347-F6C9539D478D}"/>
                    </a:ext>
                  </a:extLst>
                </p14:cNvPr>
                <p14:cNvContentPartPr/>
                <p14:nvPr/>
              </p14:nvContentPartPr>
              <p14:xfrm>
                <a:off x="9015928" y="1653972"/>
                <a:ext cx="93960" cy="14076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9F5F7CC3-9602-BDFF-E347-F6C9539D47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06928" y="1645332"/>
                  <a:ext cx="111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C294CA26-8ACD-2069-8958-0599BF943FC7}"/>
                    </a:ext>
                  </a:extLst>
                </p14:cNvPr>
                <p14:cNvContentPartPr/>
                <p14:nvPr/>
              </p14:nvContentPartPr>
              <p14:xfrm>
                <a:off x="9185488" y="1755132"/>
                <a:ext cx="7920" cy="6408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C294CA26-8ACD-2069-8958-0599BF943FC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76488" y="1746492"/>
                  <a:ext cx="25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C101A458-A757-F6B2-A08E-961590C2E906}"/>
                    </a:ext>
                  </a:extLst>
                </p14:cNvPr>
                <p14:cNvContentPartPr/>
                <p14:nvPr/>
              </p14:nvContentPartPr>
              <p14:xfrm>
                <a:off x="9277288" y="1628412"/>
                <a:ext cx="87840" cy="10800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C101A458-A757-F6B2-A08E-961590C2E9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68648" y="1619412"/>
                  <a:ext cx="1054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0102B4E7-242F-A2A1-822A-3B8E197A22E6}"/>
              </a:ext>
            </a:extLst>
          </p:cNvPr>
          <p:cNvGrpSpPr/>
          <p:nvPr/>
        </p:nvGrpSpPr>
        <p:grpSpPr>
          <a:xfrm>
            <a:off x="8424808" y="1708332"/>
            <a:ext cx="232200" cy="217800"/>
            <a:chOff x="8424808" y="1708332"/>
            <a:chExt cx="23220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4BA9B1E6-7308-3CE6-B385-4B861CCB4C49}"/>
                    </a:ext>
                  </a:extLst>
                </p14:cNvPr>
                <p14:cNvContentPartPr/>
                <p14:nvPr/>
              </p14:nvContentPartPr>
              <p14:xfrm>
                <a:off x="8424808" y="1830732"/>
                <a:ext cx="39240" cy="9540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4BA9B1E6-7308-3CE6-B385-4B861CCB4C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16168" y="1821732"/>
                  <a:ext cx="56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E0EE8173-7EF8-3E10-507D-40CC34A0F7FE}"/>
                    </a:ext>
                  </a:extLst>
                </p14:cNvPr>
                <p14:cNvContentPartPr/>
                <p14:nvPr/>
              </p14:nvContentPartPr>
              <p14:xfrm>
                <a:off x="8535328" y="1708332"/>
                <a:ext cx="121680" cy="14112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E0EE8173-7EF8-3E10-507D-40CC34A0F7F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26328" y="1699332"/>
                  <a:ext cx="13932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7" name="Tinta 136">
                <a:extLst>
                  <a:ext uri="{FF2B5EF4-FFF2-40B4-BE49-F238E27FC236}">
                    <a16:creationId xmlns:a16="http://schemas.microsoft.com/office/drawing/2014/main" id="{262712FD-8A6C-0C6F-02FA-ACAA5F3F3958}"/>
                  </a:ext>
                </a:extLst>
              </p14:cNvPr>
              <p14:cNvContentPartPr/>
              <p14:nvPr/>
            </p14:nvContentPartPr>
            <p14:xfrm>
              <a:off x="7900648" y="2439492"/>
              <a:ext cx="99000" cy="107280"/>
            </p14:xfrm>
          </p:contentPart>
        </mc:Choice>
        <mc:Fallback xmlns="">
          <p:pic>
            <p:nvPicPr>
              <p:cNvPr id="137" name="Tinta 136">
                <a:extLst>
                  <a:ext uri="{FF2B5EF4-FFF2-40B4-BE49-F238E27FC236}">
                    <a16:creationId xmlns:a16="http://schemas.microsoft.com/office/drawing/2014/main" id="{262712FD-8A6C-0C6F-02FA-ACAA5F3F395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92008" y="2430852"/>
                <a:ext cx="116640" cy="1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86D1AD5C-B416-BBC3-AB18-96602C70CC8E}"/>
              </a:ext>
            </a:extLst>
          </p:cNvPr>
          <p:cNvGrpSpPr/>
          <p:nvPr/>
        </p:nvGrpSpPr>
        <p:grpSpPr>
          <a:xfrm>
            <a:off x="7841608" y="2395572"/>
            <a:ext cx="447480" cy="830520"/>
            <a:chOff x="7841608" y="2395572"/>
            <a:chExt cx="447480" cy="83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4ACEBC80-8DA8-8B07-66AE-90E36370F3E0}"/>
                    </a:ext>
                  </a:extLst>
                </p14:cNvPr>
                <p14:cNvContentPartPr/>
                <p14:nvPr/>
              </p14:nvContentPartPr>
              <p14:xfrm>
                <a:off x="7841608" y="3066972"/>
                <a:ext cx="115200" cy="13860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4ACEBC80-8DA8-8B07-66AE-90E36370F3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32608" y="3057972"/>
                  <a:ext cx="132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A13C074E-DC79-7C3E-94D7-005B965464B7}"/>
                    </a:ext>
                  </a:extLst>
                </p14:cNvPr>
                <p14:cNvContentPartPr/>
                <p14:nvPr/>
              </p14:nvContentPartPr>
              <p14:xfrm>
                <a:off x="7980568" y="3168132"/>
                <a:ext cx="27720" cy="5796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A13C074E-DC79-7C3E-94D7-005B965464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71568" y="3159492"/>
                  <a:ext cx="45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0E498FF4-C75E-4B4C-BA82-5EE230C67CCC}"/>
                    </a:ext>
                  </a:extLst>
                </p14:cNvPr>
                <p14:cNvContentPartPr/>
                <p14:nvPr/>
              </p14:nvContentPartPr>
              <p14:xfrm>
                <a:off x="8069848" y="3032772"/>
                <a:ext cx="79560" cy="13392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0E498FF4-C75E-4B4C-BA82-5EE230C67C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60848" y="3024132"/>
                  <a:ext cx="97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48250948-DE16-38FC-5736-1A5C7C130BAB}"/>
                    </a:ext>
                  </a:extLst>
                </p14:cNvPr>
                <p14:cNvContentPartPr/>
                <p14:nvPr/>
              </p14:nvContentPartPr>
              <p14:xfrm>
                <a:off x="8038168" y="2499972"/>
                <a:ext cx="28080" cy="853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48250948-DE16-38FC-5736-1A5C7C130BA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29168" y="2491332"/>
                  <a:ext cx="45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3B138588-B7A1-76C5-360E-E81C19637830}"/>
                    </a:ext>
                  </a:extLst>
                </p14:cNvPr>
                <p14:cNvContentPartPr/>
                <p14:nvPr/>
              </p14:nvContentPartPr>
              <p14:xfrm>
                <a:off x="8158408" y="2395572"/>
                <a:ext cx="130680" cy="13140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3B138588-B7A1-76C5-360E-E81C196378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49408" y="2386572"/>
                  <a:ext cx="14832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7" name="Tinta 146">
                <a:extLst>
                  <a:ext uri="{FF2B5EF4-FFF2-40B4-BE49-F238E27FC236}">
                    <a16:creationId xmlns:a16="http://schemas.microsoft.com/office/drawing/2014/main" id="{E9E3F5BB-B323-7154-FFF7-CD21F8D30172}"/>
                  </a:ext>
                </a:extLst>
              </p14:cNvPr>
              <p14:cNvContentPartPr/>
              <p14:nvPr/>
            </p14:nvContentPartPr>
            <p14:xfrm>
              <a:off x="4079608" y="3911172"/>
              <a:ext cx="107280" cy="122400"/>
            </p14:xfrm>
          </p:contentPart>
        </mc:Choice>
        <mc:Fallback xmlns="">
          <p:pic>
            <p:nvPicPr>
              <p:cNvPr id="147" name="Tinta 146">
                <a:extLst>
                  <a:ext uri="{FF2B5EF4-FFF2-40B4-BE49-F238E27FC236}">
                    <a16:creationId xmlns:a16="http://schemas.microsoft.com/office/drawing/2014/main" id="{E9E3F5BB-B323-7154-FFF7-CD21F8D3017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070968" y="3902172"/>
                <a:ext cx="12492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EA2E6DC2-2C20-CF0D-B60A-0977E7488898}"/>
              </a:ext>
            </a:extLst>
          </p:cNvPr>
          <p:cNvGrpSpPr/>
          <p:nvPr/>
        </p:nvGrpSpPr>
        <p:grpSpPr>
          <a:xfrm>
            <a:off x="4001848" y="4376652"/>
            <a:ext cx="289080" cy="232560"/>
            <a:chOff x="4001848" y="4376652"/>
            <a:chExt cx="28908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E7624093-A04C-0F5E-782A-CD4231EC314D}"/>
                    </a:ext>
                  </a:extLst>
                </p14:cNvPr>
                <p14:cNvContentPartPr/>
                <p14:nvPr/>
              </p14:nvContentPartPr>
              <p14:xfrm>
                <a:off x="4001848" y="4390332"/>
                <a:ext cx="113760" cy="16308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E7624093-A04C-0F5E-782A-CD4231EC314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92848" y="4381692"/>
                  <a:ext cx="131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EF13F2CB-D2DC-B984-1458-EDDFCC3D4D67}"/>
                    </a:ext>
                  </a:extLst>
                </p14:cNvPr>
                <p14:cNvContentPartPr/>
                <p14:nvPr/>
              </p14:nvContentPartPr>
              <p14:xfrm>
                <a:off x="4135048" y="4533972"/>
                <a:ext cx="37800" cy="7524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EF13F2CB-D2DC-B984-1458-EDDFCC3D4D6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26408" y="4524972"/>
                  <a:ext cx="55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54009CAB-BD4F-A43C-DCED-1AF88D88704C}"/>
                    </a:ext>
                  </a:extLst>
                </p14:cNvPr>
                <p14:cNvContentPartPr/>
                <p14:nvPr/>
              </p14:nvContentPartPr>
              <p14:xfrm>
                <a:off x="4216768" y="4376652"/>
                <a:ext cx="74160" cy="15084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54009CAB-BD4F-A43C-DCED-1AF88D88704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08128" y="4368012"/>
                  <a:ext cx="918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00951057-0A4B-DA47-A700-97644E02CE6E}"/>
              </a:ext>
            </a:extLst>
          </p:cNvPr>
          <p:cNvGrpSpPr/>
          <p:nvPr/>
        </p:nvGrpSpPr>
        <p:grpSpPr>
          <a:xfrm>
            <a:off x="4252408" y="3893532"/>
            <a:ext cx="178920" cy="221400"/>
            <a:chOff x="4252408" y="3893532"/>
            <a:chExt cx="17892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0826A3A3-96CC-C257-F17A-4E82871C5B23}"/>
                    </a:ext>
                  </a:extLst>
                </p14:cNvPr>
                <p14:cNvContentPartPr/>
                <p14:nvPr/>
              </p14:nvContentPartPr>
              <p14:xfrm>
                <a:off x="4252408" y="4049772"/>
                <a:ext cx="20880" cy="6516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0826A3A3-96CC-C257-F17A-4E82871C5B2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43408" y="4040772"/>
                  <a:ext cx="38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3E2BD862-7854-ABFE-B7C1-C552E2101000}"/>
                    </a:ext>
                  </a:extLst>
                </p14:cNvPr>
                <p14:cNvContentPartPr/>
                <p14:nvPr/>
              </p14:nvContentPartPr>
              <p14:xfrm>
                <a:off x="4345648" y="3893532"/>
                <a:ext cx="85680" cy="14436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3E2BD862-7854-ABFE-B7C1-C552E21010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36648" y="3884892"/>
                  <a:ext cx="1033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5" name="Tinta 154">
                <a:extLst>
                  <a:ext uri="{FF2B5EF4-FFF2-40B4-BE49-F238E27FC236}">
                    <a16:creationId xmlns:a16="http://schemas.microsoft.com/office/drawing/2014/main" id="{1CDFB503-2B92-A93E-6ECD-A42A8F5F694C}"/>
                  </a:ext>
                </a:extLst>
              </p14:cNvPr>
              <p14:cNvContentPartPr/>
              <p14:nvPr/>
            </p14:nvContentPartPr>
            <p14:xfrm>
              <a:off x="4414823" y="4996765"/>
              <a:ext cx="169068" cy="248148"/>
            </p14:xfrm>
          </p:contentPart>
        </mc:Choice>
        <mc:Fallback xmlns="">
          <p:pic>
            <p:nvPicPr>
              <p:cNvPr id="155" name="Tinta 154">
                <a:extLst>
                  <a:ext uri="{FF2B5EF4-FFF2-40B4-BE49-F238E27FC236}">
                    <a16:creationId xmlns:a16="http://schemas.microsoft.com/office/drawing/2014/main" id="{1CDFB503-2B92-A93E-6ECD-A42A8F5F694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406171" y="4987761"/>
                <a:ext cx="186732" cy="265796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A3F8253-CA71-669B-8542-C5DB8C236F46}"/>
              </a:ext>
            </a:extLst>
          </p:cNvPr>
          <p:cNvGrpSpPr/>
          <p:nvPr/>
        </p:nvGrpSpPr>
        <p:grpSpPr>
          <a:xfrm>
            <a:off x="5963230" y="5051112"/>
            <a:ext cx="323280" cy="244080"/>
            <a:chOff x="6019288" y="4471692"/>
            <a:chExt cx="32328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E5880F82-3059-450A-65E0-F3499054CCBC}"/>
                    </a:ext>
                  </a:extLst>
                </p14:cNvPr>
                <p14:cNvContentPartPr/>
                <p14:nvPr/>
              </p14:nvContentPartPr>
              <p14:xfrm>
                <a:off x="6019288" y="4471692"/>
                <a:ext cx="108000" cy="18360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E5880F82-3059-450A-65E0-F3499054CCB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10288" y="4463052"/>
                  <a:ext cx="125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E57530E9-51F7-76ED-EABD-90DDD9BD3DCD}"/>
                    </a:ext>
                  </a:extLst>
                </p14:cNvPr>
                <p14:cNvContentPartPr/>
                <p14:nvPr/>
              </p14:nvContentPartPr>
              <p14:xfrm>
                <a:off x="6176608" y="4638732"/>
                <a:ext cx="11880" cy="7704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E57530E9-51F7-76ED-EABD-90DDD9BD3DC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67968" y="4630092"/>
                  <a:ext cx="29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8C4915B4-7B9B-BF89-3289-5438D8C3C7AD}"/>
                    </a:ext>
                  </a:extLst>
                </p14:cNvPr>
                <p14:cNvContentPartPr/>
                <p14:nvPr/>
              </p14:nvContentPartPr>
              <p14:xfrm>
                <a:off x="6261208" y="4478172"/>
                <a:ext cx="81360" cy="1843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8C4915B4-7B9B-BF89-3289-5438D8C3C7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52208" y="4469532"/>
                  <a:ext cx="990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00B7543-88C6-07CA-B730-7B095FE1975A}"/>
              </a:ext>
            </a:extLst>
          </p:cNvPr>
          <p:cNvGrpSpPr/>
          <p:nvPr/>
        </p:nvGrpSpPr>
        <p:grpSpPr>
          <a:xfrm>
            <a:off x="4559902" y="4973365"/>
            <a:ext cx="346317" cy="356134"/>
            <a:chOff x="4603768" y="4472052"/>
            <a:chExt cx="228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ECD2E67-28BF-07FD-1A89-12BA78F98B1A}"/>
                    </a:ext>
                  </a:extLst>
                </p14:cNvPr>
                <p14:cNvContentPartPr/>
                <p14:nvPr/>
              </p14:nvContentPartPr>
              <p14:xfrm>
                <a:off x="4603768" y="4590852"/>
                <a:ext cx="32400" cy="11628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ECD2E67-28BF-07FD-1A89-12BA78F98B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97812" y="4584907"/>
                  <a:ext cx="44074" cy="127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7D59A12D-9BF6-1F04-96D5-8F19C15A709A}"/>
                    </a:ext>
                  </a:extLst>
                </p14:cNvPr>
                <p14:cNvContentPartPr/>
                <p14:nvPr/>
              </p14:nvContentPartPr>
              <p14:xfrm>
                <a:off x="4692328" y="4472052"/>
                <a:ext cx="140040" cy="17280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7D59A12D-9BF6-1F04-96D5-8F19C15A709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86384" y="4466110"/>
                  <a:ext cx="151690" cy="1844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5" name="Tinta 164">
                <a:extLst>
                  <a:ext uri="{FF2B5EF4-FFF2-40B4-BE49-F238E27FC236}">
                    <a16:creationId xmlns:a16="http://schemas.microsoft.com/office/drawing/2014/main" id="{2431EA41-F20D-0FA6-A716-6489364BFA6A}"/>
                  </a:ext>
                </a:extLst>
              </p14:cNvPr>
              <p14:cNvContentPartPr/>
              <p14:nvPr/>
            </p14:nvContentPartPr>
            <p14:xfrm>
              <a:off x="6071128" y="3599052"/>
              <a:ext cx="115920" cy="155520"/>
            </p14:xfrm>
          </p:contentPart>
        </mc:Choice>
        <mc:Fallback xmlns="">
          <p:pic>
            <p:nvPicPr>
              <p:cNvPr id="165" name="Tinta 164">
                <a:extLst>
                  <a:ext uri="{FF2B5EF4-FFF2-40B4-BE49-F238E27FC236}">
                    <a16:creationId xmlns:a16="http://schemas.microsoft.com/office/drawing/2014/main" id="{2431EA41-F20D-0FA6-A716-6489364BFA6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62128" y="3590412"/>
                <a:ext cx="13356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D283881A-DEC8-8945-DE98-5AD22F4FD90F}"/>
              </a:ext>
            </a:extLst>
          </p:cNvPr>
          <p:cNvGrpSpPr/>
          <p:nvPr/>
        </p:nvGrpSpPr>
        <p:grpSpPr>
          <a:xfrm>
            <a:off x="6186688" y="3582852"/>
            <a:ext cx="256320" cy="267480"/>
            <a:chOff x="6186688" y="3582852"/>
            <a:chExt cx="25632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D5FF75D7-0F3C-8A39-DF47-3D9F57A87A4A}"/>
                    </a:ext>
                  </a:extLst>
                </p14:cNvPr>
                <p14:cNvContentPartPr/>
                <p14:nvPr/>
              </p14:nvContentPartPr>
              <p14:xfrm>
                <a:off x="6186688" y="3727572"/>
                <a:ext cx="80280" cy="12276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D5FF75D7-0F3C-8A39-DF47-3D9F57A87A4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77688" y="3718932"/>
                  <a:ext cx="97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845D16C5-4944-1FB0-5B88-7692642AB1AB}"/>
                    </a:ext>
                  </a:extLst>
                </p14:cNvPr>
                <p14:cNvContentPartPr/>
                <p14:nvPr/>
              </p14:nvContentPartPr>
              <p14:xfrm>
                <a:off x="6327808" y="3582852"/>
                <a:ext cx="115200" cy="13320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845D16C5-4944-1FB0-5B88-7692642AB1A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18808" y="3574212"/>
                  <a:ext cx="13284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2" name="Tinta 171">
                <a:extLst>
                  <a:ext uri="{FF2B5EF4-FFF2-40B4-BE49-F238E27FC236}">
                    <a16:creationId xmlns:a16="http://schemas.microsoft.com/office/drawing/2014/main" id="{204DB8AC-E2C4-FAD4-65C4-1BEA4C9B827B}"/>
                  </a:ext>
                </a:extLst>
              </p14:cNvPr>
              <p14:cNvContentPartPr/>
              <p14:nvPr/>
            </p14:nvContentPartPr>
            <p14:xfrm>
              <a:off x="7695088" y="4442172"/>
              <a:ext cx="84240" cy="96120"/>
            </p14:xfrm>
          </p:contentPart>
        </mc:Choice>
        <mc:Fallback xmlns="">
          <p:pic>
            <p:nvPicPr>
              <p:cNvPr id="172" name="Tinta 171">
                <a:extLst>
                  <a:ext uri="{FF2B5EF4-FFF2-40B4-BE49-F238E27FC236}">
                    <a16:creationId xmlns:a16="http://schemas.microsoft.com/office/drawing/2014/main" id="{204DB8AC-E2C4-FAD4-65C4-1BEA4C9B827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86088" y="4433172"/>
                <a:ext cx="10188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44C1BF4D-AB45-951C-FF09-D035850E04CB}"/>
              </a:ext>
            </a:extLst>
          </p:cNvPr>
          <p:cNvGrpSpPr/>
          <p:nvPr/>
        </p:nvGrpSpPr>
        <p:grpSpPr>
          <a:xfrm>
            <a:off x="7739008" y="3878412"/>
            <a:ext cx="319680" cy="112320"/>
            <a:chOff x="7739008" y="3878412"/>
            <a:chExt cx="31968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6EA6068D-C93B-B6B5-02E5-5A7D389CEB37}"/>
                    </a:ext>
                  </a:extLst>
                </p14:cNvPr>
                <p14:cNvContentPartPr/>
                <p14:nvPr/>
              </p14:nvContentPartPr>
              <p14:xfrm>
                <a:off x="7739008" y="3884532"/>
                <a:ext cx="84960" cy="9396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6EA6068D-C93B-B6B5-02E5-5A7D389CEB3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0368" y="3875532"/>
                  <a:ext cx="102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9D2EE9A1-C2B5-A3A5-421C-181715F345EF}"/>
                    </a:ext>
                  </a:extLst>
                </p14:cNvPr>
                <p14:cNvContentPartPr/>
                <p14:nvPr/>
              </p14:nvContentPartPr>
              <p14:xfrm>
                <a:off x="7882288" y="3930252"/>
                <a:ext cx="7920" cy="6048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9D2EE9A1-C2B5-A3A5-421C-181715F345E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73648" y="3921252"/>
                  <a:ext cx="25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589D4AA4-5CFB-5A2B-CC37-9594EFE9D21A}"/>
                    </a:ext>
                  </a:extLst>
                </p14:cNvPr>
                <p14:cNvContentPartPr/>
                <p14:nvPr/>
              </p14:nvContentPartPr>
              <p14:xfrm>
                <a:off x="7984528" y="3878412"/>
                <a:ext cx="74160" cy="10764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589D4AA4-5CFB-5A2B-CC37-9594EFE9D21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75888" y="3869412"/>
                  <a:ext cx="918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A6A6D264-C284-10F7-1DFC-92A270F8E869}"/>
              </a:ext>
            </a:extLst>
          </p:cNvPr>
          <p:cNvGrpSpPr/>
          <p:nvPr/>
        </p:nvGrpSpPr>
        <p:grpSpPr>
          <a:xfrm>
            <a:off x="7836208" y="4381332"/>
            <a:ext cx="182160" cy="181800"/>
            <a:chOff x="7836208" y="4381332"/>
            <a:chExt cx="18216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1FAC07F5-C912-AD87-E732-7F4EB3510845}"/>
                    </a:ext>
                  </a:extLst>
                </p14:cNvPr>
                <p14:cNvContentPartPr/>
                <p14:nvPr/>
              </p14:nvContentPartPr>
              <p14:xfrm>
                <a:off x="7836208" y="4521732"/>
                <a:ext cx="11160" cy="4140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1FAC07F5-C912-AD87-E732-7F4EB35108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27208" y="4512732"/>
                  <a:ext cx="28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A17801D9-E58A-6943-0C94-6F9080D3B36B}"/>
                    </a:ext>
                  </a:extLst>
                </p14:cNvPr>
                <p14:cNvContentPartPr/>
                <p14:nvPr/>
              </p14:nvContentPartPr>
              <p14:xfrm>
                <a:off x="7910368" y="4381332"/>
                <a:ext cx="108000" cy="13464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A17801D9-E58A-6943-0C94-6F9080D3B3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01368" y="4372692"/>
                  <a:ext cx="12564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7980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LUIZ HOLUBOSKI JUNIOR</dc:creator>
  <cp:lastModifiedBy>PEDRO LUIZ HOLUBOSKI JUNIOR</cp:lastModifiedBy>
  <cp:revision>4</cp:revision>
  <dcterms:created xsi:type="dcterms:W3CDTF">2023-01-19T00:57:53Z</dcterms:created>
  <dcterms:modified xsi:type="dcterms:W3CDTF">2023-01-24T00:47:21Z</dcterms:modified>
</cp:coreProperties>
</file>