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07" autoAdjust="0"/>
  </p:normalViewPr>
  <p:slideViewPr>
    <p:cSldViewPr snapToGrid="0">
      <p:cViewPr>
        <p:scale>
          <a:sx n="100" d="100"/>
          <a:sy n="100" d="100"/>
        </p:scale>
        <p:origin x="798" y="36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2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8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83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9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3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6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0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8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014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432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C59592-045F-4046-8645-2085C4B816F7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26B24D-DB5E-4E92-A315-6B2CE60C0022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6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Error: NameNotFound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Bastian Schäfer, Moritz Wahlenmeier &amp; Stephen Heisser</a:t>
            </a:r>
          </a:p>
        </p:txBody>
      </p:sp>
    </p:spTree>
    <p:extLst>
      <p:ext uri="{BB962C8B-B14F-4D97-AF65-F5344CB8AC3E}">
        <p14:creationId xmlns:p14="http://schemas.microsoft.com/office/powerpoint/2010/main" val="89058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1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Inhaltsverzeichnis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Vorstellung der Projektgruppe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Projektbeschreibung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Vorstellung des Ursprungsprogrammes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Zeigen des Programms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Zeitplanung/Umsetzung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Probleme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Mögliche Problemlösungen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Fazit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35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Projektgruppe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DB908-731D-41C5-B42B-9125EA0E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1201"/>
            <a:ext cx="10058400" cy="4023360"/>
          </a:xfrm>
        </p:spPr>
        <p:txBody>
          <a:bodyPr>
            <a:normAutofit/>
          </a:bodyPr>
          <a:lstStyle/>
          <a:p>
            <a:pPr marL="70104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Ziel: Ablösen von „Logiflash“. </a:t>
            </a:r>
          </a:p>
          <a:p>
            <a:pPr marL="70104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Programmiersprache: C#(WPF)</a:t>
            </a:r>
          </a:p>
          <a:p>
            <a:pPr marL="70104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Programmierumgebung: Visual Studio</a:t>
            </a:r>
          </a:p>
          <a:p>
            <a:pPr marL="70104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Programm zur Teilung des Programms: GitHub Desktop</a:t>
            </a:r>
            <a:br>
              <a:rPr lang="de-DE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</a:br>
            <a:endParaRPr lang="de-DE" sz="1800" dirty="0"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0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Ursprungsprogrammes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5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A661-BA6B-41D9-8241-0527FEB1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Zeigen</a:t>
            </a:r>
            <a:r>
              <a:rPr lang="en-US" dirty="0"/>
              <a:t> des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AC42-5E36-4A8F-BC6A-A776CBD9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2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8408" y="-326045"/>
            <a:ext cx="10058400" cy="1450757"/>
          </a:xfrm>
        </p:spPr>
        <p:txBody>
          <a:bodyPr/>
          <a:lstStyle/>
          <a:p>
            <a:r>
              <a:rPr lang="de-DE" dirty="0"/>
              <a:t>Zeitplanung/Umsetzung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018424"/>
              </p:ext>
            </p:extLst>
          </p:nvPr>
        </p:nvGraphicFramePr>
        <p:xfrm>
          <a:off x="924092" y="1353316"/>
          <a:ext cx="10167032" cy="4804055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48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u="sng" dirty="0">
                          <a:effectLst/>
                        </a:rPr>
                        <a:t>Wahlenmeier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Zeit in</a:t>
                      </a:r>
                      <a:r>
                        <a:rPr lang="de-DE" sz="1600" baseline="0" dirty="0">
                          <a:effectLst/>
                        </a:rPr>
                        <a:t> 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u="sng" dirty="0">
                          <a:effectLst/>
                        </a:rPr>
                        <a:t>Schäfer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Zeit in</a:t>
                      </a:r>
                      <a:r>
                        <a:rPr lang="de-DE" sz="1600" baseline="0" dirty="0">
                          <a:effectLst/>
                        </a:rPr>
                        <a:t> 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u="sng" dirty="0">
                          <a:effectLst/>
                        </a:rPr>
                        <a:t>Heisser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Zeit in h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Programm Organisation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Grafikdesign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50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Logik Bausteine in C#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29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Programm in C für Mikrokontroller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Tastatur Kürzel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Verbindungslinien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32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Schnittstelle für Mikrokotroller zu C#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Englische und deutsche Bedienelemente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Abspeichern und öffnen von Programm 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28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Drag &amp; Drop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54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Fleißarbeit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35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Löschen / zoomen /</a:t>
                      </a:r>
                      <a:endParaRPr lang="de-D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Toolbox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8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8905" algn="r"/>
                        </a:tabLst>
                      </a:pPr>
                      <a:r>
                        <a:rPr lang="de-DE" sz="1600" dirty="0">
                          <a:effectLst/>
                        </a:rPr>
                        <a:t>Fehlerdiagnose	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Fehlerdiagnose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Fehlerdiagnose/</a:t>
                      </a:r>
                      <a:r>
                        <a:rPr lang="en-US" sz="1600" dirty="0">
                          <a:effectLst/>
                        </a:rPr>
                        <a:t>Cleanup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53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Lern Zeit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26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Lern Zeit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10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Lern Zeit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54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PowerPoint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PowerPoint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PowerPoint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15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Gesamtzeit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117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Gesamtzeit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73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Gesamtzeit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231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Bugs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Neue Funktionen haben häufig alte Funktionen behindert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CPU Überlastung bei der zyklischen Abarbeitung des Programms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Bildschirm Größen unterschiede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Schul-PCs zu langsam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Keine richtige Arbeitseinteilung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7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Problemlösungen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88869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197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Rückblick</vt:lpstr>
      <vt:lpstr>Error: NameNotFound</vt:lpstr>
      <vt:lpstr>Inhaltsverzeichnis</vt:lpstr>
      <vt:lpstr>Vorstellung der Projektgruppe</vt:lpstr>
      <vt:lpstr>Projektbeschreibung</vt:lpstr>
      <vt:lpstr>Vorstellung des Ursprungsprogrammes</vt:lpstr>
      <vt:lpstr>Zeigen des Programs</vt:lpstr>
      <vt:lpstr>Zeitplanung/Umsetzung</vt:lpstr>
      <vt:lpstr>Probleme</vt:lpstr>
      <vt:lpstr>Mögliche Problemlösungen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Exeption: NameNotFound</dc:title>
  <dc:creator>Martin Wahlenmeier</dc:creator>
  <cp:lastModifiedBy>MAR3THYU T3S4MU</cp:lastModifiedBy>
  <cp:revision>16</cp:revision>
  <dcterms:created xsi:type="dcterms:W3CDTF">2019-06-03T08:03:30Z</dcterms:created>
  <dcterms:modified xsi:type="dcterms:W3CDTF">2019-06-04T13:27:02Z</dcterms:modified>
</cp:coreProperties>
</file>