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2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8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3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3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8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14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32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C59592-045F-4046-8645-2085C4B816F7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26B24D-DB5E-4E92-A315-6B2CE60C002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6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Exeption</a:t>
            </a:r>
            <a:r>
              <a:rPr lang="de-DE" dirty="0" smtClean="0"/>
              <a:t>: </a:t>
            </a:r>
            <a:r>
              <a:rPr lang="de-DE" dirty="0" err="1" smtClean="0"/>
              <a:t>NameNotFound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5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Vorstellung der Projektgruppe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Vorstellung </a:t>
            </a:r>
            <a:r>
              <a:rPr lang="de-DE" dirty="0"/>
              <a:t>des Ursprungsprogrammes</a:t>
            </a:r>
            <a:r>
              <a:rPr lang="de-DE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Vorstellung des Projektes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 Vorstellung der „Verbesserten“ Version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Projektplan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Probleme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Mögliche Problemlösung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Fazit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3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der Projektgruppe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des Ursprungsprogrammes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5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  <p:sp>
        <p:nvSpPr>
          <p:cNvPr id="4" name="Rechteck 3"/>
          <p:cNvSpPr/>
          <p:nvPr/>
        </p:nvSpPr>
        <p:spPr>
          <a:xfrm>
            <a:off x="917448" y="1845734"/>
            <a:ext cx="6096000" cy="32282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de-DE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Ziel: </a:t>
            </a:r>
            <a:r>
              <a:rPr lang="de-DE" dirty="0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ablösen des alten, auf Flash basierendem, Programms „</a:t>
            </a:r>
            <a:r>
              <a:rPr lang="de-DE" dirty="0" err="1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Logiflash</a:t>
            </a:r>
            <a:r>
              <a:rPr lang="de-DE" dirty="0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“. </a:t>
            </a:r>
            <a:br>
              <a:rPr lang="de-DE" dirty="0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</a:br>
            <a:endParaRPr lang="de-DE" dirty="0" smtClean="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de-DE" dirty="0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Hierzu muss das Simulationsprogramms zum Erstellen und Testen von logischen Schaltungen erstellt werden. </a:t>
            </a:r>
            <a:br>
              <a:rPr lang="de-DE" dirty="0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</a:br>
            <a:endParaRPr lang="de-DE" sz="1600" dirty="0" smtClean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449580" indent="1270">
              <a:lnSpc>
                <a:spcPct val="107000"/>
              </a:lnSpc>
              <a:spcAft>
                <a:spcPts val="800"/>
              </a:spcAft>
            </a:pPr>
            <a:r>
              <a:rPr lang="de-DE" dirty="0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Als Unterstützung dazu, das Projekt an mehreren Orten zu bearbeiten, wird das Programm „</a:t>
            </a:r>
            <a:r>
              <a:rPr lang="de-DE" dirty="0" err="1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Github</a:t>
            </a:r>
            <a:r>
              <a:rPr lang="de-DE" dirty="0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 Desktop“ verwendet.</a:t>
            </a:r>
            <a:br>
              <a:rPr lang="de-DE" dirty="0" smtClean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</a:br>
            <a:endParaRPr lang="de-DE" sz="16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8408" y="-326045"/>
            <a:ext cx="10058400" cy="1450757"/>
          </a:xfrm>
        </p:spPr>
        <p:txBody>
          <a:bodyPr/>
          <a:lstStyle/>
          <a:p>
            <a:r>
              <a:rPr lang="de-DE" dirty="0" smtClean="0"/>
              <a:t>Zeitplanung/Umsetzung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018424"/>
              </p:ext>
            </p:extLst>
          </p:nvPr>
        </p:nvGraphicFramePr>
        <p:xfrm>
          <a:off x="924092" y="1353316"/>
          <a:ext cx="10167032" cy="4804055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483941"/>
                <a:gridCol w="682562"/>
                <a:gridCol w="2540956"/>
                <a:gridCol w="682562"/>
                <a:gridCol w="2790534"/>
                <a:gridCol w="986477"/>
              </a:tblGrid>
              <a:tr h="411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u="sng" dirty="0" err="1">
                          <a:effectLst/>
                        </a:rPr>
                        <a:t>Wahlenmeier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Zeit </a:t>
                      </a:r>
                      <a:r>
                        <a:rPr lang="de-DE" sz="1600" dirty="0" smtClean="0">
                          <a:effectLst/>
                        </a:rPr>
                        <a:t>in</a:t>
                      </a:r>
                      <a:r>
                        <a:rPr lang="de-DE" sz="1600" baseline="0" dirty="0" smtClean="0">
                          <a:effectLst/>
                        </a:rPr>
                        <a:t> </a:t>
                      </a:r>
                      <a:r>
                        <a:rPr lang="de-DE" sz="1600" dirty="0" smtClean="0">
                          <a:effectLst/>
                        </a:rPr>
                        <a:t>h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u="sng" dirty="0">
                          <a:effectLst/>
                        </a:rPr>
                        <a:t>Schäfer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Zeit </a:t>
                      </a:r>
                      <a:r>
                        <a:rPr lang="de-DE" sz="1600" dirty="0" smtClean="0">
                          <a:effectLst/>
                        </a:rPr>
                        <a:t>in</a:t>
                      </a:r>
                      <a:r>
                        <a:rPr lang="de-DE" sz="1600" baseline="0" dirty="0" smtClean="0">
                          <a:effectLst/>
                        </a:rPr>
                        <a:t> </a:t>
                      </a:r>
                      <a:r>
                        <a:rPr lang="de-DE" sz="1600" dirty="0" smtClean="0">
                          <a:effectLst/>
                        </a:rPr>
                        <a:t>h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u="sng">
                          <a:effectLst/>
                        </a:rPr>
                        <a:t>Heisser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Zeit in h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Programm Organisation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Grafikdesign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Logik Bausteine in C#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29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Programm in C für Mikrokontroller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Tastatur Kürzel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Verbindungslinien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6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Schnittstelle für Mikrokotroller zu C#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Englische und deutsche Bedienelemente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Abspeichern und öffnen von Programm 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28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Drag &amp; Drop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Fleißarbeit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35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6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Löschen / zoomen /</a:t>
                      </a:r>
                      <a:endParaRPr lang="de-DE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Toolbox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8905" algn="r"/>
                        </a:tabLst>
                      </a:pPr>
                      <a:r>
                        <a:rPr lang="de-DE" sz="1600">
                          <a:effectLst/>
                        </a:rPr>
                        <a:t>Fehlerdiagnose	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Fehlerdiagnose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Fehlerdiagnose/</a:t>
                      </a:r>
                      <a:r>
                        <a:rPr lang="en-US" sz="1600">
                          <a:effectLst/>
                        </a:rPr>
                        <a:t>Cleanup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Lern Zeit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26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Lern Zeit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Lern Zeit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PowerPoint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PowerPoint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PowerPoint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5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Gesamtzeit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117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Gesamtzeit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Gesamtzeit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231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Bugs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Neue Funktionen haben häufig alte Funktionen behindert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CPU Überlastung bei der zyklischen Abarbeitung des Programms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Bildschirm Größen unterschiede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Schul-PCs </a:t>
            </a:r>
            <a:r>
              <a:rPr lang="de-DE" dirty="0"/>
              <a:t>z</a:t>
            </a:r>
            <a:r>
              <a:rPr lang="de-DE" dirty="0" smtClean="0"/>
              <a:t>u langsam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Keine richtige Arbeitseinteilung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7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Problemlösungen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088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18934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182</Words>
  <Application>Microsoft Office PowerPoint</Application>
  <PresentationFormat>Breitbild</PresentationFormat>
  <Paragraphs>98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DengXian</vt:lpstr>
      <vt:lpstr>Times New Roman</vt:lpstr>
      <vt:lpstr>Wingdings</vt:lpstr>
      <vt:lpstr>Yu Mincho</vt:lpstr>
      <vt:lpstr>Rückblick</vt:lpstr>
      <vt:lpstr>Exeption: NameNotFound</vt:lpstr>
      <vt:lpstr>Inhaltsverzeichnis</vt:lpstr>
      <vt:lpstr>Vorstellung der Projektgruppe</vt:lpstr>
      <vt:lpstr>Vorstellung des Ursprungsprogrammes</vt:lpstr>
      <vt:lpstr>Projekt</vt:lpstr>
      <vt:lpstr>Zeitplanung/Umsetzung</vt:lpstr>
      <vt:lpstr>Probleme</vt:lpstr>
      <vt:lpstr>Mögliche Problemlösungen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Exeption: NameNotFound</dc:title>
  <dc:creator>Martin Wahlenmeier</dc:creator>
  <cp:lastModifiedBy>Martin Wahlenmeier</cp:lastModifiedBy>
  <cp:revision>10</cp:revision>
  <dcterms:created xsi:type="dcterms:W3CDTF">2019-06-03T08:03:30Z</dcterms:created>
  <dcterms:modified xsi:type="dcterms:W3CDTF">2019-06-03T09:37:13Z</dcterms:modified>
</cp:coreProperties>
</file>