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4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de-DE" sz="8000" b="0" strike="noStrike" spc="-52">
                <a:solidFill>
                  <a:srgbClr val="262626"/>
                </a:solidFill>
                <a:latin typeface="Calibri Light"/>
              </a:rPr>
              <a:t>Error: NameNotFound</a:t>
            </a:r>
            <a:endParaRPr lang="de-DE" sz="80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de-DE" sz="2400" b="0" strike="noStrike" cap="all" spc="197">
                <a:solidFill>
                  <a:srgbClr val="637052"/>
                </a:solidFill>
                <a:latin typeface="Calibri Light"/>
              </a:rPr>
              <a:t>Von Bastian Schäfer, Moritz Wahlenmeier &amp; Stephen Heisser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de-DE" sz="4800" b="0" strike="noStrike" spc="-52">
                <a:solidFill>
                  <a:srgbClr val="404040"/>
                </a:solidFill>
                <a:latin typeface="Calibri Light"/>
              </a:rPr>
              <a:t>Fazit</a:t>
            </a:r>
            <a:endParaRPr lang="de-DE" sz="48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 </a:t>
            </a: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de-DE" sz="4800" b="0" strike="noStrike" spc="-52">
                <a:solidFill>
                  <a:srgbClr val="404040"/>
                </a:solidFill>
                <a:latin typeface="Calibri Light"/>
              </a:rPr>
              <a:t>Inhaltsverzeichnis</a:t>
            </a:r>
            <a:endParaRPr lang="de-DE" sz="48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Inhaltsverzeichnis</a:t>
            </a:r>
            <a:endParaRPr lang="de-DE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Vorstellung der Projektgruppe</a:t>
            </a:r>
            <a:endParaRPr lang="de-DE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Projektbeschreibung</a:t>
            </a:r>
            <a:endParaRPr lang="de-DE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Vorstellung des Ursprungsprogrammes</a:t>
            </a:r>
            <a:endParaRPr lang="de-DE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Zeigen des Programms</a:t>
            </a:r>
            <a:endParaRPr lang="de-DE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Zeitplanung/Umsetzung</a:t>
            </a:r>
            <a:endParaRPr lang="de-DE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Probleme</a:t>
            </a:r>
            <a:endParaRPr lang="de-DE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Mögliche Problemlösungen</a:t>
            </a:r>
            <a:endParaRPr lang="de-DE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Fazit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de-DE" sz="4800" b="0" strike="noStrike" spc="-52">
                <a:solidFill>
                  <a:srgbClr val="404040"/>
                </a:solidFill>
                <a:latin typeface="Calibri Light"/>
              </a:rPr>
              <a:t>Vorstellung der Projektgruppe</a:t>
            </a:r>
            <a:endParaRPr lang="de-DE" sz="48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de-DE" sz="20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Bastian Sch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äfer</a:t>
            </a: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de-DE" sz="20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Moritz Wahlenmeier</a:t>
            </a: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de-DE" sz="2000" spc="-1" dirty="0">
                <a:latin typeface="Calibri" panose="020F0502020204030204" pitchFamily="34" charset="0"/>
                <a:cs typeface="Calibri" panose="020F0502020204030204" pitchFamily="34" charset="0"/>
              </a:rPr>
              <a:t> Stephen Heisser</a:t>
            </a:r>
            <a:endParaRPr lang="de-DE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de-DE" sz="4800" b="0" strike="noStrike" spc="-52">
                <a:solidFill>
                  <a:srgbClr val="404040"/>
                </a:solidFill>
                <a:latin typeface="Calibri Light"/>
              </a:rPr>
              <a:t>Projektbeschreibung</a:t>
            </a:r>
            <a:endParaRPr lang="de-DE" sz="48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66680" y="198108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700920" indent="-342360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  <a:ea typeface="Yu Mincho"/>
              </a:rPr>
              <a:t>Ziel: Ablösen von „Logiflash“. </a:t>
            </a:r>
            <a:endParaRPr lang="de-DE" sz="2000" b="0" strike="noStrike" spc="-1">
              <a:latin typeface="Arial"/>
            </a:endParaRPr>
          </a:p>
          <a:p>
            <a:pPr marL="700920" indent="-342360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  <a:ea typeface="Yu Mincho"/>
              </a:rPr>
              <a:t>Programmiersprache: C#(WPF)</a:t>
            </a:r>
            <a:endParaRPr lang="de-DE" sz="2000" b="0" strike="noStrike" spc="-1">
              <a:latin typeface="Arial"/>
            </a:endParaRPr>
          </a:p>
          <a:p>
            <a:pPr marL="700920" indent="-342360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  <a:ea typeface="Yu Mincho"/>
              </a:rPr>
              <a:t>Programmierumgebung: Visual Studio</a:t>
            </a:r>
            <a:endParaRPr lang="de-DE" sz="2000" b="0" strike="noStrike" spc="-1">
              <a:latin typeface="Arial"/>
            </a:endParaRPr>
          </a:p>
          <a:p>
            <a:pPr marL="700920" indent="-342360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  <a:buClr>
                <a:srgbClr val="E48312"/>
              </a:buClr>
              <a:buFont typeface="Wingdings" charset="2"/>
              <a:buChar char="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  <a:ea typeface="Yu Mincho"/>
              </a:rPr>
              <a:t>Programm zur Teilung des Programms: GitHub Desktop</a:t>
            </a:r>
            <a:br/>
            <a:r>
              <a:rPr lang="de-DE" sz="1800" b="0" strike="noStrike" spc="-1">
                <a:solidFill>
                  <a:srgbClr val="404040"/>
                </a:solidFill>
                <a:latin typeface="Calibri"/>
                <a:ea typeface="Yu Mincho"/>
              </a:rPr>
              <a:t> 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de-DE" sz="4800" b="0" strike="noStrike" spc="-52">
                <a:solidFill>
                  <a:srgbClr val="404040"/>
                </a:solidFill>
                <a:latin typeface="Calibri Light"/>
              </a:rPr>
              <a:t>Vorstellung des Ursprungsprogrammes</a:t>
            </a:r>
            <a:endParaRPr lang="de-DE" sz="48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404040"/>
                </a:solidFill>
                <a:latin typeface="Calibri"/>
              </a:rPr>
              <a:t> Logiflash </a:t>
            </a: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de-DE" sz="4800" b="0" strike="noStrike" spc="-52">
                <a:solidFill>
                  <a:srgbClr val="404040"/>
                </a:solidFill>
                <a:latin typeface="Calibri Light"/>
              </a:rPr>
              <a:t>Zeigen des Programs</a:t>
            </a:r>
            <a:endParaRPr lang="de-DE" sz="48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78480" y="-3261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de-DE" sz="4800" b="0" strike="noStrike" spc="-52">
                <a:solidFill>
                  <a:srgbClr val="404040"/>
                </a:solidFill>
                <a:latin typeface="Calibri Light"/>
              </a:rPr>
              <a:t>Zeitplanung/Umsetzung</a:t>
            </a:r>
            <a:endParaRPr lang="de-DE" sz="4800" b="0" strike="noStrike" spc="-1">
              <a:latin typeface="Arial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92EC671-C09B-401A-96F7-9E1F636FD7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859589"/>
              </p:ext>
            </p:extLst>
          </p:nvPr>
        </p:nvGraphicFramePr>
        <p:xfrm>
          <a:off x="1097280" y="1846262"/>
          <a:ext cx="10058400" cy="4373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0631">
                  <a:extLst>
                    <a:ext uri="{9D8B030D-6E8A-4147-A177-3AD203B41FA5}">
                      <a16:colId xmlns:a16="http://schemas.microsoft.com/office/drawing/2014/main" val="3960311757"/>
                    </a:ext>
                  </a:extLst>
                </a:gridCol>
                <a:gridCol w="959161">
                  <a:extLst>
                    <a:ext uri="{9D8B030D-6E8A-4147-A177-3AD203B41FA5}">
                      <a16:colId xmlns:a16="http://schemas.microsoft.com/office/drawing/2014/main" val="375867820"/>
                    </a:ext>
                  </a:extLst>
                </a:gridCol>
                <a:gridCol w="2369126">
                  <a:extLst>
                    <a:ext uri="{9D8B030D-6E8A-4147-A177-3AD203B41FA5}">
                      <a16:colId xmlns:a16="http://schemas.microsoft.com/office/drawing/2014/main" val="265749481"/>
                    </a:ext>
                  </a:extLst>
                </a:gridCol>
                <a:gridCol w="1103036">
                  <a:extLst>
                    <a:ext uri="{9D8B030D-6E8A-4147-A177-3AD203B41FA5}">
                      <a16:colId xmlns:a16="http://schemas.microsoft.com/office/drawing/2014/main" val="3687022690"/>
                    </a:ext>
                  </a:extLst>
                </a:gridCol>
                <a:gridCol w="2493818">
                  <a:extLst>
                    <a:ext uri="{9D8B030D-6E8A-4147-A177-3AD203B41FA5}">
                      <a16:colId xmlns:a16="http://schemas.microsoft.com/office/drawing/2014/main" val="1346975819"/>
                    </a:ext>
                  </a:extLst>
                </a:gridCol>
                <a:gridCol w="1112628">
                  <a:extLst>
                    <a:ext uri="{9D8B030D-6E8A-4147-A177-3AD203B41FA5}">
                      <a16:colId xmlns:a16="http://schemas.microsoft.com/office/drawing/2014/main" val="4024777374"/>
                    </a:ext>
                  </a:extLst>
                </a:gridCol>
              </a:tblGrid>
              <a:tr h="3087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sng" strike="noStrike" dirty="0">
                          <a:effectLst/>
                        </a:rPr>
                        <a:t>Wahlenmeier</a:t>
                      </a:r>
                      <a:endParaRPr lang="en-US" sz="16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Zeit in h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sng" strike="noStrike">
                          <a:effectLst/>
                        </a:rPr>
                        <a:t>Schäfer</a:t>
                      </a:r>
                      <a:endParaRPr lang="en-US" sz="1600" b="1" i="0" u="sng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Zeit in 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sng" strike="noStrike">
                          <a:effectLst/>
                        </a:rPr>
                        <a:t>Heisser</a:t>
                      </a:r>
                      <a:endParaRPr lang="en-US" sz="1600" b="1" i="0" u="sng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Zeit in h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80891"/>
                  </a:ext>
                </a:extLst>
              </a:tr>
              <a:tr h="606894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60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Programm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160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Organisation</a:t>
                      </a:r>
                      <a:endParaRPr lang="de-DE" sz="16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AT" sz="160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Grafikdesign</a:t>
                      </a:r>
                      <a:endParaRPr lang="de-AT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Logik Bausteine in C#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636444"/>
                  </a:ext>
                </a:extLst>
              </a:tr>
              <a:tr h="606894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Programm in C für Mikrokontroller</a:t>
                      </a:r>
                      <a:endParaRPr lang="de-DE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60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Tastatur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160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Kürzel</a:t>
                      </a:r>
                      <a:endParaRPr lang="de-DE" sz="16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Verbindungslinien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433470"/>
                  </a:ext>
                </a:extLst>
              </a:tr>
              <a:tr h="606894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Schnittstelle für Mikrokotroller zu C#</a:t>
                      </a:r>
                      <a:endParaRPr lang="de-DE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Englische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und deutsche </a:t>
                      </a:r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Bedienelemente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600" u="none" strike="noStrike">
                          <a:solidFill>
                            <a:schemeClr val="tx1"/>
                          </a:solidFill>
                          <a:effectLst/>
                        </a:rPr>
                        <a:t>Abspeichern und öffnen von Programm </a:t>
                      </a:r>
                      <a:endParaRPr lang="de-DE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20612"/>
                  </a:ext>
                </a:extLst>
              </a:tr>
              <a:tr h="3087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Drag &amp; Drop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Fleißarbeit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942858"/>
                  </a:ext>
                </a:extLst>
              </a:tr>
              <a:tr h="29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Löschen / zoomen /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Tastatur Kürzel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5 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61300"/>
                  </a:ext>
                </a:extLst>
              </a:tr>
              <a:tr h="3087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Toolbox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35755"/>
                  </a:ext>
                </a:extLst>
              </a:tr>
              <a:tr h="3087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Fehlerdiagnose 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Fehlerdiagnose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Fehlerdiagnose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/Cleanup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40026"/>
                  </a:ext>
                </a:extLst>
              </a:tr>
              <a:tr h="3087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Lern Zeit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Lern Zeit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Lern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Zeit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808207"/>
                  </a:ext>
                </a:extLst>
              </a:tr>
              <a:tr h="3087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PowerPoint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PowerPoint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PowerPoint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60550"/>
                  </a:ext>
                </a:extLst>
              </a:tr>
              <a:tr h="9335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87163"/>
                  </a:ext>
                </a:extLst>
              </a:tr>
              <a:tr h="308771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60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Gesamtzeit</a:t>
                      </a:r>
                      <a:endParaRPr lang="de-DE" sz="16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Gesamtzeit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Gesamtzeit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24893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de-DE" sz="4800" b="0" strike="noStrike" spc="-52">
                <a:solidFill>
                  <a:srgbClr val="404040"/>
                </a:solidFill>
                <a:latin typeface="Calibri Light"/>
              </a:rPr>
              <a:t>Probleme</a:t>
            </a:r>
            <a:endParaRPr lang="de-DE" sz="48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 Bugs</a:t>
            </a:r>
            <a:endParaRPr lang="de-DE" sz="2000" b="0" strike="noStrike" spc="-1">
              <a:latin typeface="Arial"/>
            </a:endParaRPr>
          </a:p>
          <a:p>
            <a:pPr marL="384120" lvl="1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Neue Funktionen haben häufig alte Funktionen behindert</a:t>
            </a:r>
            <a:endParaRPr lang="de-DE" sz="1800" b="0" strike="noStrike" spc="-1">
              <a:latin typeface="Arial"/>
            </a:endParaRPr>
          </a:p>
          <a:p>
            <a:pPr marL="384120" lvl="1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CPU Überlastung bei der zyklischen Abarbeitung des Programms</a:t>
            </a:r>
            <a:endParaRPr lang="de-DE" sz="1800" b="0" strike="noStrike" spc="-1">
              <a:latin typeface="Arial"/>
            </a:endParaRPr>
          </a:p>
          <a:p>
            <a:pPr marL="384120" lvl="1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Bildschirm Größen unterschiede</a:t>
            </a:r>
            <a:endParaRPr lang="de-DE" sz="1800" b="0" strike="noStrike" spc="-1">
              <a:latin typeface="Arial"/>
            </a:endParaRPr>
          </a:p>
          <a:p>
            <a:pPr marL="384120" lvl="1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404040"/>
                </a:solidFill>
                <a:latin typeface="Calibri"/>
              </a:rPr>
              <a:t>Schul-PCs zu langsam</a:t>
            </a:r>
            <a:endParaRPr lang="de-DE" sz="18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 Arbeitseinteilung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de-DE" sz="4800" b="0" strike="noStrike" spc="-52">
                <a:solidFill>
                  <a:srgbClr val="404040"/>
                </a:solidFill>
                <a:latin typeface="Calibri Light"/>
              </a:rPr>
              <a:t>Mögliche Problemlösungen</a:t>
            </a:r>
            <a:endParaRPr lang="de-DE" sz="48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404040"/>
                </a:solidFill>
                <a:latin typeface="Calibri"/>
              </a:rPr>
              <a:t> </a:t>
            </a: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207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Exeption: NameNotFound</dc:title>
  <dc:subject/>
  <dc:creator>Martin Wahlenmeier</dc:creator>
  <dc:description/>
  <cp:lastModifiedBy>MAR3THYU T3S4MU</cp:lastModifiedBy>
  <cp:revision>19</cp:revision>
  <dcterms:created xsi:type="dcterms:W3CDTF">2019-06-03T08:03:30Z</dcterms:created>
  <dcterms:modified xsi:type="dcterms:W3CDTF">2019-06-04T19:44:38Z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