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8000" spc="-52" strike="noStrike">
                <a:solidFill>
                  <a:srgbClr val="262626"/>
                </a:solidFill>
                <a:latin typeface="Calibri Light"/>
              </a:rPr>
              <a:t>Error: NameNotFound</a:t>
            </a:r>
            <a:endParaRPr b="0" lang="de-DE" sz="8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de-DE" sz="2400" spc="197" strike="noStrike" cap="all">
                <a:solidFill>
                  <a:srgbClr val="637052"/>
                </a:solidFill>
                <a:latin typeface="Calibri Light"/>
              </a:rPr>
              <a:t>Von Bastian Schäfer, Moritz Wahlenmeier &amp; Stephen Heisser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Fazit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Inhaltsverzeichnis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Inhaltsverzeichnis</a:t>
            </a:r>
            <a:endParaRPr b="0" lang="de-DE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Vorstellung der Projektgruppe</a:t>
            </a:r>
            <a:endParaRPr b="0" lang="de-DE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Projektbeschreibung</a:t>
            </a:r>
            <a:endParaRPr b="0" lang="de-DE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Vorstellung des Ursprungsprogrammes</a:t>
            </a:r>
            <a:endParaRPr b="0" lang="de-DE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Zeigen des Programms</a:t>
            </a:r>
            <a:endParaRPr b="0" lang="de-DE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Zeitplanung/Umsetzung</a:t>
            </a:r>
            <a:endParaRPr b="0" lang="de-DE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Probleme</a:t>
            </a:r>
            <a:endParaRPr b="0" lang="de-DE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Mögliche Problemlösungen</a:t>
            </a:r>
            <a:endParaRPr b="0" lang="de-DE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Fazit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Vorstellung der Projektgruppe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Projektbeschreibung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6680" y="198108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700920" indent="-34236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Yu Mincho"/>
              </a:rPr>
              <a:t>Ziel: Ablösen von „Logiflash“. </a:t>
            </a:r>
            <a:endParaRPr b="0" lang="de-DE" sz="2000" spc="-1" strike="noStrike">
              <a:latin typeface="Arial"/>
            </a:endParaRPr>
          </a:p>
          <a:p>
            <a:pPr marL="700920" indent="-34236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Yu Mincho"/>
              </a:rPr>
              <a:t>Programmiersprache: C#(WPF)</a:t>
            </a:r>
            <a:endParaRPr b="0" lang="de-DE" sz="2000" spc="-1" strike="noStrike">
              <a:latin typeface="Arial"/>
            </a:endParaRPr>
          </a:p>
          <a:p>
            <a:pPr marL="700920" indent="-34236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Yu Mincho"/>
              </a:rPr>
              <a:t>Programmierumgebung: Visual Studio</a:t>
            </a:r>
            <a:endParaRPr b="0" lang="de-DE" sz="2000" spc="-1" strike="noStrike">
              <a:latin typeface="Arial"/>
            </a:endParaRPr>
          </a:p>
          <a:p>
            <a:pPr marL="700920" indent="-34236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Yu Mincho"/>
              </a:rPr>
              <a:t>Programm zur Teilung des Programms: GitHub Desktop</a:t>
            </a:r>
            <a:br/>
            <a:r>
              <a:rPr b="0" lang="de-DE" sz="1800" spc="-1" strike="noStrike">
                <a:solidFill>
                  <a:srgbClr val="404040"/>
                </a:solidFill>
                <a:latin typeface="Calibri"/>
                <a:ea typeface="Yu Mincho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Vorstellung des Ursprungsprogrammes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Zeigen des Programs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78480" y="-3261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Zeitplanung/Umsetzung</a:t>
            </a:r>
            <a:endParaRPr b="0" lang="de-DE" sz="4800" spc="-1" strike="noStrike">
              <a:latin typeface="Arial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924120" y="1353240"/>
          <a:ext cx="10166400" cy="4562280"/>
        </p:xfrm>
        <a:graphic>
          <a:graphicData uri="http://schemas.openxmlformats.org/drawingml/2006/table">
            <a:tbl>
              <a:tblPr/>
              <a:tblGrid>
                <a:gridCol w="2483640"/>
                <a:gridCol w="682560"/>
                <a:gridCol w="2540880"/>
                <a:gridCol w="682560"/>
                <a:gridCol w="2790360"/>
                <a:gridCol w="986760"/>
              </a:tblGrid>
              <a:tr h="525240">
                <a:tc>
                  <a:txBody>
                    <a:bodyPr lIns="68400" rIns="6840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de-DE" sz="16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Wahlenmeier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Zeit in h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de-DE" sz="16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Schäfer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Zeit in h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b="1" lang="de-DE" sz="16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Heisser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Zeit in h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5840">
                      <a:solidFill>
                        <a:srgbClr val="ffffff"/>
                      </a:solidFill>
                    </a:lnB>
                    <a:solidFill>
                      <a:srgbClr val="bd582c"/>
                    </a:solidFill>
                  </a:tcPr>
                </a:tc>
              </a:tr>
              <a:tr h="3369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 Organisation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Grafikdesign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Logik Bausteine in C#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</a:tr>
              <a:tr h="52524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 in C für Mikrokontroller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Tastatur Kürzel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Verbindungslinien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</a:tr>
              <a:tr h="67392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Schnittstelle für Mikrokotroller zu C#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Englische und deutsche Bedienelemente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Abspeichern und öffnen von Programm 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</a:tr>
              <a:tr h="3369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Drag &amp; Drop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Fleißarbeit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</a:tr>
              <a:tr h="67392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Löschen / zoomen /</a:t>
                      </a:r>
                      <a:endParaRPr b="0" lang="de-DE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Toolbox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</a:tr>
              <a:tr h="3369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Fehlerdiagnose</a:t>
                      </a: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Fehlerdiagnose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Fehlerdiagnose/Cleanup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</a:tr>
              <a:tr h="3369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Lern 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Lern 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Lern 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</a:tr>
              <a:tr h="3369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PowerPoint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PowerPoint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PowerPoint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</a:tr>
              <a:tr h="145440">
                <a:tc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de-DE" sz="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18d76"/>
                    </a:solidFill>
                  </a:tcPr>
                </a:tc>
              </a:tr>
              <a:tr h="33372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Gesamtzeit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58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117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Gesamtzeit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Gesamtzeit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  <a:tc>
                  <a:txBody>
                    <a:bodyPr lIns="68400" rIns="68400"/>
                    <a:p>
                      <a:pPr algn="r">
                        <a:lnSpc>
                          <a:spcPct val="107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231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bd582c"/>
                      </a:solidFill>
                    </a:lnL>
                    <a:lnR w="12240">
                      <a:solidFill>
                        <a:srgbClr val="bd582c"/>
                      </a:solidFill>
                    </a:lnR>
                    <a:lnT w="12240">
                      <a:solidFill>
                        <a:srgbClr val="bd582c"/>
                      </a:solidFill>
                    </a:lnT>
                    <a:lnB w="12240">
                      <a:solidFill>
                        <a:srgbClr val="bd582c"/>
                      </a:solidFill>
                    </a:lnB>
                    <a:solidFill>
                      <a:srgbClr val="deb0a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Probleme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Bugs</a:t>
            </a:r>
            <a:endParaRPr b="0" lang="de-DE" sz="20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latin typeface="Calibri"/>
              </a:rPr>
              <a:t>Neue Funktionen haben häufig alte Funktionen behindert</a:t>
            </a:r>
            <a:endParaRPr b="0" lang="de-DE" sz="18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latin typeface="Calibri"/>
              </a:rPr>
              <a:t>CPU Überlastung bei der zyklischen Abarbeitung des Programms</a:t>
            </a:r>
            <a:endParaRPr b="0" lang="de-DE" sz="18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latin typeface="Calibri"/>
              </a:rPr>
              <a:t>Bildschirm Größen unterschiede</a:t>
            </a:r>
            <a:endParaRPr b="0" lang="de-DE" sz="18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404040"/>
                </a:solidFill>
                <a:latin typeface="Calibri"/>
              </a:rPr>
              <a:t>Schul-PCs zu langsam</a:t>
            </a:r>
            <a:endParaRPr b="0" lang="de-DE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Arbeitseinteilung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</a:rPr>
              <a:t>Mögliche Problemlösungen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Application>LibreOffice/6.1.3.2$Windows_X86_64 LibreOffice_project/86daf60bf00efa86ad547e59e09d6bb77c699acb</Application>
  <Words>197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2019-06-03T08:03:30Z</dcterms:created>
  <dc:creator>Martin Wahlenmeier</dc:creator>
  <dc:description/>
  <dc:language>de-DE</dc:language>
  <cp:lastModifiedBy/>
  <dcterms:modified xsi:type="dcterms:W3CDTF">2019-06-04T16:59:44Z</dcterms:modified>
  <cp:revision>18</cp:revision>
  <dc:subject/>
  <dc:title>Exeption: NameNotFound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