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9" r:id="rId5"/>
    <p:sldId id="311" r:id="rId6"/>
    <p:sldId id="310" r:id="rId7"/>
    <p:sldId id="297" r:id="rId8"/>
    <p:sldId id="306" r:id="rId9"/>
    <p:sldId id="303" r:id="rId10"/>
    <p:sldId id="309" r:id="rId11"/>
    <p:sldId id="307" r:id="rId12"/>
    <p:sldId id="304" r:id="rId13"/>
    <p:sldId id="296" r:id="rId14"/>
    <p:sldId id="301" r:id="rId15"/>
    <p:sldId id="308" r:id="rId16"/>
    <p:sldId id="286" r:id="rId17"/>
    <p:sldId id="280" r:id="rId18"/>
    <p:sldId id="272" r:id="rId19"/>
    <p:sldId id="281" r:id="rId20"/>
    <p:sldId id="291" r:id="rId21"/>
    <p:sldId id="273" r:id="rId22"/>
    <p:sldId id="264" r:id="rId23"/>
    <p:sldId id="293" r:id="rId24"/>
    <p:sldId id="268" r:id="rId25"/>
    <p:sldId id="294" r:id="rId26"/>
    <p:sldId id="278" r:id="rId27"/>
    <p:sldId id="287" r:id="rId28"/>
    <p:sldId id="295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Wang" userId="8b91661e88a22ef4" providerId="LiveId" clId="{136A99A5-FCB9-4E94-9500-6335A510835F}"/>
    <pc:docChg chg="custSel addSld delSld modSld sldOrd">
      <pc:chgData name="Jacob Wang" userId="8b91661e88a22ef4" providerId="LiveId" clId="{136A99A5-FCB9-4E94-9500-6335A510835F}" dt="2021-09-07T14:07:16.565" v="1583" actId="20577"/>
      <pc:docMkLst>
        <pc:docMk/>
      </pc:docMkLst>
      <pc:sldChg chg="modSp mod">
        <pc:chgData name="Jacob Wang" userId="8b91661e88a22ef4" providerId="LiveId" clId="{136A99A5-FCB9-4E94-9500-6335A510835F}" dt="2021-09-07T12:00:37.420" v="137" actId="20577"/>
        <pc:sldMkLst>
          <pc:docMk/>
          <pc:sldMk cId="1093556016" sldId="289"/>
        </pc:sldMkLst>
        <pc:spChg chg="mod">
          <ac:chgData name="Jacob Wang" userId="8b91661e88a22ef4" providerId="LiveId" clId="{136A99A5-FCB9-4E94-9500-6335A510835F}" dt="2021-09-07T12:00:15.262" v="100" actId="27636"/>
          <ac:spMkLst>
            <pc:docMk/>
            <pc:sldMk cId="1093556016" sldId="289"/>
            <ac:spMk id="2" creationId="{AFB6C91D-4B22-49F1-9A0B-ABEB9E1F5A26}"/>
          </ac:spMkLst>
        </pc:spChg>
        <pc:spChg chg="mod">
          <ac:chgData name="Jacob Wang" userId="8b91661e88a22ef4" providerId="LiveId" clId="{136A99A5-FCB9-4E94-9500-6335A510835F}" dt="2021-09-07T12:00:37.420" v="137" actId="20577"/>
          <ac:spMkLst>
            <pc:docMk/>
            <pc:sldMk cId="1093556016" sldId="289"/>
            <ac:spMk id="3" creationId="{2F8CF06A-B594-4BA2-8B1E-D649096D742F}"/>
          </ac:spMkLst>
        </pc:spChg>
      </pc:sldChg>
      <pc:sldChg chg="modSp mod ord">
        <pc:chgData name="Jacob Wang" userId="8b91661e88a22ef4" providerId="LiveId" clId="{136A99A5-FCB9-4E94-9500-6335A510835F}" dt="2021-09-07T14:07:16.565" v="1583" actId="20577"/>
        <pc:sldMkLst>
          <pc:docMk/>
          <pc:sldMk cId="437853243" sldId="296"/>
        </pc:sldMkLst>
        <pc:spChg chg="mod">
          <ac:chgData name="Jacob Wang" userId="8b91661e88a22ef4" providerId="LiveId" clId="{136A99A5-FCB9-4E94-9500-6335A510835F}" dt="2021-09-07T14:07:16.565" v="1583" actId="20577"/>
          <ac:spMkLst>
            <pc:docMk/>
            <pc:sldMk cId="437853243" sldId="296"/>
            <ac:spMk id="4" creationId="{366B752F-74D9-416E-A72B-1683A9927D8A}"/>
          </ac:spMkLst>
        </pc:spChg>
      </pc:sldChg>
      <pc:sldChg chg="modSp new mod">
        <pc:chgData name="Jacob Wang" userId="8b91661e88a22ef4" providerId="LiveId" clId="{136A99A5-FCB9-4E94-9500-6335A510835F}" dt="2021-09-07T12:01:36.157" v="194" actId="20577"/>
        <pc:sldMkLst>
          <pc:docMk/>
          <pc:sldMk cId="3491447821" sldId="297"/>
        </pc:sldMkLst>
        <pc:spChg chg="mod">
          <ac:chgData name="Jacob Wang" userId="8b91661e88a22ef4" providerId="LiveId" clId="{136A99A5-FCB9-4E94-9500-6335A510835F}" dt="2021-09-07T12:01:36.157" v="194" actId="20577"/>
          <ac:spMkLst>
            <pc:docMk/>
            <pc:sldMk cId="3491447821" sldId="297"/>
            <ac:spMk id="2" creationId="{8AD4A8C4-7ADC-4D32-A705-83292EF61E5A}"/>
          </ac:spMkLst>
        </pc:spChg>
      </pc:sldChg>
      <pc:sldChg chg="new del">
        <pc:chgData name="Jacob Wang" userId="8b91661e88a22ef4" providerId="LiveId" clId="{136A99A5-FCB9-4E94-9500-6335A510835F}" dt="2021-09-07T12:01:01.785" v="138" actId="47"/>
        <pc:sldMkLst>
          <pc:docMk/>
          <pc:sldMk cId="2557790452" sldId="298"/>
        </pc:sldMkLst>
      </pc:sldChg>
      <pc:sldChg chg="new del">
        <pc:chgData name="Jacob Wang" userId="8b91661e88a22ef4" providerId="LiveId" clId="{136A99A5-FCB9-4E94-9500-6335A510835F}" dt="2021-09-07T12:01:01.995" v="139" actId="47"/>
        <pc:sldMkLst>
          <pc:docMk/>
          <pc:sldMk cId="2455765119" sldId="299"/>
        </pc:sldMkLst>
      </pc:sldChg>
      <pc:sldChg chg="new del">
        <pc:chgData name="Jacob Wang" userId="8b91661e88a22ef4" providerId="LiveId" clId="{136A99A5-FCB9-4E94-9500-6335A510835F}" dt="2021-09-07T12:01:02.425" v="140" actId="47"/>
        <pc:sldMkLst>
          <pc:docMk/>
          <pc:sldMk cId="711068606" sldId="300"/>
        </pc:sldMkLst>
      </pc:sldChg>
      <pc:sldChg chg="modSp new mod">
        <pc:chgData name="Jacob Wang" userId="8b91661e88a22ef4" providerId="LiveId" clId="{136A99A5-FCB9-4E94-9500-6335A510835F}" dt="2021-09-07T14:01:33.301" v="1387" actId="20577"/>
        <pc:sldMkLst>
          <pc:docMk/>
          <pc:sldMk cId="1102218483" sldId="301"/>
        </pc:sldMkLst>
        <pc:spChg chg="mod">
          <ac:chgData name="Jacob Wang" userId="8b91661e88a22ef4" providerId="LiveId" clId="{136A99A5-FCB9-4E94-9500-6335A510835F}" dt="2021-09-07T12:04:47.656" v="365" actId="20577"/>
          <ac:spMkLst>
            <pc:docMk/>
            <pc:sldMk cId="1102218483" sldId="301"/>
            <ac:spMk id="2" creationId="{E798E007-5F30-4598-859A-47B13BFA7652}"/>
          </ac:spMkLst>
        </pc:spChg>
        <pc:spChg chg="mod">
          <ac:chgData name="Jacob Wang" userId="8b91661e88a22ef4" providerId="LiveId" clId="{136A99A5-FCB9-4E94-9500-6335A510835F}" dt="2021-09-07T14:01:33.301" v="1387" actId="20577"/>
          <ac:spMkLst>
            <pc:docMk/>
            <pc:sldMk cId="1102218483" sldId="301"/>
            <ac:spMk id="3" creationId="{763ED0A7-DD9C-4DB5-BCE4-707F748AED28}"/>
          </ac:spMkLst>
        </pc:spChg>
      </pc:sldChg>
      <pc:sldChg chg="new del">
        <pc:chgData name="Jacob Wang" userId="8b91661e88a22ef4" providerId="LiveId" clId="{136A99A5-FCB9-4E94-9500-6335A510835F}" dt="2021-09-07T12:06:19.040" v="548" actId="47"/>
        <pc:sldMkLst>
          <pc:docMk/>
          <pc:sldMk cId="3289376574" sldId="302"/>
        </pc:sldMkLst>
      </pc:sldChg>
      <pc:sldChg chg="modSp new mod">
        <pc:chgData name="Jacob Wang" userId="8b91661e88a22ef4" providerId="LiveId" clId="{136A99A5-FCB9-4E94-9500-6335A510835F}" dt="2021-09-07T12:01:23.187" v="169" actId="20577"/>
        <pc:sldMkLst>
          <pc:docMk/>
          <pc:sldMk cId="238875164" sldId="303"/>
        </pc:sldMkLst>
        <pc:spChg chg="mod">
          <ac:chgData name="Jacob Wang" userId="8b91661e88a22ef4" providerId="LiveId" clId="{136A99A5-FCB9-4E94-9500-6335A510835F}" dt="2021-09-07T12:01:16.204" v="148" actId="20577"/>
          <ac:spMkLst>
            <pc:docMk/>
            <pc:sldMk cId="238875164" sldId="303"/>
            <ac:spMk id="2" creationId="{DD30ED60-8644-427F-9DD9-8FCA80B0A141}"/>
          </ac:spMkLst>
        </pc:spChg>
        <pc:spChg chg="mod">
          <ac:chgData name="Jacob Wang" userId="8b91661e88a22ef4" providerId="LiveId" clId="{136A99A5-FCB9-4E94-9500-6335A510835F}" dt="2021-09-07T12:01:19.848" v="159" actId="20577"/>
          <ac:spMkLst>
            <pc:docMk/>
            <pc:sldMk cId="238875164" sldId="303"/>
            <ac:spMk id="3" creationId="{61F44741-DFDB-4652-8D83-9CDF264001B4}"/>
          </ac:spMkLst>
        </pc:spChg>
        <pc:spChg chg="mod">
          <ac:chgData name="Jacob Wang" userId="8b91661e88a22ef4" providerId="LiveId" clId="{136A99A5-FCB9-4E94-9500-6335A510835F}" dt="2021-09-07T12:01:23.187" v="169" actId="20577"/>
          <ac:spMkLst>
            <pc:docMk/>
            <pc:sldMk cId="238875164" sldId="303"/>
            <ac:spMk id="5" creationId="{EC82FC30-08D5-473B-A28A-43045139E101}"/>
          </ac:spMkLst>
        </pc:spChg>
      </pc:sldChg>
      <pc:sldChg chg="new del">
        <pc:chgData name="Jacob Wang" userId="8b91661e88a22ef4" providerId="LiveId" clId="{136A99A5-FCB9-4E94-9500-6335A510835F}" dt="2021-09-07T12:01:48.946" v="212" actId="47"/>
        <pc:sldMkLst>
          <pc:docMk/>
          <pc:sldMk cId="28810673" sldId="304"/>
        </pc:sldMkLst>
      </pc:sldChg>
      <pc:sldChg chg="modSp new mod">
        <pc:chgData name="Jacob Wang" userId="8b91661e88a22ef4" providerId="LiveId" clId="{136A99A5-FCB9-4E94-9500-6335A510835F}" dt="2021-09-07T12:04:00.621" v="298" actId="20577"/>
        <pc:sldMkLst>
          <pc:docMk/>
          <pc:sldMk cId="3059062922" sldId="304"/>
        </pc:sldMkLst>
        <pc:spChg chg="mod">
          <ac:chgData name="Jacob Wang" userId="8b91661e88a22ef4" providerId="LiveId" clId="{136A99A5-FCB9-4E94-9500-6335A510835F}" dt="2021-09-07T12:02:00.628" v="229" actId="20577"/>
          <ac:spMkLst>
            <pc:docMk/>
            <pc:sldMk cId="3059062922" sldId="304"/>
            <ac:spMk id="3" creationId="{AF19148D-561C-4F1F-BD6F-7A93071183EC}"/>
          </ac:spMkLst>
        </pc:spChg>
        <pc:spChg chg="mod">
          <ac:chgData name="Jacob Wang" userId="8b91661e88a22ef4" providerId="LiveId" clId="{136A99A5-FCB9-4E94-9500-6335A510835F}" dt="2021-09-07T12:04:00.621" v="298" actId="20577"/>
          <ac:spMkLst>
            <pc:docMk/>
            <pc:sldMk cId="3059062922" sldId="304"/>
            <ac:spMk id="4" creationId="{53153F07-20CF-4087-971A-B382C001B88C}"/>
          </ac:spMkLst>
        </pc:spChg>
      </pc:sldChg>
      <pc:sldChg chg="new del">
        <pc:chgData name="Jacob Wang" userId="8b91661e88a22ef4" providerId="LiveId" clId="{136A99A5-FCB9-4E94-9500-6335A510835F}" dt="2021-09-07T12:06:17.864" v="547" actId="47"/>
        <pc:sldMkLst>
          <pc:docMk/>
          <pc:sldMk cId="3895465661" sldId="305"/>
        </pc:sldMkLst>
      </pc:sldChg>
      <pc:sldChg chg="modSp new mod">
        <pc:chgData name="Jacob Wang" userId="8b91661e88a22ef4" providerId="LiveId" clId="{136A99A5-FCB9-4E94-9500-6335A510835F}" dt="2021-09-07T12:08:57.669" v="640" actId="20577"/>
        <pc:sldMkLst>
          <pc:docMk/>
          <pc:sldMk cId="3555906604" sldId="306"/>
        </pc:sldMkLst>
        <pc:spChg chg="mod">
          <ac:chgData name="Jacob Wang" userId="8b91661e88a22ef4" providerId="LiveId" clId="{136A99A5-FCB9-4E94-9500-6335A510835F}" dt="2021-09-07T12:03:24.865" v="252" actId="20577"/>
          <ac:spMkLst>
            <pc:docMk/>
            <pc:sldMk cId="3555906604" sldId="306"/>
            <ac:spMk id="2" creationId="{DC134033-2722-4BE4-A54E-3E0E65C325BE}"/>
          </ac:spMkLst>
        </pc:spChg>
        <pc:spChg chg="mod">
          <ac:chgData name="Jacob Wang" userId="8b91661e88a22ef4" providerId="LiveId" clId="{136A99A5-FCB9-4E94-9500-6335A510835F}" dt="2021-09-07T12:08:57.669" v="640" actId="20577"/>
          <ac:spMkLst>
            <pc:docMk/>
            <pc:sldMk cId="3555906604" sldId="306"/>
            <ac:spMk id="3" creationId="{EAC89F89-D51C-45F7-B9B4-0D279E7FE25D}"/>
          </ac:spMkLst>
        </pc:spChg>
      </pc:sldChg>
      <pc:sldChg chg="addSp delSp modSp new mod modClrScheme chgLayout">
        <pc:chgData name="Jacob Wang" userId="8b91661e88a22ef4" providerId="LiveId" clId="{136A99A5-FCB9-4E94-9500-6335A510835F}" dt="2021-09-07T12:06:13.529" v="546" actId="20577"/>
        <pc:sldMkLst>
          <pc:docMk/>
          <pc:sldMk cId="1517720037" sldId="307"/>
        </pc:sldMkLst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2" creationId="{63FF3388-5065-49F7-958E-2915F73EED87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3" creationId="{53315BD0-25F3-4378-BC91-7709FDDA47C4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4" creationId="{4587781D-75CC-4240-87C6-53141F5955FF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5" creationId="{E690F0E2-6EA9-42AA-9DFD-4172DB894DFB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6" creationId="{5964D597-CC96-401E-A4E8-AAE47553C9A7}"/>
          </ac:spMkLst>
        </pc:spChg>
        <pc:spChg chg="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7" creationId="{7D37B589-A110-47A3-A91B-FF8F71324BAE}"/>
          </ac:spMkLst>
        </pc:spChg>
        <pc:spChg chg="add del mod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8" creationId="{30306DAE-E168-46B3-B34B-030C65D00CAF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9" creationId="{18A7F5F8-2A6D-482D-834F-E39A9BBA30B2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0" creationId="{0847527A-16A9-40B1-8C22-2C4958A10793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1" creationId="{E5F07D04-95C1-45E2-9A09-78AF1A8854E6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2" creationId="{29D82734-375D-4BF0-A030-E4D518E13296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3" creationId="{63476394-F36C-418A-B9CC-A2F4F3546359}"/>
          </ac:spMkLst>
        </pc:spChg>
        <pc:spChg chg="add mod ord">
          <ac:chgData name="Jacob Wang" userId="8b91661e88a22ef4" providerId="LiveId" clId="{136A99A5-FCB9-4E94-9500-6335A510835F}" dt="2021-09-07T12:06:00.482" v="512" actId="20577"/>
          <ac:spMkLst>
            <pc:docMk/>
            <pc:sldMk cId="1517720037" sldId="307"/>
            <ac:spMk id="14" creationId="{6AB0C5B8-D356-41C5-85DC-CA41A0D9227C}"/>
          </ac:spMkLst>
        </pc:spChg>
        <pc:spChg chg="add mod ord">
          <ac:chgData name="Jacob Wang" userId="8b91661e88a22ef4" providerId="LiveId" clId="{136A99A5-FCB9-4E94-9500-6335A510835F}" dt="2021-09-07T12:06:13.529" v="546" actId="20577"/>
          <ac:spMkLst>
            <pc:docMk/>
            <pc:sldMk cId="1517720037" sldId="307"/>
            <ac:spMk id="15" creationId="{7CF6F481-A623-4552-BA6C-6858B0BB6204}"/>
          </ac:spMkLst>
        </pc:spChg>
      </pc:sldChg>
      <pc:sldChg chg="modSp new mod">
        <pc:chgData name="Jacob Wang" userId="8b91661e88a22ef4" providerId="LiveId" clId="{136A99A5-FCB9-4E94-9500-6335A510835F}" dt="2021-09-07T12:06:46.759" v="589" actId="20577"/>
        <pc:sldMkLst>
          <pc:docMk/>
          <pc:sldMk cId="271403173" sldId="308"/>
        </pc:sldMkLst>
        <pc:spChg chg="mod">
          <ac:chgData name="Jacob Wang" userId="8b91661e88a22ef4" providerId="LiveId" clId="{136A99A5-FCB9-4E94-9500-6335A510835F}" dt="2021-09-07T12:06:46.759" v="589" actId="20577"/>
          <ac:spMkLst>
            <pc:docMk/>
            <pc:sldMk cId="271403173" sldId="308"/>
            <ac:spMk id="2" creationId="{1D2E2D85-46B7-43C0-8303-BF75F46CB98B}"/>
          </ac:spMkLst>
        </pc:spChg>
      </pc:sldChg>
      <pc:sldChg chg="modSp new mod">
        <pc:chgData name="Jacob Wang" userId="8b91661e88a22ef4" providerId="LiveId" clId="{136A99A5-FCB9-4E94-9500-6335A510835F}" dt="2021-09-07T12:12:19.352" v="891" actId="20577"/>
        <pc:sldMkLst>
          <pc:docMk/>
          <pc:sldMk cId="2455157057" sldId="309"/>
        </pc:sldMkLst>
        <pc:spChg chg="mod">
          <ac:chgData name="Jacob Wang" userId="8b91661e88a22ef4" providerId="LiveId" clId="{136A99A5-FCB9-4E94-9500-6335A510835F}" dt="2021-09-07T12:12:19.352" v="891" actId="20577"/>
          <ac:spMkLst>
            <pc:docMk/>
            <pc:sldMk cId="2455157057" sldId="309"/>
            <ac:spMk id="2" creationId="{CC1C5022-45C2-454A-A9ED-623EC5F028D4}"/>
          </ac:spMkLst>
        </pc:spChg>
      </pc:sldChg>
      <pc:sldChg chg="modSp new mod">
        <pc:chgData name="Jacob Wang" userId="8b91661e88a22ef4" providerId="LiveId" clId="{136A99A5-FCB9-4E94-9500-6335A510835F}" dt="2021-09-07T12:13:02.825" v="916" actId="20577"/>
        <pc:sldMkLst>
          <pc:docMk/>
          <pc:sldMk cId="2174484883" sldId="310"/>
        </pc:sldMkLst>
        <pc:spChg chg="mod">
          <ac:chgData name="Jacob Wang" userId="8b91661e88a22ef4" providerId="LiveId" clId="{136A99A5-FCB9-4E94-9500-6335A510835F}" dt="2021-09-07T12:13:02.825" v="916" actId="20577"/>
          <ac:spMkLst>
            <pc:docMk/>
            <pc:sldMk cId="2174484883" sldId="310"/>
            <ac:spMk id="2" creationId="{E7633C84-D780-4B74-9A5B-FF87B5E22347}"/>
          </ac:spMkLst>
        </pc:spChg>
      </pc:sldChg>
      <pc:sldChg chg="addSp modSp new mod modClrScheme chgLayout">
        <pc:chgData name="Jacob Wang" userId="8b91661e88a22ef4" providerId="LiveId" clId="{136A99A5-FCB9-4E94-9500-6335A510835F}" dt="2021-09-07T12:29:33.335" v="1279" actId="20577"/>
        <pc:sldMkLst>
          <pc:docMk/>
          <pc:sldMk cId="1513310654" sldId="311"/>
        </pc:sldMkLst>
        <pc:spChg chg="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2" creationId="{8439BBD8-6728-4B37-A16F-A5111F8D47B8}"/>
          </ac:spMkLst>
        </pc:spChg>
        <pc:spChg chg="mod ord">
          <ac:chgData name="Jacob Wang" userId="8b91661e88a22ef4" providerId="LiveId" clId="{136A99A5-FCB9-4E94-9500-6335A510835F}" dt="2021-09-07T12:29:33.335" v="1279" actId="20577"/>
          <ac:spMkLst>
            <pc:docMk/>
            <pc:sldMk cId="1513310654" sldId="311"/>
            <ac:spMk id="3" creationId="{C420E915-0BCC-49DF-94AE-C0516529A325}"/>
          </ac:spMkLst>
        </pc:spChg>
        <pc:spChg chg="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4" creationId="{CD0B905A-B40E-449E-B86C-A24A7EDA8E00}"/>
          </ac:spMkLst>
        </pc:spChg>
        <pc:spChg chg="add 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5" creationId="{3D842FEB-4ABD-4201-8149-FC3786DC318A}"/>
          </ac:spMkLst>
        </pc:spChg>
        <pc:spChg chg="add mod ord">
          <ac:chgData name="Jacob Wang" userId="8b91661e88a22ef4" providerId="LiveId" clId="{136A99A5-FCB9-4E94-9500-6335A510835F}" dt="2021-09-07T12:27:41.199" v="1259" actId="20577"/>
          <ac:spMkLst>
            <pc:docMk/>
            <pc:sldMk cId="1513310654" sldId="311"/>
            <ac:spMk id="6" creationId="{14B7B9F5-DCB2-4C42-8011-E60EC9F375D2}"/>
          </ac:spMkLst>
        </pc:spChg>
        <pc:spChg chg="add mod ord">
          <ac:chgData name="Jacob Wang" userId="8b91661e88a22ef4" providerId="LiveId" clId="{136A99A5-FCB9-4E94-9500-6335A510835F}" dt="2021-09-07T12:27:44.438" v="1266" actId="20577"/>
          <ac:spMkLst>
            <pc:docMk/>
            <pc:sldMk cId="1513310654" sldId="311"/>
            <ac:spMk id="7" creationId="{F8D7AEC8-95B0-4A02-9851-AEC8F50B6D7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0-4736-9DB1-BF50B16ECF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0-4736-9DB1-BF50B16ECF7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B0-4736-9DB1-BF50B16ECF7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B0-4736-9DB1-BF50B16ECF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20</c:v>
                </c:pt>
                <c:pt idx="2">
                  <c:v>20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B0-4736-9DB1-BF50B16EC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accent3">
                  <a:lumMod val="25000"/>
                  <a:lumOff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8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Success Ratios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Grad</a:t>
            </a:r>
            <a:r>
              <a:rPr lang="en-US" sz="5000" dirty="0">
                <a:latin typeface="Gill Sans MT" panose="020B0502020104020203" pitchFamily="34" charset="0"/>
              </a:rPr>
              <a:t>uation Project</a:t>
            </a:r>
            <a:br>
              <a:rPr lang="en-US" sz="5000" dirty="0"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Marie </a:t>
            </a:r>
            <a:r>
              <a:rPr lang="en-US" sz="5000" dirty="0" err="1">
                <a:latin typeface="Gill Sans MT" panose="020B0502020104020203" pitchFamily="34" charset="0"/>
              </a:rPr>
              <a:t>og</a:t>
            </a:r>
            <a:r>
              <a:rPr lang="en-US" sz="5000" dirty="0">
                <a:latin typeface="Gill Sans MT" panose="020B0502020104020203" pitchFamily="34" charset="0"/>
              </a:rPr>
              <a:t> Jacob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YouTube-</a:t>
            </a:r>
            <a:r>
              <a:rPr lang="en-US" sz="2500" b="1" i="1" spc="65" dirty="0" err="1">
                <a:solidFill>
                  <a:schemeClr val="accent1"/>
                </a:solidFill>
                <a:latin typeface="Arial"/>
                <a:cs typeface="Arial"/>
              </a:rPr>
              <a:t>analyse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96B9-7472-472A-8DE4-4DDC031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B752F-74D9-416E-A72B-1683A992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unike</a:t>
            </a:r>
            <a:r>
              <a:rPr lang="en-US" dirty="0"/>
              <a:t> </a:t>
            </a:r>
            <a:r>
              <a:rPr lang="en-US" dirty="0" err="1"/>
              <a:t>video_id</a:t>
            </a:r>
            <a:r>
              <a:rPr lang="en-US" dirty="0"/>
              <a:t>-er over hele </a:t>
            </a:r>
            <a:r>
              <a:rPr lang="en-US" dirty="0" err="1"/>
              <a:t>perioden</a:t>
            </a:r>
            <a:r>
              <a:rPr lang="en-US" dirty="0"/>
              <a:t> over alle 10 </a:t>
            </a:r>
            <a:r>
              <a:rPr lang="en-US" dirty="0" err="1"/>
              <a:t>landene</a:t>
            </a:r>
            <a:r>
              <a:rPr lang="en-US" dirty="0"/>
              <a:t> er ca 184 000 (av 375 000)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Mye</a:t>
            </a:r>
            <a:r>
              <a:rPr lang="en-US" dirty="0">
                <a:sym typeface="Wingdings" panose="05000000000000000000" pitchFamily="2" charset="2"/>
              </a:rPr>
              <a:t> av de same </a:t>
            </a:r>
            <a:r>
              <a:rPr lang="en-US" dirty="0" err="1">
                <a:sym typeface="Wingdings" panose="05000000000000000000" pitchFamily="2" charset="2"/>
              </a:rPr>
              <a:t>videoene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går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viralt</a:t>
            </a:r>
            <a:endParaRPr lang="en-US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578AE-B81A-46C3-81E9-A755FEF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5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E007-5F30-4598-859A-47B13BFA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Refleksjoner og eventuelle fallgruver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D0A7-DD9C-4DB5-BCE4-707F748A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ser på </a:t>
            </a:r>
            <a:r>
              <a:rPr lang="nb-NO" dirty="0" err="1"/>
              <a:t>trending</a:t>
            </a:r>
            <a:r>
              <a:rPr lang="nb-NO" dirty="0"/>
              <a:t> videos, var ikke mulig å predikere hvilken video som skal kunne </a:t>
            </a:r>
            <a:r>
              <a:rPr lang="nb-NO" dirty="0" err="1"/>
              <a:t>trende</a:t>
            </a:r>
            <a:endParaRPr lang="nb-NO" dirty="0"/>
          </a:p>
          <a:p>
            <a:r>
              <a:rPr lang="nb-NO" dirty="0"/>
              <a:t>Arbeidsfordeling</a:t>
            </a:r>
          </a:p>
          <a:p>
            <a:r>
              <a:rPr lang="nb-NO" dirty="0"/>
              <a:t>Jobbe med de vi er gode på eller styrke våre svakheter?</a:t>
            </a:r>
          </a:p>
          <a:p>
            <a:r>
              <a:rPr lang="nb-NO" dirty="0"/>
              <a:t>Liste over utfordringer:</a:t>
            </a:r>
          </a:p>
          <a:p>
            <a:pPr lvl="1"/>
            <a:r>
              <a:rPr lang="nb-NO" dirty="0"/>
              <a:t>Formaterings-</a:t>
            </a:r>
            <a:r>
              <a:rPr lang="nb-NO" dirty="0" err="1"/>
              <a:t>issue</a:t>
            </a:r>
            <a:r>
              <a:rPr lang="nb-NO" dirty="0"/>
              <a:t> i Power BI</a:t>
            </a:r>
          </a:p>
          <a:p>
            <a:pPr lvl="1"/>
            <a:r>
              <a:rPr lang="nb-NO" dirty="0"/>
              <a:t>Hva skjer når vi samler sammen de virale videoene i et datasett? Da blir alle sum-verdier feilaktige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AF004-1C47-448F-A043-D7C62379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1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2D85-46B7-43C0-8303-BF75F46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Fortsettelse av prosjektarbeidet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4690-878E-4605-B78C-ADB8A7F5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890A1-3321-4DD2-BFDB-B7F42C0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IDEA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Lorem ipsum dolor sit amet, consectetur adipiscing elit. Etiam aliquet eu mi quis lacinia. Ut fermentum a magna ut eleifend. Integer convallis suscipit ante eu varius. Morbi a purus dolor. Suspendisse sit amet ipsum finibus justo viverra blandit.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22667950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</a:t>
                      </a:r>
                      <a:endParaRPr lang="en-US" sz="32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$30M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$200,000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11" descr="Chart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22695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MARKET: Lorem ipsum dolor sit amet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368832803"/>
              </p:ext>
            </p:extLst>
          </p:nvPr>
        </p:nvGraphicFramePr>
        <p:xfrm>
          <a:off x="643380" y="2053173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561635"/>
              </p:ext>
            </p:extLst>
          </p:nvPr>
        </p:nvGraphicFramePr>
        <p:xfrm>
          <a:off x="932990" y="4197993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$15300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$15606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$26250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$27563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$20000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$21000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$22050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2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2.8%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72650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75420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104480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607971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39250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18897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164907" y="3194337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2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599086" y="3194337"/>
            <a:ext cx="100154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4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5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21%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777170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45%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1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c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6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7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7039802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6"/>
            <a:ext cx="4057961" cy="1431234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Lorem ipsum dolor sit amet, consectetur</a:t>
            </a: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Etiam aliquet eu </a:t>
            </a:r>
            <a:b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 quis lacinia </a:t>
            </a: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Suspendisse sit amet ipsum finibus justo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SPECIALIZED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>
            <a:normAutofit/>
          </a:bodyPr>
          <a:lstStyle/>
          <a:p>
            <a:r>
              <a:rPr lang="en-US" sz="2000" dirty="0"/>
              <a:t>General</a:t>
            </a:r>
            <a:br>
              <a:rPr lang="en-US" sz="2000" dirty="0"/>
            </a:br>
            <a:r>
              <a:rPr lang="en-US" sz="2000" dirty="0"/>
              <a:t>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>
            <a:normAutofit/>
          </a:bodyPr>
          <a:lstStyle/>
          <a:p>
            <a:r>
              <a:rPr lang="en-US" sz="2000" dirty="0"/>
              <a:t>Cultivate</a:t>
            </a:r>
            <a:br>
              <a:rPr lang="en-US" sz="2000" dirty="0"/>
            </a:br>
            <a:r>
              <a:rPr lang="en-US" sz="2000" dirty="0"/>
              <a:t>Referral 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Integer convallis suscipit ante eu varius. Morbi a purus dolor. Suspendisse sit amet ipsum finibus justo viverra blandit.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congue quis tortor eget sodales. Nulla a erat eget nunc hendrerit ultrices eu.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Become</a:t>
            </a:r>
            <a:br>
              <a:rPr lang="en-US" sz="2000" dirty="0"/>
            </a:br>
            <a:r>
              <a:rPr lang="en-US" sz="2000" dirty="0"/>
              <a:t>an Expert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90"/>
            <a:ext cx="3132000" cy="27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97887"/>
              </p:ext>
            </p:extLst>
          </p:nvPr>
        </p:nvGraphicFramePr>
        <p:xfrm>
          <a:off x="1770185" y="1702055"/>
          <a:ext cx="8502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863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 Cogs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$212,000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$222,600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$233,730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PROFIT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490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549,600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615,690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 descr="Chart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8723"/>
              </p:ext>
            </p:extLst>
          </p:nvPr>
        </p:nvGraphicFramePr>
        <p:xfrm>
          <a:off x="1712129" y="3429000"/>
          <a:ext cx="8752671" cy="280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BBD8-6728-4B37-A16F-A5111F8D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B9F5-DCB2-4C42-8011-E60EC9F37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UKE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E915-0BCC-49DF-94AE-C0516529A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Mandag: Preppe data, hente og skrive til </a:t>
            </a:r>
            <a:r>
              <a:rPr lang="nb-NO" dirty="0" err="1"/>
              <a:t>csv</a:t>
            </a:r>
            <a:endParaRPr lang="nb-NO" dirty="0"/>
          </a:p>
          <a:p>
            <a:r>
              <a:rPr lang="nb-NO" dirty="0"/>
              <a:t>Tirsdag: Bli kjent med YTAPI, visualisering, krige i </a:t>
            </a:r>
            <a:r>
              <a:rPr lang="nb-NO" dirty="0" err="1"/>
              <a:t>git</a:t>
            </a:r>
            <a:endParaRPr lang="nb-NO" dirty="0"/>
          </a:p>
          <a:p>
            <a:r>
              <a:rPr lang="nb-NO" dirty="0"/>
              <a:t>Onsdag: Last til database, tegne diagrammer</a:t>
            </a:r>
          </a:p>
          <a:p>
            <a:r>
              <a:rPr lang="nb-NO" dirty="0"/>
              <a:t>Torsdag</a:t>
            </a:r>
          </a:p>
          <a:p>
            <a:r>
              <a:rPr lang="nb-NO" dirty="0"/>
              <a:t>Fredag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7AEC8-95B0-4A02-9851-AEC8F50B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UKE 2: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42FEB-4ABD-4201-8149-FC3786DC31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Mandag:</a:t>
            </a:r>
          </a:p>
          <a:p>
            <a:r>
              <a:rPr lang="nb-NO" dirty="0"/>
              <a:t>Tirsdag:</a:t>
            </a:r>
          </a:p>
          <a:p>
            <a:r>
              <a:rPr lang="nb-NO" dirty="0"/>
              <a:t>Onsdag: </a:t>
            </a:r>
          </a:p>
          <a:p>
            <a:r>
              <a:rPr lang="nb-NO" dirty="0"/>
              <a:t>Torsdag:</a:t>
            </a:r>
          </a:p>
          <a:p>
            <a:r>
              <a:rPr lang="nb-NO" dirty="0"/>
              <a:t>Fredag: Presentasjon!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B905A-B40E-449E-B86C-A24A7EDA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an talks by phone">
            <a:extLst>
              <a:ext uri="{FF2B5EF4-FFF2-40B4-BE49-F238E27FC236}">
                <a16:creationId xmlns:a16="http://schemas.microsoft.com/office/drawing/2014/main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eige oval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TIMELINE GOAL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/>
        </p:nvGraphicFramePr>
        <p:xfrm>
          <a:off x="938913" y="3787527"/>
          <a:ext cx="951059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149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Business / Marketing Plan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Secure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Funding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Build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Out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Grand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Opening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Achieve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2000 + Billable Hours</a:t>
                      </a:r>
                      <a:endParaRPr lang="en-US" sz="1400" b="1" baseline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9" name="object 18" descr="Beige rectangle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942535" y="1697720"/>
            <a:ext cx="336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3546620" y="3845709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803920" y="4318316"/>
            <a:ext cx="807720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611640" y="4791776"/>
            <a:ext cx="243839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83340" y="5265236"/>
            <a:ext cx="266698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353058" y="5722654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165982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2//1/YY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477816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5/12/YY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661953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8/20/YY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8516067" y="3428956"/>
            <a:ext cx="1126067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11/28/YY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Bergquist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Manager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Victoria Lindqvist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Owner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Allan Matson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Key employee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3" name="Picture Placeholder 52" descr="A man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1" name="Picture Placeholder 60" descr="A man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572" y="2196083"/>
            <a:ext cx="2414016" cy="2414016"/>
          </a:xfrm>
        </p:spPr>
      </p:pic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 descr="A woman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BE2-A8BA-40A1-94C4-CC37ABD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B0A5E-05B1-4C81-8D88-D3E44FA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Content Placeholder 21" descr="Tab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487084"/>
              </p:ext>
            </p:extLst>
          </p:nvPr>
        </p:nvGraphicFramePr>
        <p:xfrm>
          <a:off x="912342" y="1825625"/>
          <a:ext cx="507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FINANCIAL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1050" b="0" baseline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1050" b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sp>
        <p:nvSpPr>
          <p:cNvPr id="5" name="object 18" descr="Beige rectangle">
            <a:extLst>
              <a:ext uri="{FF2B5EF4-FFF2-40B4-BE49-F238E27FC236}">
                <a16:creationId xmlns:a16="http://schemas.microsoft.com/office/drawing/2014/main" id="{2A80C383-7931-469D-823B-F6CD1CFAB9FF}"/>
              </a:ext>
            </a:extLst>
          </p:cNvPr>
          <p:cNvSpPr/>
          <p:nvPr/>
        </p:nvSpPr>
        <p:spPr>
          <a:xfrm>
            <a:off x="911034" y="1331843"/>
            <a:ext cx="3780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6" name="Content Placeholder 20" descr="Tab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742104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21" descr="Tab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763278"/>
              </p:ext>
            </p:extLst>
          </p:nvPr>
        </p:nvGraphicFramePr>
        <p:xfrm>
          <a:off x="6243997" y="1825625"/>
          <a:ext cx="50656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667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LIQUIDITY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ACID 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2.34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3.66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6.67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Cash to Assets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1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23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3500" b="1" dirty="0">
                <a:solidFill>
                  <a:schemeClr val="bg1"/>
                </a:solidFill>
                <a:latin typeface="+mj-lt"/>
              </a:rPr>
              <a:t>Heading 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3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look at the document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White circle">
            <a:extLst>
              <a:ext uri="{FF2B5EF4-FFF2-40B4-BE49-F238E27FC236}">
                <a16:creationId xmlns:a16="http://schemas.microsoft.com/office/drawing/2014/main" id="{103ABA59-6ED8-4FA4-A25B-9B8C475CCBCF}"/>
              </a:ext>
            </a:extLst>
          </p:cNvPr>
          <p:cNvSpPr/>
          <p:nvPr/>
        </p:nvSpPr>
        <p:spPr>
          <a:xfrm>
            <a:off x="366586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 FUNDING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>
          <a:xfrm>
            <a:off x="958669" y="1325792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Content Placeholder 24" descr="Chart">
            <a:extLst>
              <a:ext uri="{FF2B5EF4-FFF2-40B4-BE49-F238E27FC236}">
                <a16:creationId xmlns:a16="http://schemas.microsoft.com/office/drawing/2014/main" id="{ADF6246A-0EC1-4DCB-9145-E3BF493B4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355775"/>
              </p:ext>
            </p:extLst>
          </p:nvPr>
        </p:nvGraphicFramePr>
        <p:xfrm>
          <a:off x="233727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object 7">
            <a:extLst>
              <a:ext uri="{FF2B5EF4-FFF2-40B4-BE49-F238E27FC236}">
                <a16:creationId xmlns:a16="http://schemas.microsoft.com/office/drawing/2014/main" id="{7B7E030C-3F6F-4826-AEC5-FCEC515A0796}"/>
              </a:ext>
            </a:extLst>
          </p:cNvPr>
          <p:cNvSpPr txBox="1"/>
          <p:nvPr/>
        </p:nvSpPr>
        <p:spPr>
          <a:xfrm>
            <a:off x="8750984" y="2469616"/>
            <a:ext cx="2553268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DEBT INVESTOR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$100,000 – 39%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C2065C42-E359-4176-85AC-B337EC4D788C}"/>
              </a:ext>
            </a:extLst>
          </p:cNvPr>
          <p:cNvSpPr txBox="1"/>
          <p:nvPr/>
        </p:nvSpPr>
        <p:spPr>
          <a:xfrm>
            <a:off x="933924" y="4946920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BANK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$50,000 - 20%</a:t>
            </a: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DB21112-A270-432B-831F-754FDCDD78AF}"/>
              </a:ext>
            </a:extLst>
          </p:cNvPr>
          <p:cNvSpPr txBox="1"/>
          <p:nvPr/>
        </p:nvSpPr>
        <p:spPr>
          <a:xfrm>
            <a:off x="8794215" y="4946920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OWNER EQUITY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– 20%</a:t>
            </a: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44CC3A9-45E2-428E-ADA6-C50C9327E9C9}"/>
              </a:ext>
            </a:extLst>
          </p:cNvPr>
          <p:cNvSpPr txBox="1"/>
          <p:nvPr/>
        </p:nvSpPr>
        <p:spPr>
          <a:xfrm>
            <a:off x="933925" y="2469616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OTHER INVESTMENT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$55,000 - 21%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607CF451-781C-4491-A864-E8EEECD3491A}"/>
              </a:ext>
            </a:extLst>
          </p:cNvPr>
          <p:cNvCxnSpPr/>
          <p:nvPr/>
        </p:nvCxnSpPr>
        <p:spPr>
          <a:xfrm>
            <a:off x="3218865" y="2944678"/>
            <a:ext cx="82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White line">
            <a:extLst>
              <a:ext uri="{FF2B5EF4-FFF2-40B4-BE49-F238E27FC236}">
                <a16:creationId xmlns:a16="http://schemas.microsoft.com/office/drawing/2014/main" id="{A2249A06-D37D-4511-AD35-60520458B7E1}"/>
              </a:ext>
            </a:extLst>
          </p:cNvPr>
          <p:cNvCxnSpPr>
            <a:cxnSpLocks/>
          </p:cNvCxnSpPr>
          <p:nvPr/>
        </p:nvCxnSpPr>
        <p:spPr>
          <a:xfrm>
            <a:off x="3218865" y="5406326"/>
            <a:ext cx="12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C1314840-B284-4988-81B2-CB4ABB86560A}"/>
              </a:ext>
            </a:extLst>
          </p:cNvPr>
          <p:cNvCxnSpPr>
            <a:cxnSpLocks/>
          </p:cNvCxnSpPr>
          <p:nvPr/>
        </p:nvCxnSpPr>
        <p:spPr>
          <a:xfrm>
            <a:off x="777898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White line">
            <a:extLst>
              <a:ext uri="{FF2B5EF4-FFF2-40B4-BE49-F238E27FC236}">
                <a16:creationId xmlns:a16="http://schemas.microsoft.com/office/drawing/2014/main" id="{34523086-F02B-40E2-8276-9455FC9EDA4F}"/>
              </a:ext>
            </a:extLst>
          </p:cNvPr>
          <p:cNvCxnSpPr>
            <a:cxnSpLocks/>
          </p:cNvCxnSpPr>
          <p:nvPr/>
        </p:nvCxnSpPr>
        <p:spPr>
          <a:xfrm>
            <a:off x="7426788" y="5406326"/>
            <a:ext cx="13241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discuss something">
            <a:extLst>
              <a:ext uri="{FF2B5EF4-FFF2-40B4-BE49-F238E27FC236}">
                <a16:creationId xmlns:a16="http://schemas.microsoft.com/office/drawing/2014/main" id="{6A931DA1-E5DB-4DC7-8587-13E03646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4BECF646-53D1-45AC-B3BD-A354F97BF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EA8B42FD-C023-4644-96AC-8980751FF7A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BC044FB9-974F-468C-959D-DBB001422531}"/>
              </a:ext>
            </a:extLst>
          </p:cNvPr>
          <p:cNvSpPr/>
          <p:nvPr/>
        </p:nvSpPr>
        <p:spPr>
          <a:xfrm>
            <a:off x="921016" y="1323349"/>
            <a:ext cx="320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24" descr="Chart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371053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LEASE DEPOSIT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1%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X%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IMPROVEMENTS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20%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WEBSITE DEVELOPMENT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$2%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4" name="Straight Connector 13" descr="White lin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PROFESSIONAL</a:t>
            </a:r>
            <a:br>
              <a:rPr lang="en-US" sz="1400" i="1" spc="15" dirty="0">
                <a:solidFill>
                  <a:schemeClr val="bg2"/>
                </a:solidFill>
                <a:cs typeface="Arial"/>
              </a:rPr>
            </a:br>
            <a:r>
              <a:rPr lang="en-US" sz="1400" i="1" spc="15" dirty="0">
                <a:solidFill>
                  <a:schemeClr val="bg2"/>
                </a:solidFill>
                <a:cs typeface="Arial"/>
              </a:rPr>
              <a:t>BUSINESS INSURANCE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2%</a:t>
            </a:r>
          </a:p>
        </p:txBody>
      </p:sp>
      <p:cxnSp>
        <p:nvCxnSpPr>
          <p:cNvPr id="19" name="Straight Connector 18" descr="White lin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4%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WORKING CAPITAL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28%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3" name="Straight Connector 22" descr="White lin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INITIAL LEASE PAYMENT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MISCELLANEOUS COSTS</a:t>
            </a:r>
            <a:endParaRPr lang="en-US" sz="1400" i="1" spc="20" dirty="0">
              <a:solidFill>
                <a:schemeClr val="bg2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FF&amp;E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24%</a:t>
            </a:r>
          </a:p>
        </p:txBody>
      </p:sp>
      <p:cxnSp>
        <p:nvCxnSpPr>
          <p:cNvPr id="29" name="Straight Connector 28" descr="White lin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OF FUNDS: Fixed Startup Expenses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A1E07-4A98-42A5-80C7-7135F430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34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Mirjam</a:t>
            </a:r>
            <a:r>
              <a:rPr lang="en-US" sz="2500" b="1" i="1" spc="14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nilsson@example.com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3C84-D780-4B74-9A5B-FF87B5E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gjennom 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08EC-FF3D-485D-8DD0-22958F8B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9689-86E7-463B-8335-EA88ECD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8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8C4-7ADC-4D32-A705-83292EF6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Oppdragsbeskrivelse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77E6-4C7E-4D03-8AAB-B9C29361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FB50B-9150-4DA4-B666-D5626E0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4033-2722-4BE4-A54E-3E0E65C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 og verktøy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9F89-D51C-45F7-B9B4-0D279E7F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Power BI</a:t>
            </a:r>
          </a:p>
          <a:p>
            <a:r>
              <a:rPr lang="nb-NO" dirty="0"/>
              <a:t>Python: pandas, </a:t>
            </a:r>
            <a:r>
              <a:rPr lang="nb-NO" dirty="0" err="1"/>
              <a:t>numpy</a:t>
            </a:r>
            <a:r>
              <a:rPr lang="nb-NO" dirty="0"/>
              <a:t>, </a:t>
            </a:r>
            <a:r>
              <a:rPr lang="nb-NO" dirty="0" err="1"/>
              <a:t>spyder</a:t>
            </a:r>
            <a:r>
              <a:rPr lang="nb-NO" dirty="0"/>
              <a:t>, </a:t>
            </a:r>
            <a:r>
              <a:rPr lang="nb-NO" dirty="0" err="1"/>
              <a:t>vscode</a:t>
            </a:r>
            <a:endParaRPr lang="nb-NO" dirty="0"/>
          </a:p>
          <a:p>
            <a:r>
              <a:rPr lang="nb-NO" dirty="0" err="1"/>
              <a:t>Youtube</a:t>
            </a:r>
            <a:r>
              <a:rPr lang="nb-NO" dirty="0"/>
              <a:t> API</a:t>
            </a:r>
          </a:p>
          <a:p>
            <a:r>
              <a:rPr lang="nb-NO" dirty="0" err="1"/>
              <a:t>Trello</a:t>
            </a:r>
            <a:endParaRPr lang="nb-NO" dirty="0"/>
          </a:p>
          <a:p>
            <a:r>
              <a:rPr lang="nb-NO" dirty="0" err="1"/>
              <a:t>Git</a:t>
            </a:r>
            <a:endParaRPr lang="nb-NO" dirty="0"/>
          </a:p>
          <a:p>
            <a:endParaRPr lang="nb-NO" dirty="0"/>
          </a:p>
          <a:p>
            <a:r>
              <a:rPr lang="nb-NO" dirty="0"/>
              <a:t>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A4F5-28D2-426F-BF11-DE72EA4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0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60-8644-427F-9DD9-8FCA80B0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Produkt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44741-DFDB-4652-8D83-9CDF26400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MVP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E9ED-6257-4953-92F3-2A8E95AA08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FC30-08D5-473B-A28A-43045139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Beyond MVP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D5524-63DE-4649-810B-69C72E9F56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916EB-E16B-473E-846F-802B0F78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022-45C2-454A-A9ED-623EC5F0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gikk data-</a:t>
            </a:r>
            <a:r>
              <a:rPr lang="nb-NO" dirty="0" err="1"/>
              <a:t>engineeringen</a:t>
            </a:r>
            <a:r>
              <a:rPr lang="nb-NO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BF12-D7B1-46C3-B60C-BA757D851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1B9DC-EF68-4591-9F9B-F291C1EAA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02DD1-FE5D-4C72-8F18-8503ED59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99025-5A7B-4B89-A167-CEACE2097C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1C23-779D-4E59-90C7-6AC10C6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AB0C5B8-D356-41C5-85DC-CA41A0D9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Datamodeller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F6F481-A623-4552-BA6C-6858B0BB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</a:t>
            </a:r>
          </a:p>
          <a:p>
            <a:r>
              <a:rPr lang="nb-NO" dirty="0"/>
              <a:t>Relasjonell</a:t>
            </a:r>
          </a:p>
          <a:p>
            <a:r>
              <a:rPr lang="nb-NO" dirty="0" err="1"/>
              <a:t>Dimensjonell</a:t>
            </a:r>
            <a:endParaRPr lang="nb-NO" dirty="0"/>
          </a:p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B589-A110-47A3-A91B-FF8F713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2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D9515-8089-4613-AA8C-E3F4E9DE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9148D-561C-4F1F-BD6F-7A93071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3F07-20CF-4087-971A-B382C001B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Nøkkeltall</a:t>
            </a:r>
          </a:p>
          <a:p>
            <a:r>
              <a:rPr lang="nb-NO" dirty="0"/>
              <a:t>Relevante grafer og sammenhenger</a:t>
            </a:r>
          </a:p>
          <a:p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70FD7-BC50-4E5D-8C5F-CC4F168ED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906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337</TotalTime>
  <Words>943</Words>
  <Application>Microsoft Office PowerPoint</Application>
  <PresentationFormat>Widescreen</PresentationFormat>
  <Paragraphs>296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</vt:lpstr>
      <vt:lpstr>Calibri</vt:lpstr>
      <vt:lpstr>Gill Sans MT</vt:lpstr>
      <vt:lpstr>Lato</vt:lpstr>
      <vt:lpstr>Office Theme</vt:lpstr>
      <vt:lpstr>Graduation Project Marie og Jacob</vt:lpstr>
      <vt:lpstr>Plan:</vt:lpstr>
      <vt:lpstr>Hva skal vi gjennom her:</vt:lpstr>
      <vt:lpstr>Oppdragsbeskrivelse</vt:lpstr>
      <vt:lpstr>Kilder og verktøy</vt:lpstr>
      <vt:lpstr>Produkt</vt:lpstr>
      <vt:lpstr>Hvordan gikk data-engineeringen?</vt:lpstr>
      <vt:lpstr>Datamodeller</vt:lpstr>
      <vt:lpstr>Funn</vt:lpstr>
      <vt:lpstr>EDA</vt:lpstr>
      <vt:lpstr>Refleksjoner og eventuelle fallgruver</vt:lpstr>
      <vt:lpstr>Fortsettelse av prosjektarbeidet</vt:lpstr>
      <vt:lpstr>OUR BIG IDEA</vt:lpstr>
      <vt:lpstr>INDUSTRY OUTLOOK</vt:lpstr>
      <vt:lpstr>THE MARKET: Lorem ipsum dolor sit amet</vt:lpstr>
      <vt:lpstr>SERVICES WE OFFER</vt:lpstr>
      <vt:lpstr>OUR SPECIALIZED OFFERINGS</vt:lpstr>
      <vt:lpstr>BUSINESS MODEL</vt:lpstr>
      <vt:lpstr>SALES FORECAST</vt:lpstr>
      <vt:lpstr>KEY TIMELINE GOAL</vt:lpstr>
      <vt:lpstr>THE TEAM</vt:lpstr>
      <vt:lpstr>BUSINESS RATIOS</vt:lpstr>
      <vt:lpstr>MAJOR COMPETITORS</vt:lpstr>
      <vt:lpstr>REQUIRED FUNDING</vt:lpstr>
      <vt:lpstr>USE OF FUNDS: Fixed Startup Expenses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SERVICES MARKETING PLAN</dc:title>
  <dc:creator>Marie Hannestad</dc:creator>
  <cp:lastModifiedBy>Jacob Wang</cp:lastModifiedBy>
  <cp:revision>1</cp:revision>
  <dcterms:created xsi:type="dcterms:W3CDTF">2021-09-06T09:04:19Z</dcterms:created>
  <dcterms:modified xsi:type="dcterms:W3CDTF">2021-09-07T14:07:19Z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