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56" r:id="rId5"/>
    <p:sldId id="262" r:id="rId6"/>
    <p:sldId id="294" r:id="rId7"/>
    <p:sldId id="295" r:id="rId8"/>
    <p:sldId id="298" r:id="rId9"/>
    <p:sldId id="296" r:id="rId10"/>
    <p:sldId id="297" r:id="rId11"/>
    <p:sldId id="299" r:id="rId12"/>
    <p:sldId id="300" r:id="rId13"/>
    <p:sldId id="350" r:id="rId14"/>
    <p:sldId id="351" r:id="rId15"/>
    <p:sldId id="301" r:id="rId16"/>
    <p:sldId id="304" r:id="rId17"/>
    <p:sldId id="309" r:id="rId18"/>
    <p:sldId id="352" r:id="rId19"/>
    <p:sldId id="353" r:id="rId20"/>
    <p:sldId id="354" r:id="rId21"/>
    <p:sldId id="355" r:id="rId22"/>
    <p:sldId id="356" r:id="rId23"/>
    <p:sldId id="259" r:id="rId24"/>
    <p:sldId id="358" r:id="rId25"/>
    <p:sldId id="334" r:id="rId26"/>
    <p:sldId id="357" r:id="rId27"/>
    <p:sldId id="359" r:id="rId28"/>
    <p:sldId id="260" r:id="rId29"/>
    <p:sldId id="345" r:id="rId30"/>
    <p:sldId id="36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C5334-392A-47A3-8EBA-4A6996E2679B}" v="164" dt="2021-02-17T10:25:26.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5" autoAdjust="0"/>
    <p:restoredTop sz="94660"/>
  </p:normalViewPr>
  <p:slideViewPr>
    <p:cSldViewPr snapToGrid="0">
      <p:cViewPr varScale="1">
        <p:scale>
          <a:sx n="67" d="100"/>
          <a:sy n="67" d="100"/>
        </p:scale>
        <p:origin x="1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Ware" userId="79074874-acc3-4a36-ac27-0a846c2532c2" providerId="ADAL" clId="{3B8C5334-392A-47A3-8EBA-4A6996E2679B}"/>
    <pc:docChg chg="undo redo custSel addSld delSld modSld sldOrd">
      <pc:chgData name="Mark Ware" userId="79074874-acc3-4a36-ac27-0a846c2532c2" providerId="ADAL" clId="{3B8C5334-392A-47A3-8EBA-4A6996E2679B}" dt="2021-02-17T10:25:42.743" v="4219" actId="20577"/>
      <pc:docMkLst>
        <pc:docMk/>
      </pc:docMkLst>
      <pc:sldChg chg="modSp mod">
        <pc:chgData name="Mark Ware" userId="79074874-acc3-4a36-ac27-0a846c2532c2" providerId="ADAL" clId="{3B8C5334-392A-47A3-8EBA-4A6996E2679B}" dt="2021-02-12T16:50:45.629" v="1306" actId="20577"/>
        <pc:sldMkLst>
          <pc:docMk/>
          <pc:sldMk cId="2066999301" sldId="256"/>
        </pc:sldMkLst>
        <pc:spChg chg="mod">
          <ac:chgData name="Mark Ware" userId="79074874-acc3-4a36-ac27-0a846c2532c2" providerId="ADAL" clId="{3B8C5334-392A-47A3-8EBA-4A6996E2679B}" dt="2021-02-12T16:50:45.629" v="1306" actId="20577"/>
          <ac:spMkLst>
            <pc:docMk/>
            <pc:sldMk cId="2066999301" sldId="256"/>
            <ac:spMk id="3" creationId="{00000000-0000-0000-0000-000000000000}"/>
          </ac:spMkLst>
        </pc:spChg>
      </pc:sldChg>
      <pc:sldChg chg="modSp mod">
        <pc:chgData name="Mark Ware" userId="79074874-acc3-4a36-ac27-0a846c2532c2" providerId="ADAL" clId="{3B8C5334-392A-47A3-8EBA-4A6996E2679B}" dt="2021-02-16T11:23:36.124" v="3442" actId="20577"/>
        <pc:sldMkLst>
          <pc:docMk/>
          <pc:sldMk cId="240672643" sldId="259"/>
        </pc:sldMkLst>
        <pc:spChg chg="mod">
          <ac:chgData name="Mark Ware" userId="79074874-acc3-4a36-ac27-0a846c2532c2" providerId="ADAL" clId="{3B8C5334-392A-47A3-8EBA-4A6996E2679B}" dt="2021-02-16T11:18:10.957" v="3384" actId="207"/>
          <ac:spMkLst>
            <pc:docMk/>
            <pc:sldMk cId="240672643" sldId="259"/>
            <ac:spMk id="2" creationId="{00000000-0000-0000-0000-000000000000}"/>
          </ac:spMkLst>
        </pc:spChg>
        <pc:spChg chg="mod">
          <ac:chgData name="Mark Ware" userId="79074874-acc3-4a36-ac27-0a846c2532c2" providerId="ADAL" clId="{3B8C5334-392A-47A3-8EBA-4A6996E2679B}" dt="2021-02-16T11:23:36.124" v="3442" actId="20577"/>
          <ac:spMkLst>
            <pc:docMk/>
            <pc:sldMk cId="240672643" sldId="259"/>
            <ac:spMk id="3" creationId="{00000000-0000-0000-0000-000000000000}"/>
          </ac:spMkLst>
        </pc:spChg>
      </pc:sldChg>
      <pc:sldChg chg="modSp mod">
        <pc:chgData name="Mark Ware" userId="79074874-acc3-4a36-ac27-0a846c2532c2" providerId="ADAL" clId="{3B8C5334-392A-47A3-8EBA-4A6996E2679B}" dt="2021-02-17T10:14:31.243" v="4143" actId="27636"/>
        <pc:sldMkLst>
          <pc:docMk/>
          <pc:sldMk cId="2935011669" sldId="260"/>
        </pc:sldMkLst>
        <pc:spChg chg="mod">
          <ac:chgData name="Mark Ware" userId="79074874-acc3-4a36-ac27-0a846c2532c2" providerId="ADAL" clId="{3B8C5334-392A-47A3-8EBA-4A6996E2679B}" dt="2021-02-16T22:42:18.197" v="3664" actId="207"/>
          <ac:spMkLst>
            <pc:docMk/>
            <pc:sldMk cId="2935011669" sldId="260"/>
            <ac:spMk id="2" creationId="{00000000-0000-0000-0000-000000000000}"/>
          </ac:spMkLst>
        </pc:spChg>
        <pc:spChg chg="mod">
          <ac:chgData name="Mark Ware" userId="79074874-acc3-4a36-ac27-0a846c2532c2" providerId="ADAL" clId="{3B8C5334-392A-47A3-8EBA-4A6996E2679B}" dt="2021-02-17T10:14:31.243" v="4143" actId="27636"/>
          <ac:spMkLst>
            <pc:docMk/>
            <pc:sldMk cId="2935011669" sldId="260"/>
            <ac:spMk id="3" creationId="{00000000-0000-0000-0000-000000000000}"/>
          </ac:spMkLst>
        </pc:spChg>
      </pc:sldChg>
      <pc:sldChg chg="modSp mod">
        <pc:chgData name="Mark Ware" userId="79074874-acc3-4a36-ac27-0a846c2532c2" providerId="ADAL" clId="{3B8C5334-392A-47A3-8EBA-4A6996E2679B}" dt="2021-02-15T12:08:12.473" v="3109" actId="20577"/>
        <pc:sldMkLst>
          <pc:docMk/>
          <pc:sldMk cId="1301055061" sldId="262"/>
        </pc:sldMkLst>
        <pc:spChg chg="mod">
          <ac:chgData name="Mark Ware" userId="79074874-acc3-4a36-ac27-0a846c2532c2" providerId="ADAL" clId="{3B8C5334-392A-47A3-8EBA-4A6996E2679B}" dt="2021-02-11T15:19:33.860" v="40" actId="207"/>
          <ac:spMkLst>
            <pc:docMk/>
            <pc:sldMk cId="1301055061" sldId="262"/>
            <ac:spMk id="2" creationId="{00000000-0000-0000-0000-000000000000}"/>
          </ac:spMkLst>
        </pc:spChg>
        <pc:spChg chg="mod">
          <ac:chgData name="Mark Ware" userId="79074874-acc3-4a36-ac27-0a846c2532c2" providerId="ADAL" clId="{3B8C5334-392A-47A3-8EBA-4A6996E2679B}" dt="2021-02-15T12:08:12.473" v="3109" actId="20577"/>
          <ac:spMkLst>
            <pc:docMk/>
            <pc:sldMk cId="1301055061" sldId="262"/>
            <ac:spMk id="3" creationId="{00000000-0000-0000-0000-000000000000}"/>
          </ac:spMkLst>
        </pc:spChg>
      </pc:sldChg>
      <pc:sldChg chg="modSp mod">
        <pc:chgData name="Mark Ware" userId="79074874-acc3-4a36-ac27-0a846c2532c2" providerId="ADAL" clId="{3B8C5334-392A-47A3-8EBA-4A6996E2679B}" dt="2021-02-12T08:58:16.347" v="634" actId="20577"/>
        <pc:sldMkLst>
          <pc:docMk/>
          <pc:sldMk cId="3746198935" sldId="294"/>
        </pc:sldMkLst>
        <pc:spChg chg="mod">
          <ac:chgData name="Mark Ware" userId="79074874-acc3-4a36-ac27-0a846c2532c2" providerId="ADAL" clId="{3B8C5334-392A-47A3-8EBA-4A6996E2679B}" dt="2021-02-12T08:58:16.347" v="634" actId="20577"/>
          <ac:spMkLst>
            <pc:docMk/>
            <pc:sldMk cId="3746198935" sldId="294"/>
            <ac:spMk id="2" creationId="{00000000-0000-0000-0000-000000000000}"/>
          </ac:spMkLst>
        </pc:spChg>
        <pc:spChg chg="mod">
          <ac:chgData name="Mark Ware" userId="79074874-acc3-4a36-ac27-0a846c2532c2" providerId="ADAL" clId="{3B8C5334-392A-47A3-8EBA-4A6996E2679B}" dt="2021-02-11T15:42:16.805" v="502" actId="20577"/>
          <ac:spMkLst>
            <pc:docMk/>
            <pc:sldMk cId="3746198935" sldId="294"/>
            <ac:spMk id="3" creationId="{00000000-0000-0000-0000-000000000000}"/>
          </ac:spMkLst>
        </pc:spChg>
      </pc:sldChg>
      <pc:sldChg chg="modSp mod">
        <pc:chgData name="Mark Ware" userId="79074874-acc3-4a36-ac27-0a846c2532c2" providerId="ADAL" clId="{3B8C5334-392A-47A3-8EBA-4A6996E2679B}" dt="2021-02-12T13:16:32.137" v="910" actId="1076"/>
        <pc:sldMkLst>
          <pc:docMk/>
          <pc:sldMk cId="1876617911" sldId="295"/>
        </pc:sldMkLst>
        <pc:spChg chg="mod">
          <ac:chgData name="Mark Ware" userId="79074874-acc3-4a36-ac27-0a846c2532c2" providerId="ADAL" clId="{3B8C5334-392A-47A3-8EBA-4A6996E2679B}" dt="2021-02-12T13:16:32.137" v="910" actId="1076"/>
          <ac:spMkLst>
            <pc:docMk/>
            <pc:sldMk cId="1876617911" sldId="295"/>
            <ac:spMk id="18" creationId="{00000000-0000-0000-0000-000000000000}"/>
          </ac:spMkLst>
        </pc:spChg>
      </pc:sldChg>
      <pc:sldChg chg="modSp mod">
        <pc:chgData name="Mark Ware" userId="79074874-acc3-4a36-ac27-0a846c2532c2" providerId="ADAL" clId="{3B8C5334-392A-47A3-8EBA-4A6996E2679B}" dt="2021-02-12T13:18:36.119" v="982" actId="12"/>
        <pc:sldMkLst>
          <pc:docMk/>
          <pc:sldMk cId="2085313970" sldId="296"/>
        </pc:sldMkLst>
        <pc:spChg chg="mod">
          <ac:chgData name="Mark Ware" userId="79074874-acc3-4a36-ac27-0a846c2532c2" providerId="ADAL" clId="{3B8C5334-392A-47A3-8EBA-4A6996E2679B}" dt="2021-02-12T13:17:08.399" v="924" actId="14100"/>
          <ac:spMkLst>
            <pc:docMk/>
            <pc:sldMk cId="2085313970" sldId="296"/>
            <ac:spMk id="2" creationId="{00000000-0000-0000-0000-000000000000}"/>
          </ac:spMkLst>
        </pc:spChg>
        <pc:spChg chg="mod">
          <ac:chgData name="Mark Ware" userId="79074874-acc3-4a36-ac27-0a846c2532c2" providerId="ADAL" clId="{3B8C5334-392A-47A3-8EBA-4A6996E2679B}" dt="2021-02-12T13:18:36.119" v="982" actId="12"/>
          <ac:spMkLst>
            <pc:docMk/>
            <pc:sldMk cId="2085313970" sldId="296"/>
            <ac:spMk id="3" creationId="{00000000-0000-0000-0000-000000000000}"/>
          </ac:spMkLst>
        </pc:spChg>
      </pc:sldChg>
      <pc:sldChg chg="modSp mod">
        <pc:chgData name="Mark Ware" userId="79074874-acc3-4a36-ac27-0a846c2532c2" providerId="ADAL" clId="{3B8C5334-392A-47A3-8EBA-4A6996E2679B}" dt="2021-02-12T13:17:40.619" v="959" actId="12"/>
        <pc:sldMkLst>
          <pc:docMk/>
          <pc:sldMk cId="394132414" sldId="297"/>
        </pc:sldMkLst>
        <pc:spChg chg="mod">
          <ac:chgData name="Mark Ware" userId="79074874-acc3-4a36-ac27-0a846c2532c2" providerId="ADAL" clId="{3B8C5334-392A-47A3-8EBA-4A6996E2679B}" dt="2021-02-12T13:17:25.799" v="941" actId="20577"/>
          <ac:spMkLst>
            <pc:docMk/>
            <pc:sldMk cId="394132414" sldId="297"/>
            <ac:spMk id="2" creationId="{00000000-0000-0000-0000-000000000000}"/>
          </ac:spMkLst>
        </pc:spChg>
        <pc:spChg chg="mod">
          <ac:chgData name="Mark Ware" userId="79074874-acc3-4a36-ac27-0a846c2532c2" providerId="ADAL" clId="{3B8C5334-392A-47A3-8EBA-4A6996E2679B}" dt="2021-02-12T13:17:40.619" v="959" actId="12"/>
          <ac:spMkLst>
            <pc:docMk/>
            <pc:sldMk cId="394132414" sldId="297"/>
            <ac:spMk id="3" creationId="{00000000-0000-0000-0000-000000000000}"/>
          </ac:spMkLst>
        </pc:spChg>
      </pc:sldChg>
      <pc:sldChg chg="addSp delSp modSp mod ord">
        <pc:chgData name="Mark Ware" userId="79074874-acc3-4a36-ac27-0a846c2532c2" providerId="ADAL" clId="{3B8C5334-392A-47A3-8EBA-4A6996E2679B}" dt="2021-02-14T10:45:07.581" v="2767"/>
        <pc:sldMkLst>
          <pc:docMk/>
          <pc:sldMk cId="659268253" sldId="298"/>
        </pc:sldMkLst>
        <pc:spChg chg="mod">
          <ac:chgData name="Mark Ware" userId="79074874-acc3-4a36-ac27-0a846c2532c2" providerId="ADAL" clId="{3B8C5334-392A-47A3-8EBA-4A6996E2679B}" dt="2021-02-12T13:16:08.518" v="905" actId="14100"/>
          <ac:spMkLst>
            <pc:docMk/>
            <pc:sldMk cId="659268253" sldId="298"/>
            <ac:spMk id="4" creationId="{00000000-0000-0000-0000-000000000000}"/>
          </ac:spMkLst>
        </pc:spChg>
        <pc:spChg chg="add mod">
          <ac:chgData name="Mark Ware" userId="79074874-acc3-4a36-ac27-0a846c2532c2" providerId="ADAL" clId="{3B8C5334-392A-47A3-8EBA-4A6996E2679B}" dt="2021-02-12T13:21:59.608" v="1049" actId="404"/>
          <ac:spMkLst>
            <pc:docMk/>
            <pc:sldMk cId="659268253" sldId="298"/>
            <ac:spMk id="7" creationId="{C6C2ED2A-EAB1-4824-9945-2D55E6C1837A}"/>
          </ac:spMkLst>
        </pc:spChg>
        <pc:spChg chg="add mod">
          <ac:chgData name="Mark Ware" userId="79074874-acc3-4a36-ac27-0a846c2532c2" providerId="ADAL" clId="{3B8C5334-392A-47A3-8EBA-4A6996E2679B}" dt="2021-02-12T13:14:31.458" v="889" actId="164"/>
          <ac:spMkLst>
            <pc:docMk/>
            <pc:sldMk cId="659268253" sldId="298"/>
            <ac:spMk id="8" creationId="{7400C3AF-E233-4811-AE91-FAA1F936603C}"/>
          </ac:spMkLst>
        </pc:spChg>
        <pc:spChg chg="add mod">
          <ac:chgData name="Mark Ware" userId="79074874-acc3-4a36-ac27-0a846c2532c2" providerId="ADAL" clId="{3B8C5334-392A-47A3-8EBA-4A6996E2679B}" dt="2021-02-12T13:21:49.541" v="1046" actId="404"/>
          <ac:spMkLst>
            <pc:docMk/>
            <pc:sldMk cId="659268253" sldId="298"/>
            <ac:spMk id="9" creationId="{85196B11-074C-482A-A72F-1ED24F3B9ADC}"/>
          </ac:spMkLst>
        </pc:spChg>
        <pc:spChg chg="add mod">
          <ac:chgData name="Mark Ware" userId="79074874-acc3-4a36-ac27-0a846c2532c2" providerId="ADAL" clId="{3B8C5334-392A-47A3-8EBA-4A6996E2679B}" dt="2021-02-12T13:14:31.458" v="889" actId="164"/>
          <ac:spMkLst>
            <pc:docMk/>
            <pc:sldMk cId="659268253" sldId="298"/>
            <ac:spMk id="10" creationId="{C10C22E7-28E9-4D6B-B29B-267E565B71F0}"/>
          </ac:spMkLst>
        </pc:spChg>
        <pc:spChg chg="add mod">
          <ac:chgData name="Mark Ware" userId="79074874-acc3-4a36-ac27-0a846c2532c2" providerId="ADAL" clId="{3B8C5334-392A-47A3-8EBA-4A6996E2679B}" dt="2021-02-12T13:14:31.458" v="889" actId="164"/>
          <ac:spMkLst>
            <pc:docMk/>
            <pc:sldMk cId="659268253" sldId="298"/>
            <ac:spMk id="11" creationId="{0BF0F04D-E7B1-425E-8AFA-D3B467504124}"/>
          </ac:spMkLst>
        </pc:spChg>
        <pc:spChg chg="add mod">
          <ac:chgData name="Mark Ware" userId="79074874-acc3-4a36-ac27-0a846c2532c2" providerId="ADAL" clId="{3B8C5334-392A-47A3-8EBA-4A6996E2679B}" dt="2021-02-12T13:14:31.458" v="889" actId="164"/>
          <ac:spMkLst>
            <pc:docMk/>
            <pc:sldMk cId="659268253" sldId="298"/>
            <ac:spMk id="12" creationId="{2B2EC098-0FD8-4829-A54E-AC4B343217DE}"/>
          </ac:spMkLst>
        </pc:spChg>
        <pc:grpChg chg="add mod">
          <ac:chgData name="Mark Ware" userId="79074874-acc3-4a36-ac27-0a846c2532c2" providerId="ADAL" clId="{3B8C5334-392A-47A3-8EBA-4A6996E2679B}" dt="2021-02-12T13:14:40.609" v="892" actId="14100"/>
          <ac:grpSpMkLst>
            <pc:docMk/>
            <pc:sldMk cId="659268253" sldId="298"/>
            <ac:grpSpMk id="3" creationId="{3B5158AF-8BB7-4E81-B336-3BAB619BD3D1}"/>
          </ac:grpSpMkLst>
        </pc:grpChg>
        <pc:picChg chg="del">
          <ac:chgData name="Mark Ware" userId="79074874-acc3-4a36-ac27-0a846c2532c2" providerId="ADAL" clId="{3B8C5334-392A-47A3-8EBA-4A6996E2679B}" dt="2021-02-12T13:14:23.730" v="887" actId="478"/>
          <ac:picMkLst>
            <pc:docMk/>
            <pc:sldMk cId="659268253" sldId="298"/>
            <ac:picMk id="1026" creationId="{00000000-0000-0000-0000-000000000000}"/>
          </ac:picMkLst>
        </pc:picChg>
        <pc:cxnChg chg="add mod">
          <ac:chgData name="Mark Ware" userId="79074874-acc3-4a36-ac27-0a846c2532c2" providerId="ADAL" clId="{3B8C5334-392A-47A3-8EBA-4A6996E2679B}" dt="2021-02-12T13:14:31.458" v="889" actId="164"/>
          <ac:cxnSpMkLst>
            <pc:docMk/>
            <pc:sldMk cId="659268253" sldId="298"/>
            <ac:cxnSpMk id="13" creationId="{B494B66F-36C8-44E1-846B-DCF2CAEF292A}"/>
          </ac:cxnSpMkLst>
        </pc:cxnChg>
        <pc:cxnChg chg="add mod">
          <ac:chgData name="Mark Ware" userId="79074874-acc3-4a36-ac27-0a846c2532c2" providerId="ADAL" clId="{3B8C5334-392A-47A3-8EBA-4A6996E2679B}" dt="2021-02-12T13:14:31.458" v="889" actId="164"/>
          <ac:cxnSpMkLst>
            <pc:docMk/>
            <pc:sldMk cId="659268253" sldId="298"/>
            <ac:cxnSpMk id="14" creationId="{DE85D63A-34CA-4378-8E61-FD50BE59BD6E}"/>
          </ac:cxnSpMkLst>
        </pc:cxnChg>
        <pc:cxnChg chg="add mod">
          <ac:chgData name="Mark Ware" userId="79074874-acc3-4a36-ac27-0a846c2532c2" providerId="ADAL" clId="{3B8C5334-392A-47A3-8EBA-4A6996E2679B}" dt="2021-02-12T13:14:31.458" v="889" actId="164"/>
          <ac:cxnSpMkLst>
            <pc:docMk/>
            <pc:sldMk cId="659268253" sldId="298"/>
            <ac:cxnSpMk id="15" creationId="{83F62B80-4449-403C-B391-AE34FD71023A}"/>
          </ac:cxnSpMkLst>
        </pc:cxnChg>
        <pc:cxnChg chg="add mod">
          <ac:chgData name="Mark Ware" userId="79074874-acc3-4a36-ac27-0a846c2532c2" providerId="ADAL" clId="{3B8C5334-392A-47A3-8EBA-4A6996E2679B}" dt="2021-02-12T13:14:31.458" v="889" actId="164"/>
          <ac:cxnSpMkLst>
            <pc:docMk/>
            <pc:sldMk cId="659268253" sldId="298"/>
            <ac:cxnSpMk id="16" creationId="{38CBA89B-DF1E-467F-B894-0005D600ABCF}"/>
          </ac:cxnSpMkLst>
        </pc:cxnChg>
        <pc:cxnChg chg="add mod">
          <ac:chgData name="Mark Ware" userId="79074874-acc3-4a36-ac27-0a846c2532c2" providerId="ADAL" clId="{3B8C5334-392A-47A3-8EBA-4A6996E2679B}" dt="2021-02-12T13:14:31.458" v="889" actId="164"/>
          <ac:cxnSpMkLst>
            <pc:docMk/>
            <pc:sldMk cId="659268253" sldId="298"/>
            <ac:cxnSpMk id="17" creationId="{4E9A9461-4DE8-4E60-81FC-C2C1FDE4E717}"/>
          </ac:cxnSpMkLst>
        </pc:cxnChg>
        <pc:cxnChg chg="add mod">
          <ac:chgData name="Mark Ware" userId="79074874-acc3-4a36-ac27-0a846c2532c2" providerId="ADAL" clId="{3B8C5334-392A-47A3-8EBA-4A6996E2679B}" dt="2021-02-12T13:21:33.913" v="1043" actId="1037"/>
          <ac:cxnSpMkLst>
            <pc:docMk/>
            <pc:sldMk cId="659268253" sldId="298"/>
            <ac:cxnSpMk id="18" creationId="{E81B9863-6108-427E-848D-4BE11628670A}"/>
          </ac:cxnSpMkLst>
        </pc:cxnChg>
        <pc:cxnChg chg="add mod">
          <ac:chgData name="Mark Ware" userId="79074874-acc3-4a36-ac27-0a846c2532c2" providerId="ADAL" clId="{3B8C5334-392A-47A3-8EBA-4A6996E2679B}" dt="2021-02-12T13:21:39.029" v="1045" actId="1037"/>
          <ac:cxnSpMkLst>
            <pc:docMk/>
            <pc:sldMk cId="659268253" sldId="298"/>
            <ac:cxnSpMk id="20" creationId="{43B9C9A5-6B2A-4F4E-9E93-14FC2163D7A9}"/>
          </ac:cxnSpMkLst>
        </pc:cxnChg>
        <pc:cxnChg chg="add mod">
          <ac:chgData name="Mark Ware" userId="79074874-acc3-4a36-ac27-0a846c2532c2" providerId="ADAL" clId="{3B8C5334-392A-47A3-8EBA-4A6996E2679B}" dt="2021-02-12T13:21:07.440" v="1039" actId="208"/>
          <ac:cxnSpMkLst>
            <pc:docMk/>
            <pc:sldMk cId="659268253" sldId="298"/>
            <ac:cxnSpMk id="21" creationId="{CDA77A34-E90C-4EFB-9E6B-C167FBA0647C}"/>
          </ac:cxnSpMkLst>
        </pc:cxnChg>
        <pc:cxnChg chg="add mod">
          <ac:chgData name="Mark Ware" userId="79074874-acc3-4a36-ac27-0a846c2532c2" providerId="ADAL" clId="{3B8C5334-392A-47A3-8EBA-4A6996E2679B}" dt="2021-02-12T13:21:07.440" v="1039" actId="208"/>
          <ac:cxnSpMkLst>
            <pc:docMk/>
            <pc:sldMk cId="659268253" sldId="298"/>
            <ac:cxnSpMk id="22" creationId="{4EAFAD2B-58C5-47F9-BA11-ADED24DB97B6}"/>
          </ac:cxnSpMkLst>
        </pc:cxnChg>
        <pc:cxnChg chg="add mod">
          <ac:chgData name="Mark Ware" userId="79074874-acc3-4a36-ac27-0a846c2532c2" providerId="ADAL" clId="{3B8C5334-392A-47A3-8EBA-4A6996E2679B}" dt="2021-02-12T13:21:07.440" v="1039" actId="208"/>
          <ac:cxnSpMkLst>
            <pc:docMk/>
            <pc:sldMk cId="659268253" sldId="298"/>
            <ac:cxnSpMk id="23" creationId="{BEEA6F6D-C76E-4EDF-942E-2550B4B9DB7A}"/>
          </ac:cxnSpMkLst>
        </pc:cxnChg>
      </pc:sldChg>
      <pc:sldChg chg="modSp mod">
        <pc:chgData name="Mark Ware" userId="79074874-acc3-4a36-ac27-0a846c2532c2" providerId="ADAL" clId="{3B8C5334-392A-47A3-8EBA-4A6996E2679B}" dt="2021-02-12T13:16:01.984" v="904" actId="14100"/>
        <pc:sldMkLst>
          <pc:docMk/>
          <pc:sldMk cId="797382860" sldId="299"/>
        </pc:sldMkLst>
        <pc:spChg chg="mod">
          <ac:chgData name="Mark Ware" userId="79074874-acc3-4a36-ac27-0a846c2532c2" providerId="ADAL" clId="{3B8C5334-392A-47A3-8EBA-4A6996E2679B}" dt="2021-02-12T13:16:01.984" v="904" actId="14100"/>
          <ac:spMkLst>
            <pc:docMk/>
            <pc:sldMk cId="797382860" sldId="299"/>
            <ac:spMk id="2" creationId="{00000000-0000-0000-0000-000000000000}"/>
          </ac:spMkLst>
        </pc:spChg>
      </pc:sldChg>
      <pc:sldChg chg="addSp delSp modSp mod">
        <pc:chgData name="Mark Ware" userId="79074874-acc3-4a36-ac27-0a846c2532c2" providerId="ADAL" clId="{3B8C5334-392A-47A3-8EBA-4A6996E2679B}" dt="2021-02-12T16:24:51.287" v="1273" actId="20577"/>
        <pc:sldMkLst>
          <pc:docMk/>
          <pc:sldMk cId="397676048" sldId="300"/>
        </pc:sldMkLst>
        <pc:spChg chg="mod">
          <ac:chgData name="Mark Ware" userId="79074874-acc3-4a36-ac27-0a846c2532c2" providerId="ADAL" clId="{3B8C5334-392A-47A3-8EBA-4A6996E2679B}" dt="2021-02-12T13:36:22.210" v="1199" actId="1076"/>
          <ac:spMkLst>
            <pc:docMk/>
            <pc:sldMk cId="397676048" sldId="300"/>
            <ac:spMk id="4" creationId="{00000000-0000-0000-0000-000000000000}"/>
          </ac:spMkLst>
        </pc:spChg>
        <pc:spChg chg="mod">
          <ac:chgData name="Mark Ware" userId="79074874-acc3-4a36-ac27-0a846c2532c2" providerId="ADAL" clId="{3B8C5334-392A-47A3-8EBA-4A6996E2679B}" dt="2021-02-12T13:36:39.513" v="1223" actId="1076"/>
          <ac:spMkLst>
            <pc:docMk/>
            <pc:sldMk cId="397676048" sldId="300"/>
            <ac:spMk id="5" creationId="{62BAFBC8-59DB-4729-8B81-E51CE82AB7FE}"/>
          </ac:spMkLst>
        </pc:spChg>
        <pc:spChg chg="mod topLvl">
          <ac:chgData name="Mark Ware" userId="79074874-acc3-4a36-ac27-0a846c2532c2" providerId="ADAL" clId="{3B8C5334-392A-47A3-8EBA-4A6996E2679B}" dt="2021-02-12T16:22:37.617" v="1231" actId="165"/>
          <ac:spMkLst>
            <pc:docMk/>
            <pc:sldMk cId="397676048" sldId="300"/>
            <ac:spMk id="7" creationId="{6159178D-9B26-4EEE-8BCB-86A9E211EB7D}"/>
          </ac:spMkLst>
        </pc:spChg>
        <pc:spChg chg="mod topLvl">
          <ac:chgData name="Mark Ware" userId="79074874-acc3-4a36-ac27-0a846c2532c2" providerId="ADAL" clId="{3B8C5334-392A-47A3-8EBA-4A6996E2679B}" dt="2021-02-12T16:22:37.617" v="1231" actId="165"/>
          <ac:spMkLst>
            <pc:docMk/>
            <pc:sldMk cId="397676048" sldId="300"/>
            <ac:spMk id="9" creationId="{F252EF1A-3FC8-48E1-8549-6ADB6CEEBB6C}"/>
          </ac:spMkLst>
        </pc:spChg>
        <pc:spChg chg="mod topLvl">
          <ac:chgData name="Mark Ware" userId="79074874-acc3-4a36-ac27-0a846c2532c2" providerId="ADAL" clId="{3B8C5334-392A-47A3-8EBA-4A6996E2679B}" dt="2021-02-12T16:23:01.717" v="1244" actId="14100"/>
          <ac:spMkLst>
            <pc:docMk/>
            <pc:sldMk cId="397676048" sldId="300"/>
            <ac:spMk id="11" creationId="{24226D3F-097F-4111-8F6D-A1E9C2E32DC6}"/>
          </ac:spMkLst>
        </pc:spChg>
        <pc:spChg chg="mod topLvl">
          <ac:chgData name="Mark Ware" userId="79074874-acc3-4a36-ac27-0a846c2532c2" providerId="ADAL" clId="{3B8C5334-392A-47A3-8EBA-4A6996E2679B}" dt="2021-02-12T16:22:37.617" v="1231" actId="165"/>
          <ac:spMkLst>
            <pc:docMk/>
            <pc:sldMk cId="397676048" sldId="300"/>
            <ac:spMk id="12" creationId="{F8699130-EC80-4549-AE12-CC5B70DCA402}"/>
          </ac:spMkLst>
        </pc:spChg>
        <pc:spChg chg="mod topLvl">
          <ac:chgData name="Mark Ware" userId="79074874-acc3-4a36-ac27-0a846c2532c2" providerId="ADAL" clId="{3B8C5334-392A-47A3-8EBA-4A6996E2679B}" dt="2021-02-12T16:22:37.617" v="1231" actId="165"/>
          <ac:spMkLst>
            <pc:docMk/>
            <pc:sldMk cId="397676048" sldId="300"/>
            <ac:spMk id="13" creationId="{B477F483-B652-42FD-B004-D55290A22489}"/>
          </ac:spMkLst>
        </pc:spChg>
        <pc:spChg chg="mod topLvl">
          <ac:chgData name="Mark Ware" userId="79074874-acc3-4a36-ac27-0a846c2532c2" providerId="ADAL" clId="{3B8C5334-392A-47A3-8EBA-4A6996E2679B}" dt="2021-02-12T16:22:37.617" v="1231" actId="165"/>
          <ac:spMkLst>
            <pc:docMk/>
            <pc:sldMk cId="397676048" sldId="300"/>
            <ac:spMk id="14" creationId="{2B00376A-8481-4460-B479-B39F2360FC65}"/>
          </ac:spMkLst>
        </pc:spChg>
        <pc:spChg chg="mod topLvl">
          <ac:chgData name="Mark Ware" userId="79074874-acc3-4a36-ac27-0a846c2532c2" providerId="ADAL" clId="{3B8C5334-392A-47A3-8EBA-4A6996E2679B}" dt="2021-02-12T16:22:37.617" v="1231" actId="165"/>
          <ac:spMkLst>
            <pc:docMk/>
            <pc:sldMk cId="397676048" sldId="300"/>
            <ac:spMk id="15" creationId="{158E9AFE-DB44-402B-B891-CF7EB1E5F7FD}"/>
          </ac:spMkLst>
        </pc:spChg>
        <pc:spChg chg="mod topLvl">
          <ac:chgData name="Mark Ware" userId="79074874-acc3-4a36-ac27-0a846c2532c2" providerId="ADAL" clId="{3B8C5334-392A-47A3-8EBA-4A6996E2679B}" dt="2021-02-12T16:22:55.494" v="1243" actId="20577"/>
          <ac:spMkLst>
            <pc:docMk/>
            <pc:sldMk cId="397676048" sldId="300"/>
            <ac:spMk id="16" creationId="{93ECB088-862F-41FF-A46E-BC3294A7CD46}"/>
          </ac:spMkLst>
        </pc:spChg>
        <pc:spChg chg="mod topLvl">
          <ac:chgData name="Mark Ware" userId="79074874-acc3-4a36-ac27-0a846c2532c2" providerId="ADAL" clId="{3B8C5334-392A-47A3-8EBA-4A6996E2679B}" dt="2021-02-12T16:24:15.952" v="1260" actId="14100"/>
          <ac:spMkLst>
            <pc:docMk/>
            <pc:sldMk cId="397676048" sldId="300"/>
            <ac:spMk id="17" creationId="{8D10FD5A-D6AD-41AA-8A64-CD3304D51DF4}"/>
          </ac:spMkLst>
        </pc:spChg>
        <pc:spChg chg="mod topLvl">
          <ac:chgData name="Mark Ware" userId="79074874-acc3-4a36-ac27-0a846c2532c2" providerId="ADAL" clId="{3B8C5334-392A-47A3-8EBA-4A6996E2679B}" dt="2021-02-12T16:22:37.617" v="1231" actId="165"/>
          <ac:spMkLst>
            <pc:docMk/>
            <pc:sldMk cId="397676048" sldId="300"/>
            <ac:spMk id="18" creationId="{E0197FFC-D1C1-4574-9008-29DEE3350AF0}"/>
          </ac:spMkLst>
        </pc:spChg>
        <pc:spChg chg="mod topLvl">
          <ac:chgData name="Mark Ware" userId="79074874-acc3-4a36-ac27-0a846c2532c2" providerId="ADAL" clId="{3B8C5334-392A-47A3-8EBA-4A6996E2679B}" dt="2021-02-12T16:22:37.617" v="1231" actId="165"/>
          <ac:spMkLst>
            <pc:docMk/>
            <pc:sldMk cId="397676048" sldId="300"/>
            <ac:spMk id="19" creationId="{1E1B53FE-CAA5-4F9A-B43A-DB229FC27BF0}"/>
          </ac:spMkLst>
        </pc:spChg>
        <pc:spChg chg="mod topLvl">
          <ac:chgData name="Mark Ware" userId="79074874-acc3-4a36-ac27-0a846c2532c2" providerId="ADAL" clId="{3B8C5334-392A-47A3-8EBA-4A6996E2679B}" dt="2021-02-12T16:22:37.617" v="1231" actId="165"/>
          <ac:spMkLst>
            <pc:docMk/>
            <pc:sldMk cId="397676048" sldId="300"/>
            <ac:spMk id="20" creationId="{B77E16A7-0DD5-436C-8C94-6B10AC12CF16}"/>
          </ac:spMkLst>
        </pc:spChg>
        <pc:spChg chg="mod topLvl">
          <ac:chgData name="Mark Ware" userId="79074874-acc3-4a36-ac27-0a846c2532c2" providerId="ADAL" clId="{3B8C5334-392A-47A3-8EBA-4A6996E2679B}" dt="2021-02-12T16:22:37.617" v="1231" actId="165"/>
          <ac:spMkLst>
            <pc:docMk/>
            <pc:sldMk cId="397676048" sldId="300"/>
            <ac:spMk id="21" creationId="{B4606959-7021-4D08-94C1-CE866CD6821E}"/>
          </ac:spMkLst>
        </pc:spChg>
        <pc:spChg chg="mod topLvl">
          <ac:chgData name="Mark Ware" userId="79074874-acc3-4a36-ac27-0a846c2532c2" providerId="ADAL" clId="{3B8C5334-392A-47A3-8EBA-4A6996E2679B}" dt="2021-02-12T16:24:02.423" v="1258" actId="20577"/>
          <ac:spMkLst>
            <pc:docMk/>
            <pc:sldMk cId="397676048" sldId="300"/>
            <ac:spMk id="22" creationId="{74EE5C9E-266E-4A2E-A571-D26D4126E9D1}"/>
          </ac:spMkLst>
        </pc:spChg>
        <pc:spChg chg="mod topLvl">
          <ac:chgData name="Mark Ware" userId="79074874-acc3-4a36-ac27-0a846c2532c2" providerId="ADAL" clId="{3B8C5334-392A-47A3-8EBA-4A6996E2679B}" dt="2021-02-12T16:24:32.778" v="1263" actId="14100"/>
          <ac:spMkLst>
            <pc:docMk/>
            <pc:sldMk cId="397676048" sldId="300"/>
            <ac:spMk id="23" creationId="{23805BE8-108B-425A-8623-91AC17A944A8}"/>
          </ac:spMkLst>
        </pc:spChg>
        <pc:spChg chg="mod topLvl">
          <ac:chgData name="Mark Ware" userId="79074874-acc3-4a36-ac27-0a846c2532c2" providerId="ADAL" clId="{3B8C5334-392A-47A3-8EBA-4A6996E2679B}" dt="2021-02-12T16:22:37.617" v="1231" actId="165"/>
          <ac:spMkLst>
            <pc:docMk/>
            <pc:sldMk cId="397676048" sldId="300"/>
            <ac:spMk id="24" creationId="{8F2CB5E1-F2DA-40A0-899A-9B984D179ECB}"/>
          </ac:spMkLst>
        </pc:spChg>
        <pc:spChg chg="mod topLvl">
          <ac:chgData name="Mark Ware" userId="79074874-acc3-4a36-ac27-0a846c2532c2" providerId="ADAL" clId="{3B8C5334-392A-47A3-8EBA-4A6996E2679B}" dt="2021-02-12T16:22:37.617" v="1231" actId="165"/>
          <ac:spMkLst>
            <pc:docMk/>
            <pc:sldMk cId="397676048" sldId="300"/>
            <ac:spMk id="25" creationId="{50B054B0-E311-4AD7-B9C9-6DC6AC9A6913}"/>
          </ac:spMkLst>
        </pc:spChg>
        <pc:spChg chg="mod topLvl">
          <ac:chgData name="Mark Ware" userId="79074874-acc3-4a36-ac27-0a846c2532c2" providerId="ADAL" clId="{3B8C5334-392A-47A3-8EBA-4A6996E2679B}" dt="2021-02-12T16:22:37.617" v="1231" actId="165"/>
          <ac:spMkLst>
            <pc:docMk/>
            <pc:sldMk cId="397676048" sldId="300"/>
            <ac:spMk id="26" creationId="{C7E7AFD5-7FB5-42B1-84E5-4911D17E0BA7}"/>
          </ac:spMkLst>
        </pc:spChg>
        <pc:spChg chg="mod topLvl">
          <ac:chgData name="Mark Ware" userId="79074874-acc3-4a36-ac27-0a846c2532c2" providerId="ADAL" clId="{3B8C5334-392A-47A3-8EBA-4A6996E2679B}" dt="2021-02-12T16:22:37.617" v="1231" actId="165"/>
          <ac:spMkLst>
            <pc:docMk/>
            <pc:sldMk cId="397676048" sldId="300"/>
            <ac:spMk id="27" creationId="{88908DA5-2F15-46AE-AC6A-C03663EBE92E}"/>
          </ac:spMkLst>
        </pc:spChg>
        <pc:spChg chg="mod topLvl">
          <ac:chgData name="Mark Ware" userId="79074874-acc3-4a36-ac27-0a846c2532c2" providerId="ADAL" clId="{3B8C5334-392A-47A3-8EBA-4A6996E2679B}" dt="2021-02-12T16:24:51.287" v="1273" actId="20577"/>
          <ac:spMkLst>
            <pc:docMk/>
            <pc:sldMk cId="397676048" sldId="300"/>
            <ac:spMk id="28" creationId="{ACF624E9-B281-416D-BE4F-516F3450BA4E}"/>
          </ac:spMkLst>
        </pc:spChg>
        <pc:spChg chg="mod topLvl">
          <ac:chgData name="Mark Ware" userId="79074874-acc3-4a36-ac27-0a846c2532c2" providerId="ADAL" clId="{3B8C5334-392A-47A3-8EBA-4A6996E2679B}" dt="2021-02-12T16:22:37.617" v="1231" actId="165"/>
          <ac:spMkLst>
            <pc:docMk/>
            <pc:sldMk cId="397676048" sldId="300"/>
            <ac:spMk id="31" creationId="{F2B7D17F-3EBF-412F-980A-73C173179B2A}"/>
          </ac:spMkLst>
        </pc:spChg>
        <pc:spChg chg="mod topLvl">
          <ac:chgData name="Mark Ware" userId="79074874-acc3-4a36-ac27-0a846c2532c2" providerId="ADAL" clId="{3B8C5334-392A-47A3-8EBA-4A6996E2679B}" dt="2021-02-12T16:22:37.617" v="1231" actId="165"/>
          <ac:spMkLst>
            <pc:docMk/>
            <pc:sldMk cId="397676048" sldId="300"/>
            <ac:spMk id="33" creationId="{023AE82A-D9A4-47CD-A389-A1C8B249D3D5}"/>
          </ac:spMkLst>
        </pc:spChg>
        <pc:spChg chg="mod topLvl">
          <ac:chgData name="Mark Ware" userId="79074874-acc3-4a36-ac27-0a846c2532c2" providerId="ADAL" clId="{3B8C5334-392A-47A3-8EBA-4A6996E2679B}" dt="2021-02-12T16:22:37.617" v="1231" actId="165"/>
          <ac:spMkLst>
            <pc:docMk/>
            <pc:sldMk cId="397676048" sldId="300"/>
            <ac:spMk id="34" creationId="{4885F9AF-AF31-4562-8719-63C2D7015126}"/>
          </ac:spMkLst>
        </pc:spChg>
        <pc:spChg chg="mod topLvl">
          <ac:chgData name="Mark Ware" userId="79074874-acc3-4a36-ac27-0a846c2532c2" providerId="ADAL" clId="{3B8C5334-392A-47A3-8EBA-4A6996E2679B}" dt="2021-02-12T16:22:37.617" v="1231" actId="165"/>
          <ac:spMkLst>
            <pc:docMk/>
            <pc:sldMk cId="397676048" sldId="300"/>
            <ac:spMk id="37" creationId="{4BAFF94D-6A32-49F3-B220-CFEA60C78807}"/>
          </ac:spMkLst>
        </pc:spChg>
        <pc:spChg chg="add mod">
          <ac:chgData name="Mark Ware" userId="79074874-acc3-4a36-ac27-0a846c2532c2" providerId="ADAL" clId="{3B8C5334-392A-47A3-8EBA-4A6996E2679B}" dt="2021-02-12T13:36:35.946" v="1222" actId="1076"/>
          <ac:spMkLst>
            <pc:docMk/>
            <pc:sldMk cId="397676048" sldId="300"/>
            <ac:spMk id="38" creationId="{BE20B980-D272-421B-B29C-E234356D3000}"/>
          </ac:spMkLst>
        </pc:spChg>
        <pc:spChg chg="add mod">
          <ac:chgData name="Mark Ware" userId="79074874-acc3-4a36-ac27-0a846c2532c2" providerId="ADAL" clId="{3B8C5334-392A-47A3-8EBA-4A6996E2679B}" dt="2021-02-12T16:22:49.620" v="1233" actId="1076"/>
          <ac:spMkLst>
            <pc:docMk/>
            <pc:sldMk cId="397676048" sldId="300"/>
            <ac:spMk id="41" creationId="{1350A1BA-B74B-4782-A75E-E827074B72E9}"/>
          </ac:spMkLst>
        </pc:spChg>
        <pc:spChg chg="add mod">
          <ac:chgData name="Mark Ware" userId="79074874-acc3-4a36-ac27-0a846c2532c2" providerId="ADAL" clId="{3B8C5334-392A-47A3-8EBA-4A6996E2679B}" dt="2021-02-12T16:23:57.563" v="1254" actId="1076"/>
          <ac:spMkLst>
            <pc:docMk/>
            <pc:sldMk cId="397676048" sldId="300"/>
            <ac:spMk id="45" creationId="{5FAD6B69-A046-486F-AB51-AEF090F9DFFE}"/>
          </ac:spMkLst>
        </pc:spChg>
        <pc:spChg chg="add mod">
          <ac:chgData name="Mark Ware" userId="79074874-acc3-4a36-ac27-0a846c2532c2" providerId="ADAL" clId="{3B8C5334-392A-47A3-8EBA-4A6996E2679B}" dt="2021-02-12T16:24:46.690" v="1269" actId="1035"/>
          <ac:spMkLst>
            <pc:docMk/>
            <pc:sldMk cId="397676048" sldId="300"/>
            <ac:spMk id="50" creationId="{F93BF4F7-FB71-44B1-A79D-234D8F60F593}"/>
          </ac:spMkLst>
        </pc:spChg>
        <pc:grpChg chg="add del mod">
          <ac:chgData name="Mark Ware" userId="79074874-acc3-4a36-ac27-0a846c2532c2" providerId="ADAL" clId="{3B8C5334-392A-47A3-8EBA-4A6996E2679B}" dt="2021-02-12T13:39:13.384" v="1224" actId="165"/>
          <ac:grpSpMkLst>
            <pc:docMk/>
            <pc:sldMk cId="397676048" sldId="300"/>
            <ac:grpSpMk id="6" creationId="{1D51646B-4390-410A-87DB-32626658A3BA}"/>
          </ac:grpSpMkLst>
        </pc:grpChg>
        <pc:grpChg chg="add del mod">
          <ac:chgData name="Mark Ware" userId="79074874-acc3-4a36-ac27-0a846c2532c2" providerId="ADAL" clId="{3B8C5334-392A-47A3-8EBA-4A6996E2679B}" dt="2021-02-12T16:22:37.617" v="1231" actId="165"/>
          <ac:grpSpMkLst>
            <pc:docMk/>
            <pc:sldMk cId="397676048" sldId="300"/>
            <ac:grpSpMk id="39" creationId="{FC38DCD3-0B11-43A0-8D9E-7543946F4BBB}"/>
          </ac:grpSpMkLst>
        </pc:grpChg>
        <pc:picChg chg="del">
          <ac:chgData name="Mark Ware" userId="79074874-acc3-4a36-ac27-0a846c2532c2" providerId="ADAL" clId="{3B8C5334-392A-47A3-8EBA-4A6996E2679B}" dt="2021-02-12T13:34:55.195" v="1181" actId="478"/>
          <ac:picMkLst>
            <pc:docMk/>
            <pc:sldMk cId="397676048" sldId="300"/>
            <ac:picMk id="3" creationId="{00000000-0000-0000-0000-000000000000}"/>
          </ac:picMkLst>
        </pc:picChg>
        <pc:cxnChg chg="mod topLvl">
          <ac:chgData name="Mark Ware" userId="79074874-acc3-4a36-ac27-0a846c2532c2" providerId="ADAL" clId="{3B8C5334-392A-47A3-8EBA-4A6996E2679B}" dt="2021-02-12T16:22:37.617" v="1231" actId="165"/>
          <ac:cxnSpMkLst>
            <pc:docMk/>
            <pc:sldMk cId="397676048" sldId="300"/>
            <ac:cxnSpMk id="8" creationId="{8CDE497E-C2F6-4F5D-A4F4-7ED47EBA5304}"/>
          </ac:cxnSpMkLst>
        </pc:cxnChg>
        <pc:cxnChg chg="mod topLvl">
          <ac:chgData name="Mark Ware" userId="79074874-acc3-4a36-ac27-0a846c2532c2" providerId="ADAL" clId="{3B8C5334-392A-47A3-8EBA-4A6996E2679B}" dt="2021-02-12T16:22:37.617" v="1231" actId="165"/>
          <ac:cxnSpMkLst>
            <pc:docMk/>
            <pc:sldMk cId="397676048" sldId="300"/>
            <ac:cxnSpMk id="10" creationId="{AB224208-7416-49CF-BAFE-44EE1D4EE9C9}"/>
          </ac:cxnSpMkLst>
        </pc:cxnChg>
        <pc:cxnChg chg="mod topLvl">
          <ac:chgData name="Mark Ware" userId="79074874-acc3-4a36-ac27-0a846c2532c2" providerId="ADAL" clId="{3B8C5334-392A-47A3-8EBA-4A6996E2679B}" dt="2021-02-12T16:22:37.617" v="1231" actId="165"/>
          <ac:cxnSpMkLst>
            <pc:docMk/>
            <pc:sldMk cId="397676048" sldId="300"/>
            <ac:cxnSpMk id="29" creationId="{E82BE789-92C0-495D-9590-1BD867FB5F0D}"/>
          </ac:cxnSpMkLst>
        </pc:cxnChg>
        <pc:cxnChg chg="mod topLvl">
          <ac:chgData name="Mark Ware" userId="79074874-acc3-4a36-ac27-0a846c2532c2" providerId="ADAL" clId="{3B8C5334-392A-47A3-8EBA-4A6996E2679B}" dt="2021-02-12T16:22:37.617" v="1231" actId="165"/>
          <ac:cxnSpMkLst>
            <pc:docMk/>
            <pc:sldMk cId="397676048" sldId="300"/>
            <ac:cxnSpMk id="30" creationId="{584605F3-BF42-43E5-9AF4-0CF33D5A72E5}"/>
          </ac:cxnSpMkLst>
        </pc:cxnChg>
        <pc:cxnChg chg="mod topLvl">
          <ac:chgData name="Mark Ware" userId="79074874-acc3-4a36-ac27-0a846c2532c2" providerId="ADAL" clId="{3B8C5334-392A-47A3-8EBA-4A6996E2679B}" dt="2021-02-12T16:23:05.866" v="1245" actId="14100"/>
          <ac:cxnSpMkLst>
            <pc:docMk/>
            <pc:sldMk cId="397676048" sldId="300"/>
            <ac:cxnSpMk id="32" creationId="{F4AE71B7-165F-4EAA-AA3B-EB24F6BEEA57}"/>
          </ac:cxnSpMkLst>
        </pc:cxnChg>
        <pc:cxnChg chg="mod topLvl">
          <ac:chgData name="Mark Ware" userId="79074874-acc3-4a36-ac27-0a846c2532c2" providerId="ADAL" clId="{3B8C5334-392A-47A3-8EBA-4A6996E2679B}" dt="2021-02-12T16:24:15.952" v="1260" actId="14100"/>
          <ac:cxnSpMkLst>
            <pc:docMk/>
            <pc:sldMk cId="397676048" sldId="300"/>
            <ac:cxnSpMk id="35" creationId="{972B3DB5-B174-41FA-9053-0050D1648C76}"/>
          </ac:cxnSpMkLst>
        </pc:cxnChg>
        <pc:cxnChg chg="mod topLvl">
          <ac:chgData name="Mark Ware" userId="79074874-acc3-4a36-ac27-0a846c2532c2" providerId="ADAL" clId="{3B8C5334-392A-47A3-8EBA-4A6996E2679B}" dt="2021-02-12T16:24:28.414" v="1262" actId="14100"/>
          <ac:cxnSpMkLst>
            <pc:docMk/>
            <pc:sldMk cId="397676048" sldId="300"/>
            <ac:cxnSpMk id="36" creationId="{E42AF5F7-BD6F-4395-A614-92E1568370E9}"/>
          </ac:cxnSpMkLst>
        </pc:cxnChg>
      </pc:sldChg>
      <pc:sldChg chg="modSp mod">
        <pc:chgData name="Mark Ware" userId="79074874-acc3-4a36-ac27-0a846c2532c2" providerId="ADAL" clId="{3B8C5334-392A-47A3-8EBA-4A6996E2679B}" dt="2021-02-14T10:22:32.005" v="2743" actId="27636"/>
        <pc:sldMkLst>
          <pc:docMk/>
          <pc:sldMk cId="929689929" sldId="301"/>
        </pc:sldMkLst>
        <pc:spChg chg="mod">
          <ac:chgData name="Mark Ware" userId="79074874-acc3-4a36-ac27-0a846c2532c2" providerId="ADAL" clId="{3B8C5334-392A-47A3-8EBA-4A6996E2679B}" dt="2021-02-13T14:52:58.660" v="2158" actId="20577"/>
          <ac:spMkLst>
            <pc:docMk/>
            <pc:sldMk cId="929689929" sldId="301"/>
            <ac:spMk id="2" creationId="{0129849D-5F22-4EDE-A0E8-8F63D1CF5F7B}"/>
          </ac:spMkLst>
        </pc:spChg>
        <pc:spChg chg="mod">
          <ac:chgData name="Mark Ware" userId="79074874-acc3-4a36-ac27-0a846c2532c2" providerId="ADAL" clId="{3B8C5334-392A-47A3-8EBA-4A6996E2679B}" dt="2021-02-14T10:22:32.005" v="2743" actId="27636"/>
          <ac:spMkLst>
            <pc:docMk/>
            <pc:sldMk cId="929689929" sldId="301"/>
            <ac:spMk id="3" creationId="{54381064-7CC6-447D-969C-6DCB599FC2FF}"/>
          </ac:spMkLst>
        </pc:spChg>
      </pc:sldChg>
      <pc:sldChg chg="del">
        <pc:chgData name="Mark Ware" userId="79074874-acc3-4a36-ac27-0a846c2532c2" providerId="ADAL" clId="{3B8C5334-392A-47A3-8EBA-4A6996E2679B}" dt="2021-02-14T10:34:41.548" v="2744" actId="47"/>
        <pc:sldMkLst>
          <pc:docMk/>
          <pc:sldMk cId="2736405355" sldId="302"/>
        </pc:sldMkLst>
      </pc:sldChg>
      <pc:sldChg chg="del">
        <pc:chgData name="Mark Ware" userId="79074874-acc3-4a36-ac27-0a846c2532c2" providerId="ADAL" clId="{3B8C5334-392A-47A3-8EBA-4A6996E2679B}" dt="2021-02-14T10:34:44.262" v="2745" actId="47"/>
        <pc:sldMkLst>
          <pc:docMk/>
          <pc:sldMk cId="339253792" sldId="303"/>
        </pc:sldMkLst>
      </pc:sldChg>
      <pc:sldChg chg="modSp mod">
        <pc:chgData name="Mark Ware" userId="79074874-acc3-4a36-ac27-0a846c2532c2" providerId="ADAL" clId="{3B8C5334-392A-47A3-8EBA-4A6996E2679B}" dt="2021-02-14T10:37:21.972" v="2755" actId="20577"/>
        <pc:sldMkLst>
          <pc:docMk/>
          <pc:sldMk cId="3383191120" sldId="304"/>
        </pc:sldMkLst>
        <pc:spChg chg="mod">
          <ac:chgData name="Mark Ware" userId="79074874-acc3-4a36-ac27-0a846c2532c2" providerId="ADAL" clId="{3B8C5334-392A-47A3-8EBA-4A6996E2679B}" dt="2021-02-14T10:35:47.637" v="2748" actId="207"/>
          <ac:spMkLst>
            <pc:docMk/>
            <pc:sldMk cId="3383191120" sldId="304"/>
            <ac:spMk id="2" creationId="{00000000-0000-0000-0000-000000000000}"/>
          </ac:spMkLst>
        </pc:spChg>
        <pc:spChg chg="mod">
          <ac:chgData name="Mark Ware" userId="79074874-acc3-4a36-ac27-0a846c2532c2" providerId="ADAL" clId="{3B8C5334-392A-47A3-8EBA-4A6996E2679B}" dt="2021-02-14T10:37:21.972" v="2755" actId="20577"/>
          <ac:spMkLst>
            <pc:docMk/>
            <pc:sldMk cId="3383191120" sldId="304"/>
            <ac:spMk id="3" creationId="{00000000-0000-0000-0000-000000000000}"/>
          </ac:spMkLst>
        </pc:spChg>
      </pc:sldChg>
      <pc:sldChg chg="del">
        <pc:chgData name="Mark Ware" userId="79074874-acc3-4a36-ac27-0a846c2532c2" providerId="ADAL" clId="{3B8C5334-392A-47A3-8EBA-4A6996E2679B}" dt="2021-02-14T17:15:30.736" v="2768" actId="47"/>
        <pc:sldMkLst>
          <pc:docMk/>
          <pc:sldMk cId="3100515997" sldId="305"/>
        </pc:sldMkLst>
      </pc:sldChg>
      <pc:sldChg chg="del">
        <pc:chgData name="Mark Ware" userId="79074874-acc3-4a36-ac27-0a846c2532c2" providerId="ADAL" clId="{3B8C5334-392A-47A3-8EBA-4A6996E2679B}" dt="2021-02-14T17:15:31.850" v="2769" actId="47"/>
        <pc:sldMkLst>
          <pc:docMk/>
          <pc:sldMk cId="2381368301" sldId="306"/>
        </pc:sldMkLst>
      </pc:sldChg>
      <pc:sldChg chg="del">
        <pc:chgData name="Mark Ware" userId="79074874-acc3-4a36-ac27-0a846c2532c2" providerId="ADAL" clId="{3B8C5334-392A-47A3-8EBA-4A6996E2679B}" dt="2021-02-14T17:15:33.316" v="2770" actId="47"/>
        <pc:sldMkLst>
          <pc:docMk/>
          <pc:sldMk cId="1267264948" sldId="307"/>
        </pc:sldMkLst>
      </pc:sldChg>
      <pc:sldChg chg="del">
        <pc:chgData name="Mark Ware" userId="79074874-acc3-4a36-ac27-0a846c2532c2" providerId="ADAL" clId="{3B8C5334-392A-47A3-8EBA-4A6996E2679B}" dt="2021-02-14T17:15:34.237" v="2771" actId="47"/>
        <pc:sldMkLst>
          <pc:docMk/>
          <pc:sldMk cId="849510556" sldId="308"/>
        </pc:sldMkLst>
      </pc:sldChg>
      <pc:sldChg chg="modSp mod">
        <pc:chgData name="Mark Ware" userId="79074874-acc3-4a36-ac27-0a846c2532c2" providerId="ADAL" clId="{3B8C5334-392A-47A3-8EBA-4A6996E2679B}" dt="2021-02-14T17:19:16.605" v="2801" actId="27636"/>
        <pc:sldMkLst>
          <pc:docMk/>
          <pc:sldMk cId="635673908" sldId="309"/>
        </pc:sldMkLst>
        <pc:spChg chg="mod">
          <ac:chgData name="Mark Ware" userId="79074874-acc3-4a36-ac27-0a846c2532c2" providerId="ADAL" clId="{3B8C5334-392A-47A3-8EBA-4A6996E2679B}" dt="2021-02-14T17:17:09.516" v="2774" actId="14100"/>
          <ac:spMkLst>
            <pc:docMk/>
            <pc:sldMk cId="635673908" sldId="309"/>
            <ac:spMk id="2" creationId="{00000000-0000-0000-0000-000000000000}"/>
          </ac:spMkLst>
        </pc:spChg>
        <pc:spChg chg="mod">
          <ac:chgData name="Mark Ware" userId="79074874-acc3-4a36-ac27-0a846c2532c2" providerId="ADAL" clId="{3B8C5334-392A-47A3-8EBA-4A6996E2679B}" dt="2021-02-14T17:19:16.605" v="2801" actId="27636"/>
          <ac:spMkLst>
            <pc:docMk/>
            <pc:sldMk cId="635673908" sldId="309"/>
            <ac:spMk id="3" creationId="{00000000-0000-0000-0000-000000000000}"/>
          </ac:spMkLst>
        </pc:spChg>
      </pc:sldChg>
      <pc:sldChg chg="del">
        <pc:chgData name="Mark Ware" userId="79074874-acc3-4a36-ac27-0a846c2532c2" providerId="ADAL" clId="{3B8C5334-392A-47A3-8EBA-4A6996E2679B}" dt="2021-02-14T17:18:04.420" v="2787" actId="47"/>
        <pc:sldMkLst>
          <pc:docMk/>
          <pc:sldMk cId="2540800198" sldId="310"/>
        </pc:sldMkLst>
      </pc:sldChg>
      <pc:sldChg chg="del">
        <pc:chgData name="Mark Ware" userId="79074874-acc3-4a36-ac27-0a846c2532c2" providerId="ADAL" clId="{3B8C5334-392A-47A3-8EBA-4A6996E2679B}" dt="2021-02-14T17:19:25.292" v="2802" actId="47"/>
        <pc:sldMkLst>
          <pc:docMk/>
          <pc:sldMk cId="2034256494" sldId="311"/>
        </pc:sldMkLst>
      </pc:sldChg>
      <pc:sldChg chg="del">
        <pc:chgData name="Mark Ware" userId="79074874-acc3-4a36-ac27-0a846c2532c2" providerId="ADAL" clId="{3B8C5334-392A-47A3-8EBA-4A6996E2679B}" dt="2021-02-14T17:19:26.452" v="2803" actId="47"/>
        <pc:sldMkLst>
          <pc:docMk/>
          <pc:sldMk cId="3216000126" sldId="312"/>
        </pc:sldMkLst>
      </pc:sldChg>
      <pc:sldChg chg="del">
        <pc:chgData name="Mark Ware" userId="79074874-acc3-4a36-ac27-0a846c2532c2" providerId="ADAL" clId="{3B8C5334-392A-47A3-8EBA-4A6996E2679B}" dt="2021-02-14T17:19:31.053" v="2804" actId="47"/>
        <pc:sldMkLst>
          <pc:docMk/>
          <pc:sldMk cId="4082928799" sldId="313"/>
        </pc:sldMkLst>
      </pc:sldChg>
      <pc:sldChg chg="del">
        <pc:chgData name="Mark Ware" userId="79074874-acc3-4a36-ac27-0a846c2532c2" providerId="ADAL" clId="{3B8C5334-392A-47A3-8EBA-4A6996E2679B}" dt="2021-02-15T09:42:57.759" v="2919" actId="47"/>
        <pc:sldMkLst>
          <pc:docMk/>
          <pc:sldMk cId="3372389670" sldId="314"/>
        </pc:sldMkLst>
      </pc:sldChg>
      <pc:sldChg chg="del">
        <pc:chgData name="Mark Ware" userId="79074874-acc3-4a36-ac27-0a846c2532c2" providerId="ADAL" clId="{3B8C5334-392A-47A3-8EBA-4A6996E2679B}" dt="2021-02-15T09:42:59.199" v="2920" actId="47"/>
        <pc:sldMkLst>
          <pc:docMk/>
          <pc:sldMk cId="689043126" sldId="315"/>
        </pc:sldMkLst>
      </pc:sldChg>
      <pc:sldChg chg="del">
        <pc:chgData name="Mark Ware" userId="79074874-acc3-4a36-ac27-0a846c2532c2" providerId="ADAL" clId="{3B8C5334-392A-47A3-8EBA-4A6996E2679B}" dt="2021-02-15T09:43:02.256" v="2921" actId="47"/>
        <pc:sldMkLst>
          <pc:docMk/>
          <pc:sldMk cId="533060" sldId="316"/>
        </pc:sldMkLst>
      </pc:sldChg>
      <pc:sldChg chg="del">
        <pc:chgData name="Mark Ware" userId="79074874-acc3-4a36-ac27-0a846c2532c2" providerId="ADAL" clId="{3B8C5334-392A-47A3-8EBA-4A6996E2679B}" dt="2021-02-15T09:44:09.888" v="2923" actId="47"/>
        <pc:sldMkLst>
          <pc:docMk/>
          <pc:sldMk cId="2632630121" sldId="317"/>
        </pc:sldMkLst>
      </pc:sldChg>
      <pc:sldChg chg="del">
        <pc:chgData name="Mark Ware" userId="79074874-acc3-4a36-ac27-0a846c2532c2" providerId="ADAL" clId="{3B8C5334-392A-47A3-8EBA-4A6996E2679B}" dt="2021-02-15T09:44:11.104" v="2924" actId="47"/>
        <pc:sldMkLst>
          <pc:docMk/>
          <pc:sldMk cId="1731506906" sldId="318"/>
        </pc:sldMkLst>
      </pc:sldChg>
      <pc:sldChg chg="del">
        <pc:chgData name="Mark Ware" userId="79074874-acc3-4a36-ac27-0a846c2532c2" providerId="ADAL" clId="{3B8C5334-392A-47A3-8EBA-4A6996E2679B}" dt="2021-02-15T09:44:07.875" v="2922" actId="47"/>
        <pc:sldMkLst>
          <pc:docMk/>
          <pc:sldMk cId="1877343459" sldId="319"/>
        </pc:sldMkLst>
      </pc:sldChg>
      <pc:sldChg chg="del">
        <pc:chgData name="Mark Ware" userId="79074874-acc3-4a36-ac27-0a846c2532c2" providerId="ADAL" clId="{3B8C5334-392A-47A3-8EBA-4A6996E2679B}" dt="2021-02-16T12:05:08.793" v="3576" actId="47"/>
        <pc:sldMkLst>
          <pc:docMk/>
          <pc:sldMk cId="2197107504" sldId="320"/>
        </pc:sldMkLst>
      </pc:sldChg>
      <pc:sldChg chg="modSp del mod">
        <pc:chgData name="Mark Ware" userId="79074874-acc3-4a36-ac27-0a846c2532c2" providerId="ADAL" clId="{3B8C5334-392A-47A3-8EBA-4A6996E2679B}" dt="2021-02-16T12:05:09.440" v="3577" actId="47"/>
        <pc:sldMkLst>
          <pc:docMk/>
          <pc:sldMk cId="3030673118" sldId="321"/>
        </pc:sldMkLst>
        <pc:spChg chg="mod">
          <ac:chgData name="Mark Ware" userId="79074874-acc3-4a36-ac27-0a846c2532c2" providerId="ADAL" clId="{3B8C5334-392A-47A3-8EBA-4A6996E2679B}" dt="2021-02-15T09:58:45.320" v="2932" actId="20577"/>
          <ac:spMkLst>
            <pc:docMk/>
            <pc:sldMk cId="3030673118" sldId="321"/>
            <ac:spMk id="3" creationId="{00000000-0000-0000-0000-000000000000}"/>
          </ac:spMkLst>
        </pc:spChg>
      </pc:sldChg>
      <pc:sldChg chg="del">
        <pc:chgData name="Mark Ware" userId="79074874-acc3-4a36-ac27-0a846c2532c2" providerId="ADAL" clId="{3B8C5334-392A-47A3-8EBA-4A6996E2679B}" dt="2021-02-16T12:05:09.965" v="3578" actId="47"/>
        <pc:sldMkLst>
          <pc:docMk/>
          <pc:sldMk cId="1475299930" sldId="322"/>
        </pc:sldMkLst>
      </pc:sldChg>
      <pc:sldChg chg="del">
        <pc:chgData name="Mark Ware" userId="79074874-acc3-4a36-ac27-0a846c2532c2" providerId="ADAL" clId="{3B8C5334-392A-47A3-8EBA-4A6996E2679B}" dt="2021-02-16T12:05:10.498" v="3579" actId="47"/>
        <pc:sldMkLst>
          <pc:docMk/>
          <pc:sldMk cId="3484924502" sldId="323"/>
        </pc:sldMkLst>
      </pc:sldChg>
      <pc:sldChg chg="del">
        <pc:chgData name="Mark Ware" userId="79074874-acc3-4a36-ac27-0a846c2532c2" providerId="ADAL" clId="{3B8C5334-392A-47A3-8EBA-4A6996E2679B}" dt="2021-02-16T12:05:10.996" v="3580" actId="47"/>
        <pc:sldMkLst>
          <pc:docMk/>
          <pc:sldMk cId="1510756797" sldId="324"/>
        </pc:sldMkLst>
      </pc:sldChg>
      <pc:sldChg chg="del">
        <pc:chgData name="Mark Ware" userId="79074874-acc3-4a36-ac27-0a846c2532c2" providerId="ADAL" clId="{3B8C5334-392A-47A3-8EBA-4A6996E2679B}" dt="2021-02-16T12:05:11.846" v="3581" actId="47"/>
        <pc:sldMkLst>
          <pc:docMk/>
          <pc:sldMk cId="4230674028" sldId="325"/>
        </pc:sldMkLst>
      </pc:sldChg>
      <pc:sldChg chg="del">
        <pc:chgData name="Mark Ware" userId="79074874-acc3-4a36-ac27-0a846c2532c2" providerId="ADAL" clId="{3B8C5334-392A-47A3-8EBA-4A6996E2679B}" dt="2021-02-16T12:05:12.480" v="3582" actId="47"/>
        <pc:sldMkLst>
          <pc:docMk/>
          <pc:sldMk cId="188445259" sldId="326"/>
        </pc:sldMkLst>
      </pc:sldChg>
      <pc:sldChg chg="del">
        <pc:chgData name="Mark Ware" userId="79074874-acc3-4a36-ac27-0a846c2532c2" providerId="ADAL" clId="{3B8C5334-392A-47A3-8EBA-4A6996E2679B}" dt="2021-02-16T12:05:13.083" v="3583" actId="47"/>
        <pc:sldMkLst>
          <pc:docMk/>
          <pc:sldMk cId="1868706373" sldId="327"/>
        </pc:sldMkLst>
      </pc:sldChg>
      <pc:sldChg chg="del">
        <pc:chgData name="Mark Ware" userId="79074874-acc3-4a36-ac27-0a846c2532c2" providerId="ADAL" clId="{3B8C5334-392A-47A3-8EBA-4A6996E2679B}" dt="2021-02-16T12:05:13.446" v="3584" actId="47"/>
        <pc:sldMkLst>
          <pc:docMk/>
          <pc:sldMk cId="1332205383" sldId="328"/>
        </pc:sldMkLst>
      </pc:sldChg>
      <pc:sldChg chg="del">
        <pc:chgData name="Mark Ware" userId="79074874-acc3-4a36-ac27-0a846c2532c2" providerId="ADAL" clId="{3B8C5334-392A-47A3-8EBA-4A6996E2679B}" dt="2021-02-16T12:05:13.864" v="3585" actId="47"/>
        <pc:sldMkLst>
          <pc:docMk/>
          <pc:sldMk cId="649340098" sldId="329"/>
        </pc:sldMkLst>
      </pc:sldChg>
      <pc:sldChg chg="del">
        <pc:chgData name="Mark Ware" userId="79074874-acc3-4a36-ac27-0a846c2532c2" providerId="ADAL" clId="{3B8C5334-392A-47A3-8EBA-4A6996E2679B}" dt="2021-02-16T12:05:14.497" v="3586" actId="47"/>
        <pc:sldMkLst>
          <pc:docMk/>
          <pc:sldMk cId="3459174416" sldId="330"/>
        </pc:sldMkLst>
      </pc:sldChg>
      <pc:sldChg chg="del">
        <pc:chgData name="Mark Ware" userId="79074874-acc3-4a36-ac27-0a846c2532c2" providerId="ADAL" clId="{3B8C5334-392A-47A3-8EBA-4A6996E2679B}" dt="2021-02-16T12:05:17.452" v="3587" actId="47"/>
        <pc:sldMkLst>
          <pc:docMk/>
          <pc:sldMk cId="1088611991" sldId="331"/>
        </pc:sldMkLst>
      </pc:sldChg>
      <pc:sldChg chg="del">
        <pc:chgData name="Mark Ware" userId="79074874-acc3-4a36-ac27-0a846c2532c2" providerId="ADAL" clId="{3B8C5334-392A-47A3-8EBA-4A6996E2679B}" dt="2021-02-16T12:05:18.634" v="3588" actId="47"/>
        <pc:sldMkLst>
          <pc:docMk/>
          <pc:sldMk cId="3287974944" sldId="332"/>
        </pc:sldMkLst>
      </pc:sldChg>
      <pc:sldChg chg="del">
        <pc:chgData name="Mark Ware" userId="79074874-acc3-4a36-ac27-0a846c2532c2" providerId="ADAL" clId="{3B8C5334-392A-47A3-8EBA-4A6996E2679B}" dt="2021-02-16T12:05:29.325" v="3589" actId="47"/>
        <pc:sldMkLst>
          <pc:docMk/>
          <pc:sldMk cId="4206976157" sldId="333"/>
        </pc:sldMkLst>
      </pc:sldChg>
      <pc:sldChg chg="addSp delSp modSp mod">
        <pc:chgData name="Mark Ware" userId="79074874-acc3-4a36-ac27-0a846c2532c2" providerId="ADAL" clId="{3B8C5334-392A-47A3-8EBA-4A6996E2679B}" dt="2021-02-16T14:35:28.585" v="3658" actId="11"/>
        <pc:sldMkLst>
          <pc:docMk/>
          <pc:sldMk cId="2414975870" sldId="334"/>
        </pc:sldMkLst>
        <pc:spChg chg="mod">
          <ac:chgData name="Mark Ware" userId="79074874-acc3-4a36-ac27-0a846c2532c2" providerId="ADAL" clId="{3B8C5334-392A-47A3-8EBA-4A6996E2679B}" dt="2021-02-16T11:28:35.147" v="3459" actId="207"/>
          <ac:spMkLst>
            <pc:docMk/>
            <pc:sldMk cId="2414975870" sldId="334"/>
            <ac:spMk id="2" creationId="{00000000-0000-0000-0000-000000000000}"/>
          </ac:spMkLst>
        </pc:spChg>
        <pc:spChg chg="mod">
          <ac:chgData name="Mark Ware" userId="79074874-acc3-4a36-ac27-0a846c2532c2" providerId="ADAL" clId="{3B8C5334-392A-47A3-8EBA-4A6996E2679B}" dt="2021-02-16T14:35:28.585" v="3658" actId="11"/>
          <ac:spMkLst>
            <pc:docMk/>
            <pc:sldMk cId="2414975870" sldId="334"/>
            <ac:spMk id="3" creationId="{00000000-0000-0000-0000-000000000000}"/>
          </ac:spMkLst>
        </pc:spChg>
        <pc:spChg chg="add del mod">
          <ac:chgData name="Mark Ware" userId="79074874-acc3-4a36-ac27-0a846c2532c2" providerId="ADAL" clId="{3B8C5334-392A-47A3-8EBA-4A6996E2679B}" dt="2021-02-16T12:45:44.128" v="3601" actId="478"/>
          <ac:spMkLst>
            <pc:docMk/>
            <pc:sldMk cId="2414975870" sldId="334"/>
            <ac:spMk id="5" creationId="{AEB91294-5F3A-4F74-AB4C-C790A623A6CF}"/>
          </ac:spMkLst>
        </pc:spChg>
      </pc:sldChg>
      <pc:sldChg chg="del">
        <pc:chgData name="Mark Ware" userId="79074874-acc3-4a36-ac27-0a846c2532c2" providerId="ADAL" clId="{3B8C5334-392A-47A3-8EBA-4A6996E2679B}" dt="2021-02-16T12:04:50.923" v="3571" actId="47"/>
        <pc:sldMkLst>
          <pc:docMk/>
          <pc:sldMk cId="1371301514" sldId="335"/>
        </pc:sldMkLst>
      </pc:sldChg>
      <pc:sldChg chg="del">
        <pc:chgData name="Mark Ware" userId="79074874-acc3-4a36-ac27-0a846c2532c2" providerId="ADAL" clId="{3B8C5334-392A-47A3-8EBA-4A6996E2679B}" dt="2021-02-16T12:04:53.065" v="3572" actId="47"/>
        <pc:sldMkLst>
          <pc:docMk/>
          <pc:sldMk cId="3633007079" sldId="336"/>
        </pc:sldMkLst>
      </pc:sldChg>
      <pc:sldChg chg="del">
        <pc:chgData name="Mark Ware" userId="79074874-acc3-4a36-ac27-0a846c2532c2" providerId="ADAL" clId="{3B8C5334-392A-47A3-8EBA-4A6996E2679B}" dt="2021-02-16T12:04:54.231" v="3573" actId="47"/>
        <pc:sldMkLst>
          <pc:docMk/>
          <pc:sldMk cId="881121615" sldId="337"/>
        </pc:sldMkLst>
      </pc:sldChg>
      <pc:sldChg chg="del">
        <pc:chgData name="Mark Ware" userId="79074874-acc3-4a36-ac27-0a846c2532c2" providerId="ADAL" clId="{3B8C5334-392A-47A3-8EBA-4A6996E2679B}" dt="2021-02-16T22:37:11.349" v="3662" actId="47"/>
        <pc:sldMkLst>
          <pc:docMk/>
          <pc:sldMk cId="3736424525" sldId="338"/>
        </pc:sldMkLst>
      </pc:sldChg>
      <pc:sldChg chg="del">
        <pc:chgData name="Mark Ware" userId="79074874-acc3-4a36-ac27-0a846c2532c2" providerId="ADAL" clId="{3B8C5334-392A-47A3-8EBA-4A6996E2679B}" dt="2021-02-16T12:04:56.889" v="3574" actId="47"/>
        <pc:sldMkLst>
          <pc:docMk/>
          <pc:sldMk cId="749199680" sldId="339"/>
        </pc:sldMkLst>
      </pc:sldChg>
      <pc:sldChg chg="del">
        <pc:chgData name="Mark Ware" userId="79074874-acc3-4a36-ac27-0a846c2532c2" providerId="ADAL" clId="{3B8C5334-392A-47A3-8EBA-4A6996E2679B}" dt="2021-02-17T10:14:37.969" v="4144" actId="47"/>
        <pc:sldMkLst>
          <pc:docMk/>
          <pc:sldMk cId="3491654221" sldId="341"/>
        </pc:sldMkLst>
      </pc:sldChg>
      <pc:sldChg chg="del">
        <pc:chgData name="Mark Ware" userId="79074874-acc3-4a36-ac27-0a846c2532c2" providerId="ADAL" clId="{3B8C5334-392A-47A3-8EBA-4A6996E2679B}" dt="2021-02-17T10:14:40.273" v="4146" actId="47"/>
        <pc:sldMkLst>
          <pc:docMk/>
          <pc:sldMk cId="2939002654" sldId="342"/>
        </pc:sldMkLst>
      </pc:sldChg>
      <pc:sldChg chg="del">
        <pc:chgData name="Mark Ware" userId="79074874-acc3-4a36-ac27-0a846c2532c2" providerId="ADAL" clId="{3B8C5334-392A-47A3-8EBA-4A6996E2679B}" dt="2021-02-17T10:14:39.035" v="4145" actId="47"/>
        <pc:sldMkLst>
          <pc:docMk/>
          <pc:sldMk cId="1311762987" sldId="343"/>
        </pc:sldMkLst>
      </pc:sldChg>
      <pc:sldChg chg="del">
        <pc:chgData name="Mark Ware" userId="79074874-acc3-4a36-ac27-0a846c2532c2" providerId="ADAL" clId="{3B8C5334-392A-47A3-8EBA-4A6996E2679B}" dt="2021-02-16T12:05:07.946" v="3575" actId="47"/>
        <pc:sldMkLst>
          <pc:docMk/>
          <pc:sldMk cId="125167998" sldId="344"/>
        </pc:sldMkLst>
      </pc:sldChg>
      <pc:sldChg chg="del">
        <pc:chgData name="Mark Ware" userId="79074874-acc3-4a36-ac27-0a846c2532c2" providerId="ADAL" clId="{3B8C5334-392A-47A3-8EBA-4A6996E2679B}" dt="2021-02-16T11:03:37.094" v="3252" actId="47"/>
        <pc:sldMkLst>
          <pc:docMk/>
          <pc:sldMk cId="2363089624" sldId="346"/>
        </pc:sldMkLst>
      </pc:sldChg>
      <pc:sldChg chg="del">
        <pc:chgData name="Mark Ware" userId="79074874-acc3-4a36-ac27-0a846c2532c2" providerId="ADAL" clId="{3B8C5334-392A-47A3-8EBA-4A6996E2679B}" dt="2021-02-17T10:25:00.253" v="4147" actId="47"/>
        <pc:sldMkLst>
          <pc:docMk/>
          <pc:sldMk cId="717417621" sldId="349"/>
        </pc:sldMkLst>
      </pc:sldChg>
      <pc:sldChg chg="modSp new mod">
        <pc:chgData name="Mark Ware" userId="79074874-acc3-4a36-ac27-0a846c2532c2" providerId="ADAL" clId="{3B8C5334-392A-47A3-8EBA-4A6996E2679B}" dt="2021-02-13T14:41:03.417" v="2137" actId="27636"/>
        <pc:sldMkLst>
          <pc:docMk/>
          <pc:sldMk cId="469812933" sldId="350"/>
        </pc:sldMkLst>
        <pc:spChg chg="mod">
          <ac:chgData name="Mark Ware" userId="79074874-acc3-4a36-ac27-0a846c2532c2" providerId="ADAL" clId="{3B8C5334-392A-47A3-8EBA-4A6996E2679B}" dt="2021-02-12T16:59:19.985" v="1369" actId="2711"/>
          <ac:spMkLst>
            <pc:docMk/>
            <pc:sldMk cId="469812933" sldId="350"/>
            <ac:spMk id="2" creationId="{9882E8ED-51B4-4D9A-AD4E-F6B815006D08}"/>
          </ac:spMkLst>
        </pc:spChg>
        <pc:spChg chg="mod">
          <ac:chgData name="Mark Ware" userId="79074874-acc3-4a36-ac27-0a846c2532c2" providerId="ADAL" clId="{3B8C5334-392A-47A3-8EBA-4A6996E2679B}" dt="2021-02-13T14:41:03.417" v="2137" actId="27636"/>
          <ac:spMkLst>
            <pc:docMk/>
            <pc:sldMk cId="469812933" sldId="350"/>
            <ac:spMk id="3" creationId="{A0B5012B-069C-43A8-A667-8D6F04656D26}"/>
          </ac:spMkLst>
        </pc:spChg>
      </pc:sldChg>
      <pc:sldChg chg="addSp delSp modSp new del mod">
        <pc:chgData name="Mark Ware" userId="79074874-acc3-4a36-ac27-0a846c2532c2" providerId="ADAL" clId="{3B8C5334-392A-47A3-8EBA-4A6996E2679B}" dt="2021-02-12T13:35:05.960" v="1183" actId="47"/>
        <pc:sldMkLst>
          <pc:docMk/>
          <pc:sldMk cId="3589733155" sldId="350"/>
        </pc:sldMkLst>
        <pc:spChg chg="add mod">
          <ac:chgData name="Mark Ware" userId="79074874-acc3-4a36-ac27-0a846c2532c2" providerId="ADAL" clId="{3B8C5334-392A-47A3-8EBA-4A6996E2679B}" dt="2021-02-12T13:34:49.390" v="1180" actId="164"/>
          <ac:spMkLst>
            <pc:docMk/>
            <pc:sldMk cId="3589733155" sldId="350"/>
            <ac:spMk id="2" creationId="{08F52067-A0B5-4D98-BA42-333150A94898}"/>
          </ac:spMkLst>
        </pc:spChg>
        <pc:spChg chg="add mod">
          <ac:chgData name="Mark Ware" userId="79074874-acc3-4a36-ac27-0a846c2532c2" providerId="ADAL" clId="{3B8C5334-392A-47A3-8EBA-4A6996E2679B}" dt="2021-02-12T13:34:49.390" v="1180" actId="164"/>
          <ac:spMkLst>
            <pc:docMk/>
            <pc:sldMk cId="3589733155" sldId="350"/>
            <ac:spMk id="6" creationId="{F3276B75-550E-4158-B971-94AC95F30317}"/>
          </ac:spMkLst>
        </pc:spChg>
        <pc:spChg chg="add del mod">
          <ac:chgData name="Mark Ware" userId="79074874-acc3-4a36-ac27-0a846c2532c2" providerId="ADAL" clId="{3B8C5334-392A-47A3-8EBA-4A6996E2679B}" dt="2021-02-12T13:07:00.408" v="729" actId="478"/>
          <ac:spMkLst>
            <pc:docMk/>
            <pc:sldMk cId="3589733155" sldId="350"/>
            <ac:spMk id="8" creationId="{08FEDA7E-9C42-4248-8614-070DFC159017}"/>
          </ac:spMkLst>
        </pc:spChg>
        <pc:spChg chg="add mod">
          <ac:chgData name="Mark Ware" userId="79074874-acc3-4a36-ac27-0a846c2532c2" providerId="ADAL" clId="{3B8C5334-392A-47A3-8EBA-4A6996E2679B}" dt="2021-02-12T13:34:49.390" v="1180" actId="164"/>
          <ac:spMkLst>
            <pc:docMk/>
            <pc:sldMk cId="3589733155" sldId="350"/>
            <ac:spMk id="10" creationId="{B504897D-9B9B-45DA-9F55-BAEF30BD35BA}"/>
          </ac:spMkLst>
        </pc:spChg>
        <pc:spChg chg="add mod">
          <ac:chgData name="Mark Ware" userId="79074874-acc3-4a36-ac27-0a846c2532c2" providerId="ADAL" clId="{3B8C5334-392A-47A3-8EBA-4A6996E2679B}" dt="2021-02-12T13:34:49.390" v="1180" actId="164"/>
          <ac:spMkLst>
            <pc:docMk/>
            <pc:sldMk cId="3589733155" sldId="350"/>
            <ac:spMk id="11" creationId="{FEC71E71-757C-4F86-8725-0C476BBCD83C}"/>
          </ac:spMkLst>
        </pc:spChg>
        <pc:spChg chg="add mod">
          <ac:chgData name="Mark Ware" userId="79074874-acc3-4a36-ac27-0a846c2532c2" providerId="ADAL" clId="{3B8C5334-392A-47A3-8EBA-4A6996E2679B}" dt="2021-02-12T13:34:49.390" v="1180" actId="164"/>
          <ac:spMkLst>
            <pc:docMk/>
            <pc:sldMk cId="3589733155" sldId="350"/>
            <ac:spMk id="12" creationId="{DA91370B-C4CC-4A01-BF0A-BE6E904B5F8F}"/>
          </ac:spMkLst>
        </pc:spChg>
        <pc:spChg chg="add mod">
          <ac:chgData name="Mark Ware" userId="79074874-acc3-4a36-ac27-0a846c2532c2" providerId="ADAL" clId="{3B8C5334-392A-47A3-8EBA-4A6996E2679B}" dt="2021-02-12T13:34:49.390" v="1180" actId="164"/>
          <ac:spMkLst>
            <pc:docMk/>
            <pc:sldMk cId="3589733155" sldId="350"/>
            <ac:spMk id="13" creationId="{32EED1A0-E564-4B9D-A21D-FEB8B07E25CC}"/>
          </ac:spMkLst>
        </pc:spChg>
        <pc:spChg chg="add mod">
          <ac:chgData name="Mark Ware" userId="79074874-acc3-4a36-ac27-0a846c2532c2" providerId="ADAL" clId="{3B8C5334-392A-47A3-8EBA-4A6996E2679B}" dt="2021-02-12T13:34:49.390" v="1180" actId="164"/>
          <ac:spMkLst>
            <pc:docMk/>
            <pc:sldMk cId="3589733155" sldId="350"/>
            <ac:spMk id="14" creationId="{6A5EC34B-08EF-4580-B8CF-CC6B1BF8A5AA}"/>
          </ac:spMkLst>
        </pc:spChg>
        <pc:spChg chg="add mod">
          <ac:chgData name="Mark Ware" userId="79074874-acc3-4a36-ac27-0a846c2532c2" providerId="ADAL" clId="{3B8C5334-392A-47A3-8EBA-4A6996E2679B}" dt="2021-02-12T13:34:49.390" v="1180" actId="164"/>
          <ac:spMkLst>
            <pc:docMk/>
            <pc:sldMk cId="3589733155" sldId="350"/>
            <ac:spMk id="15" creationId="{A6C5A827-D2C2-4C09-927C-F673F1D86D45}"/>
          </ac:spMkLst>
        </pc:spChg>
        <pc:spChg chg="add del mod">
          <ac:chgData name="Mark Ware" userId="79074874-acc3-4a36-ac27-0a846c2532c2" providerId="ADAL" clId="{3B8C5334-392A-47A3-8EBA-4A6996E2679B}" dt="2021-02-12T13:22:42.879" v="1053"/>
          <ac:spMkLst>
            <pc:docMk/>
            <pc:sldMk cId="3589733155" sldId="350"/>
            <ac:spMk id="16" creationId="{FA9DB680-F4E2-437A-A3CE-29A65C7F4AB6}"/>
          </ac:spMkLst>
        </pc:spChg>
        <pc:spChg chg="add del mod">
          <ac:chgData name="Mark Ware" userId="79074874-acc3-4a36-ac27-0a846c2532c2" providerId="ADAL" clId="{3B8C5334-392A-47A3-8EBA-4A6996E2679B}" dt="2021-02-12T13:22:42.879" v="1053"/>
          <ac:spMkLst>
            <pc:docMk/>
            <pc:sldMk cId="3589733155" sldId="350"/>
            <ac:spMk id="18" creationId="{4421043E-A587-41D2-956A-23E3F310386A}"/>
          </ac:spMkLst>
        </pc:spChg>
        <pc:spChg chg="add del mod">
          <ac:chgData name="Mark Ware" userId="79074874-acc3-4a36-ac27-0a846c2532c2" providerId="ADAL" clId="{3B8C5334-392A-47A3-8EBA-4A6996E2679B}" dt="2021-02-12T13:22:42.879" v="1053"/>
          <ac:spMkLst>
            <pc:docMk/>
            <pc:sldMk cId="3589733155" sldId="350"/>
            <ac:spMk id="20" creationId="{61B81349-306E-4183-893F-B9BCCAB5F807}"/>
          </ac:spMkLst>
        </pc:spChg>
        <pc:spChg chg="add del mod">
          <ac:chgData name="Mark Ware" userId="79074874-acc3-4a36-ac27-0a846c2532c2" providerId="ADAL" clId="{3B8C5334-392A-47A3-8EBA-4A6996E2679B}" dt="2021-02-12T13:22:42.879" v="1053"/>
          <ac:spMkLst>
            <pc:docMk/>
            <pc:sldMk cId="3589733155" sldId="350"/>
            <ac:spMk id="21" creationId="{72B8AE02-D9CE-4EB8-ADBD-E075B11BA9D8}"/>
          </ac:spMkLst>
        </pc:spChg>
        <pc:spChg chg="add del mod">
          <ac:chgData name="Mark Ware" userId="79074874-acc3-4a36-ac27-0a846c2532c2" providerId="ADAL" clId="{3B8C5334-392A-47A3-8EBA-4A6996E2679B}" dt="2021-02-12T13:22:42.879" v="1053"/>
          <ac:spMkLst>
            <pc:docMk/>
            <pc:sldMk cId="3589733155" sldId="350"/>
            <ac:spMk id="22" creationId="{85D1B5F5-73A6-4E5C-AB85-BFBB8DCE174A}"/>
          </ac:spMkLst>
        </pc:spChg>
        <pc:spChg chg="add del mod">
          <ac:chgData name="Mark Ware" userId="79074874-acc3-4a36-ac27-0a846c2532c2" providerId="ADAL" clId="{3B8C5334-392A-47A3-8EBA-4A6996E2679B}" dt="2021-02-12T13:22:42.879" v="1053"/>
          <ac:spMkLst>
            <pc:docMk/>
            <pc:sldMk cId="3589733155" sldId="350"/>
            <ac:spMk id="23" creationId="{F7A222CB-027A-4F65-9F2A-67665DE3EC7C}"/>
          </ac:spMkLst>
        </pc:spChg>
        <pc:spChg chg="add del mod">
          <ac:chgData name="Mark Ware" userId="79074874-acc3-4a36-ac27-0a846c2532c2" providerId="ADAL" clId="{3B8C5334-392A-47A3-8EBA-4A6996E2679B}" dt="2021-02-12T13:22:42.879" v="1053"/>
          <ac:spMkLst>
            <pc:docMk/>
            <pc:sldMk cId="3589733155" sldId="350"/>
            <ac:spMk id="24" creationId="{F810AC46-1C77-47D4-95C4-2791C7B15937}"/>
          </ac:spMkLst>
        </pc:spChg>
        <pc:spChg chg="add del mod">
          <ac:chgData name="Mark Ware" userId="79074874-acc3-4a36-ac27-0a846c2532c2" providerId="ADAL" clId="{3B8C5334-392A-47A3-8EBA-4A6996E2679B}" dt="2021-02-12T13:22:42.879" v="1053"/>
          <ac:spMkLst>
            <pc:docMk/>
            <pc:sldMk cId="3589733155" sldId="350"/>
            <ac:spMk id="25" creationId="{697181C5-E5CF-46F1-A7AB-BEBF49F7B1D6}"/>
          </ac:spMkLst>
        </pc:spChg>
        <pc:spChg chg="add mod">
          <ac:chgData name="Mark Ware" userId="79074874-acc3-4a36-ac27-0a846c2532c2" providerId="ADAL" clId="{3B8C5334-392A-47A3-8EBA-4A6996E2679B}" dt="2021-02-12T13:34:49.390" v="1180" actId="164"/>
          <ac:spMkLst>
            <pc:docMk/>
            <pc:sldMk cId="3589733155" sldId="350"/>
            <ac:spMk id="26" creationId="{2835592C-6131-4465-A3F4-3377D7ED2F63}"/>
          </ac:spMkLst>
        </pc:spChg>
        <pc:spChg chg="add mod">
          <ac:chgData name="Mark Ware" userId="79074874-acc3-4a36-ac27-0a846c2532c2" providerId="ADAL" clId="{3B8C5334-392A-47A3-8EBA-4A6996E2679B}" dt="2021-02-12T13:34:49.390" v="1180" actId="164"/>
          <ac:spMkLst>
            <pc:docMk/>
            <pc:sldMk cId="3589733155" sldId="350"/>
            <ac:spMk id="27" creationId="{97071F9A-9CB7-4C25-AA05-BE2F5826BC01}"/>
          </ac:spMkLst>
        </pc:spChg>
        <pc:spChg chg="add mod">
          <ac:chgData name="Mark Ware" userId="79074874-acc3-4a36-ac27-0a846c2532c2" providerId="ADAL" clId="{3B8C5334-392A-47A3-8EBA-4A6996E2679B}" dt="2021-02-12T13:34:49.390" v="1180" actId="164"/>
          <ac:spMkLst>
            <pc:docMk/>
            <pc:sldMk cId="3589733155" sldId="350"/>
            <ac:spMk id="28" creationId="{4E2EBA13-ECE1-4F87-91A0-FF81848745A4}"/>
          </ac:spMkLst>
        </pc:spChg>
        <pc:spChg chg="add mod">
          <ac:chgData name="Mark Ware" userId="79074874-acc3-4a36-ac27-0a846c2532c2" providerId="ADAL" clId="{3B8C5334-392A-47A3-8EBA-4A6996E2679B}" dt="2021-02-12T13:34:49.390" v="1180" actId="164"/>
          <ac:spMkLst>
            <pc:docMk/>
            <pc:sldMk cId="3589733155" sldId="350"/>
            <ac:spMk id="29" creationId="{FF6EC88C-4B4F-46DD-900E-B33B0F6790DF}"/>
          </ac:spMkLst>
        </pc:spChg>
        <pc:spChg chg="add mod">
          <ac:chgData name="Mark Ware" userId="79074874-acc3-4a36-ac27-0a846c2532c2" providerId="ADAL" clId="{3B8C5334-392A-47A3-8EBA-4A6996E2679B}" dt="2021-02-12T13:34:49.390" v="1180" actId="164"/>
          <ac:spMkLst>
            <pc:docMk/>
            <pc:sldMk cId="3589733155" sldId="350"/>
            <ac:spMk id="30" creationId="{FDDE164F-8250-4799-9280-AEBBA28EC91A}"/>
          </ac:spMkLst>
        </pc:spChg>
        <pc:spChg chg="add mod">
          <ac:chgData name="Mark Ware" userId="79074874-acc3-4a36-ac27-0a846c2532c2" providerId="ADAL" clId="{3B8C5334-392A-47A3-8EBA-4A6996E2679B}" dt="2021-02-12T13:34:49.390" v="1180" actId="164"/>
          <ac:spMkLst>
            <pc:docMk/>
            <pc:sldMk cId="3589733155" sldId="350"/>
            <ac:spMk id="31" creationId="{8E1B10F8-FC90-49C7-BC2A-C455590079E3}"/>
          </ac:spMkLst>
        </pc:spChg>
        <pc:spChg chg="add mod">
          <ac:chgData name="Mark Ware" userId="79074874-acc3-4a36-ac27-0a846c2532c2" providerId="ADAL" clId="{3B8C5334-392A-47A3-8EBA-4A6996E2679B}" dt="2021-02-12T13:34:49.390" v="1180" actId="164"/>
          <ac:spMkLst>
            <pc:docMk/>
            <pc:sldMk cId="3589733155" sldId="350"/>
            <ac:spMk id="32" creationId="{AB69B5D8-B4DA-43F2-A23F-EE00413856F0}"/>
          </ac:spMkLst>
        </pc:spChg>
        <pc:spChg chg="add mod">
          <ac:chgData name="Mark Ware" userId="79074874-acc3-4a36-ac27-0a846c2532c2" providerId="ADAL" clId="{3B8C5334-392A-47A3-8EBA-4A6996E2679B}" dt="2021-02-12T13:34:49.390" v="1180" actId="164"/>
          <ac:spMkLst>
            <pc:docMk/>
            <pc:sldMk cId="3589733155" sldId="350"/>
            <ac:spMk id="33" creationId="{E3CE399D-AEE7-4786-9DF1-5A1AF2364E7C}"/>
          </ac:spMkLst>
        </pc:spChg>
        <pc:spChg chg="add mod">
          <ac:chgData name="Mark Ware" userId="79074874-acc3-4a36-ac27-0a846c2532c2" providerId="ADAL" clId="{3B8C5334-392A-47A3-8EBA-4A6996E2679B}" dt="2021-02-12T13:34:49.390" v="1180" actId="164"/>
          <ac:spMkLst>
            <pc:docMk/>
            <pc:sldMk cId="3589733155" sldId="350"/>
            <ac:spMk id="34" creationId="{54437DD4-1E95-4AC8-9BAF-FCC8A91191DF}"/>
          </ac:spMkLst>
        </pc:spChg>
        <pc:spChg chg="add mod">
          <ac:chgData name="Mark Ware" userId="79074874-acc3-4a36-ac27-0a846c2532c2" providerId="ADAL" clId="{3B8C5334-392A-47A3-8EBA-4A6996E2679B}" dt="2021-02-12T13:34:49.390" v="1180" actId="164"/>
          <ac:spMkLst>
            <pc:docMk/>
            <pc:sldMk cId="3589733155" sldId="350"/>
            <ac:spMk id="35" creationId="{9AB087FC-CA3D-4FF5-9AF9-3ECF88916CC9}"/>
          </ac:spMkLst>
        </pc:spChg>
        <pc:spChg chg="add mod">
          <ac:chgData name="Mark Ware" userId="79074874-acc3-4a36-ac27-0a846c2532c2" providerId="ADAL" clId="{3B8C5334-392A-47A3-8EBA-4A6996E2679B}" dt="2021-02-12T13:34:49.390" v="1180" actId="164"/>
          <ac:spMkLst>
            <pc:docMk/>
            <pc:sldMk cId="3589733155" sldId="350"/>
            <ac:spMk id="36" creationId="{96FDFB2E-9BEC-440B-9048-63C82F5910FA}"/>
          </ac:spMkLst>
        </pc:spChg>
        <pc:spChg chg="add mod">
          <ac:chgData name="Mark Ware" userId="79074874-acc3-4a36-ac27-0a846c2532c2" providerId="ADAL" clId="{3B8C5334-392A-47A3-8EBA-4A6996E2679B}" dt="2021-02-12T13:34:49.390" v="1180" actId="164"/>
          <ac:spMkLst>
            <pc:docMk/>
            <pc:sldMk cId="3589733155" sldId="350"/>
            <ac:spMk id="37" creationId="{DB6CC3C3-9D43-44E8-A6CC-9C738B69AE22}"/>
          </ac:spMkLst>
        </pc:spChg>
        <pc:spChg chg="add mod">
          <ac:chgData name="Mark Ware" userId="79074874-acc3-4a36-ac27-0a846c2532c2" providerId="ADAL" clId="{3B8C5334-392A-47A3-8EBA-4A6996E2679B}" dt="2021-02-12T13:34:49.390" v="1180" actId="164"/>
          <ac:spMkLst>
            <pc:docMk/>
            <pc:sldMk cId="3589733155" sldId="350"/>
            <ac:spMk id="41" creationId="{DC3D48B4-838D-4FD7-8338-2D5B642EDD71}"/>
          </ac:spMkLst>
        </pc:spChg>
        <pc:spChg chg="add mod">
          <ac:chgData name="Mark Ware" userId="79074874-acc3-4a36-ac27-0a846c2532c2" providerId="ADAL" clId="{3B8C5334-392A-47A3-8EBA-4A6996E2679B}" dt="2021-02-12T13:34:49.390" v="1180" actId="164"/>
          <ac:spMkLst>
            <pc:docMk/>
            <pc:sldMk cId="3589733155" sldId="350"/>
            <ac:spMk id="43" creationId="{AA885C4A-BB3B-4926-ABCE-5242A5DA3EC0}"/>
          </ac:spMkLst>
        </pc:spChg>
        <pc:spChg chg="add mod">
          <ac:chgData name="Mark Ware" userId="79074874-acc3-4a36-ac27-0a846c2532c2" providerId="ADAL" clId="{3B8C5334-392A-47A3-8EBA-4A6996E2679B}" dt="2021-02-12T13:34:49.390" v="1180" actId="164"/>
          <ac:spMkLst>
            <pc:docMk/>
            <pc:sldMk cId="3589733155" sldId="350"/>
            <ac:spMk id="44" creationId="{BBADC5FD-C468-4B00-A272-CBB827FED628}"/>
          </ac:spMkLst>
        </pc:spChg>
        <pc:spChg chg="add del mod">
          <ac:chgData name="Mark Ware" userId="79074874-acc3-4a36-ac27-0a846c2532c2" providerId="ADAL" clId="{3B8C5334-392A-47A3-8EBA-4A6996E2679B}" dt="2021-02-12T13:30:51.745" v="1118" actId="478"/>
          <ac:spMkLst>
            <pc:docMk/>
            <pc:sldMk cId="3589733155" sldId="350"/>
            <ac:spMk id="46" creationId="{B6EC051C-6225-4AA3-B552-AE6DC4D9B89A}"/>
          </ac:spMkLst>
        </pc:spChg>
        <pc:spChg chg="add mod">
          <ac:chgData name="Mark Ware" userId="79074874-acc3-4a36-ac27-0a846c2532c2" providerId="ADAL" clId="{3B8C5334-392A-47A3-8EBA-4A6996E2679B}" dt="2021-02-12T13:34:49.390" v="1180" actId="164"/>
          <ac:spMkLst>
            <pc:docMk/>
            <pc:sldMk cId="3589733155" sldId="350"/>
            <ac:spMk id="54" creationId="{5E4CD354-B5E6-42A7-B51D-3627EE1D6B7F}"/>
          </ac:spMkLst>
        </pc:spChg>
        <pc:grpChg chg="add mod">
          <ac:chgData name="Mark Ware" userId="79074874-acc3-4a36-ac27-0a846c2532c2" providerId="ADAL" clId="{3B8C5334-392A-47A3-8EBA-4A6996E2679B}" dt="2021-02-12T13:34:49.390" v="1180" actId="164"/>
          <ac:grpSpMkLst>
            <pc:docMk/>
            <pc:sldMk cId="3589733155" sldId="350"/>
            <ac:grpSpMk id="55" creationId="{EBBBF4DA-7BBE-4A16-B88B-DA952B2FB46B}"/>
          </ac:grpSpMkLst>
        </pc:grpChg>
        <pc:cxnChg chg="add mod">
          <ac:chgData name="Mark Ware" userId="79074874-acc3-4a36-ac27-0a846c2532c2" providerId="ADAL" clId="{3B8C5334-392A-47A3-8EBA-4A6996E2679B}" dt="2021-02-12T13:34:49.390" v="1180" actId="164"/>
          <ac:cxnSpMkLst>
            <pc:docMk/>
            <pc:sldMk cId="3589733155" sldId="350"/>
            <ac:cxnSpMk id="3" creationId="{97A80841-BCD2-41CB-B92D-5C1A048B981D}"/>
          </ac:cxnSpMkLst>
        </pc:cxnChg>
        <pc:cxnChg chg="add mod">
          <ac:chgData name="Mark Ware" userId="79074874-acc3-4a36-ac27-0a846c2532c2" providerId="ADAL" clId="{3B8C5334-392A-47A3-8EBA-4A6996E2679B}" dt="2021-02-12T13:34:49.390" v="1180" actId="164"/>
          <ac:cxnSpMkLst>
            <pc:docMk/>
            <pc:sldMk cId="3589733155" sldId="350"/>
            <ac:cxnSpMk id="7" creationId="{C77F6D28-796D-4048-8D90-4091B47EC0E6}"/>
          </ac:cxnSpMkLst>
        </pc:cxnChg>
        <pc:cxnChg chg="add del mod">
          <ac:chgData name="Mark Ware" userId="79074874-acc3-4a36-ac27-0a846c2532c2" providerId="ADAL" clId="{3B8C5334-392A-47A3-8EBA-4A6996E2679B}" dt="2021-02-12T13:06:18.574" v="727" actId="478"/>
          <ac:cxnSpMkLst>
            <pc:docMk/>
            <pc:sldMk cId="3589733155" sldId="350"/>
            <ac:cxnSpMk id="9" creationId="{465273F5-A85E-4E8F-926F-AC46119BE6FE}"/>
          </ac:cxnSpMkLst>
        </pc:cxnChg>
        <pc:cxnChg chg="add del mod">
          <ac:chgData name="Mark Ware" userId="79074874-acc3-4a36-ac27-0a846c2532c2" providerId="ADAL" clId="{3B8C5334-392A-47A3-8EBA-4A6996E2679B}" dt="2021-02-12T13:22:42.879" v="1053"/>
          <ac:cxnSpMkLst>
            <pc:docMk/>
            <pc:sldMk cId="3589733155" sldId="350"/>
            <ac:cxnSpMk id="17" creationId="{28BD7249-2785-4D78-A55E-1CB5E9CDFC85}"/>
          </ac:cxnSpMkLst>
        </pc:cxnChg>
        <pc:cxnChg chg="add del mod">
          <ac:chgData name="Mark Ware" userId="79074874-acc3-4a36-ac27-0a846c2532c2" providerId="ADAL" clId="{3B8C5334-392A-47A3-8EBA-4A6996E2679B}" dt="2021-02-12T13:22:42.879" v="1053"/>
          <ac:cxnSpMkLst>
            <pc:docMk/>
            <pc:sldMk cId="3589733155" sldId="350"/>
            <ac:cxnSpMk id="19" creationId="{9EF27A88-7406-4ABF-932C-882DF011FFE0}"/>
          </ac:cxnSpMkLst>
        </pc:cxnChg>
        <pc:cxnChg chg="add mod">
          <ac:chgData name="Mark Ware" userId="79074874-acc3-4a36-ac27-0a846c2532c2" providerId="ADAL" clId="{3B8C5334-392A-47A3-8EBA-4A6996E2679B}" dt="2021-02-12T13:34:49.390" v="1180" actId="164"/>
          <ac:cxnSpMkLst>
            <pc:docMk/>
            <pc:sldMk cId="3589733155" sldId="350"/>
            <ac:cxnSpMk id="38" creationId="{7FBFE72F-99AE-4E7A-AED4-25F406035FD5}"/>
          </ac:cxnSpMkLst>
        </pc:cxnChg>
        <pc:cxnChg chg="add mod">
          <ac:chgData name="Mark Ware" userId="79074874-acc3-4a36-ac27-0a846c2532c2" providerId="ADAL" clId="{3B8C5334-392A-47A3-8EBA-4A6996E2679B}" dt="2021-02-12T13:34:49.390" v="1180" actId="164"/>
          <ac:cxnSpMkLst>
            <pc:docMk/>
            <pc:sldMk cId="3589733155" sldId="350"/>
            <ac:cxnSpMk id="40" creationId="{D8B3CC8E-636F-4FDF-B356-87054C081142}"/>
          </ac:cxnSpMkLst>
        </pc:cxnChg>
        <pc:cxnChg chg="add mod">
          <ac:chgData name="Mark Ware" userId="79074874-acc3-4a36-ac27-0a846c2532c2" providerId="ADAL" clId="{3B8C5334-392A-47A3-8EBA-4A6996E2679B}" dt="2021-02-12T13:34:49.390" v="1180" actId="164"/>
          <ac:cxnSpMkLst>
            <pc:docMk/>
            <pc:sldMk cId="3589733155" sldId="350"/>
            <ac:cxnSpMk id="42" creationId="{0A507C20-A5A2-4E91-9059-D5715D58E0F5}"/>
          </ac:cxnSpMkLst>
        </pc:cxnChg>
        <pc:cxnChg chg="add mod">
          <ac:chgData name="Mark Ware" userId="79074874-acc3-4a36-ac27-0a846c2532c2" providerId="ADAL" clId="{3B8C5334-392A-47A3-8EBA-4A6996E2679B}" dt="2021-02-12T13:34:49.390" v="1180" actId="164"/>
          <ac:cxnSpMkLst>
            <pc:docMk/>
            <pc:sldMk cId="3589733155" sldId="350"/>
            <ac:cxnSpMk id="47" creationId="{CDC204A8-02A6-4993-B97A-221D72AD6229}"/>
          </ac:cxnSpMkLst>
        </pc:cxnChg>
        <pc:cxnChg chg="add del mod">
          <ac:chgData name="Mark Ware" userId="79074874-acc3-4a36-ac27-0a846c2532c2" providerId="ADAL" clId="{3B8C5334-392A-47A3-8EBA-4A6996E2679B}" dt="2021-02-12T13:33:25.025" v="1139" actId="478"/>
          <ac:cxnSpMkLst>
            <pc:docMk/>
            <pc:sldMk cId="3589733155" sldId="350"/>
            <ac:cxnSpMk id="50" creationId="{2FAD2712-2406-4028-9662-5F5607CA89B9}"/>
          </ac:cxnSpMkLst>
        </pc:cxnChg>
        <pc:cxnChg chg="add mod">
          <ac:chgData name="Mark Ware" userId="79074874-acc3-4a36-ac27-0a846c2532c2" providerId="ADAL" clId="{3B8C5334-392A-47A3-8EBA-4A6996E2679B}" dt="2021-02-12T13:34:49.390" v="1180" actId="164"/>
          <ac:cxnSpMkLst>
            <pc:docMk/>
            <pc:sldMk cId="3589733155" sldId="350"/>
            <ac:cxnSpMk id="51" creationId="{0AB1C1C3-B65B-4114-A637-02542A3DE6F3}"/>
          </ac:cxnSpMkLst>
        </pc:cxnChg>
      </pc:sldChg>
      <pc:sldChg chg="addSp delSp modSp new mod">
        <pc:chgData name="Mark Ware" userId="79074874-acc3-4a36-ac27-0a846c2532c2" providerId="ADAL" clId="{3B8C5334-392A-47A3-8EBA-4A6996E2679B}" dt="2021-02-13T11:28:42.754" v="2074" actId="14100"/>
        <pc:sldMkLst>
          <pc:docMk/>
          <pc:sldMk cId="446790329" sldId="351"/>
        </pc:sldMkLst>
        <pc:spChg chg="add mod">
          <ac:chgData name="Mark Ware" userId="79074874-acc3-4a36-ac27-0a846c2532c2" providerId="ADAL" clId="{3B8C5334-392A-47A3-8EBA-4A6996E2679B}" dt="2021-02-13T11:28:32.445" v="2072" actId="1076"/>
          <ac:spMkLst>
            <pc:docMk/>
            <pc:sldMk cId="446790329" sldId="351"/>
            <ac:spMk id="2" creationId="{8D70F890-AA68-459B-9447-255F0F4C2859}"/>
          </ac:spMkLst>
        </pc:spChg>
        <pc:spChg chg="add mod">
          <ac:chgData name="Mark Ware" userId="79074874-acc3-4a36-ac27-0a846c2532c2" providerId="ADAL" clId="{3B8C5334-392A-47A3-8EBA-4A6996E2679B}" dt="2021-02-13T11:28:32.445" v="2072" actId="1076"/>
          <ac:spMkLst>
            <pc:docMk/>
            <pc:sldMk cId="446790329" sldId="351"/>
            <ac:spMk id="3" creationId="{1007B683-5D79-4935-B769-99596BEF970F}"/>
          </ac:spMkLst>
        </pc:spChg>
        <pc:spChg chg="add mod">
          <ac:chgData name="Mark Ware" userId="79074874-acc3-4a36-ac27-0a846c2532c2" providerId="ADAL" clId="{3B8C5334-392A-47A3-8EBA-4A6996E2679B}" dt="2021-02-13T11:28:32.445" v="2072" actId="1076"/>
          <ac:spMkLst>
            <pc:docMk/>
            <pc:sldMk cId="446790329" sldId="351"/>
            <ac:spMk id="4" creationId="{4FCA1C78-29BC-42BC-A409-32B7165558B8}"/>
          </ac:spMkLst>
        </pc:spChg>
        <pc:spChg chg="add mod">
          <ac:chgData name="Mark Ware" userId="79074874-acc3-4a36-ac27-0a846c2532c2" providerId="ADAL" clId="{3B8C5334-392A-47A3-8EBA-4A6996E2679B}" dt="2021-02-13T11:28:32.445" v="2072" actId="1076"/>
          <ac:spMkLst>
            <pc:docMk/>
            <pc:sldMk cId="446790329" sldId="351"/>
            <ac:spMk id="5" creationId="{2FA2C331-A1E7-4708-BE44-BF3F7EBA2DE1}"/>
          </ac:spMkLst>
        </pc:spChg>
        <pc:spChg chg="add mod">
          <ac:chgData name="Mark Ware" userId="79074874-acc3-4a36-ac27-0a846c2532c2" providerId="ADAL" clId="{3B8C5334-392A-47A3-8EBA-4A6996E2679B}" dt="2021-02-13T11:28:32.445" v="2072" actId="1076"/>
          <ac:spMkLst>
            <pc:docMk/>
            <pc:sldMk cId="446790329" sldId="351"/>
            <ac:spMk id="6" creationId="{715B3653-C067-4CC4-BADC-563363837576}"/>
          </ac:spMkLst>
        </pc:spChg>
        <pc:spChg chg="add mod">
          <ac:chgData name="Mark Ware" userId="79074874-acc3-4a36-ac27-0a846c2532c2" providerId="ADAL" clId="{3B8C5334-392A-47A3-8EBA-4A6996E2679B}" dt="2021-02-13T11:28:32.445" v="2072" actId="1076"/>
          <ac:spMkLst>
            <pc:docMk/>
            <pc:sldMk cId="446790329" sldId="351"/>
            <ac:spMk id="7" creationId="{E5CC6FD7-9EBE-4404-A999-2F7876FE5F9B}"/>
          </ac:spMkLst>
        </pc:spChg>
        <pc:spChg chg="add del mod">
          <ac:chgData name="Mark Ware" userId="79074874-acc3-4a36-ac27-0a846c2532c2" providerId="ADAL" clId="{3B8C5334-392A-47A3-8EBA-4A6996E2679B}" dt="2021-02-13T10:41:13.060" v="1464" actId="478"/>
          <ac:spMkLst>
            <pc:docMk/>
            <pc:sldMk cId="446790329" sldId="351"/>
            <ac:spMk id="8" creationId="{3A6F2854-E555-48DC-9C60-5569AC4262FF}"/>
          </ac:spMkLst>
        </pc:spChg>
        <pc:spChg chg="add mod">
          <ac:chgData name="Mark Ware" userId="79074874-acc3-4a36-ac27-0a846c2532c2" providerId="ADAL" clId="{3B8C5334-392A-47A3-8EBA-4A6996E2679B}" dt="2021-02-13T11:28:32.445" v="2072" actId="1076"/>
          <ac:spMkLst>
            <pc:docMk/>
            <pc:sldMk cId="446790329" sldId="351"/>
            <ac:spMk id="9" creationId="{8A0FEF63-5836-4DCF-9811-E6431660B3A7}"/>
          </ac:spMkLst>
        </pc:spChg>
        <pc:spChg chg="add mod">
          <ac:chgData name="Mark Ware" userId="79074874-acc3-4a36-ac27-0a846c2532c2" providerId="ADAL" clId="{3B8C5334-392A-47A3-8EBA-4A6996E2679B}" dt="2021-02-13T11:28:32.445" v="2072" actId="1076"/>
          <ac:spMkLst>
            <pc:docMk/>
            <pc:sldMk cId="446790329" sldId="351"/>
            <ac:spMk id="10" creationId="{ACE59B25-0003-40D3-ACBC-99F4F82858E7}"/>
          </ac:spMkLst>
        </pc:spChg>
        <pc:spChg chg="add mod">
          <ac:chgData name="Mark Ware" userId="79074874-acc3-4a36-ac27-0a846c2532c2" providerId="ADAL" clId="{3B8C5334-392A-47A3-8EBA-4A6996E2679B}" dt="2021-02-13T11:01:56.016" v="1852" actId="14100"/>
          <ac:spMkLst>
            <pc:docMk/>
            <pc:sldMk cId="446790329" sldId="351"/>
            <ac:spMk id="11" creationId="{23593846-A75A-49AF-AA18-2B9F006E6025}"/>
          </ac:spMkLst>
        </pc:spChg>
        <pc:spChg chg="add mod">
          <ac:chgData name="Mark Ware" userId="79074874-acc3-4a36-ac27-0a846c2532c2" providerId="ADAL" clId="{3B8C5334-392A-47A3-8EBA-4A6996E2679B}" dt="2021-02-13T11:02:03.716" v="1853" actId="1076"/>
          <ac:spMkLst>
            <pc:docMk/>
            <pc:sldMk cId="446790329" sldId="351"/>
            <ac:spMk id="12" creationId="{71510013-DD1B-4DBB-9815-34B7C219AE17}"/>
          </ac:spMkLst>
        </pc:spChg>
        <pc:spChg chg="mod">
          <ac:chgData name="Mark Ware" userId="79074874-acc3-4a36-ac27-0a846c2532c2" providerId="ADAL" clId="{3B8C5334-392A-47A3-8EBA-4A6996E2679B}" dt="2021-02-13T10:59:28.755" v="1803" actId="404"/>
          <ac:spMkLst>
            <pc:docMk/>
            <pc:sldMk cId="446790329" sldId="351"/>
            <ac:spMk id="15" creationId="{75F16E9C-FB64-4A16-996B-05F3C75044FD}"/>
          </ac:spMkLst>
        </pc:spChg>
        <pc:spChg chg="mod">
          <ac:chgData name="Mark Ware" userId="79074874-acc3-4a36-ac27-0a846c2532c2" providerId="ADAL" clId="{3B8C5334-392A-47A3-8EBA-4A6996E2679B}" dt="2021-02-13T10:59:28.755" v="1803" actId="404"/>
          <ac:spMkLst>
            <pc:docMk/>
            <pc:sldMk cId="446790329" sldId="351"/>
            <ac:spMk id="16" creationId="{0776B3C8-D758-4E26-A004-1A71E3601806}"/>
          </ac:spMkLst>
        </pc:spChg>
        <pc:spChg chg="mod">
          <ac:chgData name="Mark Ware" userId="79074874-acc3-4a36-ac27-0a846c2532c2" providerId="ADAL" clId="{3B8C5334-392A-47A3-8EBA-4A6996E2679B}" dt="2021-02-13T10:59:28.755" v="1803" actId="404"/>
          <ac:spMkLst>
            <pc:docMk/>
            <pc:sldMk cId="446790329" sldId="351"/>
            <ac:spMk id="18" creationId="{BECF40D2-025A-4F46-9C65-7E47E4E5E765}"/>
          </ac:spMkLst>
        </pc:spChg>
        <pc:spChg chg="mod">
          <ac:chgData name="Mark Ware" userId="79074874-acc3-4a36-ac27-0a846c2532c2" providerId="ADAL" clId="{3B8C5334-392A-47A3-8EBA-4A6996E2679B}" dt="2021-02-13T10:59:28.755" v="1803" actId="404"/>
          <ac:spMkLst>
            <pc:docMk/>
            <pc:sldMk cId="446790329" sldId="351"/>
            <ac:spMk id="19" creationId="{6060C115-8635-43BB-AD6E-A87CDD327302}"/>
          </ac:spMkLst>
        </pc:spChg>
        <pc:spChg chg="mod">
          <ac:chgData name="Mark Ware" userId="79074874-acc3-4a36-ac27-0a846c2532c2" providerId="ADAL" clId="{3B8C5334-392A-47A3-8EBA-4A6996E2679B}" dt="2021-02-13T11:02:24.553" v="1855"/>
          <ac:spMkLst>
            <pc:docMk/>
            <pc:sldMk cId="446790329" sldId="351"/>
            <ac:spMk id="28" creationId="{BC390EDD-2040-487F-A43C-CCE96F43AA11}"/>
          </ac:spMkLst>
        </pc:spChg>
        <pc:spChg chg="mod">
          <ac:chgData name="Mark Ware" userId="79074874-acc3-4a36-ac27-0a846c2532c2" providerId="ADAL" clId="{3B8C5334-392A-47A3-8EBA-4A6996E2679B}" dt="2021-02-13T11:02:36.204" v="1858" actId="20577"/>
          <ac:spMkLst>
            <pc:docMk/>
            <pc:sldMk cId="446790329" sldId="351"/>
            <ac:spMk id="29" creationId="{BFAE4637-27BC-4109-A590-2A0A564BF121}"/>
          </ac:spMkLst>
        </pc:spChg>
        <pc:spChg chg="mod">
          <ac:chgData name="Mark Ware" userId="79074874-acc3-4a36-ac27-0a846c2532c2" providerId="ADAL" clId="{3B8C5334-392A-47A3-8EBA-4A6996E2679B}" dt="2021-02-13T11:02:39.601" v="1859"/>
          <ac:spMkLst>
            <pc:docMk/>
            <pc:sldMk cId="446790329" sldId="351"/>
            <ac:spMk id="31" creationId="{732FCA83-DE99-4BFD-AE1E-DC58611E4AEA}"/>
          </ac:spMkLst>
        </pc:spChg>
        <pc:spChg chg="mod">
          <ac:chgData name="Mark Ware" userId="79074874-acc3-4a36-ac27-0a846c2532c2" providerId="ADAL" clId="{3B8C5334-392A-47A3-8EBA-4A6996E2679B}" dt="2021-02-13T11:02:47.972" v="1862" actId="20577"/>
          <ac:spMkLst>
            <pc:docMk/>
            <pc:sldMk cId="446790329" sldId="351"/>
            <ac:spMk id="32" creationId="{D8755AAC-DBCB-4851-AF7D-12012CAC4E0D}"/>
          </ac:spMkLst>
        </pc:spChg>
        <pc:spChg chg="add mod">
          <ac:chgData name="Mark Ware" userId="79074874-acc3-4a36-ac27-0a846c2532c2" providerId="ADAL" clId="{3B8C5334-392A-47A3-8EBA-4A6996E2679B}" dt="2021-02-13T11:28:32.445" v="2072" actId="1076"/>
          <ac:spMkLst>
            <pc:docMk/>
            <pc:sldMk cId="446790329" sldId="351"/>
            <ac:spMk id="34" creationId="{33CC93AC-0E6A-479E-B540-0DA1D24D3E75}"/>
          </ac:spMkLst>
        </pc:spChg>
        <pc:spChg chg="mod">
          <ac:chgData name="Mark Ware" userId="79074874-acc3-4a36-ac27-0a846c2532c2" providerId="ADAL" clId="{3B8C5334-392A-47A3-8EBA-4A6996E2679B}" dt="2021-02-13T11:04:59.356" v="1949"/>
          <ac:spMkLst>
            <pc:docMk/>
            <pc:sldMk cId="446790329" sldId="351"/>
            <ac:spMk id="37" creationId="{A111FEF4-32B1-499D-8329-107A6C0372E1}"/>
          </ac:spMkLst>
        </pc:spChg>
        <pc:spChg chg="mod">
          <ac:chgData name="Mark Ware" userId="79074874-acc3-4a36-ac27-0a846c2532c2" providerId="ADAL" clId="{3B8C5334-392A-47A3-8EBA-4A6996E2679B}" dt="2021-02-13T11:05:21.514" v="1995" actId="20577"/>
          <ac:spMkLst>
            <pc:docMk/>
            <pc:sldMk cId="446790329" sldId="351"/>
            <ac:spMk id="38" creationId="{F2D2E9B5-0797-4726-AC4F-0EB02317F313}"/>
          </ac:spMkLst>
        </pc:spChg>
        <pc:spChg chg="add mod">
          <ac:chgData name="Mark Ware" userId="79074874-acc3-4a36-ac27-0a846c2532c2" providerId="ADAL" clId="{3B8C5334-392A-47A3-8EBA-4A6996E2679B}" dt="2021-02-13T11:28:32.445" v="2072" actId="1076"/>
          <ac:spMkLst>
            <pc:docMk/>
            <pc:sldMk cId="446790329" sldId="351"/>
            <ac:spMk id="39" creationId="{3BEF801A-09E0-41F8-AC06-40E7DC94C595}"/>
          </ac:spMkLst>
        </pc:spChg>
        <pc:spChg chg="add mod">
          <ac:chgData name="Mark Ware" userId="79074874-acc3-4a36-ac27-0a846c2532c2" providerId="ADAL" clId="{3B8C5334-392A-47A3-8EBA-4A6996E2679B}" dt="2021-02-13T11:28:32.445" v="2072" actId="1076"/>
          <ac:spMkLst>
            <pc:docMk/>
            <pc:sldMk cId="446790329" sldId="351"/>
            <ac:spMk id="40" creationId="{414C67D3-D143-478A-B7D7-42A74DFE2502}"/>
          </ac:spMkLst>
        </pc:spChg>
        <pc:spChg chg="add mod">
          <ac:chgData name="Mark Ware" userId="79074874-acc3-4a36-ac27-0a846c2532c2" providerId="ADAL" clId="{3B8C5334-392A-47A3-8EBA-4A6996E2679B}" dt="2021-02-13T11:28:32.445" v="2072" actId="1076"/>
          <ac:spMkLst>
            <pc:docMk/>
            <pc:sldMk cId="446790329" sldId="351"/>
            <ac:spMk id="49" creationId="{32B2C11B-A947-4032-9535-23F2A9A2DBFE}"/>
          </ac:spMkLst>
        </pc:spChg>
        <pc:spChg chg="add mod">
          <ac:chgData name="Mark Ware" userId="79074874-acc3-4a36-ac27-0a846c2532c2" providerId="ADAL" clId="{3B8C5334-392A-47A3-8EBA-4A6996E2679B}" dt="2021-02-13T11:28:38.170" v="2073" actId="14100"/>
          <ac:spMkLst>
            <pc:docMk/>
            <pc:sldMk cId="446790329" sldId="351"/>
            <ac:spMk id="51" creationId="{9ACC34B3-088B-44C9-A2D6-D2EC9FF400CD}"/>
          </ac:spMkLst>
        </pc:spChg>
        <pc:spChg chg="add mod">
          <ac:chgData name="Mark Ware" userId="79074874-acc3-4a36-ac27-0a846c2532c2" providerId="ADAL" clId="{3B8C5334-392A-47A3-8EBA-4A6996E2679B}" dt="2021-02-13T11:28:42.754" v="2074" actId="14100"/>
          <ac:spMkLst>
            <pc:docMk/>
            <pc:sldMk cId="446790329" sldId="351"/>
            <ac:spMk id="52" creationId="{A8B8B605-2ABD-40F4-8A27-4ABBB8C61848}"/>
          </ac:spMkLst>
        </pc:spChg>
        <pc:grpChg chg="add mod">
          <ac:chgData name="Mark Ware" userId="79074874-acc3-4a36-ac27-0a846c2532c2" providerId="ADAL" clId="{3B8C5334-392A-47A3-8EBA-4A6996E2679B}" dt="2021-02-13T11:28:32.445" v="2072" actId="1076"/>
          <ac:grpSpMkLst>
            <pc:docMk/>
            <pc:sldMk cId="446790329" sldId="351"/>
            <ac:grpSpMk id="13" creationId="{7F443DC9-EDEF-4BCB-9AFC-9A06B394FA86}"/>
          </ac:grpSpMkLst>
        </pc:grpChg>
        <pc:grpChg chg="add del mod">
          <ac:chgData name="Mark Ware" userId="79074874-acc3-4a36-ac27-0a846c2532c2" providerId="ADAL" clId="{3B8C5334-392A-47A3-8EBA-4A6996E2679B}" dt="2021-02-13T11:02:55.223" v="1863" actId="478"/>
          <ac:grpSpMkLst>
            <pc:docMk/>
            <pc:sldMk cId="446790329" sldId="351"/>
            <ac:grpSpMk id="14" creationId="{4E71D5E5-7623-4E2F-80A0-41F45629EB6D}"/>
          </ac:grpSpMkLst>
        </pc:grpChg>
        <pc:grpChg chg="add del mod">
          <ac:chgData name="Mark Ware" userId="79074874-acc3-4a36-ac27-0a846c2532c2" providerId="ADAL" clId="{3B8C5334-392A-47A3-8EBA-4A6996E2679B}" dt="2021-02-13T11:02:55.223" v="1863" actId="478"/>
          <ac:grpSpMkLst>
            <pc:docMk/>
            <pc:sldMk cId="446790329" sldId="351"/>
            <ac:grpSpMk id="17" creationId="{BF1883E1-6744-4F34-8B38-D069746FC0DC}"/>
          </ac:grpSpMkLst>
        </pc:grpChg>
        <pc:grpChg chg="add mod">
          <ac:chgData name="Mark Ware" userId="79074874-acc3-4a36-ac27-0a846c2532c2" providerId="ADAL" clId="{3B8C5334-392A-47A3-8EBA-4A6996E2679B}" dt="2021-02-13T11:28:32.445" v="2072" actId="1076"/>
          <ac:grpSpMkLst>
            <pc:docMk/>
            <pc:sldMk cId="446790329" sldId="351"/>
            <ac:grpSpMk id="27" creationId="{F5F88B09-5A84-4303-B25E-A58277780682}"/>
          </ac:grpSpMkLst>
        </pc:grpChg>
        <pc:grpChg chg="add mod">
          <ac:chgData name="Mark Ware" userId="79074874-acc3-4a36-ac27-0a846c2532c2" providerId="ADAL" clId="{3B8C5334-392A-47A3-8EBA-4A6996E2679B}" dt="2021-02-13T11:28:32.445" v="2072" actId="1076"/>
          <ac:grpSpMkLst>
            <pc:docMk/>
            <pc:sldMk cId="446790329" sldId="351"/>
            <ac:grpSpMk id="30" creationId="{5F4DC0FA-EDA7-4570-86B2-A99CEF663FCC}"/>
          </ac:grpSpMkLst>
        </pc:grpChg>
        <pc:grpChg chg="add mod">
          <ac:chgData name="Mark Ware" userId="79074874-acc3-4a36-ac27-0a846c2532c2" providerId="ADAL" clId="{3B8C5334-392A-47A3-8EBA-4A6996E2679B}" dt="2021-02-13T11:28:32.445" v="2072" actId="1076"/>
          <ac:grpSpMkLst>
            <pc:docMk/>
            <pc:sldMk cId="446790329" sldId="351"/>
            <ac:grpSpMk id="36" creationId="{B171E80A-EA6B-4357-B799-883CBF76416A}"/>
          </ac:grpSpMkLst>
        </pc:grpChg>
        <pc:cxnChg chg="add mod">
          <ac:chgData name="Mark Ware" userId="79074874-acc3-4a36-ac27-0a846c2532c2" providerId="ADAL" clId="{3B8C5334-392A-47A3-8EBA-4A6996E2679B}" dt="2021-02-13T11:28:32.445" v="2072" actId="1076"/>
          <ac:cxnSpMkLst>
            <pc:docMk/>
            <pc:sldMk cId="446790329" sldId="351"/>
            <ac:cxnSpMk id="21" creationId="{F4F1C186-DE66-4708-8A3A-9835FAD3698D}"/>
          </ac:cxnSpMkLst>
        </pc:cxnChg>
        <pc:cxnChg chg="add mod">
          <ac:chgData name="Mark Ware" userId="79074874-acc3-4a36-ac27-0a846c2532c2" providerId="ADAL" clId="{3B8C5334-392A-47A3-8EBA-4A6996E2679B}" dt="2021-02-13T11:28:32.445" v="2072" actId="1076"/>
          <ac:cxnSpMkLst>
            <pc:docMk/>
            <pc:sldMk cId="446790329" sldId="351"/>
            <ac:cxnSpMk id="23" creationId="{BCC6B678-1238-4634-AD0B-2C0365A4B09C}"/>
          </ac:cxnSpMkLst>
        </pc:cxnChg>
        <pc:cxnChg chg="add mod">
          <ac:chgData name="Mark Ware" userId="79074874-acc3-4a36-ac27-0a846c2532c2" providerId="ADAL" clId="{3B8C5334-392A-47A3-8EBA-4A6996E2679B}" dt="2021-02-13T11:28:32.445" v="2072" actId="1076"/>
          <ac:cxnSpMkLst>
            <pc:docMk/>
            <pc:sldMk cId="446790329" sldId="351"/>
            <ac:cxnSpMk id="24" creationId="{AE735E2E-8E57-413B-AF38-D28AE494341E}"/>
          </ac:cxnSpMkLst>
        </pc:cxnChg>
        <pc:cxnChg chg="add mod">
          <ac:chgData name="Mark Ware" userId="79074874-acc3-4a36-ac27-0a846c2532c2" providerId="ADAL" clId="{3B8C5334-392A-47A3-8EBA-4A6996E2679B}" dt="2021-02-13T11:28:32.445" v="2072" actId="1076"/>
          <ac:cxnSpMkLst>
            <pc:docMk/>
            <pc:sldMk cId="446790329" sldId="351"/>
            <ac:cxnSpMk id="33" creationId="{43434BCD-CFD3-4E9D-AB62-71D8226FC27E}"/>
          </ac:cxnSpMkLst>
        </pc:cxnChg>
        <pc:cxnChg chg="add mod">
          <ac:chgData name="Mark Ware" userId="79074874-acc3-4a36-ac27-0a846c2532c2" providerId="ADAL" clId="{3B8C5334-392A-47A3-8EBA-4A6996E2679B}" dt="2021-02-13T11:28:32.445" v="2072" actId="1076"/>
          <ac:cxnSpMkLst>
            <pc:docMk/>
            <pc:sldMk cId="446790329" sldId="351"/>
            <ac:cxnSpMk id="35" creationId="{3EC69442-C0E1-4AD2-B114-39D22150C2F2}"/>
          </ac:cxnSpMkLst>
        </pc:cxnChg>
        <pc:cxnChg chg="add mod">
          <ac:chgData name="Mark Ware" userId="79074874-acc3-4a36-ac27-0a846c2532c2" providerId="ADAL" clId="{3B8C5334-392A-47A3-8EBA-4A6996E2679B}" dt="2021-02-13T11:28:32.445" v="2072" actId="1076"/>
          <ac:cxnSpMkLst>
            <pc:docMk/>
            <pc:sldMk cId="446790329" sldId="351"/>
            <ac:cxnSpMk id="42" creationId="{7701C759-03CD-4B2E-871D-CED9CAEF1530}"/>
          </ac:cxnSpMkLst>
        </pc:cxnChg>
        <pc:cxnChg chg="add mod">
          <ac:chgData name="Mark Ware" userId="79074874-acc3-4a36-ac27-0a846c2532c2" providerId="ADAL" clId="{3B8C5334-392A-47A3-8EBA-4A6996E2679B}" dt="2021-02-13T11:28:32.445" v="2072" actId="1076"/>
          <ac:cxnSpMkLst>
            <pc:docMk/>
            <pc:sldMk cId="446790329" sldId="351"/>
            <ac:cxnSpMk id="43" creationId="{4D0EF0C9-A5FC-46FD-8084-D1FDB6B34DCE}"/>
          </ac:cxnSpMkLst>
        </pc:cxnChg>
        <pc:cxnChg chg="add mod">
          <ac:chgData name="Mark Ware" userId="79074874-acc3-4a36-ac27-0a846c2532c2" providerId="ADAL" clId="{3B8C5334-392A-47A3-8EBA-4A6996E2679B}" dt="2021-02-13T11:28:32.445" v="2072" actId="1076"/>
          <ac:cxnSpMkLst>
            <pc:docMk/>
            <pc:sldMk cId="446790329" sldId="351"/>
            <ac:cxnSpMk id="45" creationId="{C89554B0-709E-4E18-B703-E3EDDAE0F3F4}"/>
          </ac:cxnSpMkLst>
        </pc:cxnChg>
      </pc:sldChg>
      <pc:sldChg chg="modSp add mod">
        <pc:chgData name="Mark Ware" userId="79074874-acc3-4a36-ac27-0a846c2532c2" providerId="ADAL" clId="{3B8C5334-392A-47A3-8EBA-4A6996E2679B}" dt="2021-02-14T17:18:51.248" v="2799" actId="27636"/>
        <pc:sldMkLst>
          <pc:docMk/>
          <pc:sldMk cId="4006592506" sldId="352"/>
        </pc:sldMkLst>
        <pc:spChg chg="mod">
          <ac:chgData name="Mark Ware" userId="79074874-acc3-4a36-ac27-0a846c2532c2" providerId="ADAL" clId="{3B8C5334-392A-47A3-8EBA-4A6996E2679B}" dt="2021-02-14T17:18:51.248" v="2799" actId="27636"/>
          <ac:spMkLst>
            <pc:docMk/>
            <pc:sldMk cId="4006592506" sldId="352"/>
            <ac:spMk id="3" creationId="{00000000-0000-0000-0000-000000000000}"/>
          </ac:spMkLst>
        </pc:spChg>
      </pc:sldChg>
      <pc:sldChg chg="modSp new mod">
        <pc:chgData name="Mark Ware" userId="79074874-acc3-4a36-ac27-0a846c2532c2" providerId="ADAL" clId="{3B8C5334-392A-47A3-8EBA-4A6996E2679B}" dt="2021-02-15T12:08:30.782" v="3123" actId="20577"/>
        <pc:sldMkLst>
          <pc:docMk/>
          <pc:sldMk cId="3502353626" sldId="353"/>
        </pc:sldMkLst>
        <pc:spChg chg="mod">
          <ac:chgData name="Mark Ware" userId="79074874-acc3-4a36-ac27-0a846c2532c2" providerId="ADAL" clId="{3B8C5334-392A-47A3-8EBA-4A6996E2679B}" dt="2021-02-15T10:17:45.916" v="2933" actId="2711"/>
          <ac:spMkLst>
            <pc:docMk/>
            <pc:sldMk cId="3502353626" sldId="353"/>
            <ac:spMk id="2" creationId="{DD97D598-6FC9-44A1-8FC0-E82C83CE15C4}"/>
          </ac:spMkLst>
        </pc:spChg>
        <pc:spChg chg="mod">
          <ac:chgData name="Mark Ware" userId="79074874-acc3-4a36-ac27-0a846c2532c2" providerId="ADAL" clId="{3B8C5334-392A-47A3-8EBA-4A6996E2679B}" dt="2021-02-15T12:08:30.782" v="3123" actId="20577"/>
          <ac:spMkLst>
            <pc:docMk/>
            <pc:sldMk cId="3502353626" sldId="353"/>
            <ac:spMk id="3" creationId="{91EED22B-89D3-43AD-8820-8D0ACD2EF637}"/>
          </ac:spMkLst>
        </pc:spChg>
      </pc:sldChg>
      <pc:sldChg chg="modSp new mod">
        <pc:chgData name="Mark Ware" userId="79074874-acc3-4a36-ac27-0a846c2532c2" providerId="ADAL" clId="{3B8C5334-392A-47A3-8EBA-4A6996E2679B}" dt="2021-02-15T12:05:52.558" v="3081" actId="27636"/>
        <pc:sldMkLst>
          <pc:docMk/>
          <pc:sldMk cId="1502371877" sldId="354"/>
        </pc:sldMkLst>
        <pc:spChg chg="mod">
          <ac:chgData name="Mark Ware" userId="79074874-acc3-4a36-ac27-0a846c2532c2" providerId="ADAL" clId="{3B8C5334-392A-47A3-8EBA-4A6996E2679B}" dt="2021-02-15T10:18:16.307" v="2942" actId="207"/>
          <ac:spMkLst>
            <pc:docMk/>
            <pc:sldMk cId="1502371877" sldId="354"/>
            <ac:spMk id="2" creationId="{EE75A0D3-D587-42DA-AD99-569277D9B67F}"/>
          </ac:spMkLst>
        </pc:spChg>
        <pc:spChg chg="mod">
          <ac:chgData name="Mark Ware" userId="79074874-acc3-4a36-ac27-0a846c2532c2" providerId="ADAL" clId="{3B8C5334-392A-47A3-8EBA-4A6996E2679B}" dt="2021-02-15T12:05:52.558" v="3081" actId="27636"/>
          <ac:spMkLst>
            <pc:docMk/>
            <pc:sldMk cId="1502371877" sldId="354"/>
            <ac:spMk id="3" creationId="{F2D57F5A-D3BC-4219-A441-CADCBD51D596}"/>
          </ac:spMkLst>
        </pc:spChg>
      </pc:sldChg>
      <pc:sldChg chg="addSp modSp add mod">
        <pc:chgData name="Mark Ware" userId="79074874-acc3-4a36-ac27-0a846c2532c2" providerId="ADAL" clId="{3B8C5334-392A-47A3-8EBA-4A6996E2679B}" dt="2021-02-15T22:53:23.278" v="3233" actId="5793"/>
        <pc:sldMkLst>
          <pc:docMk/>
          <pc:sldMk cId="3759317341" sldId="355"/>
        </pc:sldMkLst>
        <pc:spChg chg="mod">
          <ac:chgData name="Mark Ware" userId="79074874-acc3-4a36-ac27-0a846c2532c2" providerId="ADAL" clId="{3B8C5334-392A-47A3-8EBA-4A6996E2679B}" dt="2021-02-15T10:18:44.260" v="2955" actId="20577"/>
          <ac:spMkLst>
            <pc:docMk/>
            <pc:sldMk cId="3759317341" sldId="355"/>
            <ac:spMk id="2" creationId="{EE75A0D3-D587-42DA-AD99-569277D9B67F}"/>
          </ac:spMkLst>
        </pc:spChg>
        <pc:spChg chg="mod">
          <ac:chgData name="Mark Ware" userId="79074874-acc3-4a36-ac27-0a846c2532c2" providerId="ADAL" clId="{3B8C5334-392A-47A3-8EBA-4A6996E2679B}" dt="2021-02-15T17:46:08.419" v="3222" actId="27636"/>
          <ac:spMkLst>
            <pc:docMk/>
            <pc:sldMk cId="3759317341" sldId="355"/>
            <ac:spMk id="3" creationId="{F2D57F5A-D3BC-4219-A441-CADCBD51D596}"/>
          </ac:spMkLst>
        </pc:spChg>
        <pc:spChg chg="add mod">
          <ac:chgData name="Mark Ware" userId="79074874-acc3-4a36-ac27-0a846c2532c2" providerId="ADAL" clId="{3B8C5334-392A-47A3-8EBA-4A6996E2679B}" dt="2021-02-15T22:53:23.278" v="3233" actId="5793"/>
          <ac:spMkLst>
            <pc:docMk/>
            <pc:sldMk cId="3759317341" sldId="355"/>
            <ac:spMk id="5" creationId="{7EAF36A7-625E-4574-8CEE-125B7A72F525}"/>
          </ac:spMkLst>
        </pc:spChg>
      </pc:sldChg>
      <pc:sldChg chg="modSp new mod">
        <pc:chgData name="Mark Ware" userId="79074874-acc3-4a36-ac27-0a846c2532c2" providerId="ADAL" clId="{3B8C5334-392A-47A3-8EBA-4A6996E2679B}" dt="2021-02-16T10:52:46.989" v="3251" actId="20577"/>
        <pc:sldMkLst>
          <pc:docMk/>
          <pc:sldMk cId="1290598836" sldId="356"/>
        </pc:sldMkLst>
        <pc:spChg chg="mod">
          <ac:chgData name="Mark Ware" userId="79074874-acc3-4a36-ac27-0a846c2532c2" providerId="ADAL" clId="{3B8C5334-392A-47A3-8EBA-4A6996E2679B}" dt="2021-02-16T10:52:41.992" v="3247" actId="2711"/>
          <ac:spMkLst>
            <pc:docMk/>
            <pc:sldMk cId="1290598836" sldId="356"/>
            <ac:spMk id="2" creationId="{7469B86F-4975-44AE-B26B-3B9524F40C5B}"/>
          </ac:spMkLst>
        </pc:spChg>
        <pc:spChg chg="mod">
          <ac:chgData name="Mark Ware" userId="79074874-acc3-4a36-ac27-0a846c2532c2" providerId="ADAL" clId="{3B8C5334-392A-47A3-8EBA-4A6996E2679B}" dt="2021-02-16T10:52:46.989" v="3251" actId="20577"/>
          <ac:spMkLst>
            <pc:docMk/>
            <pc:sldMk cId="1290598836" sldId="356"/>
            <ac:spMk id="3" creationId="{6136CABF-81BB-45BB-ACB1-20C13F7F840E}"/>
          </ac:spMkLst>
        </pc:spChg>
      </pc:sldChg>
      <pc:sldChg chg="addSp delSp modSp add mod">
        <pc:chgData name="Mark Ware" userId="79074874-acc3-4a36-ac27-0a846c2532c2" providerId="ADAL" clId="{3B8C5334-392A-47A3-8EBA-4A6996E2679B}" dt="2021-02-16T14:36:02.978" v="3661" actId="11"/>
        <pc:sldMkLst>
          <pc:docMk/>
          <pc:sldMk cId="2003982932" sldId="357"/>
        </pc:sldMkLst>
        <pc:spChg chg="del">
          <ac:chgData name="Mark Ware" userId="79074874-acc3-4a36-ac27-0a846c2532c2" providerId="ADAL" clId="{3B8C5334-392A-47A3-8EBA-4A6996E2679B}" dt="2021-02-16T12:46:08.753" v="3604" actId="478"/>
          <ac:spMkLst>
            <pc:docMk/>
            <pc:sldMk cId="2003982932" sldId="357"/>
            <ac:spMk id="3" creationId="{00000000-0000-0000-0000-000000000000}"/>
          </ac:spMkLst>
        </pc:spChg>
        <pc:spChg chg="mod">
          <ac:chgData name="Mark Ware" userId="79074874-acc3-4a36-ac27-0a846c2532c2" providerId="ADAL" clId="{3B8C5334-392A-47A3-8EBA-4A6996E2679B}" dt="2021-02-16T14:36:02.978" v="3661" actId="11"/>
          <ac:spMkLst>
            <pc:docMk/>
            <pc:sldMk cId="2003982932" sldId="357"/>
            <ac:spMk id="5" creationId="{AEB91294-5F3A-4F74-AB4C-C790A623A6CF}"/>
          </ac:spMkLst>
        </pc:spChg>
        <pc:spChg chg="add del mod">
          <ac:chgData name="Mark Ware" userId="79074874-acc3-4a36-ac27-0a846c2532c2" providerId="ADAL" clId="{3B8C5334-392A-47A3-8EBA-4A6996E2679B}" dt="2021-02-16T12:46:27.375" v="3605" actId="478"/>
          <ac:spMkLst>
            <pc:docMk/>
            <pc:sldMk cId="2003982932" sldId="357"/>
            <ac:spMk id="7" creationId="{826C6AD1-4658-4A8D-96A0-7A1983820DFF}"/>
          </ac:spMkLst>
        </pc:spChg>
      </pc:sldChg>
      <pc:sldChg chg="modSp new del mod">
        <pc:chgData name="Mark Ware" userId="79074874-acc3-4a36-ac27-0a846c2532c2" providerId="ADAL" clId="{3B8C5334-392A-47A3-8EBA-4A6996E2679B}" dt="2021-02-16T11:28:26.834" v="3457" actId="47"/>
        <pc:sldMkLst>
          <pc:docMk/>
          <pc:sldMk cId="2044132995" sldId="357"/>
        </pc:sldMkLst>
        <pc:spChg chg="mod">
          <ac:chgData name="Mark Ware" userId="79074874-acc3-4a36-ac27-0a846c2532c2" providerId="ADAL" clId="{3B8C5334-392A-47A3-8EBA-4A6996E2679B}" dt="2021-02-16T11:25:46.533" v="3456" actId="20577"/>
          <ac:spMkLst>
            <pc:docMk/>
            <pc:sldMk cId="2044132995" sldId="357"/>
            <ac:spMk id="2" creationId="{1F1A3AF7-9717-43D5-ADC2-A1BD75CDE599}"/>
          </ac:spMkLst>
        </pc:spChg>
      </pc:sldChg>
      <pc:sldChg chg="delSp modSp add mod ord">
        <pc:chgData name="Mark Ware" userId="79074874-acc3-4a36-ac27-0a846c2532c2" providerId="ADAL" clId="{3B8C5334-392A-47A3-8EBA-4A6996E2679B}" dt="2021-02-16T14:35:16.265" v="3657" actId="11"/>
        <pc:sldMkLst>
          <pc:docMk/>
          <pc:sldMk cId="2525718882" sldId="358"/>
        </pc:sldMkLst>
        <pc:spChg chg="mod">
          <ac:chgData name="Mark Ware" userId="79074874-acc3-4a36-ac27-0a846c2532c2" providerId="ADAL" clId="{3B8C5334-392A-47A3-8EBA-4A6996E2679B}" dt="2021-02-16T14:35:16.265" v="3657" actId="11"/>
          <ac:spMkLst>
            <pc:docMk/>
            <pc:sldMk cId="2525718882" sldId="358"/>
            <ac:spMk id="3" creationId="{00000000-0000-0000-0000-000000000000}"/>
          </ac:spMkLst>
        </pc:spChg>
        <pc:spChg chg="del">
          <ac:chgData name="Mark Ware" userId="79074874-acc3-4a36-ac27-0a846c2532c2" providerId="ADAL" clId="{3B8C5334-392A-47A3-8EBA-4A6996E2679B}" dt="2021-02-16T12:45:05.397" v="3592" actId="478"/>
          <ac:spMkLst>
            <pc:docMk/>
            <pc:sldMk cId="2525718882" sldId="358"/>
            <ac:spMk id="5" creationId="{AEB91294-5F3A-4F74-AB4C-C790A623A6CF}"/>
          </ac:spMkLst>
        </pc:spChg>
      </pc:sldChg>
      <pc:sldChg chg="modSp new mod">
        <pc:chgData name="Mark Ware" userId="79074874-acc3-4a36-ac27-0a846c2532c2" providerId="ADAL" clId="{3B8C5334-392A-47A3-8EBA-4A6996E2679B}" dt="2021-02-16T12:59:52.167" v="3641" actId="2711"/>
        <pc:sldMkLst>
          <pc:docMk/>
          <pc:sldMk cId="3273240389" sldId="359"/>
        </pc:sldMkLst>
        <pc:spChg chg="mod">
          <ac:chgData name="Mark Ware" userId="79074874-acc3-4a36-ac27-0a846c2532c2" providerId="ADAL" clId="{3B8C5334-392A-47A3-8EBA-4A6996E2679B}" dt="2021-02-16T12:59:52.167" v="3641" actId="2711"/>
          <ac:spMkLst>
            <pc:docMk/>
            <pc:sldMk cId="3273240389" sldId="359"/>
            <ac:spMk id="2" creationId="{AC384B12-0B99-4E6A-92D1-3114C26051CF}"/>
          </ac:spMkLst>
        </pc:spChg>
        <pc:spChg chg="mod">
          <ac:chgData name="Mark Ware" userId="79074874-acc3-4a36-ac27-0a846c2532c2" providerId="ADAL" clId="{3B8C5334-392A-47A3-8EBA-4A6996E2679B}" dt="2021-02-16T12:59:17.155" v="3608"/>
          <ac:spMkLst>
            <pc:docMk/>
            <pc:sldMk cId="3273240389" sldId="359"/>
            <ac:spMk id="3" creationId="{D6FE5797-8D7C-41E8-A909-8742D7049041}"/>
          </ac:spMkLst>
        </pc:spChg>
      </pc:sldChg>
      <pc:sldChg chg="modSp new mod">
        <pc:chgData name="Mark Ware" userId="79074874-acc3-4a36-ac27-0a846c2532c2" providerId="ADAL" clId="{3B8C5334-392A-47A3-8EBA-4A6996E2679B}" dt="2021-02-17T10:25:42.743" v="4219" actId="20577"/>
        <pc:sldMkLst>
          <pc:docMk/>
          <pc:sldMk cId="1189919034" sldId="360"/>
        </pc:sldMkLst>
        <pc:spChg chg="mod">
          <ac:chgData name="Mark Ware" userId="79074874-acc3-4a36-ac27-0a846c2532c2" providerId="ADAL" clId="{3B8C5334-392A-47A3-8EBA-4A6996E2679B}" dt="2021-02-17T10:25:31.133" v="4174" actId="2711"/>
          <ac:spMkLst>
            <pc:docMk/>
            <pc:sldMk cId="1189919034" sldId="360"/>
            <ac:spMk id="2" creationId="{C305D3BF-74D3-4BEE-84AA-86F1C756BEBF}"/>
          </ac:spMkLst>
        </pc:spChg>
        <pc:spChg chg="mod">
          <ac:chgData name="Mark Ware" userId="79074874-acc3-4a36-ac27-0a846c2532c2" providerId="ADAL" clId="{3B8C5334-392A-47A3-8EBA-4A6996E2679B}" dt="2021-02-17T10:25:42.743" v="4219" actId="20577"/>
          <ac:spMkLst>
            <pc:docMk/>
            <pc:sldMk cId="1189919034" sldId="360"/>
            <ac:spMk id="3" creationId="{C56554BD-5B0B-493F-9B2A-0A3CAB20A4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106E3-5032-47AD-891A-090CE64AC51C}" type="datetimeFigureOut">
              <a:rPr lang="en-GB" smtClean="0"/>
              <a:t>17/2/21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8BD60-2522-4D0A-9E31-DAA2390DEB86}" type="slidenum">
              <a:rPr lang="en-GB" smtClean="0"/>
              <a:t>‹#›</a:t>
            </a:fld>
            <a:endParaRPr lang="en-GB"/>
          </a:p>
        </p:txBody>
      </p:sp>
    </p:spTree>
    <p:extLst>
      <p:ext uri="{BB962C8B-B14F-4D97-AF65-F5344CB8AC3E}">
        <p14:creationId xmlns:p14="http://schemas.microsoft.com/office/powerpoint/2010/main" val="38545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51FC6F-D72A-493A-A52A-9A8E9A4E4989}" type="datetime1">
              <a:rPr lang="en-GB" smtClean="0"/>
              <a:t>17/2/21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43198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37EFA-A4B3-4D6F-9498-BA359D4D7EED}" type="datetime1">
              <a:rPr lang="en-GB" smtClean="0"/>
              <a:t>17/2/21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2139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A9943-D353-4FDE-A5E5-01604CBB80D6}" type="datetime1">
              <a:rPr lang="en-GB" smtClean="0"/>
              <a:t>17/2/21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343790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Calibri" panose="020F0502020204030204" pitchFamily="34" charset="0"/>
              <a:buChar char="̶"/>
              <a:defRPr/>
            </a:lvl2pPr>
            <a:lvl4pPr marL="1600200" indent="-228600">
              <a:buFont typeface="Calibri" panose="020F0502020204030204" pitchFamily="34" charset="0"/>
              <a:buChar cha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E5DF20A-9B86-49FA-A8FC-7739E1E3C524}" type="datetime1">
              <a:rPr lang="en-GB" smtClean="0"/>
              <a:t>17/2/21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412317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B6FE2-F54C-4146-8B4F-31F28913BA73}" type="datetime1">
              <a:rPr lang="en-GB" smtClean="0"/>
              <a:t>17/2/21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369997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74F683-C41D-44B6-8866-0E5C371792E6}" type="datetime1">
              <a:rPr lang="en-GB" smtClean="0"/>
              <a:t>17/2/21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7052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8D89F-F796-4871-A39A-145326192673}" type="datetime1">
              <a:rPr lang="en-GB" smtClean="0"/>
              <a:t>17/2/21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14979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A2CEB4-37A3-4504-AC06-DEDE622B76B0}" type="datetime1">
              <a:rPr lang="en-GB" smtClean="0"/>
              <a:t>17/2/21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12685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20BCB-DB92-485C-A5DA-7F27A0245315}" type="datetime1">
              <a:rPr lang="en-GB" smtClean="0"/>
              <a:t>17/2/21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93711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80C129-A06A-4FA2-94BD-E4F38382BDF4}" type="datetime1">
              <a:rPr lang="en-GB" smtClean="0"/>
              <a:t>17/2/21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66827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ADFFE3-ED26-4450-B9C0-7D66A74161C2}" type="datetime1">
              <a:rPr lang="en-GB" smtClean="0"/>
              <a:t>17/2/21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8132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43DDC-E30D-48B3-9D31-00371104027D}" type="datetime1">
              <a:rPr lang="en-GB" smtClean="0"/>
              <a:t>17/2/21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90C22-86BC-4D3B-84EE-598C05EFCD07}" type="slidenum">
              <a:rPr lang="en-GB" smtClean="0"/>
              <a:t>‹#›</a:t>
            </a:fld>
            <a:endParaRPr lang="en-GB"/>
          </a:p>
        </p:txBody>
      </p:sp>
    </p:spTree>
    <p:extLst>
      <p:ext uri="{BB962C8B-B14F-4D97-AF65-F5344CB8AC3E}">
        <p14:creationId xmlns:p14="http://schemas.microsoft.com/office/powerpoint/2010/main" val="400434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agileallianc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crum.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9TycLR0TqF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8-Msk4ff8ew&amp;feature=emb_log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897062"/>
          </a:xfrm>
          <a:solidFill>
            <a:srgbClr val="7030A0"/>
          </a:solidFill>
        </p:spPr>
        <p:txBody>
          <a:bodyPr>
            <a:normAutofit/>
          </a:bodyPr>
          <a:lstStyle/>
          <a:p>
            <a:r>
              <a:rPr lang="en-GB" sz="4400" b="1" dirty="0">
                <a:solidFill>
                  <a:schemeClr val="bg1"/>
                </a:solidFill>
                <a:latin typeface="+mn-lt"/>
              </a:rPr>
              <a:t>Project Management &amp; </a:t>
            </a:r>
            <a:br>
              <a:rPr lang="en-GB" sz="4400" b="1" dirty="0">
                <a:solidFill>
                  <a:schemeClr val="bg1"/>
                </a:solidFill>
                <a:latin typeface="+mn-lt"/>
              </a:rPr>
            </a:br>
            <a:r>
              <a:rPr lang="en-GB" sz="4400" b="1" dirty="0">
                <a:solidFill>
                  <a:schemeClr val="bg1"/>
                </a:solidFill>
                <a:latin typeface="+mn-lt"/>
              </a:rPr>
              <a:t>Research Methodology</a:t>
            </a:r>
            <a:br>
              <a:rPr lang="en-GB" sz="4400" b="1" dirty="0">
                <a:solidFill>
                  <a:schemeClr val="bg1"/>
                </a:solidFill>
                <a:latin typeface="+mn-lt"/>
              </a:rPr>
            </a:br>
            <a:r>
              <a:rPr lang="en-GB" sz="3600" b="1" dirty="0">
                <a:solidFill>
                  <a:schemeClr val="bg1"/>
                </a:solidFill>
                <a:latin typeface="+mn-lt"/>
              </a:rPr>
              <a:t>(IS4S706)</a:t>
            </a:r>
            <a:endParaRPr lang="en-GB" sz="4400" b="1" dirty="0">
              <a:latin typeface="+mn-lt"/>
            </a:endParaRPr>
          </a:p>
        </p:txBody>
      </p:sp>
      <p:sp>
        <p:nvSpPr>
          <p:cNvPr id="3" name="Subtitle 2"/>
          <p:cNvSpPr>
            <a:spLocks noGrp="1"/>
          </p:cNvSpPr>
          <p:nvPr>
            <p:ph type="subTitle" idx="1"/>
          </p:nvPr>
        </p:nvSpPr>
        <p:spPr/>
        <p:txBody>
          <a:bodyPr>
            <a:normAutofit/>
          </a:bodyPr>
          <a:lstStyle/>
          <a:p>
            <a:r>
              <a:rPr lang="en-GB" sz="4400" b="1" dirty="0">
                <a:solidFill>
                  <a:srgbClr val="7030A0"/>
                </a:solidFill>
              </a:rPr>
              <a:t>Approaches to </a:t>
            </a:r>
          </a:p>
          <a:p>
            <a:r>
              <a:rPr lang="en-GB" sz="4400" b="1" dirty="0">
                <a:solidFill>
                  <a:srgbClr val="7030A0"/>
                </a:solidFill>
              </a:rPr>
              <a:t>Project Management</a:t>
            </a:r>
          </a:p>
        </p:txBody>
      </p:sp>
      <p:sp>
        <p:nvSpPr>
          <p:cNvPr id="4" name="Slide Number Placeholder 3">
            <a:extLst>
              <a:ext uri="{FF2B5EF4-FFF2-40B4-BE49-F238E27FC236}">
                <a16:creationId xmlns:a16="http://schemas.microsoft.com/office/drawing/2014/main" id="{4C74E834-7B76-4EFF-AEB8-883207FAC64E}"/>
              </a:ext>
            </a:extLst>
          </p:cNvPr>
          <p:cNvSpPr>
            <a:spLocks noGrp="1"/>
          </p:cNvSpPr>
          <p:nvPr>
            <p:ph type="sldNum" sz="quarter" idx="12"/>
          </p:nvPr>
        </p:nvSpPr>
        <p:spPr/>
        <p:txBody>
          <a:bodyPr/>
          <a:lstStyle/>
          <a:p>
            <a:fld id="{26990C22-86BC-4D3B-84EE-598C05EFCD07}" type="slidenum">
              <a:rPr lang="en-GB" smtClean="0"/>
              <a:t>1</a:t>
            </a:fld>
            <a:endParaRPr lang="en-GB"/>
          </a:p>
        </p:txBody>
      </p:sp>
    </p:spTree>
    <p:extLst>
      <p:ext uri="{BB962C8B-B14F-4D97-AF65-F5344CB8AC3E}">
        <p14:creationId xmlns:p14="http://schemas.microsoft.com/office/powerpoint/2010/main" val="206699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E8ED-51B4-4D9A-AD4E-F6B815006D08}"/>
              </a:ext>
            </a:extLst>
          </p:cNvPr>
          <p:cNvSpPr>
            <a:spLocks noGrp="1"/>
          </p:cNvSpPr>
          <p:nvPr>
            <p:ph type="title"/>
          </p:nvPr>
        </p:nvSpPr>
        <p:spPr>
          <a:solidFill>
            <a:srgbClr val="7030A0"/>
          </a:solidFill>
        </p:spPr>
        <p:txBody>
          <a:bodyPr/>
          <a:lstStyle/>
          <a:p>
            <a:r>
              <a:rPr lang="en-GB" dirty="0">
                <a:solidFill>
                  <a:schemeClr val="bg1"/>
                </a:solidFill>
                <a:latin typeface="+mn-lt"/>
              </a:rPr>
              <a:t>Iterative model</a:t>
            </a:r>
          </a:p>
        </p:txBody>
      </p:sp>
      <p:sp>
        <p:nvSpPr>
          <p:cNvPr id="3" name="Content Placeholder 2">
            <a:extLst>
              <a:ext uri="{FF2B5EF4-FFF2-40B4-BE49-F238E27FC236}">
                <a16:creationId xmlns:a16="http://schemas.microsoft.com/office/drawing/2014/main" id="{A0B5012B-069C-43A8-A667-8D6F04656D26}"/>
              </a:ext>
            </a:extLst>
          </p:cNvPr>
          <p:cNvSpPr>
            <a:spLocks noGrp="1"/>
          </p:cNvSpPr>
          <p:nvPr>
            <p:ph idx="1"/>
          </p:nvPr>
        </p:nvSpPr>
        <p:spPr>
          <a:xfrm>
            <a:off x="628650" y="1825624"/>
            <a:ext cx="7886700" cy="4803775"/>
          </a:xfrm>
        </p:spPr>
        <p:txBody>
          <a:bodyPr>
            <a:normAutofit fontScale="92500" lnSpcReduction="10000"/>
          </a:bodyPr>
          <a:lstStyle/>
          <a:p>
            <a:r>
              <a:rPr lang="en-GB" dirty="0"/>
              <a:t>Suited to projects where</a:t>
            </a:r>
          </a:p>
          <a:p>
            <a:pPr lvl="1"/>
            <a:r>
              <a:rPr lang="en-GB" dirty="0"/>
              <a:t>Requirements are not clearly understood</a:t>
            </a:r>
          </a:p>
          <a:p>
            <a:pPr lvl="1"/>
            <a:r>
              <a:rPr lang="en-GB" dirty="0"/>
              <a:t>There is a need to begin development quickly  in order to produce a version of the product  that will demonstrate its look and feel</a:t>
            </a:r>
          </a:p>
          <a:p>
            <a:r>
              <a:rPr lang="en-GB" dirty="0"/>
              <a:t>Allows customer to identify and refine requirements and design features</a:t>
            </a:r>
          </a:p>
          <a:p>
            <a:r>
              <a:rPr lang="en-GB" dirty="0"/>
              <a:t>A risk with this approach is not knowing when to stop iterating; the approach is difficult to monitor and control</a:t>
            </a:r>
          </a:p>
          <a:p>
            <a:r>
              <a:rPr lang="en-GB" dirty="0"/>
              <a:t>Key terms</a:t>
            </a:r>
          </a:p>
          <a:p>
            <a:pPr lvl="1"/>
            <a:r>
              <a:rPr lang="en-GB" dirty="0"/>
              <a:t>Collaboration</a:t>
            </a:r>
          </a:p>
          <a:p>
            <a:pPr lvl="1"/>
            <a:r>
              <a:rPr lang="en-GB" dirty="0"/>
              <a:t>Continuous Improvement</a:t>
            </a:r>
          </a:p>
          <a:p>
            <a:endParaRPr lang="en-GB" dirty="0"/>
          </a:p>
        </p:txBody>
      </p:sp>
      <p:sp>
        <p:nvSpPr>
          <p:cNvPr id="4" name="Slide Number Placeholder 3">
            <a:extLst>
              <a:ext uri="{FF2B5EF4-FFF2-40B4-BE49-F238E27FC236}">
                <a16:creationId xmlns:a16="http://schemas.microsoft.com/office/drawing/2014/main" id="{914D65D2-B651-45D9-B367-C9E9D713B022}"/>
              </a:ext>
            </a:extLst>
          </p:cNvPr>
          <p:cNvSpPr>
            <a:spLocks noGrp="1"/>
          </p:cNvSpPr>
          <p:nvPr>
            <p:ph type="sldNum" sz="quarter" idx="12"/>
          </p:nvPr>
        </p:nvSpPr>
        <p:spPr/>
        <p:txBody>
          <a:bodyPr/>
          <a:lstStyle/>
          <a:p>
            <a:fld id="{26990C22-86BC-4D3B-84EE-598C05EFCD07}" type="slidenum">
              <a:rPr lang="en-GB" smtClean="0"/>
              <a:t>10</a:t>
            </a:fld>
            <a:endParaRPr lang="en-GB"/>
          </a:p>
        </p:txBody>
      </p:sp>
    </p:spTree>
    <p:extLst>
      <p:ext uri="{BB962C8B-B14F-4D97-AF65-F5344CB8AC3E}">
        <p14:creationId xmlns:p14="http://schemas.microsoft.com/office/powerpoint/2010/main" val="46981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70F890-AA68-459B-9447-255F0F4C2859}"/>
              </a:ext>
            </a:extLst>
          </p:cNvPr>
          <p:cNvSpPr/>
          <p:nvPr/>
        </p:nvSpPr>
        <p:spPr>
          <a:xfrm>
            <a:off x="4628139" y="1380760"/>
            <a:ext cx="2570810" cy="212958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1007B683-5D79-4935-B769-99596BEF970F}"/>
              </a:ext>
            </a:extLst>
          </p:cNvPr>
          <p:cNvSpPr/>
          <p:nvPr/>
        </p:nvSpPr>
        <p:spPr>
          <a:xfrm>
            <a:off x="4703115" y="1382812"/>
            <a:ext cx="2308178" cy="42821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Iteration 1, 2, 3…</a:t>
            </a:r>
          </a:p>
        </p:txBody>
      </p:sp>
      <p:sp>
        <p:nvSpPr>
          <p:cNvPr id="4" name="Rectangle 3">
            <a:extLst>
              <a:ext uri="{FF2B5EF4-FFF2-40B4-BE49-F238E27FC236}">
                <a16:creationId xmlns:a16="http://schemas.microsoft.com/office/drawing/2014/main" id="{4FCA1C78-29BC-42BC-A409-32B7165558B8}"/>
              </a:ext>
            </a:extLst>
          </p:cNvPr>
          <p:cNvSpPr/>
          <p:nvPr/>
        </p:nvSpPr>
        <p:spPr>
          <a:xfrm>
            <a:off x="4710300" y="1803527"/>
            <a:ext cx="2383874" cy="428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6">
                    <a:lumMod val="75000"/>
                  </a:schemeClr>
                </a:solidFill>
              </a:rPr>
              <a:t>Requirements review</a:t>
            </a:r>
          </a:p>
        </p:txBody>
      </p:sp>
      <p:sp>
        <p:nvSpPr>
          <p:cNvPr id="5" name="Rectangle 4">
            <a:extLst>
              <a:ext uri="{FF2B5EF4-FFF2-40B4-BE49-F238E27FC236}">
                <a16:creationId xmlns:a16="http://schemas.microsoft.com/office/drawing/2014/main" id="{2FA2C331-A1E7-4708-BE44-BF3F7EBA2DE1}"/>
              </a:ext>
            </a:extLst>
          </p:cNvPr>
          <p:cNvSpPr/>
          <p:nvPr/>
        </p:nvSpPr>
        <p:spPr>
          <a:xfrm>
            <a:off x="4710302" y="2289880"/>
            <a:ext cx="2383872" cy="308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6">
                    <a:lumMod val="75000"/>
                  </a:schemeClr>
                </a:solidFill>
              </a:rPr>
              <a:t>Low-level design</a:t>
            </a:r>
          </a:p>
        </p:txBody>
      </p:sp>
      <p:sp>
        <p:nvSpPr>
          <p:cNvPr id="6" name="Rectangle 5">
            <a:extLst>
              <a:ext uri="{FF2B5EF4-FFF2-40B4-BE49-F238E27FC236}">
                <a16:creationId xmlns:a16="http://schemas.microsoft.com/office/drawing/2014/main" id="{715B3653-C067-4CC4-BADC-563363837576}"/>
              </a:ext>
            </a:extLst>
          </p:cNvPr>
          <p:cNvSpPr/>
          <p:nvPr/>
        </p:nvSpPr>
        <p:spPr>
          <a:xfrm>
            <a:off x="4710302" y="2652977"/>
            <a:ext cx="2383872" cy="308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6">
                    <a:lumMod val="75000"/>
                  </a:schemeClr>
                </a:solidFill>
              </a:rPr>
              <a:t>Implement</a:t>
            </a:r>
          </a:p>
        </p:txBody>
      </p:sp>
      <p:sp>
        <p:nvSpPr>
          <p:cNvPr id="7" name="Rectangle 6">
            <a:extLst>
              <a:ext uri="{FF2B5EF4-FFF2-40B4-BE49-F238E27FC236}">
                <a16:creationId xmlns:a16="http://schemas.microsoft.com/office/drawing/2014/main" id="{E5CC6FD7-9EBE-4404-A999-2F7876FE5F9B}"/>
              </a:ext>
            </a:extLst>
          </p:cNvPr>
          <p:cNvSpPr/>
          <p:nvPr/>
        </p:nvSpPr>
        <p:spPr>
          <a:xfrm>
            <a:off x="4710302" y="3011022"/>
            <a:ext cx="2383872" cy="306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6">
                    <a:lumMod val="75000"/>
                  </a:schemeClr>
                </a:solidFill>
              </a:rPr>
              <a:t>User testing</a:t>
            </a:r>
          </a:p>
        </p:txBody>
      </p:sp>
      <p:sp>
        <p:nvSpPr>
          <p:cNvPr id="9" name="TextBox 8">
            <a:extLst>
              <a:ext uri="{FF2B5EF4-FFF2-40B4-BE49-F238E27FC236}">
                <a16:creationId xmlns:a16="http://schemas.microsoft.com/office/drawing/2014/main" id="{8A0FEF63-5836-4DCF-9811-E6431660B3A7}"/>
              </a:ext>
            </a:extLst>
          </p:cNvPr>
          <p:cNvSpPr txBox="1"/>
          <p:nvPr/>
        </p:nvSpPr>
        <p:spPr>
          <a:xfrm>
            <a:off x="4628139" y="146731"/>
            <a:ext cx="2570810" cy="338554"/>
          </a:xfrm>
          <a:prstGeom prst="rect">
            <a:avLst/>
          </a:prstGeom>
          <a:solidFill>
            <a:schemeClr val="accent6">
              <a:lumMod val="75000"/>
            </a:schemeClr>
          </a:solidFill>
        </p:spPr>
        <p:txBody>
          <a:bodyPr wrap="square" rtlCol="0">
            <a:spAutoFit/>
          </a:bodyPr>
          <a:lstStyle/>
          <a:p>
            <a:pPr algn="ctr"/>
            <a:r>
              <a:rPr lang="en-GB" sz="1600" dirty="0">
                <a:solidFill>
                  <a:schemeClr val="bg1"/>
                </a:solidFill>
              </a:rPr>
              <a:t>Initial requirements analysis</a:t>
            </a:r>
          </a:p>
        </p:txBody>
      </p:sp>
      <p:sp>
        <p:nvSpPr>
          <p:cNvPr id="10" name="TextBox 9">
            <a:extLst>
              <a:ext uri="{FF2B5EF4-FFF2-40B4-BE49-F238E27FC236}">
                <a16:creationId xmlns:a16="http://schemas.microsoft.com/office/drawing/2014/main" id="{ACE59B25-0003-40D3-ACBC-99F4F82858E7}"/>
              </a:ext>
            </a:extLst>
          </p:cNvPr>
          <p:cNvSpPr txBox="1"/>
          <p:nvPr/>
        </p:nvSpPr>
        <p:spPr>
          <a:xfrm>
            <a:off x="4632436" y="769206"/>
            <a:ext cx="2570810" cy="338554"/>
          </a:xfrm>
          <a:prstGeom prst="rect">
            <a:avLst/>
          </a:prstGeom>
          <a:solidFill>
            <a:schemeClr val="accent6">
              <a:lumMod val="75000"/>
            </a:schemeClr>
          </a:solidFill>
        </p:spPr>
        <p:txBody>
          <a:bodyPr wrap="square" rtlCol="0">
            <a:spAutoFit/>
          </a:bodyPr>
          <a:lstStyle/>
          <a:p>
            <a:pPr algn="ctr"/>
            <a:r>
              <a:rPr lang="en-GB" sz="1600" dirty="0">
                <a:solidFill>
                  <a:schemeClr val="bg1"/>
                </a:solidFill>
              </a:rPr>
              <a:t>Initial design</a:t>
            </a:r>
          </a:p>
        </p:txBody>
      </p:sp>
      <p:grpSp>
        <p:nvGrpSpPr>
          <p:cNvPr id="13" name="Group 12">
            <a:extLst>
              <a:ext uri="{FF2B5EF4-FFF2-40B4-BE49-F238E27FC236}">
                <a16:creationId xmlns:a16="http://schemas.microsoft.com/office/drawing/2014/main" id="{7F443DC9-EDEF-4BCB-9AFC-9A06B394FA86}"/>
              </a:ext>
            </a:extLst>
          </p:cNvPr>
          <p:cNvGrpSpPr/>
          <p:nvPr/>
        </p:nvGrpSpPr>
        <p:grpSpPr>
          <a:xfrm>
            <a:off x="4679779" y="3783346"/>
            <a:ext cx="2276090" cy="566382"/>
            <a:chOff x="5532650" y="4934445"/>
            <a:chExt cx="1556688" cy="389568"/>
          </a:xfrm>
        </p:grpSpPr>
        <p:sp>
          <p:nvSpPr>
            <p:cNvPr id="11" name="Rectangle: Rounded Corners 10">
              <a:extLst>
                <a:ext uri="{FF2B5EF4-FFF2-40B4-BE49-F238E27FC236}">
                  <a16:creationId xmlns:a16="http://schemas.microsoft.com/office/drawing/2014/main" id="{23593846-A75A-49AF-AA18-2B9F006E6025}"/>
                </a:ext>
              </a:extLst>
            </p:cNvPr>
            <p:cNvSpPr/>
            <p:nvPr/>
          </p:nvSpPr>
          <p:spPr>
            <a:xfrm>
              <a:off x="5532650" y="4934445"/>
              <a:ext cx="1556688" cy="389568"/>
            </a:xfrm>
            <a:prstGeom prst="roundRect">
              <a:avLst/>
            </a:prstGeom>
            <a:solidFill>
              <a:schemeClr val="bg1"/>
            </a:solidFill>
            <a:ln w="285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71510013-DD1B-4DBB-9815-34B7C219AE17}"/>
                </a:ext>
              </a:extLst>
            </p:cNvPr>
            <p:cNvSpPr txBox="1"/>
            <p:nvPr/>
          </p:nvSpPr>
          <p:spPr>
            <a:xfrm flipH="1">
              <a:off x="5577588" y="4986416"/>
              <a:ext cx="1472663" cy="232863"/>
            </a:xfrm>
            <a:prstGeom prst="rect">
              <a:avLst/>
            </a:prstGeom>
            <a:solidFill>
              <a:schemeClr val="bg1"/>
            </a:solidFill>
            <a:ln>
              <a:solidFill>
                <a:schemeClr val="bg1"/>
              </a:solidFill>
            </a:ln>
          </p:spPr>
          <p:txBody>
            <a:bodyPr wrap="square" rtlCol="0">
              <a:spAutoFit/>
            </a:bodyPr>
            <a:lstStyle/>
            <a:p>
              <a:r>
                <a:rPr lang="en-GB" sz="1600" dirty="0"/>
                <a:t>Application version 1</a:t>
              </a:r>
            </a:p>
          </p:txBody>
        </p:sp>
      </p:grpSp>
      <p:cxnSp>
        <p:nvCxnSpPr>
          <p:cNvPr id="21" name="Straight Arrow Connector 20">
            <a:extLst>
              <a:ext uri="{FF2B5EF4-FFF2-40B4-BE49-F238E27FC236}">
                <a16:creationId xmlns:a16="http://schemas.microsoft.com/office/drawing/2014/main" id="{F4F1C186-DE66-4708-8A3A-9835FAD3698D}"/>
              </a:ext>
            </a:extLst>
          </p:cNvPr>
          <p:cNvCxnSpPr>
            <a:cxnSpLocks/>
          </p:cNvCxnSpPr>
          <p:nvPr/>
        </p:nvCxnSpPr>
        <p:spPr>
          <a:xfrm>
            <a:off x="5859238" y="485285"/>
            <a:ext cx="0" cy="29846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C6B678-1238-4634-AD0B-2C0365A4B09C}"/>
              </a:ext>
            </a:extLst>
          </p:cNvPr>
          <p:cNvCxnSpPr>
            <a:cxnSpLocks/>
          </p:cNvCxnSpPr>
          <p:nvPr/>
        </p:nvCxnSpPr>
        <p:spPr>
          <a:xfrm>
            <a:off x="5859238" y="1107760"/>
            <a:ext cx="0" cy="29846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735E2E-8E57-413B-AF38-D28AE494341E}"/>
              </a:ext>
            </a:extLst>
          </p:cNvPr>
          <p:cNvCxnSpPr>
            <a:cxnSpLocks/>
          </p:cNvCxnSpPr>
          <p:nvPr/>
        </p:nvCxnSpPr>
        <p:spPr>
          <a:xfrm>
            <a:off x="5859238" y="3510346"/>
            <a:ext cx="0" cy="29846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5F88B09-5A84-4303-B25E-A58277780682}"/>
              </a:ext>
            </a:extLst>
          </p:cNvPr>
          <p:cNvGrpSpPr/>
          <p:nvPr/>
        </p:nvGrpSpPr>
        <p:grpSpPr>
          <a:xfrm>
            <a:off x="4818084" y="4181420"/>
            <a:ext cx="2276090" cy="566382"/>
            <a:chOff x="5532650" y="4934445"/>
            <a:chExt cx="1556688" cy="389568"/>
          </a:xfrm>
        </p:grpSpPr>
        <p:sp>
          <p:nvSpPr>
            <p:cNvPr id="28" name="Rectangle: Rounded Corners 27">
              <a:extLst>
                <a:ext uri="{FF2B5EF4-FFF2-40B4-BE49-F238E27FC236}">
                  <a16:creationId xmlns:a16="http://schemas.microsoft.com/office/drawing/2014/main" id="{BC390EDD-2040-487F-A43C-CCE96F43AA11}"/>
                </a:ext>
              </a:extLst>
            </p:cNvPr>
            <p:cNvSpPr/>
            <p:nvPr/>
          </p:nvSpPr>
          <p:spPr>
            <a:xfrm>
              <a:off x="5532650" y="4934445"/>
              <a:ext cx="1556688" cy="389568"/>
            </a:xfrm>
            <a:prstGeom prst="roundRect">
              <a:avLst/>
            </a:prstGeom>
            <a:solidFill>
              <a:schemeClr val="bg1"/>
            </a:solidFill>
            <a:ln w="285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FAE4637-27BC-4109-A590-2A0A564BF121}"/>
                </a:ext>
              </a:extLst>
            </p:cNvPr>
            <p:cNvSpPr txBox="1"/>
            <p:nvPr/>
          </p:nvSpPr>
          <p:spPr>
            <a:xfrm flipH="1">
              <a:off x="5577588" y="4986416"/>
              <a:ext cx="1472663" cy="232863"/>
            </a:xfrm>
            <a:prstGeom prst="rect">
              <a:avLst/>
            </a:prstGeom>
            <a:solidFill>
              <a:schemeClr val="bg1"/>
            </a:solidFill>
            <a:ln>
              <a:solidFill>
                <a:schemeClr val="bg1"/>
              </a:solidFill>
            </a:ln>
          </p:spPr>
          <p:txBody>
            <a:bodyPr wrap="square" rtlCol="0">
              <a:spAutoFit/>
            </a:bodyPr>
            <a:lstStyle/>
            <a:p>
              <a:r>
                <a:rPr lang="en-GB" sz="1600" dirty="0"/>
                <a:t>Application version 2</a:t>
              </a:r>
            </a:p>
          </p:txBody>
        </p:sp>
      </p:grpSp>
      <p:grpSp>
        <p:nvGrpSpPr>
          <p:cNvPr id="30" name="Group 29">
            <a:extLst>
              <a:ext uri="{FF2B5EF4-FFF2-40B4-BE49-F238E27FC236}">
                <a16:creationId xmlns:a16="http://schemas.microsoft.com/office/drawing/2014/main" id="{5F4DC0FA-EDA7-4570-86B2-A99CEF663FCC}"/>
              </a:ext>
            </a:extLst>
          </p:cNvPr>
          <p:cNvGrpSpPr/>
          <p:nvPr/>
        </p:nvGrpSpPr>
        <p:grpSpPr>
          <a:xfrm>
            <a:off x="4922859" y="4630240"/>
            <a:ext cx="2276090" cy="566382"/>
            <a:chOff x="5532650" y="4934445"/>
            <a:chExt cx="1556688" cy="389568"/>
          </a:xfrm>
        </p:grpSpPr>
        <p:sp>
          <p:nvSpPr>
            <p:cNvPr id="31" name="Rectangle: Rounded Corners 30">
              <a:extLst>
                <a:ext uri="{FF2B5EF4-FFF2-40B4-BE49-F238E27FC236}">
                  <a16:creationId xmlns:a16="http://schemas.microsoft.com/office/drawing/2014/main" id="{732FCA83-DE99-4BFD-AE1E-DC58611E4AEA}"/>
                </a:ext>
              </a:extLst>
            </p:cNvPr>
            <p:cNvSpPr/>
            <p:nvPr/>
          </p:nvSpPr>
          <p:spPr>
            <a:xfrm>
              <a:off x="5532650" y="4934445"/>
              <a:ext cx="1556688" cy="389568"/>
            </a:xfrm>
            <a:prstGeom prst="roundRect">
              <a:avLst/>
            </a:prstGeom>
            <a:solidFill>
              <a:schemeClr val="bg1"/>
            </a:solidFill>
            <a:ln w="285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D8755AAC-DBCB-4851-AF7D-12012CAC4E0D}"/>
                </a:ext>
              </a:extLst>
            </p:cNvPr>
            <p:cNvSpPr txBox="1"/>
            <p:nvPr/>
          </p:nvSpPr>
          <p:spPr>
            <a:xfrm flipH="1">
              <a:off x="5577588" y="4986416"/>
              <a:ext cx="1472663" cy="232863"/>
            </a:xfrm>
            <a:prstGeom prst="rect">
              <a:avLst/>
            </a:prstGeom>
            <a:solidFill>
              <a:schemeClr val="bg1"/>
            </a:solidFill>
            <a:ln>
              <a:solidFill>
                <a:schemeClr val="bg1"/>
              </a:solidFill>
            </a:ln>
          </p:spPr>
          <p:txBody>
            <a:bodyPr wrap="square" rtlCol="0">
              <a:spAutoFit/>
            </a:bodyPr>
            <a:lstStyle/>
            <a:p>
              <a:r>
                <a:rPr lang="en-GB" sz="1600" dirty="0"/>
                <a:t>Application version 3</a:t>
              </a:r>
            </a:p>
          </p:txBody>
        </p:sp>
      </p:grpSp>
      <p:cxnSp>
        <p:nvCxnSpPr>
          <p:cNvPr id="33" name="Straight Arrow Connector 32">
            <a:extLst>
              <a:ext uri="{FF2B5EF4-FFF2-40B4-BE49-F238E27FC236}">
                <a16:creationId xmlns:a16="http://schemas.microsoft.com/office/drawing/2014/main" id="{43434BCD-CFD3-4E9D-AB62-71D8226FC27E}"/>
              </a:ext>
            </a:extLst>
          </p:cNvPr>
          <p:cNvCxnSpPr>
            <a:cxnSpLocks/>
          </p:cNvCxnSpPr>
          <p:nvPr/>
        </p:nvCxnSpPr>
        <p:spPr>
          <a:xfrm>
            <a:off x="5859238" y="5196622"/>
            <a:ext cx="0" cy="33621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33CC93AC-0E6A-479E-B540-0DA1D24D3E75}"/>
              </a:ext>
            </a:extLst>
          </p:cNvPr>
          <p:cNvSpPr/>
          <p:nvPr/>
        </p:nvSpPr>
        <p:spPr>
          <a:xfrm>
            <a:off x="5690240" y="5532834"/>
            <a:ext cx="337996" cy="320145"/>
          </a:xfrm>
          <a:prstGeom prst="diamond">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a:extLst>
              <a:ext uri="{FF2B5EF4-FFF2-40B4-BE49-F238E27FC236}">
                <a16:creationId xmlns:a16="http://schemas.microsoft.com/office/drawing/2014/main" id="{3EC69442-C0E1-4AD2-B114-39D22150C2F2}"/>
              </a:ext>
            </a:extLst>
          </p:cNvPr>
          <p:cNvCxnSpPr>
            <a:cxnSpLocks/>
          </p:cNvCxnSpPr>
          <p:nvPr/>
        </p:nvCxnSpPr>
        <p:spPr>
          <a:xfrm>
            <a:off x="5858640" y="5852979"/>
            <a:ext cx="0" cy="29846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171E80A-EA6B-4357-B799-883CBF76416A}"/>
              </a:ext>
            </a:extLst>
          </p:cNvPr>
          <p:cNvGrpSpPr/>
          <p:nvPr/>
        </p:nvGrpSpPr>
        <p:grpSpPr>
          <a:xfrm>
            <a:off x="4713257" y="6151442"/>
            <a:ext cx="2276090" cy="566382"/>
            <a:chOff x="5532650" y="4934445"/>
            <a:chExt cx="1556688" cy="389568"/>
          </a:xfrm>
        </p:grpSpPr>
        <p:sp>
          <p:nvSpPr>
            <p:cNvPr id="37" name="Rectangle: Rounded Corners 36">
              <a:extLst>
                <a:ext uri="{FF2B5EF4-FFF2-40B4-BE49-F238E27FC236}">
                  <a16:creationId xmlns:a16="http://schemas.microsoft.com/office/drawing/2014/main" id="{A111FEF4-32B1-499D-8329-107A6C0372E1}"/>
                </a:ext>
              </a:extLst>
            </p:cNvPr>
            <p:cNvSpPr/>
            <p:nvPr/>
          </p:nvSpPr>
          <p:spPr>
            <a:xfrm>
              <a:off x="5532650" y="4934445"/>
              <a:ext cx="1556688" cy="389568"/>
            </a:xfrm>
            <a:prstGeom prst="roundRect">
              <a:avLst/>
            </a:prstGeom>
            <a:solidFill>
              <a:schemeClr val="bg1"/>
            </a:solidFill>
            <a:ln w="285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F2D2E9B5-0797-4726-AC4F-0EB02317F313}"/>
                </a:ext>
              </a:extLst>
            </p:cNvPr>
            <p:cNvSpPr txBox="1"/>
            <p:nvPr/>
          </p:nvSpPr>
          <p:spPr>
            <a:xfrm flipH="1">
              <a:off x="5577588" y="4986416"/>
              <a:ext cx="1472663" cy="232863"/>
            </a:xfrm>
            <a:prstGeom prst="rect">
              <a:avLst/>
            </a:prstGeom>
            <a:solidFill>
              <a:schemeClr val="bg1"/>
            </a:solidFill>
            <a:ln>
              <a:solidFill>
                <a:schemeClr val="bg1"/>
              </a:solidFill>
            </a:ln>
          </p:spPr>
          <p:txBody>
            <a:bodyPr wrap="square" rtlCol="0">
              <a:spAutoFit/>
            </a:bodyPr>
            <a:lstStyle/>
            <a:p>
              <a:r>
                <a:rPr lang="en-GB" sz="1600" dirty="0"/>
                <a:t>Operational system</a:t>
              </a:r>
            </a:p>
          </p:txBody>
        </p:sp>
      </p:grpSp>
      <p:sp>
        <p:nvSpPr>
          <p:cNvPr id="39" name="TextBox 38">
            <a:extLst>
              <a:ext uri="{FF2B5EF4-FFF2-40B4-BE49-F238E27FC236}">
                <a16:creationId xmlns:a16="http://schemas.microsoft.com/office/drawing/2014/main" id="{3BEF801A-09E0-41F8-AC06-40E7DC94C595}"/>
              </a:ext>
            </a:extLst>
          </p:cNvPr>
          <p:cNvSpPr txBox="1"/>
          <p:nvPr/>
        </p:nvSpPr>
        <p:spPr>
          <a:xfrm>
            <a:off x="4166832" y="5490388"/>
            <a:ext cx="1523408" cy="369332"/>
          </a:xfrm>
          <a:prstGeom prst="rect">
            <a:avLst/>
          </a:prstGeom>
          <a:noFill/>
        </p:spPr>
        <p:txBody>
          <a:bodyPr wrap="square" rtlCol="0">
            <a:spAutoFit/>
          </a:bodyPr>
          <a:lstStyle/>
          <a:p>
            <a:r>
              <a:rPr lang="en-GB" dirty="0"/>
              <a:t>Final version ? </a:t>
            </a:r>
          </a:p>
        </p:txBody>
      </p:sp>
      <p:sp>
        <p:nvSpPr>
          <p:cNvPr id="40" name="TextBox 39">
            <a:extLst>
              <a:ext uri="{FF2B5EF4-FFF2-40B4-BE49-F238E27FC236}">
                <a16:creationId xmlns:a16="http://schemas.microsoft.com/office/drawing/2014/main" id="{414C67D3-D143-478A-B7D7-42A74DFE2502}"/>
              </a:ext>
            </a:extLst>
          </p:cNvPr>
          <p:cNvSpPr txBox="1"/>
          <p:nvPr/>
        </p:nvSpPr>
        <p:spPr>
          <a:xfrm>
            <a:off x="5869233" y="5775369"/>
            <a:ext cx="1523408" cy="369332"/>
          </a:xfrm>
          <a:prstGeom prst="rect">
            <a:avLst/>
          </a:prstGeom>
          <a:noFill/>
        </p:spPr>
        <p:txBody>
          <a:bodyPr wrap="square" rtlCol="0">
            <a:spAutoFit/>
          </a:bodyPr>
          <a:lstStyle/>
          <a:p>
            <a:r>
              <a:rPr lang="en-GB" dirty="0"/>
              <a:t>Yes</a:t>
            </a:r>
          </a:p>
        </p:txBody>
      </p:sp>
      <p:cxnSp>
        <p:nvCxnSpPr>
          <p:cNvPr id="42" name="Straight Connector 41">
            <a:extLst>
              <a:ext uri="{FF2B5EF4-FFF2-40B4-BE49-F238E27FC236}">
                <a16:creationId xmlns:a16="http://schemas.microsoft.com/office/drawing/2014/main" id="{7701C759-03CD-4B2E-871D-CED9CAEF1530}"/>
              </a:ext>
            </a:extLst>
          </p:cNvPr>
          <p:cNvCxnSpPr>
            <a:stCxn id="34" idx="3"/>
          </p:cNvCxnSpPr>
          <p:nvPr/>
        </p:nvCxnSpPr>
        <p:spPr>
          <a:xfrm flipV="1">
            <a:off x="6028236" y="5675054"/>
            <a:ext cx="2523263" cy="1785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D0EF0C9-A5FC-46FD-8084-D1FDB6B34DCE}"/>
              </a:ext>
            </a:extLst>
          </p:cNvPr>
          <p:cNvCxnSpPr>
            <a:cxnSpLocks/>
          </p:cNvCxnSpPr>
          <p:nvPr/>
        </p:nvCxnSpPr>
        <p:spPr>
          <a:xfrm flipV="1">
            <a:off x="8551499" y="1186246"/>
            <a:ext cx="0" cy="448550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89554B0-709E-4E18-B703-E3EDDAE0F3F4}"/>
              </a:ext>
            </a:extLst>
          </p:cNvPr>
          <p:cNvCxnSpPr>
            <a:cxnSpLocks/>
          </p:cNvCxnSpPr>
          <p:nvPr/>
        </p:nvCxnSpPr>
        <p:spPr>
          <a:xfrm flipH="1" flipV="1">
            <a:off x="5869233" y="1198164"/>
            <a:ext cx="2682266" cy="794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2B2C11B-A947-4032-9535-23F2A9A2DBFE}"/>
              </a:ext>
            </a:extLst>
          </p:cNvPr>
          <p:cNvSpPr txBox="1"/>
          <p:nvPr/>
        </p:nvSpPr>
        <p:spPr>
          <a:xfrm>
            <a:off x="6806738" y="5332718"/>
            <a:ext cx="1523408" cy="369332"/>
          </a:xfrm>
          <a:prstGeom prst="rect">
            <a:avLst/>
          </a:prstGeom>
          <a:noFill/>
        </p:spPr>
        <p:txBody>
          <a:bodyPr wrap="square" rtlCol="0">
            <a:spAutoFit/>
          </a:bodyPr>
          <a:lstStyle/>
          <a:p>
            <a:r>
              <a:rPr lang="en-GB" dirty="0"/>
              <a:t>No</a:t>
            </a:r>
          </a:p>
        </p:txBody>
      </p:sp>
      <p:sp>
        <p:nvSpPr>
          <p:cNvPr id="51" name="TextBox 50">
            <a:extLst>
              <a:ext uri="{FF2B5EF4-FFF2-40B4-BE49-F238E27FC236}">
                <a16:creationId xmlns:a16="http://schemas.microsoft.com/office/drawing/2014/main" id="{9ACC34B3-088B-44C9-A2D6-D2EC9FF400CD}"/>
              </a:ext>
            </a:extLst>
          </p:cNvPr>
          <p:cNvSpPr txBox="1"/>
          <p:nvPr/>
        </p:nvSpPr>
        <p:spPr>
          <a:xfrm>
            <a:off x="160314" y="366916"/>
            <a:ext cx="4106880" cy="369332"/>
          </a:xfrm>
          <a:prstGeom prst="rect">
            <a:avLst/>
          </a:prstGeom>
          <a:solidFill>
            <a:srgbClr val="7030A0"/>
          </a:solidFill>
        </p:spPr>
        <p:txBody>
          <a:bodyPr wrap="square" rtlCol="0">
            <a:spAutoFit/>
          </a:bodyPr>
          <a:lstStyle/>
          <a:p>
            <a:r>
              <a:rPr lang="en-GB" b="1" dirty="0">
                <a:solidFill>
                  <a:schemeClr val="bg1"/>
                </a:solidFill>
              </a:rPr>
              <a:t>An Iterative model</a:t>
            </a:r>
          </a:p>
        </p:txBody>
      </p:sp>
      <p:sp>
        <p:nvSpPr>
          <p:cNvPr id="52" name="TextBox 51">
            <a:extLst>
              <a:ext uri="{FF2B5EF4-FFF2-40B4-BE49-F238E27FC236}">
                <a16:creationId xmlns:a16="http://schemas.microsoft.com/office/drawing/2014/main" id="{A8B8B605-2ABD-40F4-8A27-4ABBB8C61848}"/>
              </a:ext>
            </a:extLst>
          </p:cNvPr>
          <p:cNvSpPr txBox="1"/>
          <p:nvPr/>
        </p:nvSpPr>
        <p:spPr>
          <a:xfrm>
            <a:off x="55812" y="760878"/>
            <a:ext cx="3779579" cy="923330"/>
          </a:xfrm>
          <a:prstGeom prst="rect">
            <a:avLst/>
          </a:prstGeom>
          <a:noFill/>
        </p:spPr>
        <p:txBody>
          <a:bodyPr wrap="square" rtlCol="0">
            <a:spAutoFit/>
          </a:bodyPr>
          <a:lstStyle/>
          <a:p>
            <a:r>
              <a:rPr lang="en-GB" dirty="0"/>
              <a:t>(based on diagram taken from Project Management for IT-Related Projects, Bob Hughes, BCS)</a:t>
            </a:r>
          </a:p>
        </p:txBody>
      </p:sp>
      <p:sp>
        <p:nvSpPr>
          <p:cNvPr id="8" name="Slide Number Placeholder 7">
            <a:extLst>
              <a:ext uri="{FF2B5EF4-FFF2-40B4-BE49-F238E27FC236}">
                <a16:creationId xmlns:a16="http://schemas.microsoft.com/office/drawing/2014/main" id="{91D47B1E-67DD-43AF-93CE-9F51A47A5BE4}"/>
              </a:ext>
            </a:extLst>
          </p:cNvPr>
          <p:cNvSpPr>
            <a:spLocks noGrp="1"/>
          </p:cNvSpPr>
          <p:nvPr>
            <p:ph type="sldNum" sz="quarter" idx="12"/>
          </p:nvPr>
        </p:nvSpPr>
        <p:spPr/>
        <p:txBody>
          <a:bodyPr/>
          <a:lstStyle/>
          <a:p>
            <a:fld id="{26990C22-86BC-4D3B-84EE-598C05EFCD07}" type="slidenum">
              <a:rPr lang="en-GB" smtClean="0"/>
              <a:t>11</a:t>
            </a:fld>
            <a:endParaRPr lang="en-GB"/>
          </a:p>
        </p:txBody>
      </p:sp>
    </p:spTree>
    <p:extLst>
      <p:ext uri="{BB962C8B-B14F-4D97-AF65-F5344CB8AC3E}">
        <p14:creationId xmlns:p14="http://schemas.microsoft.com/office/powerpoint/2010/main" val="44679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849D-5F22-4EDE-A0E8-8F63D1CF5F7B}"/>
              </a:ext>
            </a:extLst>
          </p:cNvPr>
          <p:cNvSpPr>
            <a:spLocks noGrp="1"/>
          </p:cNvSpPr>
          <p:nvPr>
            <p:ph type="title"/>
          </p:nvPr>
        </p:nvSpPr>
        <p:spPr>
          <a:solidFill>
            <a:srgbClr val="7030A0"/>
          </a:solidFill>
        </p:spPr>
        <p:txBody>
          <a:bodyPr/>
          <a:lstStyle/>
          <a:p>
            <a:r>
              <a:rPr lang="en-GB" b="1" dirty="0">
                <a:solidFill>
                  <a:schemeClr val="bg1"/>
                </a:solidFill>
              </a:rPr>
              <a:t>Agile project management</a:t>
            </a:r>
          </a:p>
        </p:txBody>
      </p:sp>
      <p:sp>
        <p:nvSpPr>
          <p:cNvPr id="3" name="Content Placeholder 2">
            <a:extLst>
              <a:ext uri="{FF2B5EF4-FFF2-40B4-BE49-F238E27FC236}">
                <a16:creationId xmlns:a16="http://schemas.microsoft.com/office/drawing/2014/main" id="{54381064-7CC6-447D-969C-6DCB599FC2FF}"/>
              </a:ext>
            </a:extLst>
          </p:cNvPr>
          <p:cNvSpPr>
            <a:spLocks noGrp="1"/>
          </p:cNvSpPr>
          <p:nvPr>
            <p:ph idx="1"/>
          </p:nvPr>
        </p:nvSpPr>
        <p:spPr/>
        <p:txBody>
          <a:bodyPr>
            <a:normAutofit lnSpcReduction="10000"/>
          </a:bodyPr>
          <a:lstStyle/>
          <a:p>
            <a:r>
              <a:rPr lang="en-GB" dirty="0"/>
              <a:t>What is Agile?</a:t>
            </a:r>
          </a:p>
          <a:p>
            <a:pPr lvl="1"/>
            <a:r>
              <a:rPr lang="en-GB" dirty="0"/>
              <a:t>Collaborative</a:t>
            </a:r>
          </a:p>
          <a:p>
            <a:pPr lvl="1"/>
            <a:r>
              <a:rPr lang="en-GB" dirty="0"/>
              <a:t>Iterative</a:t>
            </a:r>
          </a:p>
          <a:p>
            <a:pPr lvl="1"/>
            <a:r>
              <a:rPr lang="en-GB" dirty="0"/>
              <a:t>Continuous testing and delivery</a:t>
            </a:r>
          </a:p>
          <a:p>
            <a:pPr lvl="1"/>
            <a:r>
              <a:rPr lang="en-GB" dirty="0"/>
              <a:t>Responsive</a:t>
            </a:r>
          </a:p>
          <a:p>
            <a:r>
              <a:rPr lang="en-GB" dirty="0"/>
              <a:t>No single Agile methodology</a:t>
            </a:r>
          </a:p>
          <a:p>
            <a:r>
              <a:rPr lang="en-GB" dirty="0"/>
              <a:t>A response to shortcomings of “heavyweight” methodologies (e.g. Waterfall)</a:t>
            </a:r>
          </a:p>
          <a:p>
            <a:r>
              <a:rPr lang="en-GB" dirty="0"/>
              <a:t>Agile manifesto (2001)</a:t>
            </a:r>
            <a:endParaRPr lang="en-GB" dirty="0">
              <a:hlinkClick r:id="rId2"/>
            </a:endParaRPr>
          </a:p>
          <a:p>
            <a:r>
              <a:rPr lang="en-GB" dirty="0">
                <a:hlinkClick r:id="rId2"/>
              </a:rPr>
              <a:t>https://www.agilealliance.org/</a:t>
            </a:r>
            <a:r>
              <a:rPr lang="en-GB" dirty="0"/>
              <a:t> </a:t>
            </a:r>
          </a:p>
        </p:txBody>
      </p:sp>
      <p:sp>
        <p:nvSpPr>
          <p:cNvPr id="4" name="Slide Number Placeholder 3">
            <a:extLst>
              <a:ext uri="{FF2B5EF4-FFF2-40B4-BE49-F238E27FC236}">
                <a16:creationId xmlns:a16="http://schemas.microsoft.com/office/drawing/2014/main" id="{18F523A3-6A51-4005-A59F-B41B035A50EB}"/>
              </a:ext>
            </a:extLst>
          </p:cNvPr>
          <p:cNvSpPr>
            <a:spLocks noGrp="1"/>
          </p:cNvSpPr>
          <p:nvPr>
            <p:ph type="sldNum" sz="quarter" idx="12"/>
          </p:nvPr>
        </p:nvSpPr>
        <p:spPr/>
        <p:txBody>
          <a:bodyPr/>
          <a:lstStyle/>
          <a:p>
            <a:fld id="{46715AA1-2872-4286-8709-0F8D6356E06F}" type="slidenum">
              <a:rPr lang="en-GB" smtClean="0"/>
              <a:pPr/>
              <a:t>12</a:t>
            </a:fld>
            <a:endParaRPr lang="en-GB"/>
          </a:p>
        </p:txBody>
      </p:sp>
    </p:spTree>
    <p:extLst>
      <p:ext uri="{BB962C8B-B14F-4D97-AF65-F5344CB8AC3E}">
        <p14:creationId xmlns:p14="http://schemas.microsoft.com/office/powerpoint/2010/main" val="92968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68374"/>
          </a:xfrm>
          <a:solidFill>
            <a:srgbClr val="7030A0"/>
          </a:solidFill>
        </p:spPr>
        <p:txBody>
          <a:bodyPr/>
          <a:lstStyle/>
          <a:p>
            <a:r>
              <a:rPr lang="en-GB" b="1" dirty="0">
                <a:solidFill>
                  <a:schemeClr val="bg1"/>
                </a:solidFill>
              </a:rPr>
              <a:t>Agile Manifesto</a:t>
            </a:r>
          </a:p>
        </p:txBody>
      </p:sp>
      <p:sp>
        <p:nvSpPr>
          <p:cNvPr id="3" name="Content Placeholder 2"/>
          <p:cNvSpPr>
            <a:spLocks noGrp="1"/>
          </p:cNvSpPr>
          <p:nvPr>
            <p:ph idx="1"/>
          </p:nvPr>
        </p:nvSpPr>
        <p:spPr>
          <a:xfrm>
            <a:off x="457200" y="1600200"/>
            <a:ext cx="8229600" cy="5017416"/>
          </a:xfrm>
        </p:spPr>
        <p:txBody>
          <a:bodyPr>
            <a:normAutofit fontScale="62500" lnSpcReduction="20000"/>
          </a:bodyPr>
          <a:lstStyle/>
          <a:p>
            <a:pPr marL="0" indent="0" algn="ctr">
              <a:buNone/>
            </a:pPr>
            <a:r>
              <a:rPr lang="en-GB" sz="4000" dirty="0"/>
              <a:t>We are uncovering better ways of developing software by doing it and helping others do it. Through this work we have come to value:</a:t>
            </a:r>
          </a:p>
          <a:p>
            <a:pPr marL="0" indent="0" algn="ctr">
              <a:buNone/>
            </a:pPr>
            <a:endParaRPr lang="en-GB" dirty="0"/>
          </a:p>
          <a:p>
            <a:pPr marL="57150" indent="0" algn="ctr">
              <a:spcBef>
                <a:spcPts val="0"/>
              </a:spcBef>
              <a:buNone/>
            </a:pPr>
            <a:r>
              <a:rPr lang="en-GB" sz="3400" b="1" dirty="0"/>
              <a:t>Individuals and interactions </a:t>
            </a:r>
            <a:r>
              <a:rPr lang="en-GB" sz="3400" dirty="0"/>
              <a:t>over processes and tools</a:t>
            </a:r>
          </a:p>
          <a:p>
            <a:pPr marL="57150" indent="0" algn="ctr">
              <a:spcBef>
                <a:spcPts val="0"/>
              </a:spcBef>
              <a:buNone/>
            </a:pPr>
            <a:endParaRPr lang="en-GB" sz="3400" dirty="0"/>
          </a:p>
          <a:p>
            <a:pPr marL="57150" indent="0" algn="ctr">
              <a:spcBef>
                <a:spcPts val="0"/>
              </a:spcBef>
              <a:buNone/>
            </a:pPr>
            <a:r>
              <a:rPr lang="en-GB" sz="3400" b="1" dirty="0"/>
              <a:t>Working software </a:t>
            </a:r>
            <a:r>
              <a:rPr lang="en-GB" sz="3400" dirty="0"/>
              <a:t>over comprehensive documentation</a:t>
            </a:r>
          </a:p>
          <a:p>
            <a:pPr marL="57150" indent="0" algn="ctr">
              <a:spcBef>
                <a:spcPts val="0"/>
              </a:spcBef>
              <a:buNone/>
            </a:pPr>
            <a:endParaRPr lang="en-GB" sz="3400" dirty="0"/>
          </a:p>
          <a:p>
            <a:pPr marL="57150" indent="0" algn="ctr">
              <a:spcBef>
                <a:spcPts val="0"/>
              </a:spcBef>
              <a:buNone/>
            </a:pPr>
            <a:r>
              <a:rPr lang="en-GB" sz="3400" b="1" dirty="0"/>
              <a:t>Customer collaboration </a:t>
            </a:r>
            <a:r>
              <a:rPr lang="en-GB" sz="3400" dirty="0"/>
              <a:t>over contract negotiation</a:t>
            </a:r>
          </a:p>
          <a:p>
            <a:pPr marL="57150" indent="0" algn="ctr">
              <a:spcBef>
                <a:spcPts val="0"/>
              </a:spcBef>
              <a:buNone/>
            </a:pPr>
            <a:endParaRPr lang="en-GB" sz="3400" dirty="0"/>
          </a:p>
          <a:p>
            <a:pPr marL="57150" indent="0" algn="ctr">
              <a:spcBef>
                <a:spcPts val="0"/>
              </a:spcBef>
              <a:buNone/>
            </a:pPr>
            <a:r>
              <a:rPr lang="en-GB" sz="3400" b="1" dirty="0"/>
              <a:t>Responding to change </a:t>
            </a:r>
            <a:r>
              <a:rPr lang="en-GB" sz="3400" dirty="0"/>
              <a:t>over following a plan</a:t>
            </a:r>
          </a:p>
          <a:p>
            <a:pPr marL="457200" lvl="1" indent="0" algn="ctr">
              <a:buNone/>
            </a:pPr>
            <a:endParaRPr lang="en-GB" dirty="0"/>
          </a:p>
          <a:p>
            <a:pPr marL="0" indent="0" algn="ctr">
              <a:buNone/>
            </a:pPr>
            <a:r>
              <a:rPr lang="en-GB" sz="4000" dirty="0"/>
              <a:t>That is, while there is value in the items on the right, we value the items on the left more.</a:t>
            </a:r>
          </a:p>
          <a:p>
            <a:pPr marL="0" indent="0" algn="ctr">
              <a:buNone/>
            </a:pPr>
            <a:endParaRPr lang="en-GB" sz="4000" dirty="0"/>
          </a:p>
          <a:p>
            <a:pPr marL="0" indent="0" algn="ctr">
              <a:buNone/>
            </a:pPr>
            <a:r>
              <a:rPr lang="en-GB" dirty="0"/>
              <a:t>© 2001-2020 </a:t>
            </a:r>
            <a:r>
              <a:rPr lang="en-GB" dirty="0">
                <a:hlinkClick r:id="rId2"/>
              </a:rPr>
              <a:t>Agile Manifesto</a:t>
            </a:r>
            <a:r>
              <a:rPr lang="en-GB" dirty="0"/>
              <a:t> Authors</a:t>
            </a:r>
            <a:br>
              <a:rPr lang="en-GB" sz="4000" dirty="0"/>
            </a:br>
            <a:r>
              <a:rPr lang="en-GB" dirty="0"/>
              <a:t>This declaration may be freely copied in any form, </a:t>
            </a:r>
            <a:br>
              <a:rPr lang="en-GB" dirty="0"/>
            </a:br>
            <a:r>
              <a:rPr lang="en-GB" dirty="0"/>
              <a:t>but only in its entirety through this notice</a:t>
            </a:r>
            <a:endParaRPr lang="en-GB" sz="4000" dirty="0"/>
          </a:p>
        </p:txBody>
      </p:sp>
      <p:sp>
        <p:nvSpPr>
          <p:cNvPr id="4" name="Slide Number Placeholder 3"/>
          <p:cNvSpPr>
            <a:spLocks noGrp="1"/>
          </p:cNvSpPr>
          <p:nvPr>
            <p:ph type="sldNum" sz="quarter" idx="12"/>
          </p:nvPr>
        </p:nvSpPr>
        <p:spPr/>
        <p:txBody>
          <a:bodyPr/>
          <a:lstStyle/>
          <a:p>
            <a:fld id="{46715AA1-2872-4286-8709-0F8D6356E06F}" type="slidenum">
              <a:rPr lang="en-GB" smtClean="0"/>
              <a:pPr/>
              <a:t>13</a:t>
            </a:fld>
            <a:endParaRPr lang="en-GB"/>
          </a:p>
        </p:txBody>
      </p:sp>
    </p:spTree>
    <p:extLst>
      <p:ext uri="{BB962C8B-B14F-4D97-AF65-F5344CB8AC3E}">
        <p14:creationId xmlns:p14="http://schemas.microsoft.com/office/powerpoint/2010/main" val="338319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1699"/>
          </a:xfrm>
          <a:solidFill>
            <a:srgbClr val="7030A0"/>
          </a:solidFill>
        </p:spPr>
        <p:txBody>
          <a:bodyPr/>
          <a:lstStyle/>
          <a:p>
            <a:r>
              <a:rPr lang="en-GB" b="1" dirty="0">
                <a:solidFill>
                  <a:schemeClr val="bg1"/>
                </a:solidFill>
              </a:rPr>
              <a:t>Agile 12 Principles</a:t>
            </a:r>
          </a:p>
        </p:txBody>
      </p:sp>
      <p:sp>
        <p:nvSpPr>
          <p:cNvPr id="3" name="Content Placeholder 2"/>
          <p:cNvSpPr>
            <a:spLocks noGrp="1"/>
          </p:cNvSpPr>
          <p:nvPr>
            <p:ph idx="1"/>
          </p:nvPr>
        </p:nvSpPr>
        <p:spPr>
          <a:xfrm>
            <a:off x="457200" y="1600200"/>
            <a:ext cx="8229600" cy="5017416"/>
          </a:xfrm>
        </p:spPr>
        <p:txBody>
          <a:bodyPr>
            <a:normAutofit fontScale="92500" lnSpcReduction="20000"/>
          </a:bodyPr>
          <a:lstStyle/>
          <a:p>
            <a:pPr marL="0" indent="0">
              <a:buNone/>
            </a:pPr>
            <a:r>
              <a:rPr lang="en-GB" sz="2600" dirty="0"/>
              <a:t>1. Our highest priority is to satisfy the customer through early and continuous delivery of valuable software.</a:t>
            </a:r>
          </a:p>
          <a:p>
            <a:pPr marL="0" indent="0">
              <a:buNone/>
            </a:pPr>
            <a:r>
              <a:rPr lang="en-GB" sz="2600" dirty="0"/>
              <a:t>2. Welcome changing requirements, even late in development. Agile processes harness change for the customer's competitive advantage.</a:t>
            </a:r>
          </a:p>
          <a:p>
            <a:pPr marL="0" indent="0">
              <a:buNone/>
            </a:pPr>
            <a:r>
              <a:rPr lang="en-GB" sz="2600" dirty="0"/>
              <a:t>3. Deliver working software frequently, from a couple of weeks to a couple of months, with a preference to the shorter timescale</a:t>
            </a:r>
          </a:p>
          <a:p>
            <a:pPr marL="0" indent="0">
              <a:buNone/>
            </a:pPr>
            <a:r>
              <a:rPr lang="en-GB" sz="2600" dirty="0"/>
              <a:t>4. Business people and developers must work together daily throughout the project.</a:t>
            </a:r>
          </a:p>
          <a:p>
            <a:pPr marL="0" indent="0">
              <a:buNone/>
            </a:pPr>
            <a:r>
              <a:rPr lang="en-GB" sz="2600" dirty="0"/>
              <a:t>5. Build projects around motivated individuals. Give them the environment and support they need, and trust them to get the job done.</a:t>
            </a:r>
          </a:p>
          <a:p>
            <a:pPr marL="0" indent="0">
              <a:buNone/>
            </a:pPr>
            <a:r>
              <a:rPr lang="en-GB" sz="2600" dirty="0"/>
              <a:t>6. The most efficient and effective method of conveying information to and within a development team is face-to-face conversation</a:t>
            </a:r>
          </a:p>
          <a:p>
            <a:pPr marL="0" indent="0">
              <a:buNone/>
            </a:pPr>
            <a:endParaRPr lang="en-GB" sz="1800" dirty="0"/>
          </a:p>
          <a:p>
            <a:pPr marL="0" indent="0">
              <a:buNone/>
            </a:pPr>
            <a:endParaRPr lang="en-GB" sz="4000" dirty="0"/>
          </a:p>
        </p:txBody>
      </p:sp>
      <p:sp>
        <p:nvSpPr>
          <p:cNvPr id="4" name="Slide Number Placeholder 3"/>
          <p:cNvSpPr>
            <a:spLocks noGrp="1"/>
          </p:cNvSpPr>
          <p:nvPr>
            <p:ph type="sldNum" sz="quarter" idx="12"/>
          </p:nvPr>
        </p:nvSpPr>
        <p:spPr/>
        <p:txBody>
          <a:bodyPr/>
          <a:lstStyle/>
          <a:p>
            <a:fld id="{46715AA1-2872-4286-8709-0F8D6356E06F}" type="slidenum">
              <a:rPr lang="en-GB" smtClean="0"/>
              <a:pPr/>
              <a:t>14</a:t>
            </a:fld>
            <a:endParaRPr lang="en-GB"/>
          </a:p>
        </p:txBody>
      </p:sp>
    </p:spTree>
    <p:extLst>
      <p:ext uri="{BB962C8B-B14F-4D97-AF65-F5344CB8AC3E}">
        <p14:creationId xmlns:p14="http://schemas.microsoft.com/office/powerpoint/2010/main" val="63567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1699"/>
          </a:xfrm>
          <a:solidFill>
            <a:srgbClr val="7030A0"/>
          </a:solidFill>
        </p:spPr>
        <p:txBody>
          <a:bodyPr/>
          <a:lstStyle/>
          <a:p>
            <a:r>
              <a:rPr lang="en-GB" b="1" dirty="0">
                <a:solidFill>
                  <a:schemeClr val="bg1"/>
                </a:solidFill>
              </a:rPr>
              <a:t>Agile 12 Principles</a:t>
            </a:r>
          </a:p>
        </p:txBody>
      </p:sp>
      <p:sp>
        <p:nvSpPr>
          <p:cNvPr id="3" name="Content Placeholder 2"/>
          <p:cNvSpPr>
            <a:spLocks noGrp="1"/>
          </p:cNvSpPr>
          <p:nvPr>
            <p:ph idx="1"/>
          </p:nvPr>
        </p:nvSpPr>
        <p:spPr>
          <a:xfrm>
            <a:off x="457200" y="1600200"/>
            <a:ext cx="8229600" cy="5017416"/>
          </a:xfrm>
        </p:spPr>
        <p:txBody>
          <a:bodyPr>
            <a:normAutofit/>
          </a:bodyPr>
          <a:lstStyle/>
          <a:p>
            <a:pPr marL="0" indent="0">
              <a:buNone/>
            </a:pPr>
            <a:r>
              <a:rPr lang="en-GB" sz="2400" dirty="0"/>
              <a:t>7. Working software is the primary measure of progress.</a:t>
            </a:r>
          </a:p>
          <a:p>
            <a:pPr marL="0" indent="0">
              <a:buNone/>
            </a:pPr>
            <a:r>
              <a:rPr lang="en-GB" sz="2400" dirty="0"/>
              <a:t>8. Agile processes promote sustainable development. The sponsors, developers, and users should be able to maintain a constant pace indefinitely.</a:t>
            </a:r>
          </a:p>
          <a:p>
            <a:pPr marL="0" indent="0">
              <a:buNone/>
            </a:pPr>
            <a:r>
              <a:rPr lang="en-GB" sz="2400" dirty="0"/>
              <a:t>9. Continuous attention to technical excellence and good design enhances agility.</a:t>
            </a:r>
          </a:p>
          <a:p>
            <a:pPr marL="0" indent="0">
              <a:buNone/>
            </a:pPr>
            <a:r>
              <a:rPr lang="en-GB" sz="2400" dirty="0"/>
              <a:t>10. Simplicity - the art of maximizing the amount of work not done - is essential.</a:t>
            </a:r>
          </a:p>
          <a:p>
            <a:pPr marL="0" indent="0">
              <a:buNone/>
            </a:pPr>
            <a:r>
              <a:rPr lang="en-GB" sz="2400" dirty="0"/>
              <a:t>11. The best architectures, requirements, and designs emerge from self-organizing teams.</a:t>
            </a:r>
          </a:p>
          <a:p>
            <a:pPr marL="0" indent="0">
              <a:buNone/>
            </a:pPr>
            <a:r>
              <a:rPr lang="en-GB" sz="2400" dirty="0"/>
              <a:t>12. At regular intervals, the team reflects on how to become more effective, then tunes and adjusts its behaviour accordingly</a:t>
            </a:r>
          </a:p>
          <a:p>
            <a:pPr marL="0" indent="0">
              <a:buNone/>
            </a:pPr>
            <a:endParaRPr lang="en-GB" sz="2400" dirty="0"/>
          </a:p>
          <a:p>
            <a:pPr marL="0" indent="0">
              <a:buNone/>
            </a:pPr>
            <a:endParaRPr lang="en-GB" sz="1800" dirty="0"/>
          </a:p>
          <a:p>
            <a:pPr marL="0" indent="0">
              <a:buNone/>
            </a:pPr>
            <a:endParaRPr lang="en-GB" sz="4000" dirty="0"/>
          </a:p>
        </p:txBody>
      </p:sp>
      <p:sp>
        <p:nvSpPr>
          <p:cNvPr id="4" name="Slide Number Placeholder 3"/>
          <p:cNvSpPr>
            <a:spLocks noGrp="1"/>
          </p:cNvSpPr>
          <p:nvPr>
            <p:ph type="sldNum" sz="quarter" idx="12"/>
          </p:nvPr>
        </p:nvSpPr>
        <p:spPr/>
        <p:txBody>
          <a:bodyPr/>
          <a:lstStyle/>
          <a:p>
            <a:fld id="{46715AA1-2872-4286-8709-0F8D6356E06F}" type="slidenum">
              <a:rPr lang="en-GB" smtClean="0"/>
              <a:pPr/>
              <a:t>15</a:t>
            </a:fld>
            <a:endParaRPr lang="en-GB"/>
          </a:p>
        </p:txBody>
      </p:sp>
    </p:spTree>
    <p:extLst>
      <p:ext uri="{BB962C8B-B14F-4D97-AF65-F5344CB8AC3E}">
        <p14:creationId xmlns:p14="http://schemas.microsoft.com/office/powerpoint/2010/main" val="400659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D598-6FC9-44A1-8FC0-E82C83CE15C4}"/>
              </a:ext>
            </a:extLst>
          </p:cNvPr>
          <p:cNvSpPr>
            <a:spLocks noGrp="1"/>
          </p:cNvSpPr>
          <p:nvPr>
            <p:ph type="title"/>
          </p:nvPr>
        </p:nvSpPr>
        <p:spPr>
          <a:solidFill>
            <a:srgbClr val="7030A0"/>
          </a:solidFill>
        </p:spPr>
        <p:txBody>
          <a:bodyPr/>
          <a:lstStyle/>
          <a:p>
            <a:r>
              <a:rPr lang="en-GB" dirty="0">
                <a:solidFill>
                  <a:schemeClr val="bg1"/>
                </a:solidFill>
                <a:latin typeface="+mn-lt"/>
              </a:rPr>
              <a:t>Agile frameworks</a:t>
            </a:r>
          </a:p>
        </p:txBody>
      </p:sp>
      <p:sp>
        <p:nvSpPr>
          <p:cNvPr id="3" name="Content Placeholder 2">
            <a:extLst>
              <a:ext uri="{FF2B5EF4-FFF2-40B4-BE49-F238E27FC236}">
                <a16:creationId xmlns:a16="http://schemas.microsoft.com/office/drawing/2014/main" id="{91EED22B-89D3-43AD-8820-8D0ACD2EF637}"/>
              </a:ext>
            </a:extLst>
          </p:cNvPr>
          <p:cNvSpPr>
            <a:spLocks noGrp="1"/>
          </p:cNvSpPr>
          <p:nvPr>
            <p:ph idx="1"/>
          </p:nvPr>
        </p:nvSpPr>
        <p:spPr/>
        <p:txBody>
          <a:bodyPr>
            <a:normAutofit lnSpcReduction="10000"/>
          </a:bodyPr>
          <a:lstStyle/>
          <a:p>
            <a:r>
              <a:rPr lang="en-GB" dirty="0"/>
              <a:t>Scrum</a:t>
            </a:r>
          </a:p>
          <a:p>
            <a:r>
              <a:rPr lang="en-GB" dirty="0" err="1"/>
              <a:t>AgilePM</a:t>
            </a:r>
            <a:endParaRPr lang="en-GB" dirty="0"/>
          </a:p>
          <a:p>
            <a:r>
              <a:rPr lang="en-GB" dirty="0"/>
              <a:t>Extreme Programming (XP)</a:t>
            </a:r>
          </a:p>
          <a:p>
            <a:r>
              <a:rPr lang="en-GB" dirty="0"/>
              <a:t>Crystal</a:t>
            </a:r>
          </a:p>
          <a:p>
            <a:r>
              <a:rPr lang="en-GB" dirty="0"/>
              <a:t>Kanban</a:t>
            </a:r>
          </a:p>
          <a:p>
            <a:r>
              <a:rPr lang="en-GB" dirty="0"/>
              <a:t>Lean Software Development</a:t>
            </a:r>
          </a:p>
          <a:p>
            <a:r>
              <a:rPr lang="en-GB" dirty="0"/>
              <a:t>Scrum of Scrums</a:t>
            </a:r>
          </a:p>
          <a:p>
            <a:r>
              <a:rPr lang="en-GB" dirty="0"/>
              <a:t>….</a:t>
            </a:r>
          </a:p>
          <a:p>
            <a:r>
              <a:rPr lang="en-GB" dirty="0"/>
              <a:t>….</a:t>
            </a:r>
          </a:p>
        </p:txBody>
      </p:sp>
      <p:sp>
        <p:nvSpPr>
          <p:cNvPr id="4" name="Slide Number Placeholder 3">
            <a:extLst>
              <a:ext uri="{FF2B5EF4-FFF2-40B4-BE49-F238E27FC236}">
                <a16:creationId xmlns:a16="http://schemas.microsoft.com/office/drawing/2014/main" id="{8A27E6A4-7D7D-41E3-9E4F-2214CC106C5D}"/>
              </a:ext>
            </a:extLst>
          </p:cNvPr>
          <p:cNvSpPr>
            <a:spLocks noGrp="1"/>
          </p:cNvSpPr>
          <p:nvPr>
            <p:ph type="sldNum" sz="quarter" idx="12"/>
          </p:nvPr>
        </p:nvSpPr>
        <p:spPr/>
        <p:txBody>
          <a:bodyPr/>
          <a:lstStyle/>
          <a:p>
            <a:fld id="{26990C22-86BC-4D3B-84EE-598C05EFCD07}" type="slidenum">
              <a:rPr lang="en-GB" smtClean="0"/>
              <a:t>16</a:t>
            </a:fld>
            <a:endParaRPr lang="en-GB"/>
          </a:p>
        </p:txBody>
      </p:sp>
    </p:spTree>
    <p:extLst>
      <p:ext uri="{BB962C8B-B14F-4D97-AF65-F5344CB8AC3E}">
        <p14:creationId xmlns:p14="http://schemas.microsoft.com/office/powerpoint/2010/main" val="350235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A0D3-D587-42DA-AD99-569277D9B67F}"/>
              </a:ext>
            </a:extLst>
          </p:cNvPr>
          <p:cNvSpPr>
            <a:spLocks noGrp="1"/>
          </p:cNvSpPr>
          <p:nvPr>
            <p:ph type="title"/>
          </p:nvPr>
        </p:nvSpPr>
        <p:spPr>
          <a:solidFill>
            <a:srgbClr val="7030A0"/>
          </a:solidFill>
        </p:spPr>
        <p:txBody>
          <a:bodyPr/>
          <a:lstStyle/>
          <a:p>
            <a:r>
              <a:rPr lang="en-GB" dirty="0">
                <a:solidFill>
                  <a:schemeClr val="bg1"/>
                </a:solidFill>
                <a:latin typeface="+mn-lt"/>
              </a:rPr>
              <a:t>Scrum</a:t>
            </a:r>
          </a:p>
        </p:txBody>
      </p:sp>
      <p:sp>
        <p:nvSpPr>
          <p:cNvPr id="3" name="Content Placeholder 2">
            <a:extLst>
              <a:ext uri="{FF2B5EF4-FFF2-40B4-BE49-F238E27FC236}">
                <a16:creationId xmlns:a16="http://schemas.microsoft.com/office/drawing/2014/main" id="{F2D57F5A-D3BC-4219-A441-CADCBD51D596}"/>
              </a:ext>
            </a:extLst>
          </p:cNvPr>
          <p:cNvSpPr>
            <a:spLocks noGrp="1"/>
          </p:cNvSpPr>
          <p:nvPr>
            <p:ph idx="1"/>
          </p:nvPr>
        </p:nvSpPr>
        <p:spPr>
          <a:xfrm>
            <a:off x="628650" y="1825624"/>
            <a:ext cx="7886700" cy="4895851"/>
          </a:xfrm>
        </p:spPr>
        <p:txBody>
          <a:bodyPr>
            <a:normAutofit fontScale="77500" lnSpcReduction="20000"/>
          </a:bodyPr>
          <a:lstStyle/>
          <a:p>
            <a:r>
              <a:rPr lang="en-GB" dirty="0"/>
              <a:t>Scrum is an Agile framework for developing, delivering, and sustaining complex products.</a:t>
            </a:r>
          </a:p>
          <a:p>
            <a:r>
              <a:rPr lang="en-GB" dirty="0"/>
              <a:t>Ken </a:t>
            </a:r>
            <a:r>
              <a:rPr lang="en-GB" dirty="0" err="1"/>
              <a:t>Schwaber</a:t>
            </a:r>
            <a:r>
              <a:rPr lang="en-GB" dirty="0"/>
              <a:t> and Jeff Sutherland (n.d.), “The Scrum guide”, available at </a:t>
            </a:r>
            <a:r>
              <a:rPr lang="en-GB" dirty="0">
                <a:hlinkClick r:id="rId2"/>
              </a:rPr>
              <a:t>www.scrum.org</a:t>
            </a:r>
            <a:r>
              <a:rPr lang="en-GB" dirty="0"/>
              <a:t> </a:t>
            </a:r>
          </a:p>
          <a:p>
            <a:r>
              <a:rPr lang="en-GB" dirty="0"/>
              <a:t>Scrum is:</a:t>
            </a:r>
          </a:p>
          <a:p>
            <a:pPr lvl="1"/>
            <a:r>
              <a:rPr lang="en-GB" dirty="0"/>
              <a:t>Lightweight</a:t>
            </a:r>
          </a:p>
          <a:p>
            <a:pPr lvl="1"/>
            <a:r>
              <a:rPr lang="en-GB" dirty="0"/>
              <a:t>Simple to understand</a:t>
            </a:r>
          </a:p>
          <a:p>
            <a:pPr lvl="1"/>
            <a:r>
              <a:rPr lang="en-GB" dirty="0"/>
              <a:t>Difficult to master</a:t>
            </a:r>
          </a:p>
          <a:p>
            <a:r>
              <a:rPr lang="en-GB" dirty="0"/>
              <a:t>Scrum is not a process, technique, or definitive method. Rather, it is a framework within which you can employ various processes and techniques. </a:t>
            </a:r>
          </a:p>
          <a:p>
            <a:r>
              <a:rPr lang="en-GB" dirty="0"/>
              <a:t>The Scrum framework consists of Scrum Teams and their associated roles, events, artifacts, and rules. Each component within the framework serves a specific purpose and is essential to Scrum’s success and usage. </a:t>
            </a:r>
          </a:p>
          <a:p>
            <a:r>
              <a:rPr lang="en-GB" dirty="0"/>
              <a:t>The rules of Scrum bind together the roles, events, and artifacts, governing the relationships and interaction between them.</a:t>
            </a:r>
          </a:p>
          <a:p>
            <a:endParaRPr lang="en-GB" dirty="0"/>
          </a:p>
          <a:p>
            <a:endParaRPr lang="en-GB" dirty="0"/>
          </a:p>
        </p:txBody>
      </p:sp>
      <p:sp>
        <p:nvSpPr>
          <p:cNvPr id="4" name="Slide Number Placeholder 3">
            <a:extLst>
              <a:ext uri="{FF2B5EF4-FFF2-40B4-BE49-F238E27FC236}">
                <a16:creationId xmlns:a16="http://schemas.microsoft.com/office/drawing/2014/main" id="{3AA0E27B-C6D4-4E15-8BA3-702A74CF0CD8}"/>
              </a:ext>
            </a:extLst>
          </p:cNvPr>
          <p:cNvSpPr>
            <a:spLocks noGrp="1"/>
          </p:cNvSpPr>
          <p:nvPr>
            <p:ph type="sldNum" sz="quarter" idx="12"/>
          </p:nvPr>
        </p:nvSpPr>
        <p:spPr/>
        <p:txBody>
          <a:bodyPr/>
          <a:lstStyle/>
          <a:p>
            <a:fld id="{26990C22-86BC-4D3B-84EE-598C05EFCD07}" type="slidenum">
              <a:rPr lang="en-GB" smtClean="0"/>
              <a:t>17</a:t>
            </a:fld>
            <a:endParaRPr lang="en-GB"/>
          </a:p>
        </p:txBody>
      </p:sp>
    </p:spTree>
    <p:extLst>
      <p:ext uri="{BB962C8B-B14F-4D97-AF65-F5344CB8AC3E}">
        <p14:creationId xmlns:p14="http://schemas.microsoft.com/office/powerpoint/2010/main" val="150237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A0D3-D587-42DA-AD99-569277D9B67F}"/>
              </a:ext>
            </a:extLst>
          </p:cNvPr>
          <p:cNvSpPr>
            <a:spLocks noGrp="1"/>
          </p:cNvSpPr>
          <p:nvPr>
            <p:ph type="title"/>
          </p:nvPr>
        </p:nvSpPr>
        <p:spPr>
          <a:solidFill>
            <a:srgbClr val="7030A0"/>
          </a:solidFill>
        </p:spPr>
        <p:txBody>
          <a:bodyPr/>
          <a:lstStyle/>
          <a:p>
            <a:r>
              <a:rPr lang="en-GB" dirty="0">
                <a:solidFill>
                  <a:schemeClr val="bg1"/>
                </a:solidFill>
                <a:latin typeface="+mn-lt"/>
              </a:rPr>
              <a:t>Scrum terminology</a:t>
            </a:r>
          </a:p>
        </p:txBody>
      </p:sp>
      <p:sp>
        <p:nvSpPr>
          <p:cNvPr id="3" name="Content Placeholder 2">
            <a:extLst>
              <a:ext uri="{FF2B5EF4-FFF2-40B4-BE49-F238E27FC236}">
                <a16:creationId xmlns:a16="http://schemas.microsoft.com/office/drawing/2014/main" id="{F2D57F5A-D3BC-4219-A441-CADCBD51D596}"/>
              </a:ext>
            </a:extLst>
          </p:cNvPr>
          <p:cNvSpPr>
            <a:spLocks noGrp="1"/>
          </p:cNvSpPr>
          <p:nvPr>
            <p:ph idx="1"/>
          </p:nvPr>
        </p:nvSpPr>
        <p:spPr>
          <a:xfrm>
            <a:off x="628650" y="1825624"/>
            <a:ext cx="3381375" cy="4895851"/>
          </a:xfrm>
        </p:spPr>
        <p:txBody>
          <a:bodyPr>
            <a:normAutofit lnSpcReduction="10000"/>
          </a:bodyPr>
          <a:lstStyle/>
          <a:p>
            <a:r>
              <a:rPr lang="en-GB" dirty="0"/>
              <a:t>Sprint</a:t>
            </a:r>
          </a:p>
          <a:p>
            <a:endParaRPr lang="en-GB" dirty="0"/>
          </a:p>
          <a:p>
            <a:r>
              <a:rPr lang="en-GB" dirty="0"/>
              <a:t>Roles</a:t>
            </a:r>
          </a:p>
          <a:p>
            <a:pPr lvl="1"/>
            <a:r>
              <a:rPr lang="en-GB" dirty="0"/>
              <a:t>Scrum Team</a:t>
            </a:r>
          </a:p>
          <a:p>
            <a:pPr lvl="1"/>
            <a:r>
              <a:rPr lang="en-GB" dirty="0"/>
              <a:t>Product Owner</a:t>
            </a:r>
          </a:p>
          <a:p>
            <a:pPr lvl="1"/>
            <a:r>
              <a:rPr lang="en-GB" dirty="0"/>
              <a:t>Scrum Master</a:t>
            </a:r>
          </a:p>
          <a:p>
            <a:pPr marL="457200" lvl="1" indent="0">
              <a:buNone/>
            </a:pPr>
            <a:endParaRPr lang="en-GB" dirty="0"/>
          </a:p>
          <a:p>
            <a:r>
              <a:rPr lang="en-GB" dirty="0"/>
              <a:t>Artifacts</a:t>
            </a:r>
          </a:p>
          <a:p>
            <a:pPr lvl="1"/>
            <a:r>
              <a:rPr lang="en-GB" dirty="0"/>
              <a:t>Product Backlog</a:t>
            </a:r>
          </a:p>
          <a:p>
            <a:pPr lvl="2"/>
            <a:r>
              <a:rPr lang="en-GB" dirty="0"/>
              <a:t>User Stories</a:t>
            </a:r>
          </a:p>
          <a:p>
            <a:pPr lvl="1"/>
            <a:r>
              <a:rPr lang="en-GB" dirty="0"/>
              <a:t>Sprint Backlog</a:t>
            </a:r>
          </a:p>
          <a:p>
            <a:pPr lvl="1"/>
            <a:r>
              <a:rPr lang="en-GB" dirty="0"/>
              <a:t>Burndown Chart</a:t>
            </a:r>
          </a:p>
          <a:p>
            <a:endParaRPr lang="en-GB" dirty="0"/>
          </a:p>
        </p:txBody>
      </p:sp>
      <p:sp>
        <p:nvSpPr>
          <p:cNvPr id="4" name="Slide Number Placeholder 3">
            <a:extLst>
              <a:ext uri="{FF2B5EF4-FFF2-40B4-BE49-F238E27FC236}">
                <a16:creationId xmlns:a16="http://schemas.microsoft.com/office/drawing/2014/main" id="{3AA0E27B-C6D4-4E15-8BA3-702A74CF0CD8}"/>
              </a:ext>
            </a:extLst>
          </p:cNvPr>
          <p:cNvSpPr>
            <a:spLocks noGrp="1"/>
          </p:cNvSpPr>
          <p:nvPr>
            <p:ph type="sldNum" sz="quarter" idx="12"/>
          </p:nvPr>
        </p:nvSpPr>
        <p:spPr/>
        <p:txBody>
          <a:bodyPr/>
          <a:lstStyle/>
          <a:p>
            <a:fld id="{26990C22-86BC-4D3B-84EE-598C05EFCD07}" type="slidenum">
              <a:rPr lang="en-GB" smtClean="0"/>
              <a:t>18</a:t>
            </a:fld>
            <a:endParaRPr lang="en-GB" dirty="0"/>
          </a:p>
        </p:txBody>
      </p:sp>
      <p:sp>
        <p:nvSpPr>
          <p:cNvPr id="5" name="Content Placeholder 2">
            <a:extLst>
              <a:ext uri="{FF2B5EF4-FFF2-40B4-BE49-F238E27FC236}">
                <a16:creationId xmlns:a16="http://schemas.microsoft.com/office/drawing/2014/main" id="{7EAF36A7-625E-4574-8CEE-125B7A72F525}"/>
              </a:ext>
            </a:extLst>
          </p:cNvPr>
          <p:cNvSpPr txBox="1">
            <a:spLocks/>
          </p:cNvSpPr>
          <p:nvPr/>
        </p:nvSpPr>
        <p:spPr>
          <a:xfrm>
            <a:off x="4010025" y="2181226"/>
            <a:ext cx="4857749" cy="4540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Ceremonies</a:t>
            </a:r>
          </a:p>
          <a:p>
            <a:pPr lvl="1"/>
            <a:r>
              <a:rPr lang="en-GB" dirty="0"/>
              <a:t>Sprint Planning</a:t>
            </a:r>
          </a:p>
          <a:p>
            <a:pPr lvl="1"/>
            <a:r>
              <a:rPr lang="en-GB" dirty="0"/>
              <a:t>Daily Scrum / Stand-up</a:t>
            </a:r>
          </a:p>
          <a:p>
            <a:pPr lvl="1"/>
            <a:r>
              <a:rPr lang="en-GB" dirty="0"/>
              <a:t>Sprint Review/ Retrospective</a:t>
            </a:r>
          </a:p>
          <a:p>
            <a:pPr marL="0" indent="0">
              <a:buNone/>
            </a:pPr>
            <a:endParaRPr lang="en-GB" sz="2400" dirty="0"/>
          </a:p>
          <a:p>
            <a:r>
              <a:rPr lang="en-GB" dirty="0"/>
              <a:t>Definition of Done</a:t>
            </a:r>
          </a:p>
          <a:p>
            <a:pPr marL="0" indent="0">
              <a:buNone/>
            </a:pPr>
            <a:endParaRPr lang="en-GB" dirty="0"/>
          </a:p>
          <a:p>
            <a:r>
              <a:rPr lang="en-GB" dirty="0"/>
              <a:t>Potentially shippable product</a:t>
            </a:r>
          </a:p>
        </p:txBody>
      </p:sp>
    </p:spTree>
    <p:extLst>
      <p:ext uri="{BB962C8B-B14F-4D97-AF65-F5344CB8AC3E}">
        <p14:creationId xmlns:p14="http://schemas.microsoft.com/office/powerpoint/2010/main" val="375931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B86F-4975-44AE-B26B-3B9524F40C5B}"/>
              </a:ext>
            </a:extLst>
          </p:cNvPr>
          <p:cNvSpPr>
            <a:spLocks noGrp="1"/>
          </p:cNvSpPr>
          <p:nvPr>
            <p:ph type="title"/>
          </p:nvPr>
        </p:nvSpPr>
        <p:spPr>
          <a:solidFill>
            <a:srgbClr val="7030A0"/>
          </a:solidFill>
        </p:spPr>
        <p:txBody>
          <a:bodyPr/>
          <a:lstStyle/>
          <a:p>
            <a:r>
              <a:rPr lang="en-GB" dirty="0">
                <a:solidFill>
                  <a:schemeClr val="bg1"/>
                </a:solidFill>
                <a:latin typeface="+mn-lt"/>
              </a:rPr>
              <a:t>Scrum video</a:t>
            </a:r>
          </a:p>
        </p:txBody>
      </p:sp>
      <p:sp>
        <p:nvSpPr>
          <p:cNvPr id="3" name="Content Placeholder 2">
            <a:extLst>
              <a:ext uri="{FF2B5EF4-FFF2-40B4-BE49-F238E27FC236}">
                <a16:creationId xmlns:a16="http://schemas.microsoft.com/office/drawing/2014/main" id="{6136CABF-81BB-45BB-ACB1-20C13F7F840E}"/>
              </a:ext>
            </a:extLst>
          </p:cNvPr>
          <p:cNvSpPr>
            <a:spLocks noGrp="1"/>
          </p:cNvSpPr>
          <p:nvPr>
            <p:ph idx="1"/>
          </p:nvPr>
        </p:nvSpPr>
        <p:spPr/>
        <p:txBody>
          <a:bodyPr/>
          <a:lstStyle/>
          <a:p>
            <a:r>
              <a:rPr lang="en-GB" dirty="0">
                <a:hlinkClick r:id="rId2"/>
              </a:rPr>
              <a:t>https://www.youtube.com/watch?v=9TycLR0TqFA</a:t>
            </a:r>
            <a:r>
              <a:rPr lang="en-GB" dirty="0"/>
              <a:t> </a:t>
            </a:r>
          </a:p>
          <a:p>
            <a:endParaRPr lang="en-GB" dirty="0"/>
          </a:p>
        </p:txBody>
      </p:sp>
      <p:sp>
        <p:nvSpPr>
          <p:cNvPr id="4" name="Slide Number Placeholder 3">
            <a:extLst>
              <a:ext uri="{FF2B5EF4-FFF2-40B4-BE49-F238E27FC236}">
                <a16:creationId xmlns:a16="http://schemas.microsoft.com/office/drawing/2014/main" id="{1DD2142A-E3AC-41C5-978B-2A9560C36646}"/>
              </a:ext>
            </a:extLst>
          </p:cNvPr>
          <p:cNvSpPr>
            <a:spLocks noGrp="1"/>
          </p:cNvSpPr>
          <p:nvPr>
            <p:ph type="sldNum" sz="quarter" idx="12"/>
          </p:nvPr>
        </p:nvSpPr>
        <p:spPr/>
        <p:txBody>
          <a:bodyPr/>
          <a:lstStyle/>
          <a:p>
            <a:fld id="{26990C22-86BC-4D3B-84EE-598C05EFCD07}" type="slidenum">
              <a:rPr lang="en-GB" smtClean="0"/>
              <a:t>19</a:t>
            </a:fld>
            <a:endParaRPr lang="en-GB"/>
          </a:p>
        </p:txBody>
      </p:sp>
    </p:spTree>
    <p:extLst>
      <p:ext uri="{BB962C8B-B14F-4D97-AF65-F5344CB8AC3E}">
        <p14:creationId xmlns:p14="http://schemas.microsoft.com/office/powerpoint/2010/main" val="129059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normAutofit/>
          </a:bodyPr>
          <a:lstStyle/>
          <a:p>
            <a:r>
              <a:rPr lang="en-GB" sz="4000" b="1" dirty="0">
                <a:solidFill>
                  <a:schemeClr val="bg1"/>
                </a:solidFill>
              </a:rPr>
              <a:t>Outline</a:t>
            </a:r>
          </a:p>
        </p:txBody>
      </p:sp>
      <p:sp>
        <p:nvSpPr>
          <p:cNvPr id="3" name="Content Placeholder 2"/>
          <p:cNvSpPr>
            <a:spLocks noGrp="1"/>
          </p:cNvSpPr>
          <p:nvPr>
            <p:ph idx="1"/>
          </p:nvPr>
        </p:nvSpPr>
        <p:spPr/>
        <p:txBody>
          <a:bodyPr>
            <a:normAutofit/>
          </a:bodyPr>
          <a:lstStyle/>
          <a:p>
            <a:r>
              <a:rPr lang="en-GB" dirty="0"/>
              <a:t>Project management approaches</a:t>
            </a:r>
          </a:p>
          <a:p>
            <a:pPr lvl="1"/>
            <a:r>
              <a:rPr lang="en-GB" dirty="0"/>
              <a:t>Waterfall</a:t>
            </a:r>
          </a:p>
          <a:p>
            <a:pPr lvl="1"/>
            <a:r>
              <a:rPr lang="en-GB" dirty="0"/>
              <a:t>Incremental</a:t>
            </a:r>
          </a:p>
          <a:p>
            <a:pPr lvl="1"/>
            <a:r>
              <a:rPr lang="en-GB" dirty="0"/>
              <a:t>Iterative</a:t>
            </a:r>
          </a:p>
          <a:p>
            <a:pPr lvl="1"/>
            <a:r>
              <a:rPr lang="en-GB" dirty="0"/>
              <a:t>AGILE</a:t>
            </a:r>
          </a:p>
          <a:p>
            <a:pPr lvl="1"/>
            <a:r>
              <a:rPr lang="en-GB" dirty="0"/>
              <a:t>Scrum</a:t>
            </a:r>
          </a:p>
          <a:p>
            <a:pPr lvl="1"/>
            <a:r>
              <a:rPr lang="en-GB" dirty="0"/>
              <a:t>Prince 2</a:t>
            </a:r>
          </a:p>
          <a:p>
            <a:pPr lvl="1"/>
            <a:r>
              <a:rPr lang="en-GB" dirty="0"/>
              <a:t>PMI</a:t>
            </a:r>
          </a:p>
          <a:p>
            <a:pPr lvl="1"/>
            <a:r>
              <a:rPr lang="en-GB" dirty="0"/>
              <a:t>….</a:t>
            </a:r>
          </a:p>
          <a:p>
            <a:pPr lvl="1"/>
            <a:r>
              <a:rPr lang="en-GB" dirty="0"/>
              <a:t>….</a:t>
            </a:r>
          </a:p>
        </p:txBody>
      </p:sp>
      <p:sp>
        <p:nvSpPr>
          <p:cNvPr id="4" name="Slide Number Placeholder 3">
            <a:extLst>
              <a:ext uri="{FF2B5EF4-FFF2-40B4-BE49-F238E27FC236}">
                <a16:creationId xmlns:a16="http://schemas.microsoft.com/office/drawing/2014/main" id="{64427693-5728-48CA-859E-6B69FA684AAC}"/>
              </a:ext>
            </a:extLst>
          </p:cNvPr>
          <p:cNvSpPr>
            <a:spLocks noGrp="1"/>
          </p:cNvSpPr>
          <p:nvPr>
            <p:ph type="sldNum" sz="quarter" idx="12"/>
          </p:nvPr>
        </p:nvSpPr>
        <p:spPr/>
        <p:txBody>
          <a:bodyPr/>
          <a:lstStyle/>
          <a:p>
            <a:fld id="{26990C22-86BC-4D3B-84EE-598C05EFCD07}" type="slidenum">
              <a:rPr lang="en-GB" smtClean="0"/>
              <a:t>2</a:t>
            </a:fld>
            <a:endParaRPr lang="en-GB"/>
          </a:p>
        </p:txBody>
      </p:sp>
    </p:spTree>
    <p:extLst>
      <p:ext uri="{BB962C8B-B14F-4D97-AF65-F5344CB8AC3E}">
        <p14:creationId xmlns:p14="http://schemas.microsoft.com/office/powerpoint/2010/main" val="130105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GB" b="1" dirty="0">
                <a:solidFill>
                  <a:schemeClr val="bg1"/>
                </a:solidFill>
              </a:rPr>
              <a:t>PRINCE2</a:t>
            </a:r>
          </a:p>
        </p:txBody>
      </p:sp>
      <p:sp>
        <p:nvSpPr>
          <p:cNvPr id="3" name="Content Placeholder 2"/>
          <p:cNvSpPr>
            <a:spLocks noGrp="1"/>
          </p:cNvSpPr>
          <p:nvPr>
            <p:ph idx="1"/>
          </p:nvPr>
        </p:nvSpPr>
        <p:spPr>
          <a:xfrm>
            <a:off x="628649" y="1825624"/>
            <a:ext cx="8410576" cy="4727575"/>
          </a:xfrm>
        </p:spPr>
        <p:txBody>
          <a:bodyPr>
            <a:normAutofit fontScale="92500" lnSpcReduction="20000"/>
          </a:bodyPr>
          <a:lstStyle/>
          <a:p>
            <a:r>
              <a:rPr lang="en-GB" dirty="0"/>
              <a:t>PRINCE</a:t>
            </a:r>
          </a:p>
          <a:p>
            <a:pPr lvl="1"/>
            <a:r>
              <a:rPr lang="en-GB" b="1" dirty="0" err="1"/>
              <a:t>PR</a:t>
            </a:r>
            <a:r>
              <a:rPr lang="en-GB" dirty="0" err="1"/>
              <a:t>ojects</a:t>
            </a:r>
            <a:r>
              <a:rPr lang="en-GB" dirty="0"/>
              <a:t> </a:t>
            </a:r>
            <a:r>
              <a:rPr lang="en-GB" b="1" dirty="0"/>
              <a:t>IN</a:t>
            </a:r>
            <a:r>
              <a:rPr lang="en-GB" dirty="0"/>
              <a:t> </a:t>
            </a:r>
            <a:r>
              <a:rPr lang="en-GB" b="1" dirty="0"/>
              <a:t>C</a:t>
            </a:r>
            <a:r>
              <a:rPr lang="en-GB" dirty="0"/>
              <a:t>ontrolled </a:t>
            </a:r>
            <a:r>
              <a:rPr lang="en-GB" b="1" dirty="0"/>
              <a:t>E</a:t>
            </a:r>
            <a:r>
              <a:rPr lang="en-GB" dirty="0"/>
              <a:t>nvironments</a:t>
            </a:r>
          </a:p>
          <a:p>
            <a:pPr lvl="1"/>
            <a:r>
              <a:rPr lang="en-GB" dirty="0"/>
              <a:t>1989</a:t>
            </a:r>
          </a:p>
          <a:p>
            <a:pPr lvl="1"/>
            <a:r>
              <a:rPr lang="en-GB" dirty="0"/>
              <a:t>First established by the Central Computer and Telecommunications Agency</a:t>
            </a:r>
          </a:p>
          <a:p>
            <a:pPr lvl="1"/>
            <a:r>
              <a:rPr lang="en-GB" dirty="0"/>
              <a:t>Divides projects into manageable and controllable stages</a:t>
            </a:r>
          </a:p>
          <a:p>
            <a:r>
              <a:rPr lang="en-GB" dirty="0"/>
              <a:t>PRINCE2</a:t>
            </a:r>
          </a:p>
          <a:p>
            <a:pPr lvl="1"/>
            <a:r>
              <a:rPr lang="en-GB" dirty="0"/>
              <a:t>1996</a:t>
            </a:r>
          </a:p>
          <a:p>
            <a:pPr lvl="1"/>
            <a:r>
              <a:rPr lang="en-GB" dirty="0"/>
              <a:t>De Facto standard and used extensively by UK government</a:t>
            </a:r>
          </a:p>
          <a:p>
            <a:pPr lvl="1"/>
            <a:r>
              <a:rPr lang="en-GB" dirty="0"/>
              <a:t>Widely recognised and used in private sector, both in UK and internationally (generally Europe and Australia)</a:t>
            </a:r>
          </a:p>
          <a:p>
            <a:pPr lvl="1"/>
            <a:r>
              <a:rPr lang="en-GB" dirty="0"/>
              <a:t>AXELOS Ltd</a:t>
            </a:r>
          </a:p>
          <a:p>
            <a:pPr lvl="1"/>
            <a:r>
              <a:rPr lang="en-GB" dirty="0"/>
              <a:t>Certification</a:t>
            </a:r>
          </a:p>
          <a:p>
            <a:r>
              <a:rPr lang="en-GB" dirty="0"/>
              <a:t>PRINCE2 Agile</a:t>
            </a:r>
          </a:p>
        </p:txBody>
      </p:sp>
      <p:sp>
        <p:nvSpPr>
          <p:cNvPr id="4" name="Slide Number Placeholder 3">
            <a:extLst>
              <a:ext uri="{FF2B5EF4-FFF2-40B4-BE49-F238E27FC236}">
                <a16:creationId xmlns:a16="http://schemas.microsoft.com/office/drawing/2014/main" id="{F99D9E51-1C90-4E93-B7C5-D0A8B9431B52}"/>
              </a:ext>
            </a:extLst>
          </p:cNvPr>
          <p:cNvSpPr>
            <a:spLocks noGrp="1"/>
          </p:cNvSpPr>
          <p:nvPr>
            <p:ph type="sldNum" sz="quarter" idx="12"/>
          </p:nvPr>
        </p:nvSpPr>
        <p:spPr/>
        <p:txBody>
          <a:bodyPr/>
          <a:lstStyle/>
          <a:p>
            <a:fld id="{26990C22-86BC-4D3B-84EE-598C05EFCD07}" type="slidenum">
              <a:rPr lang="en-GB" smtClean="0"/>
              <a:t>20</a:t>
            </a:fld>
            <a:endParaRPr lang="en-GB"/>
          </a:p>
        </p:txBody>
      </p:sp>
    </p:spTree>
    <p:extLst>
      <p:ext uri="{BB962C8B-B14F-4D97-AF65-F5344CB8AC3E}">
        <p14:creationId xmlns:p14="http://schemas.microsoft.com/office/powerpoint/2010/main" val="240672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GB" b="1" dirty="0">
                <a:solidFill>
                  <a:schemeClr val="bg1"/>
                </a:solidFill>
              </a:rPr>
              <a:t>PRINCE2 – 4 integrated elements</a:t>
            </a:r>
          </a:p>
        </p:txBody>
      </p:sp>
      <p:sp>
        <p:nvSpPr>
          <p:cNvPr id="3" name="Content Placeholder 2"/>
          <p:cNvSpPr>
            <a:spLocks noGrp="1"/>
          </p:cNvSpPr>
          <p:nvPr>
            <p:ph idx="1"/>
          </p:nvPr>
        </p:nvSpPr>
        <p:spPr>
          <a:xfrm>
            <a:off x="628650" y="2063750"/>
            <a:ext cx="5403850" cy="5032375"/>
          </a:xfrm>
        </p:spPr>
        <p:txBody>
          <a:bodyPr>
            <a:normAutofit/>
          </a:bodyPr>
          <a:lstStyle/>
          <a:p>
            <a:pPr marL="514350" indent="-514350">
              <a:buFont typeface="+mj-lt"/>
              <a:buAutoNum type="arabicPeriod"/>
            </a:pPr>
            <a:r>
              <a:rPr lang="en-GB" dirty="0"/>
              <a:t>Principles</a:t>
            </a:r>
          </a:p>
          <a:p>
            <a:pPr marL="971550" lvl="1" indent="-514350">
              <a:buFont typeface="+mj-lt"/>
              <a:buAutoNum type="romanLcPeriod"/>
            </a:pPr>
            <a:r>
              <a:rPr lang="en-GB" dirty="0"/>
              <a:t>Continued business justification</a:t>
            </a:r>
          </a:p>
          <a:p>
            <a:pPr marL="971550" lvl="1" indent="-514350">
              <a:buFont typeface="+mj-lt"/>
              <a:buAutoNum type="romanLcPeriod"/>
            </a:pPr>
            <a:r>
              <a:rPr lang="en-GB" dirty="0"/>
              <a:t>Learn from experience</a:t>
            </a:r>
          </a:p>
          <a:p>
            <a:pPr marL="971550" lvl="1" indent="-514350">
              <a:buFont typeface="+mj-lt"/>
              <a:buAutoNum type="romanLcPeriod"/>
            </a:pPr>
            <a:r>
              <a:rPr lang="en-GB" dirty="0"/>
              <a:t>Defined roles and responsibilities</a:t>
            </a:r>
          </a:p>
          <a:p>
            <a:pPr marL="971550" lvl="1" indent="-514350">
              <a:buFont typeface="+mj-lt"/>
              <a:buAutoNum type="romanLcPeriod"/>
            </a:pPr>
            <a:r>
              <a:rPr lang="en-GB" dirty="0"/>
              <a:t>Manage by stages</a:t>
            </a:r>
          </a:p>
          <a:p>
            <a:pPr marL="971550" lvl="1" indent="-514350">
              <a:buFont typeface="+mj-lt"/>
              <a:buAutoNum type="romanLcPeriod"/>
            </a:pPr>
            <a:r>
              <a:rPr lang="en-GB" dirty="0"/>
              <a:t>Manage by exception</a:t>
            </a:r>
          </a:p>
          <a:p>
            <a:pPr marL="971550" lvl="1" indent="-514350">
              <a:buFont typeface="+mj-lt"/>
              <a:buAutoNum type="romanLcPeriod"/>
            </a:pPr>
            <a:r>
              <a:rPr lang="en-GB" dirty="0"/>
              <a:t>Focus on products</a:t>
            </a:r>
          </a:p>
          <a:p>
            <a:pPr marL="971550" lvl="1" indent="-514350">
              <a:buFont typeface="+mj-lt"/>
              <a:buAutoNum type="romanLcPeriod"/>
            </a:pPr>
            <a:r>
              <a:rPr lang="en-GB" dirty="0"/>
              <a:t>Tailor to suit the project environment</a:t>
            </a:r>
          </a:p>
          <a:p>
            <a:endParaRPr lang="en-GB" dirty="0"/>
          </a:p>
          <a:p>
            <a:pPr lvl="3"/>
            <a:endParaRPr lang="en-GB" dirty="0"/>
          </a:p>
        </p:txBody>
      </p:sp>
      <p:sp>
        <p:nvSpPr>
          <p:cNvPr id="4" name="Slide Number Placeholder 3">
            <a:extLst>
              <a:ext uri="{FF2B5EF4-FFF2-40B4-BE49-F238E27FC236}">
                <a16:creationId xmlns:a16="http://schemas.microsoft.com/office/drawing/2014/main" id="{711B769A-11E5-4A07-9117-8A06A4EF594A}"/>
              </a:ext>
            </a:extLst>
          </p:cNvPr>
          <p:cNvSpPr>
            <a:spLocks noGrp="1"/>
          </p:cNvSpPr>
          <p:nvPr>
            <p:ph type="sldNum" sz="quarter" idx="12"/>
          </p:nvPr>
        </p:nvSpPr>
        <p:spPr/>
        <p:txBody>
          <a:bodyPr/>
          <a:lstStyle/>
          <a:p>
            <a:fld id="{26990C22-86BC-4D3B-84EE-598C05EFCD07}" type="slidenum">
              <a:rPr lang="en-GB" smtClean="0"/>
              <a:t>21</a:t>
            </a:fld>
            <a:endParaRPr lang="en-GB"/>
          </a:p>
        </p:txBody>
      </p:sp>
    </p:spTree>
    <p:extLst>
      <p:ext uri="{BB962C8B-B14F-4D97-AF65-F5344CB8AC3E}">
        <p14:creationId xmlns:p14="http://schemas.microsoft.com/office/powerpoint/2010/main" val="252571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GB" b="1" dirty="0">
                <a:solidFill>
                  <a:schemeClr val="bg1"/>
                </a:solidFill>
              </a:rPr>
              <a:t>PRINCE2 – 4 integrated elements</a:t>
            </a:r>
          </a:p>
        </p:txBody>
      </p:sp>
      <p:sp>
        <p:nvSpPr>
          <p:cNvPr id="3" name="Content Placeholder 2"/>
          <p:cNvSpPr>
            <a:spLocks noGrp="1"/>
          </p:cNvSpPr>
          <p:nvPr>
            <p:ph idx="1"/>
          </p:nvPr>
        </p:nvSpPr>
        <p:spPr>
          <a:xfrm>
            <a:off x="628650" y="2155825"/>
            <a:ext cx="4867276" cy="3673475"/>
          </a:xfrm>
        </p:spPr>
        <p:txBody>
          <a:bodyPr>
            <a:normAutofit/>
          </a:bodyPr>
          <a:lstStyle/>
          <a:p>
            <a:pPr marL="514350" indent="-514350">
              <a:buFont typeface="+mj-lt"/>
              <a:buAutoNum type="arabicPeriod" startAt="2"/>
            </a:pPr>
            <a:r>
              <a:rPr lang="en-GB" dirty="0"/>
              <a:t>Themes</a:t>
            </a:r>
          </a:p>
          <a:p>
            <a:pPr marL="971550" lvl="1" indent="-514350">
              <a:buFont typeface="+mj-lt"/>
              <a:buAutoNum type="romanLcPeriod"/>
            </a:pPr>
            <a:r>
              <a:rPr lang="en-GB" dirty="0"/>
              <a:t>Business case</a:t>
            </a:r>
          </a:p>
          <a:p>
            <a:pPr marL="971550" lvl="1" indent="-514350">
              <a:buFont typeface="+mj-lt"/>
              <a:buAutoNum type="romanLcPeriod"/>
            </a:pPr>
            <a:r>
              <a:rPr lang="en-GB" dirty="0"/>
              <a:t>Organization</a:t>
            </a:r>
          </a:p>
          <a:p>
            <a:pPr marL="971550" lvl="1" indent="-514350">
              <a:buFont typeface="+mj-lt"/>
              <a:buAutoNum type="romanLcPeriod"/>
            </a:pPr>
            <a:r>
              <a:rPr lang="en-GB" dirty="0"/>
              <a:t>Quality</a:t>
            </a:r>
          </a:p>
          <a:p>
            <a:pPr marL="971550" lvl="1" indent="-514350">
              <a:buFont typeface="+mj-lt"/>
              <a:buAutoNum type="romanLcPeriod"/>
            </a:pPr>
            <a:r>
              <a:rPr lang="en-GB" dirty="0"/>
              <a:t>Plans</a:t>
            </a:r>
          </a:p>
          <a:p>
            <a:pPr marL="971550" lvl="1" indent="-514350">
              <a:buFont typeface="+mj-lt"/>
              <a:buAutoNum type="romanLcPeriod"/>
            </a:pPr>
            <a:r>
              <a:rPr lang="en-GB" dirty="0"/>
              <a:t>Risk</a:t>
            </a:r>
          </a:p>
          <a:p>
            <a:pPr marL="971550" lvl="1" indent="-514350">
              <a:buFont typeface="+mj-lt"/>
              <a:buAutoNum type="romanLcPeriod"/>
            </a:pPr>
            <a:r>
              <a:rPr lang="en-GB" dirty="0"/>
              <a:t>Change</a:t>
            </a:r>
          </a:p>
          <a:p>
            <a:pPr marL="971550" lvl="1" indent="-514350">
              <a:buFont typeface="+mj-lt"/>
              <a:buAutoNum type="romanLcPeriod"/>
            </a:pPr>
            <a:r>
              <a:rPr lang="en-GB" dirty="0"/>
              <a:t>Progress</a:t>
            </a:r>
          </a:p>
          <a:p>
            <a:endParaRPr lang="en-GB" dirty="0"/>
          </a:p>
          <a:p>
            <a:pPr lvl="3"/>
            <a:endParaRPr lang="en-GB" dirty="0"/>
          </a:p>
        </p:txBody>
      </p:sp>
      <p:sp>
        <p:nvSpPr>
          <p:cNvPr id="4" name="Slide Number Placeholder 3">
            <a:extLst>
              <a:ext uri="{FF2B5EF4-FFF2-40B4-BE49-F238E27FC236}">
                <a16:creationId xmlns:a16="http://schemas.microsoft.com/office/drawing/2014/main" id="{711B769A-11E5-4A07-9117-8A06A4EF594A}"/>
              </a:ext>
            </a:extLst>
          </p:cNvPr>
          <p:cNvSpPr>
            <a:spLocks noGrp="1"/>
          </p:cNvSpPr>
          <p:nvPr>
            <p:ph type="sldNum" sz="quarter" idx="12"/>
          </p:nvPr>
        </p:nvSpPr>
        <p:spPr/>
        <p:txBody>
          <a:bodyPr/>
          <a:lstStyle/>
          <a:p>
            <a:fld id="{26990C22-86BC-4D3B-84EE-598C05EFCD07}" type="slidenum">
              <a:rPr lang="en-GB" smtClean="0"/>
              <a:t>22</a:t>
            </a:fld>
            <a:endParaRPr lang="en-GB"/>
          </a:p>
        </p:txBody>
      </p:sp>
    </p:spTree>
    <p:extLst>
      <p:ext uri="{BB962C8B-B14F-4D97-AF65-F5344CB8AC3E}">
        <p14:creationId xmlns:p14="http://schemas.microsoft.com/office/powerpoint/2010/main" val="241497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en-GB" b="1" dirty="0">
                <a:solidFill>
                  <a:schemeClr val="bg1"/>
                </a:solidFill>
              </a:rPr>
              <a:t>PRINCE2 – 4 integrated elements</a:t>
            </a:r>
          </a:p>
        </p:txBody>
      </p:sp>
      <p:sp>
        <p:nvSpPr>
          <p:cNvPr id="4" name="Slide Number Placeholder 3">
            <a:extLst>
              <a:ext uri="{FF2B5EF4-FFF2-40B4-BE49-F238E27FC236}">
                <a16:creationId xmlns:a16="http://schemas.microsoft.com/office/drawing/2014/main" id="{711B769A-11E5-4A07-9117-8A06A4EF594A}"/>
              </a:ext>
            </a:extLst>
          </p:cNvPr>
          <p:cNvSpPr>
            <a:spLocks noGrp="1"/>
          </p:cNvSpPr>
          <p:nvPr>
            <p:ph type="sldNum" sz="quarter" idx="12"/>
          </p:nvPr>
        </p:nvSpPr>
        <p:spPr/>
        <p:txBody>
          <a:bodyPr/>
          <a:lstStyle/>
          <a:p>
            <a:fld id="{26990C22-86BC-4D3B-84EE-598C05EFCD07}" type="slidenum">
              <a:rPr lang="en-GB" smtClean="0"/>
              <a:t>23</a:t>
            </a:fld>
            <a:endParaRPr lang="en-GB"/>
          </a:p>
        </p:txBody>
      </p:sp>
      <p:sp>
        <p:nvSpPr>
          <p:cNvPr id="5" name="Content Placeholder 2">
            <a:extLst>
              <a:ext uri="{FF2B5EF4-FFF2-40B4-BE49-F238E27FC236}">
                <a16:creationId xmlns:a16="http://schemas.microsoft.com/office/drawing/2014/main" id="{AEB91294-5F3A-4F74-AB4C-C790A623A6CF}"/>
              </a:ext>
            </a:extLst>
          </p:cNvPr>
          <p:cNvSpPr txBox="1">
            <a:spLocks/>
          </p:cNvSpPr>
          <p:nvPr/>
        </p:nvSpPr>
        <p:spPr>
          <a:xfrm>
            <a:off x="628650" y="1949450"/>
            <a:ext cx="5264150" cy="427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GB" dirty="0"/>
              <a:t>Processes</a:t>
            </a:r>
          </a:p>
          <a:p>
            <a:pPr marL="971550" lvl="1" indent="-514350">
              <a:buFont typeface="+mj-lt"/>
              <a:buAutoNum type="romanLcPeriod"/>
            </a:pPr>
            <a:r>
              <a:rPr lang="en-GB" dirty="0"/>
              <a:t>Starting up a project</a:t>
            </a:r>
          </a:p>
          <a:p>
            <a:pPr marL="971550" lvl="1" indent="-514350">
              <a:buFont typeface="+mj-lt"/>
              <a:buAutoNum type="romanLcPeriod"/>
            </a:pPr>
            <a:r>
              <a:rPr lang="en-GB" dirty="0"/>
              <a:t>Directing a project</a:t>
            </a:r>
          </a:p>
          <a:p>
            <a:pPr marL="971550" lvl="1" indent="-514350">
              <a:buFont typeface="+mj-lt"/>
              <a:buAutoNum type="romanLcPeriod"/>
            </a:pPr>
            <a:r>
              <a:rPr lang="en-GB" dirty="0"/>
              <a:t>Initiating a project</a:t>
            </a:r>
          </a:p>
          <a:p>
            <a:pPr marL="971550" lvl="1" indent="-514350">
              <a:buFont typeface="+mj-lt"/>
              <a:buAutoNum type="romanLcPeriod"/>
            </a:pPr>
            <a:r>
              <a:rPr lang="en-GB" dirty="0"/>
              <a:t>Controlling a stage</a:t>
            </a:r>
          </a:p>
          <a:p>
            <a:pPr marL="971550" lvl="1" indent="-514350">
              <a:buFont typeface="+mj-lt"/>
              <a:buAutoNum type="romanLcPeriod"/>
            </a:pPr>
            <a:r>
              <a:rPr lang="en-GB" dirty="0"/>
              <a:t>Managing product delivery </a:t>
            </a:r>
          </a:p>
          <a:p>
            <a:pPr marL="971550" lvl="1" indent="-514350">
              <a:buFont typeface="+mj-lt"/>
              <a:buAutoNum type="romanLcPeriod"/>
            </a:pPr>
            <a:r>
              <a:rPr lang="en-GB" dirty="0"/>
              <a:t>Managing stage boundaries</a:t>
            </a:r>
          </a:p>
          <a:p>
            <a:pPr marL="971550" lvl="1" indent="-514350">
              <a:buFont typeface="+mj-lt"/>
              <a:buAutoNum type="romanLcPeriod"/>
            </a:pPr>
            <a:r>
              <a:rPr lang="en-GB" dirty="0"/>
              <a:t>Closing a project</a:t>
            </a:r>
          </a:p>
          <a:p>
            <a:endParaRPr lang="en-GB" dirty="0"/>
          </a:p>
          <a:p>
            <a:pPr marL="514350" indent="-514350">
              <a:buFont typeface="+mj-lt"/>
              <a:buAutoNum type="arabicPeriod" startAt="4"/>
            </a:pPr>
            <a:r>
              <a:rPr lang="en-GB" dirty="0"/>
              <a:t>Project Environment</a:t>
            </a:r>
          </a:p>
          <a:p>
            <a:pPr lvl="3"/>
            <a:endParaRPr lang="en-GB" dirty="0"/>
          </a:p>
        </p:txBody>
      </p:sp>
    </p:spTree>
    <p:extLst>
      <p:ext uri="{BB962C8B-B14F-4D97-AF65-F5344CB8AC3E}">
        <p14:creationId xmlns:p14="http://schemas.microsoft.com/office/powerpoint/2010/main" val="2003982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4B12-0B99-4E6A-92D1-3114C26051CF}"/>
              </a:ext>
            </a:extLst>
          </p:cNvPr>
          <p:cNvSpPr>
            <a:spLocks noGrp="1"/>
          </p:cNvSpPr>
          <p:nvPr>
            <p:ph type="title"/>
          </p:nvPr>
        </p:nvSpPr>
        <p:spPr>
          <a:solidFill>
            <a:srgbClr val="7030A0"/>
          </a:solidFill>
        </p:spPr>
        <p:txBody>
          <a:bodyPr/>
          <a:lstStyle/>
          <a:p>
            <a:r>
              <a:rPr lang="en-GB" dirty="0">
                <a:solidFill>
                  <a:schemeClr val="bg1"/>
                </a:solidFill>
                <a:latin typeface="+mn-lt"/>
              </a:rPr>
              <a:t>PRINCE2 video</a:t>
            </a:r>
          </a:p>
        </p:txBody>
      </p:sp>
      <p:sp>
        <p:nvSpPr>
          <p:cNvPr id="3" name="Content Placeholder 2">
            <a:extLst>
              <a:ext uri="{FF2B5EF4-FFF2-40B4-BE49-F238E27FC236}">
                <a16:creationId xmlns:a16="http://schemas.microsoft.com/office/drawing/2014/main" id="{D6FE5797-8D7C-41E8-A909-8742D7049041}"/>
              </a:ext>
            </a:extLst>
          </p:cNvPr>
          <p:cNvSpPr>
            <a:spLocks noGrp="1"/>
          </p:cNvSpPr>
          <p:nvPr>
            <p:ph idx="1"/>
          </p:nvPr>
        </p:nvSpPr>
        <p:spPr/>
        <p:txBody>
          <a:bodyPr/>
          <a:lstStyle/>
          <a:p>
            <a:r>
              <a:rPr lang="en-GB" dirty="0">
                <a:hlinkClick r:id="rId2"/>
              </a:rPr>
              <a:t>PRINCE2 explained in 30 minutes - YouTube</a:t>
            </a:r>
            <a:endParaRPr lang="en-GB" dirty="0"/>
          </a:p>
        </p:txBody>
      </p:sp>
      <p:sp>
        <p:nvSpPr>
          <p:cNvPr id="4" name="Slide Number Placeholder 3">
            <a:extLst>
              <a:ext uri="{FF2B5EF4-FFF2-40B4-BE49-F238E27FC236}">
                <a16:creationId xmlns:a16="http://schemas.microsoft.com/office/drawing/2014/main" id="{EA720035-7CBA-4F08-AF1F-EE8CEA4EE1DB}"/>
              </a:ext>
            </a:extLst>
          </p:cNvPr>
          <p:cNvSpPr>
            <a:spLocks noGrp="1"/>
          </p:cNvSpPr>
          <p:nvPr>
            <p:ph type="sldNum" sz="quarter" idx="12"/>
          </p:nvPr>
        </p:nvSpPr>
        <p:spPr/>
        <p:txBody>
          <a:bodyPr/>
          <a:lstStyle/>
          <a:p>
            <a:fld id="{26990C22-86BC-4D3B-84EE-598C05EFCD07}" type="slidenum">
              <a:rPr lang="en-GB" smtClean="0"/>
              <a:t>24</a:t>
            </a:fld>
            <a:endParaRPr lang="en-GB"/>
          </a:p>
        </p:txBody>
      </p:sp>
    </p:spTree>
    <p:extLst>
      <p:ext uri="{BB962C8B-B14F-4D97-AF65-F5344CB8AC3E}">
        <p14:creationId xmlns:p14="http://schemas.microsoft.com/office/powerpoint/2010/main" val="327324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normAutofit/>
          </a:bodyPr>
          <a:lstStyle/>
          <a:p>
            <a:r>
              <a:rPr lang="en-GB" sz="3600" b="1" dirty="0">
                <a:solidFill>
                  <a:schemeClr val="bg1"/>
                </a:solidFill>
              </a:rPr>
              <a:t>Project Management Body of Knowledge</a:t>
            </a:r>
          </a:p>
        </p:txBody>
      </p:sp>
      <p:sp>
        <p:nvSpPr>
          <p:cNvPr id="3" name="Content Placeholder 2"/>
          <p:cNvSpPr>
            <a:spLocks noGrp="1"/>
          </p:cNvSpPr>
          <p:nvPr>
            <p:ph idx="1"/>
          </p:nvPr>
        </p:nvSpPr>
        <p:spPr>
          <a:xfrm>
            <a:off x="628650" y="1825624"/>
            <a:ext cx="7886700" cy="4965701"/>
          </a:xfrm>
        </p:spPr>
        <p:txBody>
          <a:bodyPr>
            <a:normAutofit fontScale="92500" lnSpcReduction="10000"/>
          </a:bodyPr>
          <a:lstStyle/>
          <a:p>
            <a:r>
              <a:rPr lang="en-GB" dirty="0"/>
              <a:t>PMBOK</a:t>
            </a:r>
          </a:p>
          <a:p>
            <a:r>
              <a:rPr lang="en-GB" dirty="0"/>
              <a:t>Describes standard project management terminology, best practices and process guidelines</a:t>
            </a:r>
          </a:p>
          <a:p>
            <a:r>
              <a:rPr lang="en-GB" dirty="0"/>
              <a:t>Project Management Institute</a:t>
            </a:r>
          </a:p>
          <a:p>
            <a:r>
              <a:rPr lang="en-GB" dirty="0"/>
              <a:t>49 project management Processes</a:t>
            </a:r>
          </a:p>
          <a:p>
            <a:pPr lvl="1"/>
            <a:r>
              <a:rPr lang="en-GB" dirty="0"/>
              <a:t>overlap and interact throughout a project</a:t>
            </a:r>
          </a:p>
          <a:p>
            <a:pPr lvl="1"/>
            <a:r>
              <a:rPr lang="en-GB" dirty="0"/>
              <a:t>described in terms of inputs, tools, outputs</a:t>
            </a:r>
          </a:p>
          <a:p>
            <a:r>
              <a:rPr lang="en-GB" dirty="0"/>
              <a:t>10 Knowledge Areas</a:t>
            </a:r>
          </a:p>
          <a:p>
            <a:pPr lvl="1"/>
            <a:r>
              <a:rPr lang="en-GB" dirty="0"/>
              <a:t>Integration, Scope, Time, Cost, Quality, Human Resource, Communications, Risk, Procurement, Stakeholder</a:t>
            </a:r>
          </a:p>
          <a:p>
            <a:r>
              <a:rPr lang="en-GB" dirty="0"/>
              <a:t>5 Process Groups</a:t>
            </a:r>
          </a:p>
          <a:p>
            <a:pPr lvl="1"/>
            <a:r>
              <a:rPr lang="en-GB" dirty="0"/>
              <a:t>Initiating, Planning, Executing, Monitoring and Control, Closing</a:t>
            </a:r>
          </a:p>
          <a:p>
            <a:pPr lvl="1"/>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DF46F10B-7B60-42EF-9A9F-4C645CB0BFCF}"/>
              </a:ext>
            </a:extLst>
          </p:cNvPr>
          <p:cNvSpPr>
            <a:spLocks noGrp="1"/>
          </p:cNvSpPr>
          <p:nvPr>
            <p:ph type="sldNum" sz="quarter" idx="12"/>
          </p:nvPr>
        </p:nvSpPr>
        <p:spPr/>
        <p:txBody>
          <a:bodyPr/>
          <a:lstStyle/>
          <a:p>
            <a:fld id="{26990C22-86BC-4D3B-84EE-598C05EFCD07}" type="slidenum">
              <a:rPr lang="en-GB" smtClean="0"/>
              <a:t>25</a:t>
            </a:fld>
            <a:endParaRPr lang="en-GB"/>
          </a:p>
        </p:txBody>
      </p:sp>
    </p:spTree>
    <p:extLst>
      <p:ext uri="{BB962C8B-B14F-4D97-AF65-F5344CB8AC3E}">
        <p14:creationId xmlns:p14="http://schemas.microsoft.com/office/powerpoint/2010/main" val="293501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6631636"/>
              </p:ext>
            </p:extLst>
          </p:nvPr>
        </p:nvGraphicFramePr>
        <p:xfrm>
          <a:off x="107576" y="166088"/>
          <a:ext cx="8901953" cy="6569750"/>
        </p:xfrm>
        <a:graphic>
          <a:graphicData uri="http://schemas.openxmlformats.org/drawingml/2006/table">
            <a:tbl>
              <a:tblPr firstRow="1" bandRow="1">
                <a:tableStyleId>{5C22544A-7EE6-4342-B048-85BDC9FD1C3A}</a:tableStyleId>
              </a:tblPr>
              <a:tblGrid>
                <a:gridCol w="1449294">
                  <a:extLst>
                    <a:ext uri="{9D8B030D-6E8A-4147-A177-3AD203B41FA5}">
                      <a16:colId xmlns:a16="http://schemas.microsoft.com/office/drawing/2014/main" val="46468618"/>
                    </a:ext>
                  </a:extLst>
                </a:gridCol>
                <a:gridCol w="1293906">
                  <a:extLst>
                    <a:ext uri="{9D8B030D-6E8A-4147-A177-3AD203B41FA5}">
                      <a16:colId xmlns:a16="http://schemas.microsoft.com/office/drawing/2014/main" val="356865213"/>
                    </a:ext>
                  </a:extLst>
                </a:gridCol>
                <a:gridCol w="1604682">
                  <a:extLst>
                    <a:ext uri="{9D8B030D-6E8A-4147-A177-3AD203B41FA5}">
                      <a16:colId xmlns:a16="http://schemas.microsoft.com/office/drawing/2014/main" val="3711822820"/>
                    </a:ext>
                  </a:extLst>
                </a:gridCol>
                <a:gridCol w="1449294">
                  <a:extLst>
                    <a:ext uri="{9D8B030D-6E8A-4147-A177-3AD203B41FA5}">
                      <a16:colId xmlns:a16="http://schemas.microsoft.com/office/drawing/2014/main" val="3725358092"/>
                    </a:ext>
                  </a:extLst>
                </a:gridCol>
                <a:gridCol w="1822824">
                  <a:extLst>
                    <a:ext uri="{9D8B030D-6E8A-4147-A177-3AD203B41FA5}">
                      <a16:colId xmlns:a16="http://schemas.microsoft.com/office/drawing/2014/main" val="265706358"/>
                    </a:ext>
                  </a:extLst>
                </a:gridCol>
                <a:gridCol w="1281953">
                  <a:extLst>
                    <a:ext uri="{9D8B030D-6E8A-4147-A177-3AD203B41FA5}">
                      <a16:colId xmlns:a16="http://schemas.microsoft.com/office/drawing/2014/main" val="2359306593"/>
                    </a:ext>
                  </a:extLst>
                </a:gridCol>
              </a:tblGrid>
              <a:tr h="335619">
                <a:tc rowSpan="2">
                  <a:txBody>
                    <a:bodyPr/>
                    <a:lstStyle/>
                    <a:p>
                      <a:pPr algn="ctr"/>
                      <a:r>
                        <a:rPr lang="en-GB" sz="1600" dirty="0">
                          <a:solidFill>
                            <a:schemeClr val="tx1"/>
                          </a:solidFill>
                        </a:rPr>
                        <a:t>Knowledge </a:t>
                      </a:r>
                    </a:p>
                    <a:p>
                      <a:pPr algn="ctr"/>
                      <a:r>
                        <a:rPr lang="en-GB" sz="1600" dirty="0">
                          <a:solidFill>
                            <a:schemeClr val="tx1"/>
                          </a:solidFill>
                        </a:rPr>
                        <a:t>area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gridSpan="5">
                  <a:txBody>
                    <a:bodyPr/>
                    <a:lstStyle/>
                    <a:p>
                      <a:pPr algn="ctr"/>
                      <a:r>
                        <a:rPr lang="en-GB" sz="1600" dirty="0">
                          <a:solidFill>
                            <a:schemeClr val="tx1"/>
                          </a:solidFill>
                        </a:rPr>
                        <a:t>Project Management Process Groups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hMerge="1">
                  <a:txBody>
                    <a:bodyPr/>
                    <a:lstStyle/>
                    <a:p>
                      <a:endParaRPr lang="en-GB" dirty="0"/>
                    </a:p>
                  </a:txBody>
                  <a:tcPr>
                    <a:solidFill>
                      <a:schemeClr val="tx2">
                        <a:lumMod val="40000"/>
                        <a:lumOff val="60000"/>
                      </a:schemeClr>
                    </a:solidFill>
                  </a:tcPr>
                </a:tc>
                <a:tc hMerge="1">
                  <a:txBody>
                    <a:bodyPr/>
                    <a:lstStyle/>
                    <a:p>
                      <a:endParaRPr lang="en-GB" dirty="0"/>
                    </a:p>
                  </a:txBody>
                  <a:tcPr>
                    <a:solidFill>
                      <a:schemeClr val="tx2">
                        <a:lumMod val="40000"/>
                        <a:lumOff val="60000"/>
                      </a:schemeClr>
                    </a:solidFill>
                  </a:tcPr>
                </a:tc>
                <a:tc hMerge="1">
                  <a:txBody>
                    <a:bodyPr/>
                    <a:lstStyle/>
                    <a:p>
                      <a:endParaRPr lang="en-GB" dirty="0"/>
                    </a:p>
                  </a:txBody>
                  <a:tcPr>
                    <a:solidFill>
                      <a:schemeClr val="tx2">
                        <a:lumMod val="40000"/>
                        <a:lumOff val="60000"/>
                      </a:schemeClr>
                    </a:solidFill>
                  </a:tcPr>
                </a:tc>
                <a:tc hMerge="1">
                  <a:txBody>
                    <a:bodyPr/>
                    <a:lstStyle/>
                    <a:p>
                      <a:endParaRPr lang="en-GB" dirty="0"/>
                    </a:p>
                  </a:txBody>
                  <a:tcPr>
                    <a:solidFill>
                      <a:schemeClr val="tx2">
                        <a:lumMod val="40000"/>
                        <a:lumOff val="60000"/>
                      </a:schemeClr>
                    </a:solidFill>
                  </a:tcPr>
                </a:tc>
                <a:extLst>
                  <a:ext uri="{0D108BD9-81ED-4DB2-BD59-A6C34878D82A}">
                    <a16:rowId xmlns:a16="http://schemas.microsoft.com/office/drawing/2014/main" val="3070778527"/>
                  </a:ext>
                </a:extLst>
              </a:tr>
              <a:tr h="197429">
                <a:tc vMerge="1">
                  <a:txBody>
                    <a:bodyPr/>
                    <a:lstStyle/>
                    <a:p>
                      <a:endParaRPr lang="en-GB" dirty="0"/>
                    </a:p>
                  </a:txBody>
                  <a:tcPr>
                    <a:solidFill>
                      <a:schemeClr val="tx2">
                        <a:lumMod val="40000"/>
                        <a:lumOff val="60000"/>
                      </a:schemeClr>
                    </a:solidFill>
                  </a:tcPr>
                </a:tc>
                <a:tc>
                  <a:txBody>
                    <a:bodyPr/>
                    <a:lstStyle/>
                    <a:p>
                      <a:pPr algn="ctr"/>
                      <a:r>
                        <a:rPr lang="en-GB" sz="1200" dirty="0">
                          <a:solidFill>
                            <a:schemeClr val="tx1"/>
                          </a:solidFill>
                        </a:rPr>
                        <a:t>Initiating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GB" sz="1200" dirty="0">
                          <a:solidFill>
                            <a:schemeClr val="tx1"/>
                          </a:solidFill>
                        </a:rPr>
                        <a:t>Planning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GB" sz="1200" dirty="0">
                          <a:solidFill>
                            <a:schemeClr val="tx1"/>
                          </a:solidFill>
                        </a:rPr>
                        <a:t>Executing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GB" sz="1200" dirty="0">
                          <a:solidFill>
                            <a:schemeClr val="tx1"/>
                          </a:solidFill>
                        </a:rPr>
                        <a:t>Monitoring and Control</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GB" sz="1200" dirty="0">
                          <a:solidFill>
                            <a:schemeClr val="tx1"/>
                          </a:solidFill>
                        </a:rPr>
                        <a:t>Closing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36864324"/>
                  </a:ext>
                </a:extLst>
              </a:tr>
              <a:tr h="541005">
                <a:tc>
                  <a:txBody>
                    <a:bodyPr/>
                    <a:lstStyle/>
                    <a:p>
                      <a:pPr algn="ctr"/>
                      <a:r>
                        <a:rPr lang="en-GB" sz="1100" dirty="0">
                          <a:solidFill>
                            <a:schemeClr val="tx1"/>
                          </a:solidFill>
                        </a:rPr>
                        <a:t>Project</a:t>
                      </a:r>
                      <a:r>
                        <a:rPr lang="en-GB" sz="1100" baseline="0" dirty="0">
                          <a:solidFill>
                            <a:schemeClr val="tx1"/>
                          </a:solidFill>
                        </a:rPr>
                        <a:t> Integration Management</a:t>
                      </a:r>
                      <a:endParaRPr lang="en-GB" sz="11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r>
                        <a:rPr lang="en-GB" sz="1050" dirty="0">
                          <a:solidFill>
                            <a:schemeClr val="tx1"/>
                          </a:solidFill>
                        </a:rPr>
                        <a:t>Develop</a:t>
                      </a:r>
                      <a:r>
                        <a:rPr lang="en-GB" sz="1050" baseline="0" dirty="0">
                          <a:solidFill>
                            <a:schemeClr val="tx1"/>
                          </a:solidFill>
                        </a:rPr>
                        <a:t> project charter</a:t>
                      </a: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Develop project management plan</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Direct and manage project work</a:t>
                      </a:r>
                    </a:p>
                    <a:p>
                      <a:pPr marL="171450" indent="-171450">
                        <a:buFont typeface="Arial" panose="020B0604020202020204" pitchFamily="34" charset="0"/>
                        <a:buChar char="•"/>
                      </a:pPr>
                      <a:r>
                        <a:rPr lang="en-GB" sz="1050" dirty="0">
                          <a:solidFill>
                            <a:schemeClr val="tx1"/>
                          </a:solidFill>
                        </a:rPr>
                        <a:t>Manage</a:t>
                      </a:r>
                      <a:r>
                        <a:rPr lang="en-GB" sz="1050" baseline="0" dirty="0">
                          <a:solidFill>
                            <a:schemeClr val="tx1"/>
                          </a:solidFill>
                        </a:rPr>
                        <a:t> project knowledge</a:t>
                      </a: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Monitor and control project work</a:t>
                      </a:r>
                    </a:p>
                    <a:p>
                      <a:pPr marL="171450" indent="-171450">
                        <a:buFont typeface="Arial" panose="020B0604020202020204" pitchFamily="34" charset="0"/>
                        <a:buChar char="•"/>
                      </a:pPr>
                      <a:r>
                        <a:rPr lang="en-GB" sz="1050" dirty="0">
                          <a:solidFill>
                            <a:schemeClr val="tx1"/>
                          </a:solidFill>
                        </a:rPr>
                        <a:t>Perform integrated change control</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Close project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496788"/>
                  </a:ext>
                </a:extLst>
              </a:tr>
              <a:tr h="541005">
                <a:tc>
                  <a:txBody>
                    <a:bodyPr/>
                    <a:lstStyle/>
                    <a:p>
                      <a:pPr algn="ctr"/>
                      <a:r>
                        <a:rPr lang="en-GB" sz="1100" b="1" dirty="0">
                          <a:solidFill>
                            <a:schemeClr val="tx1"/>
                          </a:solidFill>
                        </a:rPr>
                        <a:t>Project Scope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scope management</a:t>
                      </a:r>
                    </a:p>
                    <a:p>
                      <a:pPr marL="171450" indent="-171450">
                        <a:buFont typeface="Arial" panose="020B0604020202020204" pitchFamily="34" charset="0"/>
                        <a:buChar char="•"/>
                      </a:pPr>
                      <a:r>
                        <a:rPr lang="en-GB" sz="1050" dirty="0">
                          <a:solidFill>
                            <a:schemeClr val="tx1"/>
                          </a:solidFill>
                        </a:rPr>
                        <a:t>Collect requirements</a:t>
                      </a:r>
                    </a:p>
                    <a:p>
                      <a:pPr marL="171450" indent="-171450">
                        <a:buFont typeface="Arial" panose="020B0604020202020204" pitchFamily="34" charset="0"/>
                        <a:buChar char="•"/>
                      </a:pPr>
                      <a:r>
                        <a:rPr lang="en-GB" sz="1050" dirty="0">
                          <a:solidFill>
                            <a:schemeClr val="tx1"/>
                          </a:solidFill>
                        </a:rPr>
                        <a:t>Define scope</a:t>
                      </a:r>
                    </a:p>
                    <a:p>
                      <a:pPr marL="171450" indent="-171450">
                        <a:buFont typeface="Arial" panose="020B0604020202020204" pitchFamily="34" charset="0"/>
                        <a:buChar char="•"/>
                      </a:pPr>
                      <a:r>
                        <a:rPr lang="en-GB" sz="1050" dirty="0">
                          <a:solidFill>
                            <a:schemeClr val="tx1"/>
                          </a:solidFill>
                        </a:rPr>
                        <a:t>Create</a:t>
                      </a:r>
                      <a:r>
                        <a:rPr lang="en-GB" sz="1050" baseline="0" dirty="0">
                          <a:solidFill>
                            <a:schemeClr val="tx1"/>
                          </a:solidFill>
                        </a:rPr>
                        <a:t> WBS</a:t>
                      </a: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Validate scope</a:t>
                      </a:r>
                    </a:p>
                    <a:p>
                      <a:pPr marL="171450" indent="-171450">
                        <a:buFont typeface="Arial" panose="020B0604020202020204" pitchFamily="34" charset="0"/>
                        <a:buChar char="•"/>
                      </a:pPr>
                      <a:r>
                        <a:rPr lang="en-GB" sz="1050" dirty="0">
                          <a:solidFill>
                            <a:schemeClr val="tx1"/>
                          </a:solidFill>
                        </a:rPr>
                        <a:t>Control scope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060669"/>
                  </a:ext>
                </a:extLst>
              </a:tr>
              <a:tr h="751452">
                <a:tc>
                  <a:txBody>
                    <a:bodyPr/>
                    <a:lstStyle/>
                    <a:p>
                      <a:pPr algn="ctr"/>
                      <a:r>
                        <a:rPr lang="en-GB" sz="1100" b="1" dirty="0">
                          <a:solidFill>
                            <a:schemeClr val="tx1"/>
                          </a:solidFill>
                        </a:rPr>
                        <a:t>Project Schedule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schedule management</a:t>
                      </a:r>
                    </a:p>
                    <a:p>
                      <a:pPr marL="171450" indent="-171450">
                        <a:buFont typeface="Arial" panose="020B0604020202020204" pitchFamily="34" charset="0"/>
                        <a:buChar char="•"/>
                      </a:pPr>
                      <a:r>
                        <a:rPr lang="en-GB" sz="1050" dirty="0">
                          <a:solidFill>
                            <a:schemeClr val="tx1"/>
                          </a:solidFill>
                        </a:rPr>
                        <a:t>Define activities</a:t>
                      </a:r>
                    </a:p>
                    <a:p>
                      <a:pPr marL="171450" indent="-171450">
                        <a:buFont typeface="Arial" panose="020B0604020202020204" pitchFamily="34" charset="0"/>
                        <a:buChar char="•"/>
                      </a:pPr>
                      <a:r>
                        <a:rPr lang="en-GB" sz="1050" dirty="0">
                          <a:solidFill>
                            <a:schemeClr val="tx1"/>
                          </a:solidFill>
                        </a:rPr>
                        <a:t>Sequence activities</a:t>
                      </a:r>
                    </a:p>
                    <a:p>
                      <a:pPr marL="171450" indent="-171450">
                        <a:buFont typeface="Arial" panose="020B0604020202020204" pitchFamily="34" charset="0"/>
                        <a:buChar char="•"/>
                      </a:pPr>
                      <a:r>
                        <a:rPr lang="en-GB" sz="1050" dirty="0">
                          <a:solidFill>
                            <a:schemeClr val="tx1"/>
                          </a:solidFill>
                        </a:rPr>
                        <a:t>Estimate activity durations</a:t>
                      </a:r>
                    </a:p>
                    <a:p>
                      <a:pPr marL="171450" indent="-171450">
                        <a:buFont typeface="Arial" panose="020B0604020202020204" pitchFamily="34" charset="0"/>
                        <a:buChar char="•"/>
                      </a:pPr>
                      <a:r>
                        <a:rPr lang="en-GB" sz="1050" dirty="0">
                          <a:solidFill>
                            <a:schemeClr val="tx1"/>
                          </a:solidFill>
                        </a:rPr>
                        <a:t>Develop schedule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Control schedule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735238"/>
                  </a:ext>
                </a:extLst>
              </a:tr>
              <a:tr h="411891">
                <a:tc>
                  <a:txBody>
                    <a:bodyPr/>
                    <a:lstStyle/>
                    <a:p>
                      <a:pPr algn="ctr"/>
                      <a:r>
                        <a:rPr lang="en-GB" sz="1100" dirty="0">
                          <a:solidFill>
                            <a:schemeClr val="tx1"/>
                          </a:solidFill>
                        </a:rPr>
                        <a:t>Project Cost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cost management</a:t>
                      </a:r>
                    </a:p>
                    <a:p>
                      <a:pPr marL="171450" indent="-171450">
                        <a:buFont typeface="Arial" panose="020B0604020202020204" pitchFamily="34" charset="0"/>
                        <a:buChar char="•"/>
                      </a:pPr>
                      <a:r>
                        <a:rPr lang="en-GB" sz="1050" dirty="0">
                          <a:solidFill>
                            <a:schemeClr val="tx1"/>
                          </a:solidFill>
                        </a:rPr>
                        <a:t>Estimate</a:t>
                      </a:r>
                      <a:r>
                        <a:rPr lang="en-GB" sz="1050" baseline="0" dirty="0">
                          <a:solidFill>
                            <a:schemeClr val="tx1"/>
                          </a:solidFill>
                        </a:rPr>
                        <a:t> costs</a:t>
                      </a:r>
                    </a:p>
                    <a:p>
                      <a:pPr marL="171450" indent="-171450">
                        <a:buFont typeface="Arial" panose="020B0604020202020204" pitchFamily="34" charset="0"/>
                        <a:buChar char="•"/>
                      </a:pPr>
                      <a:r>
                        <a:rPr lang="en-GB" sz="1050" baseline="0" dirty="0">
                          <a:solidFill>
                            <a:schemeClr val="tx1"/>
                          </a:solidFill>
                        </a:rPr>
                        <a:t>Determine budget</a:t>
                      </a: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Control costs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500374"/>
                  </a:ext>
                </a:extLst>
              </a:tr>
              <a:tr h="351988">
                <a:tc>
                  <a:txBody>
                    <a:bodyPr/>
                    <a:lstStyle/>
                    <a:p>
                      <a:pPr algn="ctr"/>
                      <a:r>
                        <a:rPr lang="en-GB" sz="1100" b="1" dirty="0">
                          <a:solidFill>
                            <a:schemeClr val="tx1"/>
                          </a:solidFill>
                        </a:rPr>
                        <a:t>Project</a:t>
                      </a:r>
                      <a:r>
                        <a:rPr lang="en-GB" sz="1100" b="1" baseline="0" dirty="0">
                          <a:solidFill>
                            <a:schemeClr val="tx1"/>
                          </a:solidFill>
                        </a:rPr>
                        <a:t> Quality Management</a:t>
                      </a:r>
                      <a:endParaRPr lang="en-GB" sz="1100" b="1"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quality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Manage quality</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Control quality</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80814"/>
                  </a:ext>
                </a:extLst>
              </a:tr>
              <a:tr h="389501">
                <a:tc>
                  <a:txBody>
                    <a:bodyPr/>
                    <a:lstStyle/>
                    <a:p>
                      <a:pPr algn="ctr"/>
                      <a:r>
                        <a:rPr lang="en-GB" sz="1100" dirty="0">
                          <a:solidFill>
                            <a:schemeClr val="tx1"/>
                          </a:solidFill>
                        </a:rPr>
                        <a:t>Project Resource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resource management</a:t>
                      </a:r>
                    </a:p>
                    <a:p>
                      <a:pPr marL="171450" indent="-171450">
                        <a:buFont typeface="Arial" panose="020B0604020202020204" pitchFamily="34" charset="0"/>
                        <a:buChar char="•"/>
                      </a:pPr>
                      <a:r>
                        <a:rPr lang="en-GB" sz="1050" dirty="0">
                          <a:solidFill>
                            <a:schemeClr val="tx1"/>
                          </a:solidFill>
                        </a:rPr>
                        <a:t>Estimate activity resources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Acquire resources</a:t>
                      </a:r>
                    </a:p>
                    <a:p>
                      <a:pPr marL="171450" indent="-171450">
                        <a:buFont typeface="Arial" panose="020B0604020202020204" pitchFamily="34" charset="0"/>
                        <a:buChar char="•"/>
                      </a:pPr>
                      <a:r>
                        <a:rPr lang="en-GB" sz="1050" dirty="0">
                          <a:solidFill>
                            <a:schemeClr val="tx1"/>
                          </a:solidFill>
                        </a:rPr>
                        <a:t>Develop team</a:t>
                      </a:r>
                    </a:p>
                    <a:p>
                      <a:pPr marL="171450" indent="-171450">
                        <a:buFont typeface="Arial" panose="020B0604020202020204" pitchFamily="34" charset="0"/>
                        <a:buChar char="•"/>
                      </a:pPr>
                      <a:r>
                        <a:rPr lang="en-GB" sz="1050" dirty="0">
                          <a:solidFill>
                            <a:schemeClr val="tx1"/>
                          </a:solidFill>
                        </a:rPr>
                        <a:t>Manage team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Control resources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327331"/>
                  </a:ext>
                </a:extLst>
              </a:tr>
              <a:tr h="343802">
                <a:tc>
                  <a:txBody>
                    <a:bodyPr/>
                    <a:lstStyle/>
                    <a:p>
                      <a:pPr algn="ctr"/>
                      <a:r>
                        <a:rPr lang="en-GB" sz="1100" dirty="0">
                          <a:solidFill>
                            <a:schemeClr val="tx1"/>
                          </a:solidFill>
                        </a:rPr>
                        <a:t>Project Communication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communications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Manage communications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Monitor communications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3263"/>
                  </a:ext>
                </a:extLst>
              </a:tr>
              <a:tr h="908835">
                <a:tc>
                  <a:txBody>
                    <a:bodyPr/>
                    <a:lstStyle/>
                    <a:p>
                      <a:pPr algn="ctr"/>
                      <a:r>
                        <a:rPr lang="en-GB" sz="1100" dirty="0">
                          <a:solidFill>
                            <a:schemeClr val="tx1"/>
                          </a:solidFill>
                        </a:rPr>
                        <a:t>Project Risk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risk management</a:t>
                      </a:r>
                    </a:p>
                    <a:p>
                      <a:pPr marL="171450" indent="-171450">
                        <a:buFont typeface="Arial" panose="020B0604020202020204" pitchFamily="34" charset="0"/>
                        <a:buChar char="•"/>
                      </a:pPr>
                      <a:r>
                        <a:rPr lang="en-GB" sz="1050" dirty="0">
                          <a:solidFill>
                            <a:schemeClr val="tx1"/>
                          </a:solidFill>
                        </a:rPr>
                        <a:t>Identify risks</a:t>
                      </a:r>
                    </a:p>
                    <a:p>
                      <a:pPr marL="171450" indent="-171450">
                        <a:buFont typeface="Arial" panose="020B0604020202020204" pitchFamily="34" charset="0"/>
                        <a:buChar char="•"/>
                      </a:pPr>
                      <a:r>
                        <a:rPr lang="en-GB" sz="1050" dirty="0">
                          <a:solidFill>
                            <a:schemeClr val="tx1"/>
                          </a:solidFill>
                        </a:rPr>
                        <a:t>Perform qualitative risk analysis</a:t>
                      </a:r>
                    </a:p>
                    <a:p>
                      <a:pPr marL="171450" indent="-171450">
                        <a:buFont typeface="Arial" panose="020B0604020202020204" pitchFamily="34" charset="0"/>
                        <a:buChar char="•"/>
                      </a:pPr>
                      <a:r>
                        <a:rPr lang="en-GB" sz="1050" dirty="0">
                          <a:solidFill>
                            <a:schemeClr val="tx1"/>
                          </a:solidFill>
                        </a:rPr>
                        <a:t>Perform quantitative risk analysis</a:t>
                      </a:r>
                    </a:p>
                    <a:p>
                      <a:pPr marL="171450" indent="-171450">
                        <a:buFont typeface="Arial" panose="020B0604020202020204" pitchFamily="34" charset="0"/>
                        <a:buChar char="•"/>
                      </a:pPr>
                      <a:r>
                        <a:rPr lang="en-GB" sz="1050" dirty="0">
                          <a:solidFill>
                            <a:schemeClr val="tx1"/>
                          </a:solidFill>
                        </a:rPr>
                        <a:t>Plan risk responses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Implement</a:t>
                      </a:r>
                      <a:r>
                        <a:rPr lang="en-GB" sz="1050" baseline="0" dirty="0">
                          <a:solidFill>
                            <a:schemeClr val="tx1"/>
                          </a:solidFill>
                        </a:rPr>
                        <a:t> risk responses</a:t>
                      </a: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Monitor risks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0488129"/>
                  </a:ext>
                </a:extLst>
              </a:tr>
              <a:tr h="317371">
                <a:tc>
                  <a:txBody>
                    <a:bodyPr/>
                    <a:lstStyle/>
                    <a:p>
                      <a:pPr algn="ctr"/>
                      <a:r>
                        <a:rPr lang="en-GB" sz="1100" dirty="0">
                          <a:solidFill>
                            <a:schemeClr val="tx1"/>
                          </a:solidFill>
                        </a:rPr>
                        <a:t>Project Procurement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endParaRPr lang="en-GB" sz="105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procurement management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Conduct procurements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solidFill>
                            <a:schemeClr val="tx1"/>
                          </a:solidFill>
                        </a:rPr>
                        <a:t>Control procurements</a:t>
                      </a:r>
                    </a:p>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265927"/>
                  </a:ext>
                </a:extLst>
              </a:tr>
              <a:tr h="365052">
                <a:tc>
                  <a:txBody>
                    <a:bodyPr/>
                    <a:lstStyle/>
                    <a:p>
                      <a:pPr algn="ctr"/>
                      <a:r>
                        <a:rPr lang="en-GB" sz="1100" dirty="0">
                          <a:solidFill>
                            <a:schemeClr val="tx1"/>
                          </a:solidFill>
                        </a:rPr>
                        <a:t>Project Stakeholder</a:t>
                      </a:r>
                      <a:r>
                        <a:rPr lang="en-GB" sz="1100" baseline="0" dirty="0">
                          <a:solidFill>
                            <a:schemeClr val="tx1"/>
                          </a:solidFill>
                        </a:rPr>
                        <a:t> Management</a:t>
                      </a:r>
                      <a:endParaRPr lang="en-GB" sz="11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171450" indent="-171450">
                        <a:buFont typeface="Arial" panose="020B0604020202020204" pitchFamily="34" charset="0"/>
                        <a:buChar char="•"/>
                      </a:pPr>
                      <a:r>
                        <a:rPr lang="en-GB" sz="1050" dirty="0">
                          <a:solidFill>
                            <a:schemeClr val="tx1"/>
                          </a:solidFill>
                        </a:rPr>
                        <a:t>Identify stakeholders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Plan stakeholder engagement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Manage stakeholder engagement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050" dirty="0">
                          <a:solidFill>
                            <a:schemeClr val="tx1"/>
                          </a:solidFill>
                        </a:rPr>
                        <a:t>Monitor stake holder engagement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endParaRPr lang="en-GB" sz="105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264898"/>
                  </a:ext>
                </a:extLst>
              </a:tr>
            </a:tbl>
          </a:graphicData>
        </a:graphic>
      </p:graphicFrame>
      <p:sp>
        <p:nvSpPr>
          <p:cNvPr id="3" name="Slide Number Placeholder 2">
            <a:extLst>
              <a:ext uri="{FF2B5EF4-FFF2-40B4-BE49-F238E27FC236}">
                <a16:creationId xmlns:a16="http://schemas.microsoft.com/office/drawing/2014/main" id="{AD2C043B-25D2-47A1-9B62-F363AF9D2717}"/>
              </a:ext>
            </a:extLst>
          </p:cNvPr>
          <p:cNvSpPr>
            <a:spLocks noGrp="1"/>
          </p:cNvSpPr>
          <p:nvPr>
            <p:ph type="sldNum" sz="quarter" idx="12"/>
          </p:nvPr>
        </p:nvSpPr>
        <p:spPr/>
        <p:txBody>
          <a:bodyPr/>
          <a:lstStyle/>
          <a:p>
            <a:fld id="{26990C22-86BC-4D3B-84EE-598C05EFCD07}" type="slidenum">
              <a:rPr lang="en-GB" smtClean="0"/>
              <a:t>26</a:t>
            </a:fld>
            <a:endParaRPr lang="en-GB"/>
          </a:p>
        </p:txBody>
      </p:sp>
    </p:spTree>
    <p:extLst>
      <p:ext uri="{BB962C8B-B14F-4D97-AF65-F5344CB8AC3E}">
        <p14:creationId xmlns:p14="http://schemas.microsoft.com/office/powerpoint/2010/main" val="404499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D3BF-74D3-4BEE-84AA-86F1C756BEBF}"/>
              </a:ext>
            </a:extLst>
          </p:cNvPr>
          <p:cNvSpPr>
            <a:spLocks noGrp="1"/>
          </p:cNvSpPr>
          <p:nvPr>
            <p:ph type="title"/>
          </p:nvPr>
        </p:nvSpPr>
        <p:spPr>
          <a:solidFill>
            <a:srgbClr val="7030A0"/>
          </a:solidFill>
        </p:spPr>
        <p:txBody>
          <a:bodyPr/>
          <a:lstStyle/>
          <a:p>
            <a:r>
              <a:rPr lang="en-GB" dirty="0">
                <a:solidFill>
                  <a:schemeClr val="bg1"/>
                </a:solidFill>
                <a:latin typeface="+mn-lt"/>
              </a:rPr>
              <a:t>What’s coming next…</a:t>
            </a:r>
          </a:p>
        </p:txBody>
      </p:sp>
      <p:sp>
        <p:nvSpPr>
          <p:cNvPr id="3" name="Content Placeholder 2">
            <a:extLst>
              <a:ext uri="{FF2B5EF4-FFF2-40B4-BE49-F238E27FC236}">
                <a16:creationId xmlns:a16="http://schemas.microsoft.com/office/drawing/2014/main" id="{C56554BD-5B0B-493F-9B2A-0A3CAB20A42D}"/>
              </a:ext>
            </a:extLst>
          </p:cNvPr>
          <p:cNvSpPr>
            <a:spLocks noGrp="1"/>
          </p:cNvSpPr>
          <p:nvPr>
            <p:ph idx="1"/>
          </p:nvPr>
        </p:nvSpPr>
        <p:spPr/>
        <p:txBody>
          <a:bodyPr/>
          <a:lstStyle/>
          <a:p>
            <a:r>
              <a:rPr lang="en-GB" dirty="0"/>
              <a:t>Scope management</a:t>
            </a:r>
          </a:p>
          <a:p>
            <a:r>
              <a:rPr lang="en-GB" dirty="0"/>
              <a:t>Schedule </a:t>
            </a:r>
            <a:r>
              <a:rPr lang="en-GB" dirty="0" err="1"/>
              <a:t>managment</a:t>
            </a:r>
            <a:endParaRPr lang="en-GB" dirty="0"/>
          </a:p>
        </p:txBody>
      </p:sp>
      <p:sp>
        <p:nvSpPr>
          <p:cNvPr id="4" name="Slide Number Placeholder 3">
            <a:extLst>
              <a:ext uri="{FF2B5EF4-FFF2-40B4-BE49-F238E27FC236}">
                <a16:creationId xmlns:a16="http://schemas.microsoft.com/office/drawing/2014/main" id="{A78E6CFB-1F40-4F57-B842-983A93587F51}"/>
              </a:ext>
            </a:extLst>
          </p:cNvPr>
          <p:cNvSpPr>
            <a:spLocks noGrp="1"/>
          </p:cNvSpPr>
          <p:nvPr>
            <p:ph type="sldNum" sz="quarter" idx="12"/>
          </p:nvPr>
        </p:nvSpPr>
        <p:spPr/>
        <p:txBody>
          <a:bodyPr/>
          <a:lstStyle/>
          <a:p>
            <a:fld id="{26990C22-86BC-4D3B-84EE-598C05EFCD07}" type="slidenum">
              <a:rPr lang="en-GB" smtClean="0"/>
              <a:t>27</a:t>
            </a:fld>
            <a:endParaRPr lang="en-GB"/>
          </a:p>
        </p:txBody>
      </p:sp>
    </p:spTree>
    <p:extLst>
      <p:ext uri="{BB962C8B-B14F-4D97-AF65-F5344CB8AC3E}">
        <p14:creationId xmlns:p14="http://schemas.microsoft.com/office/powerpoint/2010/main" val="118991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7424"/>
          </a:xfrm>
          <a:solidFill>
            <a:srgbClr val="7030A0"/>
          </a:solidFill>
        </p:spPr>
        <p:txBody>
          <a:bodyPr/>
          <a:lstStyle/>
          <a:p>
            <a:r>
              <a:rPr lang="en-GB" b="1" dirty="0">
                <a:solidFill>
                  <a:schemeClr val="bg1"/>
                </a:solidFill>
              </a:rPr>
              <a:t>Waterfall model</a:t>
            </a:r>
          </a:p>
        </p:txBody>
      </p:sp>
      <p:sp>
        <p:nvSpPr>
          <p:cNvPr id="3" name="Content Placeholder 2"/>
          <p:cNvSpPr>
            <a:spLocks noGrp="1"/>
          </p:cNvSpPr>
          <p:nvPr>
            <p:ph idx="1"/>
          </p:nvPr>
        </p:nvSpPr>
        <p:spPr>
          <a:xfrm>
            <a:off x="457200" y="1600200"/>
            <a:ext cx="8435280" cy="5069160"/>
          </a:xfrm>
        </p:spPr>
        <p:txBody>
          <a:bodyPr>
            <a:noAutofit/>
          </a:bodyPr>
          <a:lstStyle/>
          <a:p>
            <a:r>
              <a:rPr lang="en-GB" dirty="0"/>
              <a:t>O</a:t>
            </a:r>
            <a:r>
              <a:rPr lang="en-GB" sz="2800" dirty="0"/>
              <a:t>ne-shot or once-through approach</a:t>
            </a:r>
          </a:p>
          <a:p>
            <a:r>
              <a:rPr lang="en-GB" dirty="0"/>
              <a:t>E</a:t>
            </a:r>
            <a:r>
              <a:rPr lang="en-GB" sz="2800" dirty="0"/>
              <a:t>ach </a:t>
            </a:r>
            <a:r>
              <a:rPr lang="en-GB" dirty="0"/>
              <a:t>stage </a:t>
            </a:r>
            <a:r>
              <a:rPr lang="en-GB" sz="2800" dirty="0"/>
              <a:t>cascades into the next</a:t>
            </a:r>
          </a:p>
          <a:p>
            <a:r>
              <a:rPr lang="en-GB" dirty="0"/>
              <a:t>Stages occur </a:t>
            </a:r>
            <a:r>
              <a:rPr lang="en-GB" sz="2800" dirty="0"/>
              <a:t>in strict sequence</a:t>
            </a:r>
          </a:p>
          <a:p>
            <a:r>
              <a:rPr lang="en-GB" sz="2800" dirty="0"/>
              <a:t>Stage </a:t>
            </a:r>
            <a:r>
              <a:rPr lang="en-GB" dirty="0"/>
              <a:t>only starts when previous stage is complete</a:t>
            </a:r>
          </a:p>
          <a:p>
            <a:r>
              <a:rPr lang="en-GB" dirty="0"/>
              <a:t>Planning and quality control are key</a:t>
            </a:r>
          </a:p>
          <a:p>
            <a:r>
              <a:rPr lang="en-GB" dirty="0"/>
              <a:t>Works well when requirements are clearly defined</a:t>
            </a:r>
          </a:p>
          <a:p>
            <a:r>
              <a:rPr lang="en-GB" dirty="0"/>
              <a:t>Works well when there is little change</a:t>
            </a:r>
          </a:p>
          <a:p>
            <a:r>
              <a:rPr lang="en-GB" dirty="0"/>
              <a:t>Traditionally used widely for IT projects</a:t>
            </a:r>
          </a:p>
        </p:txBody>
      </p:sp>
      <p:sp>
        <p:nvSpPr>
          <p:cNvPr id="4" name="Slide Number Placeholder 3"/>
          <p:cNvSpPr>
            <a:spLocks noGrp="1"/>
          </p:cNvSpPr>
          <p:nvPr>
            <p:ph type="sldNum" sz="quarter" idx="12"/>
          </p:nvPr>
        </p:nvSpPr>
        <p:spPr/>
        <p:txBody>
          <a:bodyPr/>
          <a:lstStyle/>
          <a:p>
            <a:fld id="{46715AA1-2872-4286-8709-0F8D6356E06F}" type="slidenum">
              <a:rPr lang="en-GB" smtClean="0"/>
              <a:pPr/>
              <a:t>3</a:t>
            </a:fld>
            <a:endParaRPr lang="en-GB"/>
          </a:p>
        </p:txBody>
      </p:sp>
    </p:spTree>
    <p:extLst>
      <p:ext uri="{BB962C8B-B14F-4D97-AF65-F5344CB8AC3E}">
        <p14:creationId xmlns:p14="http://schemas.microsoft.com/office/powerpoint/2010/main" val="374619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715AA1-2872-4286-8709-0F8D6356E06F}" type="slidenum">
              <a:rPr lang="en-GB" smtClean="0"/>
              <a:pPr/>
              <a:t>4</a:t>
            </a:fld>
            <a:endParaRPr lang="en-GB"/>
          </a:p>
        </p:txBody>
      </p:sp>
      <p:sp>
        <p:nvSpPr>
          <p:cNvPr id="3" name="Rectangle 2"/>
          <p:cNvSpPr/>
          <p:nvPr/>
        </p:nvSpPr>
        <p:spPr>
          <a:xfrm>
            <a:off x="251520" y="18864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Requirements</a:t>
            </a:r>
          </a:p>
        </p:txBody>
      </p:sp>
      <p:sp>
        <p:nvSpPr>
          <p:cNvPr id="5" name="Rectangle 4"/>
          <p:cNvSpPr/>
          <p:nvPr/>
        </p:nvSpPr>
        <p:spPr>
          <a:xfrm>
            <a:off x="1187624" y="126876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Design</a:t>
            </a:r>
          </a:p>
        </p:txBody>
      </p:sp>
      <p:sp>
        <p:nvSpPr>
          <p:cNvPr id="6" name="Rectangle 5"/>
          <p:cNvSpPr/>
          <p:nvPr/>
        </p:nvSpPr>
        <p:spPr>
          <a:xfrm>
            <a:off x="2123728" y="234888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Implement</a:t>
            </a:r>
          </a:p>
        </p:txBody>
      </p:sp>
      <p:sp>
        <p:nvSpPr>
          <p:cNvPr id="7" name="Rectangle 6"/>
          <p:cNvSpPr/>
          <p:nvPr/>
        </p:nvSpPr>
        <p:spPr>
          <a:xfrm>
            <a:off x="3059832" y="342900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a:t>
            </a:r>
          </a:p>
        </p:txBody>
      </p:sp>
      <p:sp>
        <p:nvSpPr>
          <p:cNvPr id="8" name="Rectangle 7"/>
          <p:cNvSpPr/>
          <p:nvPr/>
        </p:nvSpPr>
        <p:spPr>
          <a:xfrm>
            <a:off x="3995936" y="450912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Deploy</a:t>
            </a:r>
          </a:p>
        </p:txBody>
      </p:sp>
      <p:sp>
        <p:nvSpPr>
          <p:cNvPr id="9" name="Rectangle 8"/>
          <p:cNvSpPr/>
          <p:nvPr/>
        </p:nvSpPr>
        <p:spPr>
          <a:xfrm>
            <a:off x="4932040" y="558924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Maintain</a:t>
            </a:r>
          </a:p>
        </p:txBody>
      </p:sp>
      <p:cxnSp>
        <p:nvCxnSpPr>
          <p:cNvPr id="13" name="Straight Arrow Connector 12"/>
          <p:cNvCxnSpPr/>
          <p:nvPr/>
        </p:nvCxnSpPr>
        <p:spPr>
          <a:xfrm>
            <a:off x="1907704" y="90872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43808" y="198884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9912" y="306896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44008" y="414908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80112" y="522920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60291" y="323865"/>
            <a:ext cx="4392477" cy="584775"/>
          </a:xfrm>
          <a:prstGeom prst="rect">
            <a:avLst/>
          </a:prstGeom>
          <a:solidFill>
            <a:srgbClr val="7030A0"/>
          </a:solidFill>
        </p:spPr>
        <p:txBody>
          <a:bodyPr wrap="square" rtlCol="0">
            <a:spAutoFit/>
          </a:bodyPr>
          <a:lstStyle/>
          <a:p>
            <a:r>
              <a:rPr lang="en-GB" sz="3200" b="1" dirty="0">
                <a:solidFill>
                  <a:schemeClr val="bg1"/>
                </a:solidFill>
              </a:rPr>
              <a:t>The Waterfall model</a:t>
            </a:r>
          </a:p>
        </p:txBody>
      </p:sp>
    </p:spTree>
    <p:extLst>
      <p:ext uri="{BB962C8B-B14F-4D97-AF65-F5344CB8AC3E}">
        <p14:creationId xmlns:p14="http://schemas.microsoft.com/office/powerpoint/2010/main" val="187661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715AA1-2872-4286-8709-0F8D6356E06F}" type="slidenum">
              <a:rPr lang="en-GB" smtClean="0"/>
              <a:pPr/>
              <a:t>5</a:t>
            </a:fld>
            <a:endParaRPr lang="en-GB"/>
          </a:p>
        </p:txBody>
      </p:sp>
      <p:sp>
        <p:nvSpPr>
          <p:cNvPr id="4" name="TextBox 3"/>
          <p:cNvSpPr txBox="1"/>
          <p:nvPr/>
        </p:nvSpPr>
        <p:spPr>
          <a:xfrm>
            <a:off x="251520" y="188640"/>
            <a:ext cx="6758880" cy="584775"/>
          </a:xfrm>
          <a:prstGeom prst="rect">
            <a:avLst/>
          </a:prstGeom>
          <a:solidFill>
            <a:srgbClr val="7030A0"/>
          </a:solidFill>
        </p:spPr>
        <p:txBody>
          <a:bodyPr wrap="square" rtlCol="0">
            <a:spAutoFit/>
          </a:bodyPr>
          <a:lstStyle/>
          <a:p>
            <a:r>
              <a:rPr lang="en-GB" sz="3200" b="1" dirty="0">
                <a:solidFill>
                  <a:schemeClr val="bg1"/>
                </a:solidFill>
              </a:rPr>
              <a:t>A </a:t>
            </a:r>
            <a:r>
              <a:rPr lang="en-GB" sz="3200" b="1" i="1" dirty="0">
                <a:solidFill>
                  <a:schemeClr val="bg1"/>
                </a:solidFill>
              </a:rPr>
              <a:t>(modified) </a:t>
            </a:r>
            <a:r>
              <a:rPr lang="en-GB" sz="3200" b="1" dirty="0">
                <a:solidFill>
                  <a:schemeClr val="bg1"/>
                </a:solidFill>
              </a:rPr>
              <a:t>Waterfall model</a:t>
            </a:r>
          </a:p>
        </p:txBody>
      </p:sp>
      <p:sp>
        <p:nvSpPr>
          <p:cNvPr id="6" name="TextBox 5"/>
          <p:cNvSpPr txBox="1"/>
          <p:nvPr/>
        </p:nvSpPr>
        <p:spPr>
          <a:xfrm>
            <a:off x="4499992" y="1340768"/>
            <a:ext cx="4572000" cy="4524315"/>
          </a:xfrm>
          <a:prstGeom prst="rect">
            <a:avLst/>
          </a:prstGeom>
          <a:noFill/>
          <a:ln>
            <a:solidFill>
              <a:schemeClr val="tx1"/>
            </a:solidFill>
          </a:ln>
        </p:spPr>
        <p:txBody>
          <a:bodyPr wrap="square" rtlCol="0">
            <a:spAutoFit/>
          </a:bodyPr>
          <a:lstStyle/>
          <a:p>
            <a:r>
              <a:rPr lang="en-US" dirty="0"/>
              <a:t>This version of the Waterfall model described in Bob Hughes’ book offers possible improvement of the original in that it provides some scope for re-working stages once they have been completed.</a:t>
            </a:r>
          </a:p>
          <a:p>
            <a:endParaRPr lang="en-US" dirty="0"/>
          </a:p>
          <a:p>
            <a:r>
              <a:rPr lang="en-US" dirty="0"/>
              <a:t>The approach provides for feedback loops that are activated when there is a need to revisit an earlier stage (e.g. to re-design or recode)</a:t>
            </a:r>
          </a:p>
          <a:p>
            <a:endParaRPr lang="en-US" dirty="0"/>
          </a:p>
          <a:p>
            <a:r>
              <a:rPr lang="en-US" dirty="0"/>
              <a:t>This could well require extensive re-planning</a:t>
            </a:r>
          </a:p>
          <a:p>
            <a:endParaRPr lang="en-US" dirty="0"/>
          </a:p>
          <a:p>
            <a:r>
              <a:rPr lang="en-US" dirty="0"/>
              <a:t>There are quality control activities at each phase in an attempt to limit the need to revisit phases after they are signed off</a:t>
            </a:r>
          </a:p>
          <a:p>
            <a:endParaRPr lang="en-GB" dirty="0"/>
          </a:p>
        </p:txBody>
      </p:sp>
      <p:grpSp>
        <p:nvGrpSpPr>
          <p:cNvPr id="3" name="Group 2">
            <a:extLst>
              <a:ext uri="{FF2B5EF4-FFF2-40B4-BE49-F238E27FC236}">
                <a16:creationId xmlns:a16="http://schemas.microsoft.com/office/drawing/2014/main" id="{3B5158AF-8BB7-4E81-B336-3BAB619BD3D1}"/>
              </a:ext>
            </a:extLst>
          </p:cNvPr>
          <p:cNvGrpSpPr/>
          <p:nvPr/>
        </p:nvGrpSpPr>
        <p:grpSpPr>
          <a:xfrm>
            <a:off x="251520" y="1245916"/>
            <a:ext cx="3964880" cy="5110435"/>
            <a:chOff x="251520" y="188640"/>
            <a:chExt cx="6480720" cy="6120600"/>
          </a:xfrm>
        </p:grpSpPr>
        <p:sp>
          <p:nvSpPr>
            <p:cNvPr id="7" name="Rectangle 6">
              <a:extLst>
                <a:ext uri="{FF2B5EF4-FFF2-40B4-BE49-F238E27FC236}">
                  <a16:creationId xmlns:a16="http://schemas.microsoft.com/office/drawing/2014/main" id="{C6C2ED2A-EAB1-4824-9945-2D55E6C1837A}"/>
                </a:ext>
              </a:extLst>
            </p:cNvPr>
            <p:cNvSpPr/>
            <p:nvPr/>
          </p:nvSpPr>
          <p:spPr>
            <a:xfrm>
              <a:off x="251520" y="18864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Requirements</a:t>
              </a:r>
            </a:p>
          </p:txBody>
        </p:sp>
        <p:sp>
          <p:nvSpPr>
            <p:cNvPr id="8" name="Rectangle 7">
              <a:extLst>
                <a:ext uri="{FF2B5EF4-FFF2-40B4-BE49-F238E27FC236}">
                  <a16:creationId xmlns:a16="http://schemas.microsoft.com/office/drawing/2014/main" id="{7400C3AF-E233-4811-AE91-FAA1F936603C}"/>
                </a:ext>
              </a:extLst>
            </p:cNvPr>
            <p:cNvSpPr/>
            <p:nvPr/>
          </p:nvSpPr>
          <p:spPr>
            <a:xfrm>
              <a:off x="1187624" y="126876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Design</a:t>
              </a:r>
            </a:p>
          </p:txBody>
        </p:sp>
        <p:sp>
          <p:nvSpPr>
            <p:cNvPr id="9" name="Rectangle 8">
              <a:extLst>
                <a:ext uri="{FF2B5EF4-FFF2-40B4-BE49-F238E27FC236}">
                  <a16:creationId xmlns:a16="http://schemas.microsoft.com/office/drawing/2014/main" id="{85196B11-074C-482A-A72F-1ED24F3B9ADC}"/>
                </a:ext>
              </a:extLst>
            </p:cNvPr>
            <p:cNvSpPr/>
            <p:nvPr/>
          </p:nvSpPr>
          <p:spPr>
            <a:xfrm>
              <a:off x="2123728" y="234888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Implement</a:t>
              </a:r>
            </a:p>
          </p:txBody>
        </p:sp>
        <p:sp>
          <p:nvSpPr>
            <p:cNvPr id="10" name="Rectangle 9">
              <a:extLst>
                <a:ext uri="{FF2B5EF4-FFF2-40B4-BE49-F238E27FC236}">
                  <a16:creationId xmlns:a16="http://schemas.microsoft.com/office/drawing/2014/main" id="{C10C22E7-28E9-4D6B-B29B-267E565B71F0}"/>
                </a:ext>
              </a:extLst>
            </p:cNvPr>
            <p:cNvSpPr/>
            <p:nvPr/>
          </p:nvSpPr>
          <p:spPr>
            <a:xfrm>
              <a:off x="3059832" y="342900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a:t>
              </a:r>
            </a:p>
          </p:txBody>
        </p:sp>
        <p:sp>
          <p:nvSpPr>
            <p:cNvPr id="11" name="Rectangle 10">
              <a:extLst>
                <a:ext uri="{FF2B5EF4-FFF2-40B4-BE49-F238E27FC236}">
                  <a16:creationId xmlns:a16="http://schemas.microsoft.com/office/drawing/2014/main" id="{0BF0F04D-E7B1-425E-8AFA-D3B467504124}"/>
                </a:ext>
              </a:extLst>
            </p:cNvPr>
            <p:cNvSpPr/>
            <p:nvPr/>
          </p:nvSpPr>
          <p:spPr>
            <a:xfrm>
              <a:off x="3995936" y="450912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Deploy</a:t>
              </a:r>
            </a:p>
          </p:txBody>
        </p:sp>
        <p:sp>
          <p:nvSpPr>
            <p:cNvPr id="12" name="Rectangle 11">
              <a:extLst>
                <a:ext uri="{FF2B5EF4-FFF2-40B4-BE49-F238E27FC236}">
                  <a16:creationId xmlns:a16="http://schemas.microsoft.com/office/drawing/2014/main" id="{2B2EC098-0FD8-4829-A54E-AC4B343217DE}"/>
                </a:ext>
              </a:extLst>
            </p:cNvPr>
            <p:cNvSpPr/>
            <p:nvPr/>
          </p:nvSpPr>
          <p:spPr>
            <a:xfrm>
              <a:off x="4932040" y="5589240"/>
              <a:ext cx="1800200" cy="7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Maintain</a:t>
              </a:r>
            </a:p>
          </p:txBody>
        </p:sp>
        <p:cxnSp>
          <p:nvCxnSpPr>
            <p:cNvPr id="13" name="Straight Arrow Connector 12">
              <a:extLst>
                <a:ext uri="{FF2B5EF4-FFF2-40B4-BE49-F238E27FC236}">
                  <a16:creationId xmlns:a16="http://schemas.microsoft.com/office/drawing/2014/main" id="{B494B66F-36C8-44E1-846B-DCF2CAEF292A}"/>
                </a:ext>
              </a:extLst>
            </p:cNvPr>
            <p:cNvCxnSpPr/>
            <p:nvPr/>
          </p:nvCxnSpPr>
          <p:spPr>
            <a:xfrm>
              <a:off x="1907704" y="90872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85D63A-34CA-4378-8E61-FD50BE59BD6E}"/>
                </a:ext>
              </a:extLst>
            </p:cNvPr>
            <p:cNvCxnSpPr/>
            <p:nvPr/>
          </p:nvCxnSpPr>
          <p:spPr>
            <a:xfrm>
              <a:off x="2843808" y="198884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3F62B80-4449-403C-B391-AE34FD71023A}"/>
                </a:ext>
              </a:extLst>
            </p:cNvPr>
            <p:cNvCxnSpPr/>
            <p:nvPr/>
          </p:nvCxnSpPr>
          <p:spPr>
            <a:xfrm>
              <a:off x="3779912" y="306896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CBA89B-DF1E-467F-B894-0005D600ABCF}"/>
                </a:ext>
              </a:extLst>
            </p:cNvPr>
            <p:cNvCxnSpPr/>
            <p:nvPr/>
          </p:nvCxnSpPr>
          <p:spPr>
            <a:xfrm>
              <a:off x="4644008" y="414908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9A9461-4DE8-4E60-81FC-C2C1FDE4E717}"/>
                </a:ext>
              </a:extLst>
            </p:cNvPr>
            <p:cNvCxnSpPr/>
            <p:nvPr/>
          </p:nvCxnSpPr>
          <p:spPr>
            <a:xfrm>
              <a:off x="5580112" y="5229200"/>
              <a:ext cx="0"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18" name="Connector: Elbow 17">
            <a:extLst>
              <a:ext uri="{FF2B5EF4-FFF2-40B4-BE49-F238E27FC236}">
                <a16:creationId xmlns:a16="http://schemas.microsoft.com/office/drawing/2014/main" id="{E81B9863-6108-427E-848D-4BE11628670A}"/>
              </a:ext>
            </a:extLst>
          </p:cNvPr>
          <p:cNvCxnSpPr>
            <a:cxnSpLocks/>
          </p:cNvCxnSpPr>
          <p:nvPr/>
        </p:nvCxnSpPr>
        <p:spPr>
          <a:xfrm rot="10800000">
            <a:off x="588399" y="1847086"/>
            <a:ext cx="204023" cy="601269"/>
          </a:xfrm>
          <a:prstGeom prst="bentConnector2">
            <a:avLst/>
          </a:prstGeom>
          <a:ln w="1905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3B9C9A5-6B2A-4F4E-9E93-14FC2163D7A9}"/>
              </a:ext>
            </a:extLst>
          </p:cNvPr>
          <p:cNvCxnSpPr/>
          <p:nvPr/>
        </p:nvCxnSpPr>
        <p:spPr>
          <a:xfrm rot="10800000">
            <a:off x="1177005" y="2748921"/>
            <a:ext cx="204023" cy="601269"/>
          </a:xfrm>
          <a:prstGeom prst="bentConnector2">
            <a:avLst/>
          </a:prstGeom>
          <a:ln w="1905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DA77A34-E90C-4EFB-9E6B-C167FBA0647C}"/>
              </a:ext>
            </a:extLst>
          </p:cNvPr>
          <p:cNvCxnSpPr/>
          <p:nvPr/>
        </p:nvCxnSpPr>
        <p:spPr>
          <a:xfrm rot="10800000">
            <a:off x="1725828" y="3650775"/>
            <a:ext cx="204023" cy="601269"/>
          </a:xfrm>
          <a:prstGeom prst="bentConnector2">
            <a:avLst/>
          </a:prstGeom>
          <a:ln w="1905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EAFAD2B-58C5-47F9-BA11-ADED24DB97B6}"/>
              </a:ext>
            </a:extLst>
          </p:cNvPr>
          <p:cNvCxnSpPr/>
          <p:nvPr/>
        </p:nvCxnSpPr>
        <p:spPr>
          <a:xfrm rot="10800000">
            <a:off x="2298533" y="4552645"/>
            <a:ext cx="204023" cy="601269"/>
          </a:xfrm>
          <a:prstGeom prst="bentConnector2">
            <a:avLst/>
          </a:prstGeom>
          <a:ln w="1905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EEA6F6D-C76E-4EDF-942E-2550B4B9DB7A}"/>
              </a:ext>
            </a:extLst>
          </p:cNvPr>
          <p:cNvCxnSpPr/>
          <p:nvPr/>
        </p:nvCxnSpPr>
        <p:spPr>
          <a:xfrm rot="10800000">
            <a:off x="2871237" y="5454498"/>
            <a:ext cx="204023" cy="601269"/>
          </a:xfrm>
          <a:prstGeom prst="bentConnector2">
            <a:avLst/>
          </a:prstGeom>
          <a:ln w="1905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26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68374"/>
          </a:xfrm>
          <a:solidFill>
            <a:srgbClr val="7030A0"/>
          </a:solidFill>
        </p:spPr>
        <p:txBody>
          <a:bodyPr/>
          <a:lstStyle/>
          <a:p>
            <a:r>
              <a:rPr lang="en-GB" b="1" dirty="0">
                <a:solidFill>
                  <a:schemeClr val="bg1"/>
                </a:solidFill>
              </a:rPr>
              <a:t>Waterfall model advantages</a:t>
            </a:r>
          </a:p>
        </p:txBody>
      </p:sp>
      <p:sp>
        <p:nvSpPr>
          <p:cNvPr id="3" name="Content Placeholder 2"/>
          <p:cNvSpPr>
            <a:spLocks noGrp="1"/>
          </p:cNvSpPr>
          <p:nvPr>
            <p:ph idx="1"/>
          </p:nvPr>
        </p:nvSpPr>
        <p:spPr>
          <a:xfrm>
            <a:off x="457200" y="1600200"/>
            <a:ext cx="8435280" cy="5069160"/>
          </a:xfrm>
        </p:spPr>
        <p:txBody>
          <a:bodyPr>
            <a:noAutofit/>
          </a:bodyPr>
          <a:lstStyle/>
          <a:p>
            <a:r>
              <a:rPr lang="en-GB" dirty="0"/>
              <a:t>Encourages good requirements elicitation and system design up-front. This can lead to a more efficient project as a whole</a:t>
            </a:r>
          </a:p>
          <a:p>
            <a:pPr lvl="1"/>
            <a:r>
              <a:rPr lang="en-GB" dirty="0"/>
              <a:t>For example, a bug or problem found during elicitation or design stages is cheaper to fix (in terms of money, time and effort) than the same (or consequential) problem found later in the process</a:t>
            </a:r>
          </a:p>
          <a:p>
            <a:r>
              <a:rPr lang="en-GB" dirty="0"/>
              <a:t>Places great emphasis on documentation</a:t>
            </a:r>
          </a:p>
          <a:p>
            <a:pPr lvl="1"/>
            <a:r>
              <a:rPr lang="en-GB" dirty="0"/>
              <a:t>Useful should a team member leave (without good documentation much knowledge would otherwise be lost)</a:t>
            </a:r>
          </a:p>
          <a:p>
            <a:r>
              <a:rPr lang="en-GB" dirty="0"/>
              <a:t>It is a simple, highly structured approach</a:t>
            </a:r>
          </a:p>
          <a:p>
            <a:pPr lvl="1"/>
            <a:r>
              <a:rPr lang="en-GB" dirty="0"/>
              <a:t>Some people simply prefer this</a:t>
            </a:r>
          </a:p>
        </p:txBody>
      </p:sp>
      <p:sp>
        <p:nvSpPr>
          <p:cNvPr id="4" name="Slide Number Placeholder 3"/>
          <p:cNvSpPr>
            <a:spLocks noGrp="1"/>
          </p:cNvSpPr>
          <p:nvPr>
            <p:ph type="sldNum" sz="quarter" idx="12"/>
          </p:nvPr>
        </p:nvSpPr>
        <p:spPr/>
        <p:txBody>
          <a:bodyPr/>
          <a:lstStyle/>
          <a:p>
            <a:fld id="{46715AA1-2872-4286-8709-0F8D6356E06F}" type="slidenum">
              <a:rPr lang="en-GB" smtClean="0"/>
              <a:pPr/>
              <a:t>6</a:t>
            </a:fld>
            <a:endParaRPr lang="en-GB"/>
          </a:p>
        </p:txBody>
      </p:sp>
    </p:spTree>
    <p:extLst>
      <p:ext uri="{BB962C8B-B14F-4D97-AF65-F5344CB8AC3E}">
        <p14:creationId xmlns:p14="http://schemas.microsoft.com/office/powerpoint/2010/main" val="208531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9174"/>
          </a:xfrm>
          <a:solidFill>
            <a:srgbClr val="7030A0"/>
          </a:solidFill>
        </p:spPr>
        <p:txBody>
          <a:bodyPr/>
          <a:lstStyle/>
          <a:p>
            <a:r>
              <a:rPr lang="en-GB" b="1" dirty="0">
                <a:solidFill>
                  <a:schemeClr val="bg1"/>
                </a:solidFill>
              </a:rPr>
              <a:t>Waterfall model disadvantages</a:t>
            </a:r>
          </a:p>
        </p:txBody>
      </p:sp>
      <p:sp>
        <p:nvSpPr>
          <p:cNvPr id="3" name="Content Placeholder 2"/>
          <p:cNvSpPr>
            <a:spLocks noGrp="1"/>
          </p:cNvSpPr>
          <p:nvPr>
            <p:ph idx="1"/>
          </p:nvPr>
        </p:nvSpPr>
        <p:spPr>
          <a:xfrm>
            <a:off x="457200" y="1600200"/>
            <a:ext cx="8435280" cy="5069160"/>
          </a:xfrm>
        </p:spPr>
        <p:txBody>
          <a:bodyPr>
            <a:noAutofit/>
          </a:bodyPr>
          <a:lstStyle/>
          <a:p>
            <a:r>
              <a:rPr lang="en-GB" dirty="0"/>
              <a:t>Many believe it is not practical (and likely impossible) to get one phase of a non-trivial software project lifecycle perfected before moving on to the next</a:t>
            </a:r>
          </a:p>
          <a:p>
            <a:pPr lvl="1"/>
            <a:r>
              <a:rPr lang="en-GB" dirty="0"/>
              <a:t>Client might change requirements – maybe they were not fully aware of what was possible at the early stage of the lifecycle. If waterfall approach strictly applied, then project needs to start again.</a:t>
            </a:r>
          </a:p>
          <a:p>
            <a:pPr lvl="1"/>
            <a:r>
              <a:rPr lang="en-GB" dirty="0"/>
              <a:t>A great design might turn out to be impossible (or not cost-effective) to implement</a:t>
            </a:r>
          </a:p>
        </p:txBody>
      </p:sp>
      <p:sp>
        <p:nvSpPr>
          <p:cNvPr id="4" name="Slide Number Placeholder 3"/>
          <p:cNvSpPr>
            <a:spLocks noGrp="1"/>
          </p:cNvSpPr>
          <p:nvPr>
            <p:ph type="sldNum" sz="quarter" idx="12"/>
          </p:nvPr>
        </p:nvSpPr>
        <p:spPr/>
        <p:txBody>
          <a:bodyPr/>
          <a:lstStyle/>
          <a:p>
            <a:fld id="{46715AA1-2872-4286-8709-0F8D6356E06F}" type="slidenum">
              <a:rPr lang="en-GB" smtClean="0"/>
              <a:pPr/>
              <a:t>7</a:t>
            </a:fld>
            <a:endParaRPr lang="en-GB"/>
          </a:p>
        </p:txBody>
      </p:sp>
    </p:spTree>
    <p:extLst>
      <p:ext uri="{BB962C8B-B14F-4D97-AF65-F5344CB8AC3E}">
        <p14:creationId xmlns:p14="http://schemas.microsoft.com/office/powerpoint/2010/main" val="39413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98550"/>
          </a:xfrm>
          <a:solidFill>
            <a:srgbClr val="7030A0"/>
          </a:solidFill>
        </p:spPr>
        <p:txBody>
          <a:bodyPr/>
          <a:lstStyle/>
          <a:p>
            <a:r>
              <a:rPr lang="en-GB" b="1" dirty="0">
                <a:solidFill>
                  <a:schemeClr val="bg1"/>
                </a:solidFill>
              </a:rPr>
              <a:t>Incremental model</a:t>
            </a:r>
          </a:p>
        </p:txBody>
      </p:sp>
      <p:sp>
        <p:nvSpPr>
          <p:cNvPr id="3" name="Content Placeholder 2"/>
          <p:cNvSpPr>
            <a:spLocks noGrp="1"/>
          </p:cNvSpPr>
          <p:nvPr>
            <p:ph idx="1"/>
          </p:nvPr>
        </p:nvSpPr>
        <p:spPr>
          <a:xfrm>
            <a:off x="457200" y="1600200"/>
            <a:ext cx="8435280" cy="5257800"/>
          </a:xfrm>
        </p:spPr>
        <p:txBody>
          <a:bodyPr>
            <a:normAutofit fontScale="92500" lnSpcReduction="10000"/>
          </a:bodyPr>
          <a:lstStyle/>
          <a:p>
            <a:r>
              <a:rPr lang="en-GB" dirty="0"/>
              <a:t>Similar in some ways to waterfall model</a:t>
            </a:r>
          </a:p>
          <a:p>
            <a:r>
              <a:rPr lang="en-GB" dirty="0"/>
              <a:t>However, it involves development and delivery of functionality in fragments or increments</a:t>
            </a:r>
          </a:p>
          <a:p>
            <a:r>
              <a:rPr lang="en-GB" dirty="0"/>
              <a:t>Global requirements and global design are produced first</a:t>
            </a:r>
          </a:p>
          <a:p>
            <a:r>
              <a:rPr lang="en-GB" dirty="0"/>
              <a:t>Then</a:t>
            </a:r>
          </a:p>
          <a:p>
            <a:pPr lvl="1"/>
            <a:r>
              <a:rPr lang="en-GB" dirty="0"/>
              <a:t>Product is produced in increments</a:t>
            </a:r>
          </a:p>
          <a:p>
            <a:pPr lvl="1"/>
            <a:r>
              <a:rPr lang="en-GB" dirty="0"/>
              <a:t>Each increment consists of low-level requirements elicitation and analysis, low-level design, construction, testing and installation</a:t>
            </a:r>
          </a:p>
          <a:p>
            <a:pPr lvl="1"/>
            <a:r>
              <a:rPr lang="en-GB" dirty="0"/>
              <a:t>Users get their new system in instalments</a:t>
            </a:r>
            <a:endParaRPr lang="en-GB" i="1" dirty="0"/>
          </a:p>
          <a:p>
            <a:pPr lvl="1"/>
            <a:r>
              <a:rPr lang="en-GB" dirty="0"/>
              <a:t>Early increments might not have the less important features of the system, these having been dropped in order that deadlines are met. The dropped features can be implemented in subsequent increments</a:t>
            </a:r>
          </a:p>
          <a:p>
            <a:r>
              <a:rPr lang="en-GB" dirty="0"/>
              <a:t>Well suited to larger projects, and where requirements are relatively well known</a:t>
            </a:r>
          </a:p>
        </p:txBody>
      </p:sp>
      <p:sp>
        <p:nvSpPr>
          <p:cNvPr id="4" name="Slide Number Placeholder 3"/>
          <p:cNvSpPr>
            <a:spLocks noGrp="1"/>
          </p:cNvSpPr>
          <p:nvPr>
            <p:ph type="sldNum" sz="quarter" idx="12"/>
          </p:nvPr>
        </p:nvSpPr>
        <p:spPr/>
        <p:txBody>
          <a:bodyPr/>
          <a:lstStyle/>
          <a:p>
            <a:fld id="{46715AA1-2872-4286-8709-0F8D6356E06F}" type="slidenum">
              <a:rPr lang="en-GB" smtClean="0"/>
              <a:pPr/>
              <a:t>8</a:t>
            </a:fld>
            <a:endParaRPr lang="en-GB"/>
          </a:p>
        </p:txBody>
      </p:sp>
    </p:spTree>
    <p:extLst>
      <p:ext uri="{BB962C8B-B14F-4D97-AF65-F5344CB8AC3E}">
        <p14:creationId xmlns:p14="http://schemas.microsoft.com/office/powerpoint/2010/main" val="79738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715AA1-2872-4286-8709-0F8D6356E06F}" type="slidenum">
              <a:rPr lang="en-GB" smtClean="0"/>
              <a:pPr/>
              <a:t>9</a:t>
            </a:fld>
            <a:endParaRPr lang="en-GB"/>
          </a:p>
        </p:txBody>
      </p:sp>
      <p:sp>
        <p:nvSpPr>
          <p:cNvPr id="4" name="TextBox 3"/>
          <p:cNvSpPr txBox="1"/>
          <p:nvPr/>
        </p:nvSpPr>
        <p:spPr>
          <a:xfrm>
            <a:off x="2002774" y="252483"/>
            <a:ext cx="5400600" cy="369332"/>
          </a:xfrm>
          <a:prstGeom prst="rect">
            <a:avLst/>
          </a:prstGeom>
          <a:solidFill>
            <a:srgbClr val="7030A0"/>
          </a:solidFill>
        </p:spPr>
        <p:txBody>
          <a:bodyPr wrap="square" rtlCol="0">
            <a:spAutoFit/>
          </a:bodyPr>
          <a:lstStyle/>
          <a:p>
            <a:r>
              <a:rPr lang="en-GB" b="1" dirty="0">
                <a:solidFill>
                  <a:schemeClr val="bg1"/>
                </a:solidFill>
              </a:rPr>
              <a:t>An Incremental model</a:t>
            </a:r>
          </a:p>
        </p:txBody>
      </p:sp>
      <p:sp>
        <p:nvSpPr>
          <p:cNvPr id="5" name="TextBox 4">
            <a:extLst>
              <a:ext uri="{FF2B5EF4-FFF2-40B4-BE49-F238E27FC236}">
                <a16:creationId xmlns:a16="http://schemas.microsoft.com/office/drawing/2014/main" id="{62BAFBC8-59DB-4729-8B81-E51CE82AB7FE}"/>
              </a:ext>
            </a:extLst>
          </p:cNvPr>
          <p:cNvSpPr txBox="1"/>
          <p:nvPr/>
        </p:nvSpPr>
        <p:spPr>
          <a:xfrm>
            <a:off x="5279572" y="1992072"/>
            <a:ext cx="4038600" cy="3693319"/>
          </a:xfrm>
          <a:prstGeom prst="rect">
            <a:avLst/>
          </a:prstGeom>
          <a:noFill/>
        </p:spPr>
        <p:txBody>
          <a:bodyPr wrap="square" rtlCol="0">
            <a:spAutoFit/>
          </a:bodyPr>
          <a:lstStyle/>
          <a:p>
            <a:r>
              <a:rPr lang="en-GB" dirty="0"/>
              <a:t>Often used in conjunction with </a:t>
            </a:r>
            <a:r>
              <a:rPr lang="en-GB" b="1" dirty="0"/>
              <a:t>timeboxes</a:t>
            </a:r>
            <a:r>
              <a:rPr lang="en-GB" dirty="0"/>
              <a:t>:</a:t>
            </a:r>
          </a:p>
          <a:p>
            <a:pPr marL="285750" indent="-285750">
              <a:buFont typeface="Arial" panose="020B0604020202020204" pitchFamily="34" charset="0"/>
              <a:buChar char="•"/>
            </a:pPr>
            <a:r>
              <a:rPr lang="en-GB" dirty="0"/>
              <a:t>Deadline for completion of an increment is fixed.</a:t>
            </a:r>
          </a:p>
          <a:p>
            <a:pPr marL="285750" indent="-285750">
              <a:buFont typeface="Arial" panose="020B0604020202020204" pitchFamily="34" charset="0"/>
              <a:buChar char="•"/>
            </a:pPr>
            <a:r>
              <a:rPr lang="en-GB" dirty="0"/>
              <a:t>Features to be delivered by each increment are ranked according to importance.</a:t>
            </a:r>
          </a:p>
          <a:p>
            <a:pPr marL="285750" indent="-285750">
              <a:buFont typeface="Arial" panose="020B0604020202020204" pitchFamily="34" charset="0"/>
              <a:buChar char="•"/>
            </a:pPr>
            <a:r>
              <a:rPr lang="en-GB" dirty="0"/>
              <a:t>Least important features may be dropped to ensure deadline is met.</a:t>
            </a:r>
          </a:p>
          <a:p>
            <a:pPr marL="285750" indent="-285750">
              <a:buFont typeface="Arial" panose="020B0604020202020204" pitchFamily="34" charset="0"/>
              <a:buChar char="•"/>
            </a:pPr>
            <a:r>
              <a:rPr lang="en-GB" dirty="0"/>
              <a:t>Dropped features can be implemented in a subsequent increment if still required.</a:t>
            </a:r>
          </a:p>
          <a:p>
            <a:endParaRPr lang="en-GB" dirty="0"/>
          </a:p>
        </p:txBody>
      </p:sp>
      <p:sp>
        <p:nvSpPr>
          <p:cNvPr id="7" name="Rectangle 6">
            <a:extLst>
              <a:ext uri="{FF2B5EF4-FFF2-40B4-BE49-F238E27FC236}">
                <a16:creationId xmlns:a16="http://schemas.microsoft.com/office/drawing/2014/main" id="{6159178D-9B26-4EEE-8BCB-86A9E211EB7D}"/>
              </a:ext>
            </a:extLst>
          </p:cNvPr>
          <p:cNvSpPr/>
          <p:nvPr/>
        </p:nvSpPr>
        <p:spPr>
          <a:xfrm>
            <a:off x="280095" y="52627"/>
            <a:ext cx="1282001" cy="5733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Global requirements</a:t>
            </a:r>
          </a:p>
        </p:txBody>
      </p:sp>
      <p:cxnSp>
        <p:nvCxnSpPr>
          <p:cNvPr id="8" name="Straight Arrow Connector 7">
            <a:extLst>
              <a:ext uri="{FF2B5EF4-FFF2-40B4-BE49-F238E27FC236}">
                <a16:creationId xmlns:a16="http://schemas.microsoft.com/office/drawing/2014/main" id="{8CDE497E-C2F6-4F5D-A4F4-7ED47EBA5304}"/>
              </a:ext>
            </a:extLst>
          </p:cNvPr>
          <p:cNvCxnSpPr>
            <a:cxnSpLocks/>
          </p:cNvCxnSpPr>
          <p:nvPr/>
        </p:nvCxnSpPr>
        <p:spPr>
          <a:xfrm>
            <a:off x="917104" y="625987"/>
            <a:ext cx="0" cy="20617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2EF1A-3FC8-48E1-8549-6ADB6CEEBB6C}"/>
              </a:ext>
            </a:extLst>
          </p:cNvPr>
          <p:cNvSpPr/>
          <p:nvPr/>
        </p:nvSpPr>
        <p:spPr>
          <a:xfrm>
            <a:off x="280095" y="832161"/>
            <a:ext cx="1282001" cy="4166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Global design</a:t>
            </a:r>
          </a:p>
        </p:txBody>
      </p:sp>
      <p:cxnSp>
        <p:nvCxnSpPr>
          <p:cNvPr id="10" name="Straight Arrow Connector 9">
            <a:extLst>
              <a:ext uri="{FF2B5EF4-FFF2-40B4-BE49-F238E27FC236}">
                <a16:creationId xmlns:a16="http://schemas.microsoft.com/office/drawing/2014/main" id="{AB224208-7416-49CF-BAFE-44EE1D4EE9C9}"/>
              </a:ext>
            </a:extLst>
          </p:cNvPr>
          <p:cNvCxnSpPr>
            <a:cxnSpLocks/>
          </p:cNvCxnSpPr>
          <p:nvPr/>
        </p:nvCxnSpPr>
        <p:spPr>
          <a:xfrm>
            <a:off x="908233" y="1248850"/>
            <a:ext cx="0" cy="20617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4226D3F-097F-4111-8F6D-A1E9C2E32DC6}"/>
              </a:ext>
            </a:extLst>
          </p:cNvPr>
          <p:cNvSpPr/>
          <p:nvPr/>
        </p:nvSpPr>
        <p:spPr>
          <a:xfrm>
            <a:off x="280095" y="1455025"/>
            <a:ext cx="1281982" cy="24673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8699130-EC80-4549-AE12-CC5B70DCA402}"/>
              </a:ext>
            </a:extLst>
          </p:cNvPr>
          <p:cNvSpPr/>
          <p:nvPr/>
        </p:nvSpPr>
        <p:spPr>
          <a:xfrm>
            <a:off x="349167" y="1505422"/>
            <a:ext cx="1135874" cy="4166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Increment 1</a:t>
            </a:r>
          </a:p>
        </p:txBody>
      </p:sp>
      <p:sp>
        <p:nvSpPr>
          <p:cNvPr id="13" name="Rectangle 12">
            <a:extLst>
              <a:ext uri="{FF2B5EF4-FFF2-40B4-BE49-F238E27FC236}">
                <a16:creationId xmlns:a16="http://schemas.microsoft.com/office/drawing/2014/main" id="{B477F483-B652-42FD-B004-D55290A22489}"/>
              </a:ext>
            </a:extLst>
          </p:cNvPr>
          <p:cNvSpPr/>
          <p:nvPr/>
        </p:nvSpPr>
        <p:spPr>
          <a:xfrm>
            <a:off x="349167" y="1871713"/>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2">
                    <a:lumMod val="75000"/>
                  </a:schemeClr>
                </a:solidFill>
              </a:rPr>
              <a:t>Low-level requirements</a:t>
            </a:r>
          </a:p>
        </p:txBody>
      </p:sp>
      <p:sp>
        <p:nvSpPr>
          <p:cNvPr id="14" name="Rectangle 13">
            <a:extLst>
              <a:ext uri="{FF2B5EF4-FFF2-40B4-BE49-F238E27FC236}">
                <a16:creationId xmlns:a16="http://schemas.microsoft.com/office/drawing/2014/main" id="{2B00376A-8481-4460-B479-B39F2360FC65}"/>
              </a:ext>
            </a:extLst>
          </p:cNvPr>
          <p:cNvSpPr/>
          <p:nvPr/>
        </p:nvSpPr>
        <p:spPr>
          <a:xfrm>
            <a:off x="349167" y="2333655"/>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2">
                    <a:lumMod val="75000"/>
                  </a:schemeClr>
                </a:solidFill>
              </a:rPr>
              <a:t>Low-level design</a:t>
            </a:r>
          </a:p>
        </p:txBody>
      </p:sp>
      <p:sp>
        <p:nvSpPr>
          <p:cNvPr id="15" name="Rectangle 14">
            <a:extLst>
              <a:ext uri="{FF2B5EF4-FFF2-40B4-BE49-F238E27FC236}">
                <a16:creationId xmlns:a16="http://schemas.microsoft.com/office/drawing/2014/main" id="{158E9AFE-DB44-402B-B891-CF7EB1E5F7FD}"/>
              </a:ext>
            </a:extLst>
          </p:cNvPr>
          <p:cNvSpPr/>
          <p:nvPr/>
        </p:nvSpPr>
        <p:spPr>
          <a:xfrm>
            <a:off x="349167" y="2795598"/>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2">
                    <a:lumMod val="75000"/>
                  </a:schemeClr>
                </a:solidFill>
              </a:rPr>
              <a:t>Implement</a:t>
            </a:r>
          </a:p>
        </p:txBody>
      </p:sp>
      <p:sp>
        <p:nvSpPr>
          <p:cNvPr id="16" name="Rectangle 15">
            <a:extLst>
              <a:ext uri="{FF2B5EF4-FFF2-40B4-BE49-F238E27FC236}">
                <a16:creationId xmlns:a16="http://schemas.microsoft.com/office/drawing/2014/main" id="{93ECB088-862F-41FF-A46E-BC3294A7CD46}"/>
              </a:ext>
            </a:extLst>
          </p:cNvPr>
          <p:cNvSpPr/>
          <p:nvPr/>
        </p:nvSpPr>
        <p:spPr>
          <a:xfrm>
            <a:off x="349167" y="3143240"/>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2">
                    <a:lumMod val="75000"/>
                  </a:schemeClr>
                </a:solidFill>
              </a:rPr>
              <a:t>Test</a:t>
            </a:r>
          </a:p>
        </p:txBody>
      </p:sp>
      <p:sp>
        <p:nvSpPr>
          <p:cNvPr id="17" name="Rectangle 16">
            <a:extLst>
              <a:ext uri="{FF2B5EF4-FFF2-40B4-BE49-F238E27FC236}">
                <a16:creationId xmlns:a16="http://schemas.microsoft.com/office/drawing/2014/main" id="{8D10FD5A-D6AD-41AA-8A64-CD3304D51DF4}"/>
              </a:ext>
            </a:extLst>
          </p:cNvPr>
          <p:cNvSpPr/>
          <p:nvPr/>
        </p:nvSpPr>
        <p:spPr>
          <a:xfrm>
            <a:off x="2002774" y="2699947"/>
            <a:ext cx="1281982" cy="246736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0197FFC-D1C1-4574-9008-29DEE3350AF0}"/>
              </a:ext>
            </a:extLst>
          </p:cNvPr>
          <p:cNvSpPr/>
          <p:nvPr/>
        </p:nvSpPr>
        <p:spPr>
          <a:xfrm>
            <a:off x="2071846" y="2750344"/>
            <a:ext cx="1135874" cy="4166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Increment 2</a:t>
            </a:r>
          </a:p>
        </p:txBody>
      </p:sp>
      <p:sp>
        <p:nvSpPr>
          <p:cNvPr id="19" name="Rectangle 18">
            <a:extLst>
              <a:ext uri="{FF2B5EF4-FFF2-40B4-BE49-F238E27FC236}">
                <a16:creationId xmlns:a16="http://schemas.microsoft.com/office/drawing/2014/main" id="{1E1B53FE-CAA5-4F9A-B43A-DB229FC27BF0}"/>
              </a:ext>
            </a:extLst>
          </p:cNvPr>
          <p:cNvSpPr/>
          <p:nvPr/>
        </p:nvSpPr>
        <p:spPr>
          <a:xfrm>
            <a:off x="2071846" y="3116635"/>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lumMod val="75000"/>
                  </a:schemeClr>
                </a:solidFill>
              </a:rPr>
              <a:t>Low-level requirements</a:t>
            </a:r>
          </a:p>
        </p:txBody>
      </p:sp>
      <p:sp>
        <p:nvSpPr>
          <p:cNvPr id="20" name="Rectangle 19">
            <a:extLst>
              <a:ext uri="{FF2B5EF4-FFF2-40B4-BE49-F238E27FC236}">
                <a16:creationId xmlns:a16="http://schemas.microsoft.com/office/drawing/2014/main" id="{B77E16A7-0DD5-436C-8C94-6B10AC12CF16}"/>
              </a:ext>
            </a:extLst>
          </p:cNvPr>
          <p:cNvSpPr/>
          <p:nvPr/>
        </p:nvSpPr>
        <p:spPr>
          <a:xfrm>
            <a:off x="2071846" y="3578577"/>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lumMod val="75000"/>
                  </a:schemeClr>
                </a:solidFill>
              </a:rPr>
              <a:t>Low-level design</a:t>
            </a:r>
          </a:p>
        </p:txBody>
      </p:sp>
      <p:sp>
        <p:nvSpPr>
          <p:cNvPr id="21" name="Rectangle 20">
            <a:extLst>
              <a:ext uri="{FF2B5EF4-FFF2-40B4-BE49-F238E27FC236}">
                <a16:creationId xmlns:a16="http://schemas.microsoft.com/office/drawing/2014/main" id="{B4606959-7021-4D08-94C1-CE866CD6821E}"/>
              </a:ext>
            </a:extLst>
          </p:cNvPr>
          <p:cNvSpPr/>
          <p:nvPr/>
        </p:nvSpPr>
        <p:spPr>
          <a:xfrm>
            <a:off x="2071846" y="4040520"/>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lumMod val="75000"/>
                  </a:schemeClr>
                </a:solidFill>
              </a:rPr>
              <a:t>Implement</a:t>
            </a:r>
          </a:p>
        </p:txBody>
      </p:sp>
      <p:sp>
        <p:nvSpPr>
          <p:cNvPr id="22" name="Rectangle 21">
            <a:extLst>
              <a:ext uri="{FF2B5EF4-FFF2-40B4-BE49-F238E27FC236}">
                <a16:creationId xmlns:a16="http://schemas.microsoft.com/office/drawing/2014/main" id="{74EE5C9E-266E-4A2E-A571-D26D4126E9D1}"/>
              </a:ext>
            </a:extLst>
          </p:cNvPr>
          <p:cNvSpPr/>
          <p:nvPr/>
        </p:nvSpPr>
        <p:spPr>
          <a:xfrm>
            <a:off x="2071846" y="4388162"/>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lumMod val="75000"/>
                  </a:schemeClr>
                </a:solidFill>
              </a:rPr>
              <a:t>Test</a:t>
            </a:r>
          </a:p>
        </p:txBody>
      </p:sp>
      <p:sp>
        <p:nvSpPr>
          <p:cNvPr id="23" name="Rectangle 22">
            <a:extLst>
              <a:ext uri="{FF2B5EF4-FFF2-40B4-BE49-F238E27FC236}">
                <a16:creationId xmlns:a16="http://schemas.microsoft.com/office/drawing/2014/main" id="{23805BE8-108B-425A-8623-91AC17A944A8}"/>
              </a:ext>
            </a:extLst>
          </p:cNvPr>
          <p:cNvSpPr/>
          <p:nvPr/>
        </p:nvSpPr>
        <p:spPr>
          <a:xfrm>
            <a:off x="3725453" y="3922387"/>
            <a:ext cx="1281982" cy="246733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F2CB5E1-F2DA-40A0-899A-9B984D179ECB}"/>
              </a:ext>
            </a:extLst>
          </p:cNvPr>
          <p:cNvSpPr/>
          <p:nvPr/>
        </p:nvSpPr>
        <p:spPr>
          <a:xfrm>
            <a:off x="3794525" y="3972786"/>
            <a:ext cx="1135874" cy="41668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Increment 3</a:t>
            </a:r>
          </a:p>
        </p:txBody>
      </p:sp>
      <p:sp>
        <p:nvSpPr>
          <p:cNvPr id="25" name="Rectangle 24">
            <a:extLst>
              <a:ext uri="{FF2B5EF4-FFF2-40B4-BE49-F238E27FC236}">
                <a16:creationId xmlns:a16="http://schemas.microsoft.com/office/drawing/2014/main" id="{50B054B0-E311-4AD7-B9C9-6DC6AC9A6913}"/>
              </a:ext>
            </a:extLst>
          </p:cNvPr>
          <p:cNvSpPr/>
          <p:nvPr/>
        </p:nvSpPr>
        <p:spPr>
          <a:xfrm>
            <a:off x="3794525" y="4339077"/>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Low-level requirements</a:t>
            </a:r>
          </a:p>
        </p:txBody>
      </p:sp>
      <p:sp>
        <p:nvSpPr>
          <p:cNvPr id="26" name="Rectangle 25">
            <a:extLst>
              <a:ext uri="{FF2B5EF4-FFF2-40B4-BE49-F238E27FC236}">
                <a16:creationId xmlns:a16="http://schemas.microsoft.com/office/drawing/2014/main" id="{C7E7AFD5-7FB5-42B1-84E5-4911D17E0BA7}"/>
              </a:ext>
            </a:extLst>
          </p:cNvPr>
          <p:cNvSpPr/>
          <p:nvPr/>
        </p:nvSpPr>
        <p:spPr>
          <a:xfrm>
            <a:off x="3794525" y="4801019"/>
            <a:ext cx="1135696" cy="4166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Low-level design</a:t>
            </a:r>
          </a:p>
        </p:txBody>
      </p:sp>
      <p:sp>
        <p:nvSpPr>
          <p:cNvPr id="27" name="Rectangle 26">
            <a:extLst>
              <a:ext uri="{FF2B5EF4-FFF2-40B4-BE49-F238E27FC236}">
                <a16:creationId xmlns:a16="http://schemas.microsoft.com/office/drawing/2014/main" id="{88908DA5-2F15-46AE-AC6A-C03663EBE92E}"/>
              </a:ext>
            </a:extLst>
          </p:cNvPr>
          <p:cNvSpPr/>
          <p:nvPr/>
        </p:nvSpPr>
        <p:spPr>
          <a:xfrm>
            <a:off x="3794525" y="5262962"/>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Implement</a:t>
            </a:r>
          </a:p>
        </p:txBody>
      </p:sp>
      <p:sp>
        <p:nvSpPr>
          <p:cNvPr id="28" name="Rectangle 27">
            <a:extLst>
              <a:ext uri="{FF2B5EF4-FFF2-40B4-BE49-F238E27FC236}">
                <a16:creationId xmlns:a16="http://schemas.microsoft.com/office/drawing/2014/main" id="{ACF624E9-B281-416D-BE4F-516F3450BA4E}"/>
              </a:ext>
            </a:extLst>
          </p:cNvPr>
          <p:cNvSpPr/>
          <p:nvPr/>
        </p:nvSpPr>
        <p:spPr>
          <a:xfrm>
            <a:off x="3794525" y="5610604"/>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Test</a:t>
            </a:r>
          </a:p>
        </p:txBody>
      </p:sp>
      <p:cxnSp>
        <p:nvCxnSpPr>
          <p:cNvPr id="29" name="Straight Arrow Connector 28">
            <a:extLst>
              <a:ext uri="{FF2B5EF4-FFF2-40B4-BE49-F238E27FC236}">
                <a16:creationId xmlns:a16="http://schemas.microsoft.com/office/drawing/2014/main" id="{E82BE789-92C0-495D-9590-1BD867FB5F0D}"/>
              </a:ext>
            </a:extLst>
          </p:cNvPr>
          <p:cNvCxnSpPr>
            <a:cxnSpLocks/>
          </p:cNvCxnSpPr>
          <p:nvPr/>
        </p:nvCxnSpPr>
        <p:spPr>
          <a:xfrm>
            <a:off x="1562077" y="3344953"/>
            <a:ext cx="440697" cy="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4605F3-BF42-43E5-9AF4-0CF33D5A72E5}"/>
              </a:ext>
            </a:extLst>
          </p:cNvPr>
          <p:cNvCxnSpPr>
            <a:cxnSpLocks/>
          </p:cNvCxnSpPr>
          <p:nvPr/>
        </p:nvCxnSpPr>
        <p:spPr>
          <a:xfrm>
            <a:off x="3284756" y="4554415"/>
            <a:ext cx="440697"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2B7D17F-3EBF-412F-980A-73C173179B2A}"/>
              </a:ext>
            </a:extLst>
          </p:cNvPr>
          <p:cNvSpPr/>
          <p:nvPr/>
        </p:nvSpPr>
        <p:spPr>
          <a:xfrm>
            <a:off x="326080" y="5892899"/>
            <a:ext cx="759966" cy="627202"/>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F4AE71B7-165F-4EAA-AA3B-EB24F6BEEA57}"/>
              </a:ext>
            </a:extLst>
          </p:cNvPr>
          <p:cNvCxnSpPr>
            <a:cxnSpLocks/>
          </p:cNvCxnSpPr>
          <p:nvPr/>
        </p:nvCxnSpPr>
        <p:spPr>
          <a:xfrm>
            <a:off x="831829" y="3922388"/>
            <a:ext cx="0" cy="198875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23AE82A-D9A4-47CD-A389-A1C8B249D3D5}"/>
              </a:ext>
            </a:extLst>
          </p:cNvPr>
          <p:cNvSpPr/>
          <p:nvPr/>
        </p:nvSpPr>
        <p:spPr>
          <a:xfrm>
            <a:off x="1086046" y="5892899"/>
            <a:ext cx="759966" cy="62720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885F9AF-AF31-4562-8719-63C2D7015126}"/>
              </a:ext>
            </a:extLst>
          </p:cNvPr>
          <p:cNvSpPr/>
          <p:nvPr/>
        </p:nvSpPr>
        <p:spPr>
          <a:xfrm>
            <a:off x="1857586" y="5892899"/>
            <a:ext cx="759966" cy="6272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Arrow Connector 34">
            <a:extLst>
              <a:ext uri="{FF2B5EF4-FFF2-40B4-BE49-F238E27FC236}">
                <a16:creationId xmlns:a16="http://schemas.microsoft.com/office/drawing/2014/main" id="{972B3DB5-B174-41FA-9053-0050D1648C76}"/>
              </a:ext>
            </a:extLst>
          </p:cNvPr>
          <p:cNvCxnSpPr>
            <a:cxnSpLocks/>
            <a:stCxn id="17" idx="2"/>
          </p:cNvCxnSpPr>
          <p:nvPr/>
        </p:nvCxnSpPr>
        <p:spPr>
          <a:xfrm flipH="1">
            <a:off x="1483109" y="5167311"/>
            <a:ext cx="1160656" cy="74383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2AF5F7-BD6F-4395-A614-92E1568370E9}"/>
              </a:ext>
            </a:extLst>
          </p:cNvPr>
          <p:cNvCxnSpPr>
            <a:cxnSpLocks/>
            <a:endCxn id="34" idx="3"/>
          </p:cNvCxnSpPr>
          <p:nvPr/>
        </p:nvCxnSpPr>
        <p:spPr>
          <a:xfrm flipH="1">
            <a:off x="2617552" y="6043959"/>
            <a:ext cx="1107901" cy="16254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BAFF94D-6A32-49F3-B220-CFEA60C78807}"/>
              </a:ext>
            </a:extLst>
          </p:cNvPr>
          <p:cNvSpPr txBox="1"/>
          <p:nvPr/>
        </p:nvSpPr>
        <p:spPr>
          <a:xfrm>
            <a:off x="574887" y="6520101"/>
            <a:ext cx="1782283" cy="369332"/>
          </a:xfrm>
          <a:prstGeom prst="rect">
            <a:avLst/>
          </a:prstGeom>
          <a:noFill/>
        </p:spPr>
        <p:txBody>
          <a:bodyPr wrap="none" rtlCol="0">
            <a:spAutoFit/>
          </a:bodyPr>
          <a:lstStyle/>
          <a:p>
            <a:r>
              <a:rPr lang="en-GB" dirty="0"/>
              <a:t>Delivered system</a:t>
            </a:r>
          </a:p>
        </p:txBody>
      </p:sp>
      <p:sp>
        <p:nvSpPr>
          <p:cNvPr id="38" name="TextBox 37">
            <a:extLst>
              <a:ext uri="{FF2B5EF4-FFF2-40B4-BE49-F238E27FC236}">
                <a16:creationId xmlns:a16="http://schemas.microsoft.com/office/drawing/2014/main" id="{BE20B980-D272-421B-B29C-E234356D3000}"/>
              </a:ext>
            </a:extLst>
          </p:cNvPr>
          <p:cNvSpPr txBox="1"/>
          <p:nvPr/>
        </p:nvSpPr>
        <p:spPr>
          <a:xfrm>
            <a:off x="1898272" y="646444"/>
            <a:ext cx="5400600" cy="646331"/>
          </a:xfrm>
          <a:prstGeom prst="rect">
            <a:avLst/>
          </a:prstGeom>
          <a:noFill/>
        </p:spPr>
        <p:txBody>
          <a:bodyPr wrap="square" rtlCol="0">
            <a:spAutoFit/>
          </a:bodyPr>
          <a:lstStyle/>
          <a:p>
            <a:r>
              <a:rPr lang="en-GB" dirty="0"/>
              <a:t>(based on diagram taken from Project Management for IT-Related Projects, Bob Hughes, BCS)</a:t>
            </a:r>
          </a:p>
        </p:txBody>
      </p:sp>
      <p:sp>
        <p:nvSpPr>
          <p:cNvPr id="41" name="Rectangle 40">
            <a:extLst>
              <a:ext uri="{FF2B5EF4-FFF2-40B4-BE49-F238E27FC236}">
                <a16:creationId xmlns:a16="http://schemas.microsoft.com/office/drawing/2014/main" id="{1350A1BA-B74B-4782-A75E-E827074B72E9}"/>
              </a:ext>
            </a:extLst>
          </p:cNvPr>
          <p:cNvSpPr/>
          <p:nvPr/>
        </p:nvSpPr>
        <p:spPr>
          <a:xfrm>
            <a:off x="366294" y="3490882"/>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2">
                    <a:lumMod val="75000"/>
                  </a:schemeClr>
                </a:solidFill>
              </a:rPr>
              <a:t>Deploy</a:t>
            </a:r>
          </a:p>
        </p:txBody>
      </p:sp>
      <p:sp>
        <p:nvSpPr>
          <p:cNvPr id="45" name="Rectangle 44">
            <a:extLst>
              <a:ext uri="{FF2B5EF4-FFF2-40B4-BE49-F238E27FC236}">
                <a16:creationId xmlns:a16="http://schemas.microsoft.com/office/drawing/2014/main" id="{5FAD6B69-A046-486F-AB51-AEF090F9DFFE}"/>
              </a:ext>
            </a:extLst>
          </p:cNvPr>
          <p:cNvSpPr/>
          <p:nvPr/>
        </p:nvSpPr>
        <p:spPr>
          <a:xfrm>
            <a:off x="2071846" y="4729066"/>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lumMod val="75000"/>
                  </a:schemeClr>
                </a:solidFill>
              </a:rPr>
              <a:t>Deploy</a:t>
            </a:r>
          </a:p>
        </p:txBody>
      </p:sp>
      <p:sp>
        <p:nvSpPr>
          <p:cNvPr id="50" name="Rectangle 49">
            <a:extLst>
              <a:ext uri="{FF2B5EF4-FFF2-40B4-BE49-F238E27FC236}">
                <a16:creationId xmlns:a16="http://schemas.microsoft.com/office/drawing/2014/main" id="{F93BF4F7-FB71-44B1-A79D-234D8F60F593}"/>
              </a:ext>
            </a:extLst>
          </p:cNvPr>
          <p:cNvSpPr/>
          <p:nvPr/>
        </p:nvSpPr>
        <p:spPr>
          <a:xfrm>
            <a:off x="3794525" y="5957004"/>
            <a:ext cx="1135696" cy="3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Deploy</a:t>
            </a:r>
          </a:p>
        </p:txBody>
      </p:sp>
    </p:spTree>
    <p:extLst>
      <p:ext uri="{BB962C8B-B14F-4D97-AF65-F5344CB8AC3E}">
        <p14:creationId xmlns:p14="http://schemas.microsoft.com/office/powerpoint/2010/main" val="397676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1D010F7AE6634DB8592EAD9A41CE99" ma:contentTypeVersion="10" ma:contentTypeDescription="Create a new document." ma:contentTypeScope="" ma:versionID="79576c0e3666a12d4efca1d49fab2e6e">
  <xsd:schema xmlns:xsd="http://www.w3.org/2001/XMLSchema" xmlns:xs="http://www.w3.org/2001/XMLSchema" xmlns:p="http://schemas.microsoft.com/office/2006/metadata/properties" xmlns:ns3="0077f70b-044c-41ad-869c-2781baf6c1bd" xmlns:ns4="7f0c4211-1087-4437-816e-bd4d4522d41d" targetNamespace="http://schemas.microsoft.com/office/2006/metadata/properties" ma:root="true" ma:fieldsID="9dea0c4d69c809e9945bf77f6f607e23" ns3:_="" ns4:_="">
    <xsd:import namespace="0077f70b-044c-41ad-869c-2781baf6c1bd"/>
    <xsd:import namespace="7f0c4211-1087-4437-816e-bd4d4522d41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77f70b-044c-41ad-869c-2781baf6c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0c4211-1087-4437-816e-bd4d4522d4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4284D9-B25A-42ED-9FC7-29C695D0A833}">
  <ds:schemaRefs>
    <ds:schemaRef ds:uri="http://schemas.microsoft.com/sharepoint/v3/contenttype/forms"/>
  </ds:schemaRefs>
</ds:datastoreItem>
</file>

<file path=customXml/itemProps2.xml><?xml version="1.0" encoding="utf-8"?>
<ds:datastoreItem xmlns:ds="http://schemas.openxmlformats.org/officeDocument/2006/customXml" ds:itemID="{914E034D-E8AC-4F4D-8A0D-6352BC25C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77f70b-044c-41ad-869c-2781baf6c1bd"/>
    <ds:schemaRef ds:uri="7f0c4211-1087-4437-816e-bd4d4522d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75F24-264E-4B5A-BAD4-EED5F4EB1585}">
  <ds:schemaRefs>
    <ds:schemaRef ds:uri="http://purl.org/dc/terms/"/>
    <ds:schemaRef ds:uri="7f0c4211-1087-4437-816e-bd4d4522d41d"/>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0077f70b-044c-41ad-869c-2781baf6c1bd"/>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5409</TotalTime>
  <Words>1726</Words>
  <Application>Microsoft Office PowerPoint</Application>
  <PresentationFormat>On-screen Show (4:3)</PresentationFormat>
  <Paragraphs>353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Project Management &amp;  Research Methodology (IS4S706)</vt:lpstr>
      <vt:lpstr>Outline</vt:lpstr>
      <vt:lpstr>Waterfall model</vt:lpstr>
      <vt:lpstr>PowerPoint Presentation</vt:lpstr>
      <vt:lpstr>PowerPoint Presentation</vt:lpstr>
      <vt:lpstr>Waterfall model advantages</vt:lpstr>
      <vt:lpstr>Waterfall model disadvantages</vt:lpstr>
      <vt:lpstr>Incremental model</vt:lpstr>
      <vt:lpstr>PowerPoint Presentation</vt:lpstr>
      <vt:lpstr>Iterative model</vt:lpstr>
      <vt:lpstr>PowerPoint Presentation</vt:lpstr>
      <vt:lpstr>Agile project management</vt:lpstr>
      <vt:lpstr>Agile Manifesto</vt:lpstr>
      <vt:lpstr>Agile 12 Principles</vt:lpstr>
      <vt:lpstr>Agile 12 Principles</vt:lpstr>
      <vt:lpstr>Agile frameworks</vt:lpstr>
      <vt:lpstr>Scrum</vt:lpstr>
      <vt:lpstr>Scrum terminology</vt:lpstr>
      <vt:lpstr>Scrum video</vt:lpstr>
      <vt:lpstr>PRINCE2</vt:lpstr>
      <vt:lpstr>PRINCE2 – 4 integrated elements</vt:lpstr>
      <vt:lpstr>PRINCE2 – 4 integrated elements</vt:lpstr>
      <vt:lpstr>PRINCE2 – 4 integrated elements</vt:lpstr>
      <vt:lpstr>PRINCE2 video</vt:lpstr>
      <vt:lpstr>Project Management Body of Knowledge</vt:lpstr>
      <vt:lpstr>PowerPoint Presentation</vt:lpstr>
      <vt:lpstr>What’s coming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Ware</dc:creator>
  <cp:lastModifiedBy>Mark Ware</cp:lastModifiedBy>
  <cp:revision>51</cp:revision>
  <dcterms:created xsi:type="dcterms:W3CDTF">2019-01-24T09:14:10Z</dcterms:created>
  <dcterms:modified xsi:type="dcterms:W3CDTF">2021-02-17T10:25:48Z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0x010100311D010F7AE6634DB8592EAD9A41CE99</vt:lpwstr>
  </property>
</Properties>
</file>