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5" r:id="rId2"/>
    <p:sldId id="406" r:id="rId3"/>
    <p:sldId id="302" r:id="rId4"/>
    <p:sldId id="408" r:id="rId5"/>
    <p:sldId id="409" r:id="rId6"/>
    <p:sldId id="413" r:id="rId7"/>
    <p:sldId id="415" r:id="rId8"/>
    <p:sldId id="414" r:id="rId9"/>
    <p:sldId id="407" r:id="rId10"/>
    <p:sldId id="410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337" r:id="rId19"/>
    <p:sldId id="33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734A1-279A-4236-B150-77F61E604329}" v="112" dt="2021-03-08T21:26:0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are" userId="79074874-acc3-4a36-ac27-0a846c2532c2" providerId="ADAL" clId="{A98734A1-279A-4236-B150-77F61E604329}"/>
    <pc:docChg chg="undo custSel mod addSld delSld modSld sldOrd">
      <pc:chgData name="Mark Ware" userId="79074874-acc3-4a36-ac27-0a846c2532c2" providerId="ADAL" clId="{A98734A1-279A-4236-B150-77F61E604329}" dt="2021-03-10T10:14:56.483" v="5311" actId="20577"/>
      <pc:docMkLst>
        <pc:docMk/>
      </pc:docMkLst>
      <pc:sldChg chg="del">
        <pc:chgData name="Mark Ware" userId="79074874-acc3-4a36-ac27-0a846c2532c2" providerId="ADAL" clId="{A98734A1-279A-4236-B150-77F61E604329}" dt="2021-03-02T12:38:33.924" v="0" actId="47"/>
        <pc:sldMkLst>
          <pc:docMk/>
          <pc:sldMk cId="0" sldId="256"/>
        </pc:sldMkLst>
      </pc:sldChg>
      <pc:sldChg chg="addSp delSp modSp mod ord modAnim">
        <pc:chgData name="Mark Ware" userId="79074874-acc3-4a36-ac27-0a846c2532c2" providerId="ADAL" clId="{A98734A1-279A-4236-B150-77F61E604329}" dt="2021-03-02T22:17:17.051" v="823"/>
        <pc:sldMkLst>
          <pc:docMk/>
          <pc:sldMk cId="1873542903" sldId="302"/>
        </pc:sldMkLst>
        <pc:spChg chg="mod">
          <ac:chgData name="Mark Ware" userId="79074874-acc3-4a36-ac27-0a846c2532c2" providerId="ADAL" clId="{A98734A1-279A-4236-B150-77F61E604329}" dt="2021-03-02T14:55:18.681" v="556" actId="120"/>
          <ac:spMkLst>
            <pc:docMk/>
            <pc:sldMk cId="1873542903" sldId="302"/>
            <ac:spMk id="2" creationId="{00000000-0000-0000-0000-000000000000}"/>
          </ac:spMkLst>
        </pc:spChg>
        <pc:spChg chg="mod">
          <ac:chgData name="Mark Ware" userId="79074874-acc3-4a36-ac27-0a846c2532c2" providerId="ADAL" clId="{A98734A1-279A-4236-B150-77F61E604329}" dt="2021-03-02T22:09:47.701" v="810" actId="1076"/>
          <ac:spMkLst>
            <pc:docMk/>
            <pc:sldMk cId="1873542903" sldId="302"/>
            <ac:spMk id="3" creationId="{00000000-0000-0000-0000-000000000000}"/>
          </ac:spMkLst>
        </pc:spChg>
        <pc:spChg chg="mod">
          <ac:chgData name="Mark Ware" userId="79074874-acc3-4a36-ac27-0a846c2532c2" providerId="ADAL" clId="{A98734A1-279A-4236-B150-77F61E604329}" dt="2021-03-02T22:16:36.853" v="818" actId="1076"/>
          <ac:spMkLst>
            <pc:docMk/>
            <pc:sldMk cId="1873542903" sldId="302"/>
            <ac:spMk id="4" creationId="{00000000-0000-0000-0000-000000000000}"/>
          </ac:spMkLst>
        </pc:spChg>
        <pc:spChg chg="add del mod">
          <ac:chgData name="Mark Ware" userId="79074874-acc3-4a36-ac27-0a846c2532c2" providerId="ADAL" clId="{A98734A1-279A-4236-B150-77F61E604329}" dt="2021-03-02T22:06:48.284" v="749" actId="478"/>
          <ac:spMkLst>
            <pc:docMk/>
            <pc:sldMk cId="1873542903" sldId="302"/>
            <ac:spMk id="5" creationId="{5513D864-6A1B-4AEA-ACC2-0E06D64B99DE}"/>
          </ac:spMkLst>
        </pc:spChg>
        <pc:spChg chg="add del mod">
          <ac:chgData name="Mark Ware" userId="79074874-acc3-4a36-ac27-0a846c2532c2" providerId="ADAL" clId="{A98734A1-279A-4236-B150-77F61E604329}" dt="2021-03-02T22:06:42.620" v="747" actId="478"/>
          <ac:spMkLst>
            <pc:docMk/>
            <pc:sldMk cId="1873542903" sldId="302"/>
            <ac:spMk id="6" creationId="{BCE80D65-589D-46AF-9C1D-4BE26B410DC2}"/>
          </ac:spMkLst>
        </pc:spChg>
        <pc:spChg chg="add del mod">
          <ac:chgData name="Mark Ware" userId="79074874-acc3-4a36-ac27-0a846c2532c2" providerId="ADAL" clId="{A98734A1-279A-4236-B150-77F61E604329}" dt="2021-03-02T22:07:57.848" v="769" actId="478"/>
          <ac:spMkLst>
            <pc:docMk/>
            <pc:sldMk cId="1873542903" sldId="302"/>
            <ac:spMk id="7" creationId="{D347191D-9E9B-4608-AC4F-A68447BE0AE3}"/>
          </ac:spMkLst>
        </pc:spChg>
        <pc:spChg chg="add mod">
          <ac:chgData name="Mark Ware" userId="79074874-acc3-4a36-ac27-0a846c2532c2" providerId="ADAL" clId="{A98734A1-279A-4236-B150-77F61E604329}" dt="2021-03-02T22:16:36.853" v="818" actId="1076"/>
          <ac:spMkLst>
            <pc:docMk/>
            <pc:sldMk cId="1873542903" sldId="302"/>
            <ac:spMk id="8" creationId="{CEBF1E03-63E4-4777-88C8-77C8FC65E4F2}"/>
          </ac:spMkLst>
        </pc:spChg>
        <pc:spChg chg="add del mod">
          <ac:chgData name="Mark Ware" userId="79074874-acc3-4a36-ac27-0a846c2532c2" providerId="ADAL" clId="{A98734A1-279A-4236-B150-77F61E604329}" dt="2021-03-02T22:08:07.104" v="771" actId="478"/>
          <ac:spMkLst>
            <pc:docMk/>
            <pc:sldMk cId="1873542903" sldId="302"/>
            <ac:spMk id="9" creationId="{D6A7263B-5EF5-4331-85F2-4D3EA510C15B}"/>
          </ac:spMkLst>
        </pc:spChg>
        <pc:spChg chg="add mod">
          <ac:chgData name="Mark Ware" userId="79074874-acc3-4a36-ac27-0a846c2532c2" providerId="ADAL" clId="{A98734A1-279A-4236-B150-77F61E604329}" dt="2021-03-02T22:16:54.515" v="819" actId="164"/>
          <ac:spMkLst>
            <pc:docMk/>
            <pc:sldMk cId="1873542903" sldId="302"/>
            <ac:spMk id="10" creationId="{9F2EACD0-E0CA-4786-AE20-51768C5B4D35}"/>
          </ac:spMkLst>
        </pc:spChg>
        <pc:spChg chg="add mod">
          <ac:chgData name="Mark Ware" userId="79074874-acc3-4a36-ac27-0a846c2532c2" providerId="ADAL" clId="{A98734A1-279A-4236-B150-77F61E604329}" dt="2021-03-02T22:17:02" v="820" actId="164"/>
          <ac:spMkLst>
            <pc:docMk/>
            <pc:sldMk cId="1873542903" sldId="302"/>
            <ac:spMk id="11" creationId="{F68426C1-DE75-49BA-BDA7-4D5F05CA04C7}"/>
          </ac:spMkLst>
        </pc:spChg>
        <pc:grpChg chg="add mod">
          <ac:chgData name="Mark Ware" userId="79074874-acc3-4a36-ac27-0a846c2532c2" providerId="ADAL" clId="{A98734A1-279A-4236-B150-77F61E604329}" dt="2021-03-02T22:16:54.515" v="819" actId="164"/>
          <ac:grpSpMkLst>
            <pc:docMk/>
            <pc:sldMk cId="1873542903" sldId="302"/>
            <ac:grpSpMk id="16" creationId="{AEF03A55-7567-4AB0-BD05-9EE1E5A87E24}"/>
          </ac:grpSpMkLst>
        </pc:grpChg>
        <pc:grpChg chg="add mod">
          <ac:chgData name="Mark Ware" userId="79074874-acc3-4a36-ac27-0a846c2532c2" providerId="ADAL" clId="{A98734A1-279A-4236-B150-77F61E604329}" dt="2021-03-02T22:17:02" v="820" actId="164"/>
          <ac:grpSpMkLst>
            <pc:docMk/>
            <pc:sldMk cId="1873542903" sldId="302"/>
            <ac:grpSpMk id="17" creationId="{7CF5304C-7058-42AB-9059-B8B6F7D38FE2}"/>
          </ac:grpSpMkLst>
        </pc:grpChg>
        <pc:cxnChg chg="add mod">
          <ac:chgData name="Mark Ware" userId="79074874-acc3-4a36-ac27-0a846c2532c2" providerId="ADAL" clId="{A98734A1-279A-4236-B150-77F61E604329}" dt="2021-03-02T22:16:54.515" v="819" actId="164"/>
          <ac:cxnSpMkLst>
            <pc:docMk/>
            <pc:sldMk cId="1873542903" sldId="302"/>
            <ac:cxnSpMk id="13" creationId="{98395257-11E2-43D2-918D-B6EB1C9641F7}"/>
          </ac:cxnSpMkLst>
        </pc:cxnChg>
        <pc:cxnChg chg="add mod">
          <ac:chgData name="Mark Ware" userId="79074874-acc3-4a36-ac27-0a846c2532c2" providerId="ADAL" clId="{A98734A1-279A-4236-B150-77F61E604329}" dt="2021-03-02T22:17:02" v="820" actId="164"/>
          <ac:cxnSpMkLst>
            <pc:docMk/>
            <pc:sldMk cId="1873542903" sldId="302"/>
            <ac:cxnSpMk id="15" creationId="{9DF48BC4-E7EA-4E10-8DF2-944BDF18EECD}"/>
          </ac:cxnSpMkLst>
        </pc:cxnChg>
      </pc:sldChg>
      <pc:sldChg chg="del">
        <pc:chgData name="Mark Ware" userId="79074874-acc3-4a36-ac27-0a846c2532c2" providerId="ADAL" clId="{A98734A1-279A-4236-B150-77F61E604329}" dt="2021-03-05T14:52:03.522" v="3310" actId="47"/>
        <pc:sldMkLst>
          <pc:docMk/>
          <pc:sldMk cId="1442683344" sldId="303"/>
        </pc:sldMkLst>
      </pc:sldChg>
      <pc:sldChg chg="del">
        <pc:chgData name="Mark Ware" userId="79074874-acc3-4a36-ac27-0a846c2532c2" providerId="ADAL" clId="{A98734A1-279A-4236-B150-77F61E604329}" dt="2021-03-08T12:53:17.926" v="5144" actId="47"/>
        <pc:sldMkLst>
          <pc:docMk/>
          <pc:sldMk cId="2062094866" sldId="304"/>
        </pc:sldMkLst>
      </pc:sldChg>
      <pc:sldChg chg="del">
        <pc:chgData name="Mark Ware" userId="79074874-acc3-4a36-ac27-0a846c2532c2" providerId="ADAL" clId="{A98734A1-279A-4236-B150-77F61E604329}" dt="2021-03-08T12:53:17.364" v="5143" actId="47"/>
        <pc:sldMkLst>
          <pc:docMk/>
          <pc:sldMk cId="2247658654" sldId="305"/>
        </pc:sldMkLst>
      </pc:sldChg>
      <pc:sldChg chg="del">
        <pc:chgData name="Mark Ware" userId="79074874-acc3-4a36-ac27-0a846c2532c2" providerId="ADAL" clId="{A98734A1-279A-4236-B150-77F61E604329}" dt="2021-03-08T12:53:18.887" v="5145" actId="47"/>
        <pc:sldMkLst>
          <pc:docMk/>
          <pc:sldMk cId="3201870117" sldId="306"/>
        </pc:sldMkLst>
      </pc:sldChg>
      <pc:sldChg chg="del">
        <pc:chgData name="Mark Ware" userId="79074874-acc3-4a36-ac27-0a846c2532c2" providerId="ADAL" clId="{A98734A1-279A-4236-B150-77F61E604329}" dt="2021-03-08T12:53:19.971" v="5146" actId="47"/>
        <pc:sldMkLst>
          <pc:docMk/>
          <pc:sldMk cId="1646673953" sldId="307"/>
        </pc:sldMkLst>
      </pc:sldChg>
      <pc:sldChg chg="del">
        <pc:chgData name="Mark Ware" userId="79074874-acc3-4a36-ac27-0a846c2532c2" providerId="ADAL" clId="{A98734A1-279A-4236-B150-77F61E604329}" dt="2021-03-08T12:53:20.820" v="5147" actId="47"/>
        <pc:sldMkLst>
          <pc:docMk/>
          <pc:sldMk cId="1642379102" sldId="308"/>
        </pc:sldMkLst>
      </pc:sldChg>
      <pc:sldChg chg="del">
        <pc:chgData name="Mark Ware" userId="79074874-acc3-4a36-ac27-0a846c2532c2" providerId="ADAL" clId="{A98734A1-279A-4236-B150-77F61E604329}" dt="2021-03-08T12:53:22.538" v="5148" actId="47"/>
        <pc:sldMkLst>
          <pc:docMk/>
          <pc:sldMk cId="3212485066" sldId="309"/>
        </pc:sldMkLst>
      </pc:sldChg>
      <pc:sldChg chg="del">
        <pc:chgData name="Mark Ware" userId="79074874-acc3-4a36-ac27-0a846c2532c2" providerId="ADAL" clId="{A98734A1-279A-4236-B150-77F61E604329}" dt="2021-03-08T12:53:31.404" v="5150" actId="47"/>
        <pc:sldMkLst>
          <pc:docMk/>
          <pc:sldMk cId="3093367927" sldId="310"/>
        </pc:sldMkLst>
      </pc:sldChg>
      <pc:sldChg chg="del">
        <pc:chgData name="Mark Ware" userId="79074874-acc3-4a36-ac27-0a846c2532c2" providerId="ADAL" clId="{A98734A1-279A-4236-B150-77F61E604329}" dt="2021-03-08T12:53:29.007" v="5149" actId="47"/>
        <pc:sldMkLst>
          <pc:docMk/>
          <pc:sldMk cId="423355009" sldId="311"/>
        </pc:sldMkLst>
      </pc:sldChg>
      <pc:sldChg chg="del">
        <pc:chgData name="Mark Ware" userId="79074874-acc3-4a36-ac27-0a846c2532c2" providerId="ADAL" clId="{A98734A1-279A-4236-B150-77F61E604329}" dt="2021-03-08T12:53:32.612" v="5151" actId="47"/>
        <pc:sldMkLst>
          <pc:docMk/>
          <pc:sldMk cId="3588706964" sldId="312"/>
        </pc:sldMkLst>
      </pc:sldChg>
      <pc:sldChg chg="del">
        <pc:chgData name="Mark Ware" userId="79074874-acc3-4a36-ac27-0a846c2532c2" providerId="ADAL" clId="{A98734A1-279A-4236-B150-77F61E604329}" dt="2021-03-05T14:51:55.117" v="3293" actId="47"/>
        <pc:sldMkLst>
          <pc:docMk/>
          <pc:sldMk cId="2710019662" sldId="315"/>
        </pc:sldMkLst>
      </pc:sldChg>
      <pc:sldChg chg="del">
        <pc:chgData name="Mark Ware" userId="79074874-acc3-4a36-ac27-0a846c2532c2" providerId="ADAL" clId="{A98734A1-279A-4236-B150-77F61E604329}" dt="2021-03-05T14:51:56.642" v="3294" actId="47"/>
        <pc:sldMkLst>
          <pc:docMk/>
          <pc:sldMk cId="2680022656" sldId="316"/>
        </pc:sldMkLst>
      </pc:sldChg>
      <pc:sldChg chg="del">
        <pc:chgData name="Mark Ware" userId="79074874-acc3-4a36-ac27-0a846c2532c2" providerId="ADAL" clId="{A98734A1-279A-4236-B150-77F61E604329}" dt="2021-03-05T14:51:57.127" v="3295" actId="47"/>
        <pc:sldMkLst>
          <pc:docMk/>
          <pc:sldMk cId="2671088194" sldId="319"/>
        </pc:sldMkLst>
      </pc:sldChg>
      <pc:sldChg chg="del">
        <pc:chgData name="Mark Ware" userId="79074874-acc3-4a36-ac27-0a846c2532c2" providerId="ADAL" clId="{A98734A1-279A-4236-B150-77F61E604329}" dt="2021-03-05T14:51:57.543" v="3296" actId="47"/>
        <pc:sldMkLst>
          <pc:docMk/>
          <pc:sldMk cId="4025923545" sldId="320"/>
        </pc:sldMkLst>
      </pc:sldChg>
      <pc:sldChg chg="del">
        <pc:chgData name="Mark Ware" userId="79074874-acc3-4a36-ac27-0a846c2532c2" providerId="ADAL" clId="{A98734A1-279A-4236-B150-77F61E604329}" dt="2021-03-05T14:51:57.864" v="3297" actId="47"/>
        <pc:sldMkLst>
          <pc:docMk/>
          <pc:sldMk cId="1327651198" sldId="321"/>
        </pc:sldMkLst>
      </pc:sldChg>
      <pc:sldChg chg="del">
        <pc:chgData name="Mark Ware" userId="79074874-acc3-4a36-ac27-0a846c2532c2" providerId="ADAL" clId="{A98734A1-279A-4236-B150-77F61E604329}" dt="2021-03-05T14:51:58.199" v="3298" actId="47"/>
        <pc:sldMkLst>
          <pc:docMk/>
          <pc:sldMk cId="1788862968" sldId="322"/>
        </pc:sldMkLst>
      </pc:sldChg>
      <pc:sldChg chg="del">
        <pc:chgData name="Mark Ware" userId="79074874-acc3-4a36-ac27-0a846c2532c2" providerId="ADAL" clId="{A98734A1-279A-4236-B150-77F61E604329}" dt="2021-03-05T14:51:58.500" v="3299" actId="47"/>
        <pc:sldMkLst>
          <pc:docMk/>
          <pc:sldMk cId="3094385274" sldId="323"/>
        </pc:sldMkLst>
      </pc:sldChg>
      <pc:sldChg chg="del">
        <pc:chgData name="Mark Ware" userId="79074874-acc3-4a36-ac27-0a846c2532c2" providerId="ADAL" clId="{A98734A1-279A-4236-B150-77F61E604329}" dt="2021-03-05T14:51:58.866" v="3300" actId="47"/>
        <pc:sldMkLst>
          <pc:docMk/>
          <pc:sldMk cId="1987996332" sldId="324"/>
        </pc:sldMkLst>
      </pc:sldChg>
      <pc:sldChg chg="del">
        <pc:chgData name="Mark Ware" userId="79074874-acc3-4a36-ac27-0a846c2532c2" providerId="ADAL" clId="{A98734A1-279A-4236-B150-77F61E604329}" dt="2021-03-05T14:51:59.198" v="3301" actId="47"/>
        <pc:sldMkLst>
          <pc:docMk/>
          <pc:sldMk cId="4029841043" sldId="325"/>
        </pc:sldMkLst>
      </pc:sldChg>
      <pc:sldChg chg="del">
        <pc:chgData name="Mark Ware" userId="79074874-acc3-4a36-ac27-0a846c2532c2" providerId="ADAL" clId="{A98734A1-279A-4236-B150-77F61E604329}" dt="2021-03-05T14:51:59.558" v="3302" actId="47"/>
        <pc:sldMkLst>
          <pc:docMk/>
          <pc:sldMk cId="31992069" sldId="326"/>
        </pc:sldMkLst>
      </pc:sldChg>
      <pc:sldChg chg="del">
        <pc:chgData name="Mark Ware" userId="79074874-acc3-4a36-ac27-0a846c2532c2" providerId="ADAL" clId="{A98734A1-279A-4236-B150-77F61E604329}" dt="2021-03-05T14:51:59.906" v="3303" actId="47"/>
        <pc:sldMkLst>
          <pc:docMk/>
          <pc:sldMk cId="1650737441" sldId="327"/>
        </pc:sldMkLst>
      </pc:sldChg>
      <pc:sldChg chg="del">
        <pc:chgData name="Mark Ware" userId="79074874-acc3-4a36-ac27-0a846c2532c2" providerId="ADAL" clId="{A98734A1-279A-4236-B150-77F61E604329}" dt="2021-03-05T14:52:00.193" v="3304" actId="47"/>
        <pc:sldMkLst>
          <pc:docMk/>
          <pc:sldMk cId="1516808528" sldId="328"/>
        </pc:sldMkLst>
      </pc:sldChg>
      <pc:sldChg chg="del">
        <pc:chgData name="Mark Ware" userId="79074874-acc3-4a36-ac27-0a846c2532c2" providerId="ADAL" clId="{A98734A1-279A-4236-B150-77F61E604329}" dt="2021-03-05T14:52:00.556" v="3305" actId="47"/>
        <pc:sldMkLst>
          <pc:docMk/>
          <pc:sldMk cId="3922693211" sldId="329"/>
        </pc:sldMkLst>
      </pc:sldChg>
      <pc:sldChg chg="del">
        <pc:chgData name="Mark Ware" userId="79074874-acc3-4a36-ac27-0a846c2532c2" providerId="ADAL" clId="{A98734A1-279A-4236-B150-77F61E604329}" dt="2021-03-05T14:52:00.969" v="3306" actId="47"/>
        <pc:sldMkLst>
          <pc:docMk/>
          <pc:sldMk cId="4150609539" sldId="330"/>
        </pc:sldMkLst>
      </pc:sldChg>
      <pc:sldChg chg="del">
        <pc:chgData name="Mark Ware" userId="79074874-acc3-4a36-ac27-0a846c2532c2" providerId="ADAL" clId="{A98734A1-279A-4236-B150-77F61E604329}" dt="2021-03-05T14:52:01.462" v="3307" actId="47"/>
        <pc:sldMkLst>
          <pc:docMk/>
          <pc:sldMk cId="1679433299" sldId="331"/>
        </pc:sldMkLst>
      </pc:sldChg>
      <pc:sldChg chg="del">
        <pc:chgData name="Mark Ware" userId="79074874-acc3-4a36-ac27-0a846c2532c2" providerId="ADAL" clId="{A98734A1-279A-4236-B150-77F61E604329}" dt="2021-03-05T14:52:02.421" v="3308" actId="47"/>
        <pc:sldMkLst>
          <pc:docMk/>
          <pc:sldMk cId="818240877" sldId="332"/>
        </pc:sldMkLst>
      </pc:sldChg>
      <pc:sldChg chg="del">
        <pc:chgData name="Mark Ware" userId="79074874-acc3-4a36-ac27-0a846c2532c2" providerId="ADAL" clId="{A98734A1-279A-4236-B150-77F61E604329}" dt="2021-03-05T14:52:02.997" v="3309" actId="47"/>
        <pc:sldMkLst>
          <pc:docMk/>
          <pc:sldMk cId="2047214619" sldId="333"/>
        </pc:sldMkLst>
      </pc:sldChg>
      <pc:sldChg chg="del">
        <pc:chgData name="Mark Ware" userId="79074874-acc3-4a36-ac27-0a846c2532c2" providerId="ADAL" clId="{A98734A1-279A-4236-B150-77F61E604329}" dt="2021-03-08T12:53:36.135" v="5152" actId="47"/>
        <pc:sldMkLst>
          <pc:docMk/>
          <pc:sldMk cId="1189686257" sldId="334"/>
        </pc:sldMkLst>
      </pc:sldChg>
      <pc:sldChg chg="del">
        <pc:chgData name="Mark Ware" userId="79074874-acc3-4a36-ac27-0a846c2532c2" providerId="ADAL" clId="{A98734A1-279A-4236-B150-77F61E604329}" dt="2021-03-08T12:53:37.350" v="5153" actId="47"/>
        <pc:sldMkLst>
          <pc:docMk/>
          <pc:sldMk cId="4269155116" sldId="335"/>
        </pc:sldMkLst>
      </pc:sldChg>
      <pc:sldChg chg="modSp mod">
        <pc:chgData name="Mark Ware" userId="79074874-acc3-4a36-ac27-0a846c2532c2" providerId="ADAL" clId="{A98734A1-279A-4236-B150-77F61E604329}" dt="2021-03-08T14:32:10.268" v="5211" actId="108"/>
        <pc:sldMkLst>
          <pc:docMk/>
          <pc:sldMk cId="3614139724" sldId="336"/>
        </pc:sldMkLst>
        <pc:spChg chg="mod">
          <ac:chgData name="Mark Ware" userId="79074874-acc3-4a36-ac27-0a846c2532c2" providerId="ADAL" clId="{A98734A1-279A-4236-B150-77F61E604329}" dt="2021-03-08T14:32:10.268" v="5211" actId="108"/>
          <ac:spMkLst>
            <pc:docMk/>
            <pc:sldMk cId="3614139724" sldId="336"/>
            <ac:spMk id="2" creationId="{00000000-0000-0000-0000-000000000000}"/>
          </ac:spMkLst>
        </pc:spChg>
        <pc:spChg chg="mod">
          <ac:chgData name="Mark Ware" userId="79074874-acc3-4a36-ac27-0a846c2532c2" providerId="ADAL" clId="{A98734A1-279A-4236-B150-77F61E604329}" dt="2021-03-08T12:54:08.472" v="5209" actId="20577"/>
          <ac:spMkLst>
            <pc:docMk/>
            <pc:sldMk cId="3614139724" sldId="336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A98734A1-279A-4236-B150-77F61E604329}" dt="2021-03-08T14:32:05.963" v="5210" actId="108"/>
        <pc:sldMkLst>
          <pc:docMk/>
          <pc:sldMk cId="4254409384" sldId="337"/>
        </pc:sldMkLst>
        <pc:spChg chg="mod">
          <ac:chgData name="Mark Ware" userId="79074874-acc3-4a36-ac27-0a846c2532c2" providerId="ADAL" clId="{A98734A1-279A-4236-B150-77F61E604329}" dt="2021-03-08T14:32:05.963" v="5210" actId="108"/>
          <ac:spMkLst>
            <pc:docMk/>
            <pc:sldMk cId="4254409384" sldId="337"/>
            <ac:spMk id="2" creationId="{00000000-0000-0000-0000-000000000000}"/>
          </ac:spMkLst>
        </pc:spChg>
      </pc:sldChg>
      <pc:sldChg chg="del">
        <pc:chgData name="Mark Ware" userId="79074874-acc3-4a36-ac27-0a846c2532c2" providerId="ADAL" clId="{A98734A1-279A-4236-B150-77F61E604329}" dt="2021-03-05T14:52:05.849" v="3311" actId="47"/>
        <pc:sldMkLst>
          <pc:docMk/>
          <pc:sldMk cId="3873172044" sldId="338"/>
        </pc:sldMkLst>
      </pc:sldChg>
      <pc:sldChg chg="modSp mod">
        <pc:chgData name="Mark Ware" userId="79074874-acc3-4a36-ac27-0a846c2532c2" providerId="ADAL" clId="{A98734A1-279A-4236-B150-77F61E604329}" dt="2021-03-02T12:39:22.274" v="16" actId="207"/>
        <pc:sldMkLst>
          <pc:docMk/>
          <pc:sldMk cId="0" sldId="405"/>
        </pc:sldMkLst>
        <pc:spChg chg="mod">
          <ac:chgData name="Mark Ware" userId="79074874-acc3-4a36-ac27-0a846c2532c2" providerId="ADAL" clId="{A98734A1-279A-4236-B150-77F61E604329}" dt="2021-03-02T12:39:22.274" v="16" actId="207"/>
          <ac:spMkLst>
            <pc:docMk/>
            <pc:sldMk cId="0" sldId="405"/>
            <ac:spMk id="3074" creationId="{00000000-0000-0000-0000-000000000000}"/>
          </ac:spMkLst>
        </pc:spChg>
        <pc:spChg chg="mod">
          <ac:chgData name="Mark Ware" userId="79074874-acc3-4a36-ac27-0a846c2532c2" providerId="ADAL" clId="{A98734A1-279A-4236-B150-77F61E604329}" dt="2021-03-02T12:38:42.089" v="15" actId="20577"/>
          <ac:spMkLst>
            <pc:docMk/>
            <pc:sldMk cId="0" sldId="405"/>
            <ac:spMk id="3075" creationId="{00000000-0000-0000-0000-000000000000}"/>
          </ac:spMkLst>
        </pc:spChg>
      </pc:sldChg>
      <pc:sldChg chg="modSp add mod">
        <pc:chgData name="Mark Ware" userId="79074874-acc3-4a36-ac27-0a846c2532c2" providerId="ADAL" clId="{A98734A1-279A-4236-B150-77F61E604329}" dt="2021-03-05T09:33:19.812" v="2349" actId="20577"/>
        <pc:sldMkLst>
          <pc:docMk/>
          <pc:sldMk cId="2097699643" sldId="406"/>
        </pc:sldMkLst>
        <pc:spChg chg="mod">
          <ac:chgData name="Mark Ware" userId="79074874-acc3-4a36-ac27-0a846c2532c2" providerId="ADAL" clId="{A98734A1-279A-4236-B150-77F61E604329}" dt="2021-03-02T12:40:04.672" v="54" actId="207"/>
          <ac:spMkLst>
            <pc:docMk/>
            <pc:sldMk cId="2097699643" sldId="406"/>
            <ac:spMk id="2" creationId="{00000000-0000-0000-0000-000000000000}"/>
          </ac:spMkLst>
        </pc:spChg>
        <pc:spChg chg="mod">
          <ac:chgData name="Mark Ware" userId="79074874-acc3-4a36-ac27-0a846c2532c2" providerId="ADAL" clId="{A98734A1-279A-4236-B150-77F61E604329}" dt="2021-03-05T09:33:19.812" v="2349" actId="20577"/>
          <ac:spMkLst>
            <pc:docMk/>
            <pc:sldMk cId="2097699643" sldId="406"/>
            <ac:spMk id="3" creationId="{00000000-0000-0000-0000-000000000000}"/>
          </ac:spMkLst>
        </pc:spChg>
      </pc:sldChg>
      <pc:sldChg chg="modSp new mod">
        <pc:chgData name="Mark Ware" userId="79074874-acc3-4a36-ac27-0a846c2532c2" providerId="ADAL" clId="{A98734A1-279A-4236-B150-77F61E604329}" dt="2021-03-05T11:21:06.162" v="2927" actId="20577"/>
        <pc:sldMkLst>
          <pc:docMk/>
          <pc:sldMk cId="3092216362" sldId="407"/>
        </pc:sldMkLst>
        <pc:spChg chg="mod">
          <ac:chgData name="Mark Ware" userId="79074874-acc3-4a36-ac27-0a846c2532c2" providerId="ADAL" clId="{A98734A1-279A-4236-B150-77F61E604329}" dt="2021-03-02T17:21:37.648" v="580" actId="113"/>
          <ac:spMkLst>
            <pc:docMk/>
            <pc:sldMk cId="3092216362" sldId="407"/>
            <ac:spMk id="2" creationId="{660C4D34-A626-43A3-99E7-1E1A193BA756}"/>
          </ac:spMkLst>
        </pc:spChg>
        <pc:spChg chg="mod">
          <ac:chgData name="Mark Ware" userId="79074874-acc3-4a36-ac27-0a846c2532c2" providerId="ADAL" clId="{A98734A1-279A-4236-B150-77F61E604329}" dt="2021-03-05T11:21:06.162" v="2927" actId="20577"/>
          <ac:spMkLst>
            <pc:docMk/>
            <pc:sldMk cId="3092216362" sldId="407"/>
            <ac:spMk id="3" creationId="{327ED521-034C-498F-935A-9771650BA784}"/>
          </ac:spMkLst>
        </pc:spChg>
      </pc:sldChg>
      <pc:sldChg chg="addSp delSp modSp new mod">
        <pc:chgData name="Mark Ware" userId="79074874-acc3-4a36-ac27-0a846c2532c2" providerId="ADAL" clId="{A98734A1-279A-4236-B150-77F61E604329}" dt="2021-03-08T21:26:11.616" v="5277" actId="1076"/>
        <pc:sldMkLst>
          <pc:docMk/>
          <pc:sldMk cId="1054041153" sldId="408"/>
        </pc:sldMkLst>
        <pc:spChg chg="mod">
          <ac:chgData name="Mark Ware" userId="79074874-acc3-4a36-ac27-0a846c2532c2" providerId="ADAL" clId="{A98734A1-279A-4236-B150-77F61E604329}" dt="2021-03-05T09:33:55.570" v="2365" actId="20577"/>
          <ac:spMkLst>
            <pc:docMk/>
            <pc:sldMk cId="1054041153" sldId="408"/>
            <ac:spMk id="2" creationId="{FBF7298F-36CF-4205-863D-920307C0EDA3}"/>
          </ac:spMkLst>
        </pc:spChg>
        <pc:spChg chg="mod">
          <ac:chgData name="Mark Ware" userId="79074874-acc3-4a36-ac27-0a846c2532c2" providerId="ADAL" clId="{A98734A1-279A-4236-B150-77F61E604329}" dt="2021-03-08T21:26:05.503" v="5275" actId="20577"/>
          <ac:spMkLst>
            <pc:docMk/>
            <pc:sldMk cId="1054041153" sldId="408"/>
            <ac:spMk id="3" creationId="{B1D0AEF9-3CD3-4A14-9199-06159ABB72AC}"/>
          </ac:spMkLst>
        </pc:spChg>
        <pc:spChg chg="add mod">
          <ac:chgData name="Mark Ware" userId="79074874-acc3-4a36-ac27-0a846c2532c2" providerId="ADAL" clId="{A98734A1-279A-4236-B150-77F61E604329}" dt="2021-03-08T21:26:11.616" v="5277" actId="1076"/>
          <ac:spMkLst>
            <pc:docMk/>
            <pc:sldMk cId="1054041153" sldId="408"/>
            <ac:spMk id="5" creationId="{9BC38BC1-9E72-414F-88BE-D282378E0D18}"/>
          </ac:spMkLst>
        </pc:spChg>
        <pc:spChg chg="add del">
          <ac:chgData name="Mark Ware" userId="79074874-acc3-4a36-ac27-0a846c2532c2" providerId="ADAL" clId="{A98734A1-279A-4236-B150-77F61E604329}" dt="2021-03-04T10:10:44.674" v="1293" actId="478"/>
          <ac:spMkLst>
            <pc:docMk/>
            <pc:sldMk cId="1054041153" sldId="408"/>
            <ac:spMk id="5" creationId="{C6E52597-DEB2-477A-9D06-C7BACB726144}"/>
          </ac:spMkLst>
        </pc:spChg>
        <pc:spChg chg="add mod">
          <ac:chgData name="Mark Ware" userId="79074874-acc3-4a36-ac27-0a846c2532c2" providerId="ADAL" clId="{A98734A1-279A-4236-B150-77F61E604329}" dt="2021-03-08T21:26:11.616" v="5277" actId="1076"/>
          <ac:spMkLst>
            <pc:docMk/>
            <pc:sldMk cId="1054041153" sldId="408"/>
            <ac:spMk id="6" creationId="{64B486D1-A68D-40A9-9F88-A9762D9C917A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6" creationId="{BC85DEC0-1634-448C-9F38-384D063B803D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7" creationId="{5DB52F06-3C0F-425A-9F2E-D98CFD0423FD}"/>
          </ac:spMkLst>
        </pc:spChg>
        <pc:spChg chg="add mod">
          <ac:chgData name="Mark Ware" userId="79074874-acc3-4a36-ac27-0a846c2532c2" providerId="ADAL" clId="{A98734A1-279A-4236-B150-77F61E604329}" dt="2021-03-08T21:26:11.616" v="5277" actId="1076"/>
          <ac:spMkLst>
            <pc:docMk/>
            <pc:sldMk cId="1054041153" sldId="408"/>
            <ac:spMk id="7" creationId="{F6CAD5A1-8305-4A11-A6B9-9CCBB8B5F05E}"/>
          </ac:spMkLst>
        </pc:spChg>
        <pc:spChg chg="add mod">
          <ac:chgData name="Mark Ware" userId="79074874-acc3-4a36-ac27-0a846c2532c2" providerId="ADAL" clId="{A98734A1-279A-4236-B150-77F61E604329}" dt="2021-03-08T21:26:11.616" v="5277" actId="1076"/>
          <ac:spMkLst>
            <pc:docMk/>
            <pc:sldMk cId="1054041153" sldId="408"/>
            <ac:spMk id="8" creationId="{304C52E1-41D2-4F93-8887-7DAC6D962AEC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8" creationId="{EDE9C3C0-052F-43A5-BBAD-D9803AD1F965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9" creationId="{15D83733-5DE8-4B3A-B233-7D5EDFDFA277}"/>
          </ac:spMkLst>
        </pc:spChg>
        <pc:spChg chg="add mod">
          <ac:chgData name="Mark Ware" userId="79074874-acc3-4a36-ac27-0a846c2532c2" providerId="ADAL" clId="{A98734A1-279A-4236-B150-77F61E604329}" dt="2021-03-08T21:26:11.616" v="5277" actId="1076"/>
          <ac:spMkLst>
            <pc:docMk/>
            <pc:sldMk cId="1054041153" sldId="408"/>
            <ac:spMk id="9" creationId="{650A723E-EAE6-411D-9C42-723EDF06B3B5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10" creationId="{2BAD04C5-A7C2-43BC-B31D-FC741D0C5E58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11" creationId="{878A82C4-EF8C-49FA-9EBE-950AAF9E6BAA}"/>
          </ac:spMkLst>
        </pc:spChg>
        <pc:spChg chg="add mod">
          <ac:chgData name="Mark Ware" userId="79074874-acc3-4a36-ac27-0a846c2532c2" providerId="ADAL" clId="{A98734A1-279A-4236-B150-77F61E604329}" dt="2021-03-08T21:26:11.616" v="5277" actId="1076"/>
          <ac:spMkLst>
            <pc:docMk/>
            <pc:sldMk cId="1054041153" sldId="408"/>
            <ac:spMk id="11" creationId="{D094D186-3C0F-444B-8B9C-CFA69C8DC023}"/>
          </ac:spMkLst>
        </pc:spChg>
        <pc:spChg chg="add del mod">
          <ac:chgData name="Mark Ware" userId="79074874-acc3-4a36-ac27-0a846c2532c2" providerId="ADAL" clId="{A98734A1-279A-4236-B150-77F61E604329}" dt="2021-03-04T16:48:28.994" v="2289" actId="21"/>
          <ac:spMkLst>
            <pc:docMk/>
            <pc:sldMk cId="1054041153" sldId="408"/>
            <ac:spMk id="14" creationId="{C2A58296-D119-4B3F-903F-F05BB4DF02B3}"/>
          </ac:spMkLst>
        </pc:spChg>
        <pc:cxnChg chg="add mod">
          <ac:chgData name="Mark Ware" userId="79074874-acc3-4a36-ac27-0a846c2532c2" providerId="ADAL" clId="{A98734A1-279A-4236-B150-77F61E604329}" dt="2021-03-08T21:26:11.616" v="5277" actId="1076"/>
          <ac:cxnSpMkLst>
            <pc:docMk/>
            <pc:sldMk cId="1054041153" sldId="408"/>
            <ac:cxnSpMk id="10" creationId="{C0CF23D0-CA63-4A50-8331-41E4B3B433FF}"/>
          </ac:cxnSpMkLst>
        </pc:cxnChg>
        <pc:cxnChg chg="add del mod">
          <ac:chgData name="Mark Ware" userId="79074874-acc3-4a36-ac27-0a846c2532c2" providerId="ADAL" clId="{A98734A1-279A-4236-B150-77F61E604329}" dt="2021-03-04T16:48:28.994" v="2289" actId="21"/>
          <ac:cxnSpMkLst>
            <pc:docMk/>
            <pc:sldMk cId="1054041153" sldId="408"/>
            <ac:cxnSpMk id="13" creationId="{8D6EB363-E623-49BF-89D5-5DD1BC5384C4}"/>
          </ac:cxnSpMkLst>
        </pc:cxnChg>
      </pc:sldChg>
      <pc:sldChg chg="addSp delSp modSp add mod">
        <pc:chgData name="Mark Ware" userId="79074874-acc3-4a36-ac27-0a846c2532c2" providerId="ADAL" clId="{A98734A1-279A-4236-B150-77F61E604329}" dt="2021-03-05T10:57:46.896" v="2794" actId="27636"/>
        <pc:sldMkLst>
          <pc:docMk/>
          <pc:sldMk cId="2049854990" sldId="409"/>
        </pc:sldMkLst>
        <pc:spChg chg="mod">
          <ac:chgData name="Mark Ware" userId="79074874-acc3-4a36-ac27-0a846c2532c2" providerId="ADAL" clId="{A98734A1-279A-4236-B150-77F61E604329}" dt="2021-03-05T09:34:12.579" v="2380" actId="20577"/>
          <ac:spMkLst>
            <pc:docMk/>
            <pc:sldMk cId="2049854990" sldId="409"/>
            <ac:spMk id="2" creationId="{FBF7298F-36CF-4205-863D-920307C0EDA3}"/>
          </ac:spMkLst>
        </pc:spChg>
        <pc:spChg chg="mod">
          <ac:chgData name="Mark Ware" userId="79074874-acc3-4a36-ac27-0a846c2532c2" providerId="ADAL" clId="{A98734A1-279A-4236-B150-77F61E604329}" dt="2021-03-05T10:57:46.896" v="2794" actId="27636"/>
          <ac:spMkLst>
            <pc:docMk/>
            <pc:sldMk cId="2049854990" sldId="409"/>
            <ac:spMk id="3" creationId="{B1D0AEF9-3CD3-4A14-9199-06159ABB72AC}"/>
          </ac:spMkLst>
        </pc:spChg>
        <pc:picChg chg="add del mod">
          <ac:chgData name="Mark Ware" userId="79074874-acc3-4a36-ac27-0a846c2532c2" providerId="ADAL" clId="{A98734A1-279A-4236-B150-77F61E604329}" dt="2021-03-05T09:51:01.932" v="2534" actId="478"/>
          <ac:picMkLst>
            <pc:docMk/>
            <pc:sldMk cId="2049854990" sldId="409"/>
            <ac:picMk id="5" creationId="{DE6E9909-7D51-468B-BCDB-EF2674DD1C5C}"/>
          </ac:picMkLst>
        </pc:picChg>
      </pc:sldChg>
      <pc:sldChg chg="modSp add mod setBg">
        <pc:chgData name="Mark Ware" userId="79074874-acc3-4a36-ac27-0a846c2532c2" providerId="ADAL" clId="{A98734A1-279A-4236-B150-77F61E604329}" dt="2021-03-05T14:56:09.048" v="3345"/>
        <pc:sldMkLst>
          <pc:docMk/>
          <pc:sldMk cId="776142259" sldId="410"/>
        </pc:sldMkLst>
        <pc:spChg chg="mod">
          <ac:chgData name="Mark Ware" userId="79074874-acc3-4a36-ac27-0a846c2532c2" providerId="ADAL" clId="{A98734A1-279A-4236-B150-77F61E604329}" dt="2021-03-05T14:56:09.048" v="3345"/>
          <ac:spMkLst>
            <pc:docMk/>
            <pc:sldMk cId="776142259" sldId="410"/>
            <ac:spMk id="2" creationId="{FBF7298F-36CF-4205-863D-920307C0EDA3}"/>
          </ac:spMkLst>
        </pc:spChg>
        <pc:spChg chg="mod">
          <ac:chgData name="Mark Ware" userId="79074874-acc3-4a36-ac27-0a846c2532c2" providerId="ADAL" clId="{A98734A1-279A-4236-B150-77F61E604329}" dt="2021-03-05T14:56:09.048" v="3345"/>
          <ac:spMkLst>
            <pc:docMk/>
            <pc:sldMk cId="776142259" sldId="410"/>
            <ac:spMk id="3" creationId="{B1D0AEF9-3CD3-4A14-9199-06159ABB72AC}"/>
          </ac:spMkLst>
        </pc:spChg>
        <pc:spChg chg="mod">
          <ac:chgData name="Mark Ware" userId="79074874-acc3-4a36-ac27-0a846c2532c2" providerId="ADAL" clId="{A98734A1-279A-4236-B150-77F61E604329}" dt="2021-03-05T14:56:09.048" v="3345"/>
          <ac:spMkLst>
            <pc:docMk/>
            <pc:sldMk cId="776142259" sldId="410"/>
            <ac:spMk id="4" creationId="{B5751B16-508D-4784-BBF5-B3639791F853}"/>
          </ac:spMkLst>
        </pc:spChg>
      </pc:sldChg>
      <pc:sldChg chg="addSp delSp modSp add del mod">
        <pc:chgData name="Mark Ware" userId="79074874-acc3-4a36-ac27-0a846c2532c2" providerId="ADAL" clId="{A98734A1-279A-4236-B150-77F61E604329}" dt="2021-03-08T21:33:42.438" v="5278" actId="47"/>
        <pc:sldMkLst>
          <pc:docMk/>
          <pc:sldMk cId="2926403841" sldId="411"/>
        </pc:sldMkLst>
        <pc:spChg chg="mod">
          <ac:chgData name="Mark Ware" userId="79074874-acc3-4a36-ac27-0a846c2532c2" providerId="ADAL" clId="{A98734A1-279A-4236-B150-77F61E604329}" dt="2021-03-04T10:19:40.185" v="1594" actId="20577"/>
          <ac:spMkLst>
            <pc:docMk/>
            <pc:sldMk cId="2926403841" sldId="411"/>
            <ac:spMk id="2" creationId="{FBF7298F-36CF-4205-863D-920307C0EDA3}"/>
          </ac:spMkLst>
        </pc:spChg>
        <pc:spChg chg="mod">
          <ac:chgData name="Mark Ware" userId="79074874-acc3-4a36-ac27-0a846c2532c2" providerId="ADAL" clId="{A98734A1-279A-4236-B150-77F61E604329}" dt="2021-03-04T19:10:11.819" v="2299" actId="27636"/>
          <ac:spMkLst>
            <pc:docMk/>
            <pc:sldMk cId="2926403841" sldId="411"/>
            <ac:spMk id="3" creationId="{B1D0AEF9-3CD3-4A14-9199-06159ABB72AC}"/>
          </ac:spMkLst>
        </pc:spChg>
        <pc:spChg chg="add mod">
          <ac:chgData name="Mark Ware" userId="79074874-acc3-4a36-ac27-0a846c2532c2" providerId="ADAL" clId="{A98734A1-279A-4236-B150-77F61E604329}" dt="2021-03-04T19:10:45.312" v="2303" actId="1076"/>
          <ac:spMkLst>
            <pc:docMk/>
            <pc:sldMk cId="2926403841" sldId="411"/>
            <ac:spMk id="5" creationId="{4859D62C-F09B-4597-B8FB-C32E06105CB7}"/>
          </ac:spMkLst>
        </pc:spChg>
        <pc:spChg chg="add del mod">
          <ac:chgData name="Mark Ware" userId="79074874-acc3-4a36-ac27-0a846c2532c2" providerId="ADAL" clId="{A98734A1-279A-4236-B150-77F61E604329}" dt="2021-03-04T14:35:47.346" v="2257"/>
          <ac:spMkLst>
            <pc:docMk/>
            <pc:sldMk cId="2926403841" sldId="411"/>
            <ac:spMk id="6" creationId="{ED3C8EE6-8732-4A13-90BF-0EDD4610F002}"/>
          </ac:spMkLst>
        </pc:spChg>
        <pc:spChg chg="add mod">
          <ac:chgData name="Mark Ware" userId="79074874-acc3-4a36-ac27-0a846c2532c2" providerId="ADAL" clId="{A98734A1-279A-4236-B150-77F61E604329}" dt="2021-03-04T19:10:49.224" v="2304" actId="1076"/>
          <ac:spMkLst>
            <pc:docMk/>
            <pc:sldMk cId="2926403841" sldId="411"/>
            <ac:spMk id="7" creationId="{1E230C0C-3882-4CBB-A728-A20D89B61992}"/>
          </ac:spMkLst>
        </pc:spChg>
      </pc:sldChg>
      <pc:sldChg chg="addSp delSp modSp new del mod">
        <pc:chgData name="Mark Ware" userId="79074874-acc3-4a36-ac27-0a846c2532c2" providerId="ADAL" clId="{A98734A1-279A-4236-B150-77F61E604329}" dt="2021-03-08T21:33:44.660" v="5279" actId="47"/>
        <pc:sldMkLst>
          <pc:docMk/>
          <pc:sldMk cId="1010016382" sldId="412"/>
        </pc:sldMkLst>
        <pc:spChg chg="mod">
          <ac:chgData name="Mark Ware" userId="79074874-acc3-4a36-ac27-0a846c2532c2" providerId="ADAL" clId="{A98734A1-279A-4236-B150-77F61E604329}" dt="2021-03-04T11:55:39.695" v="1808" actId="27636"/>
          <ac:spMkLst>
            <pc:docMk/>
            <pc:sldMk cId="1010016382" sldId="412"/>
            <ac:spMk id="2" creationId="{2A359B17-8BAE-4E21-8684-2CFD1F4CEF6E}"/>
          </ac:spMkLst>
        </pc:spChg>
        <pc:spChg chg="mod">
          <ac:chgData name="Mark Ware" userId="79074874-acc3-4a36-ac27-0a846c2532c2" providerId="ADAL" clId="{A98734A1-279A-4236-B150-77F61E604329}" dt="2021-03-04T16:48:38.862" v="2292" actId="1076"/>
          <ac:spMkLst>
            <pc:docMk/>
            <pc:sldMk cId="1010016382" sldId="412"/>
            <ac:spMk id="3" creationId="{520B19FA-5DD4-4ABC-AAB5-DDBCA33AAD9C}"/>
          </ac:spMkLst>
        </pc:spChg>
        <pc:spChg chg="add mod">
          <ac:chgData name="Mark Ware" userId="79074874-acc3-4a36-ac27-0a846c2532c2" providerId="ADAL" clId="{A98734A1-279A-4236-B150-77F61E604329}" dt="2021-03-04T19:16:27.497" v="2315" actId="1582"/>
          <ac:spMkLst>
            <pc:docMk/>
            <pc:sldMk cId="1010016382" sldId="412"/>
            <ac:spMk id="5" creationId="{AC8A90EE-B67B-4496-B489-CA442B17358D}"/>
          </ac:spMkLst>
        </pc:spChg>
        <pc:spChg chg="add mod">
          <ac:chgData name="Mark Ware" userId="79074874-acc3-4a36-ac27-0a846c2532c2" providerId="ADAL" clId="{A98734A1-279A-4236-B150-77F61E604329}" dt="2021-03-04T19:15:58.535" v="2313" actId="1076"/>
          <ac:spMkLst>
            <pc:docMk/>
            <pc:sldMk cId="1010016382" sldId="412"/>
            <ac:spMk id="6" creationId="{0E868092-1956-4BB1-8278-29F7594064C4}"/>
          </ac:spMkLst>
        </pc:spChg>
        <pc:spChg chg="add mod">
          <ac:chgData name="Mark Ware" userId="79074874-acc3-4a36-ac27-0a846c2532c2" providerId="ADAL" clId="{A98734A1-279A-4236-B150-77F61E604329}" dt="2021-03-04T19:15:46.569" v="2311" actId="1076"/>
          <ac:spMkLst>
            <pc:docMk/>
            <pc:sldMk cId="1010016382" sldId="412"/>
            <ac:spMk id="7" creationId="{35190867-CD2C-4807-B738-82DB090BC5B9}"/>
          </ac:spMkLst>
        </pc:spChg>
        <pc:spChg chg="add mod">
          <ac:chgData name="Mark Ware" userId="79074874-acc3-4a36-ac27-0a846c2532c2" providerId="ADAL" clId="{A98734A1-279A-4236-B150-77F61E604329}" dt="2021-03-04T19:15:15.974" v="2306" actId="1076"/>
          <ac:spMkLst>
            <pc:docMk/>
            <pc:sldMk cId="1010016382" sldId="412"/>
            <ac:spMk id="8" creationId="{437F4FDF-733D-408C-B87D-61C118AA11B2}"/>
          </ac:spMkLst>
        </pc:spChg>
        <pc:spChg chg="add del mod">
          <ac:chgData name="Mark Ware" userId="79074874-acc3-4a36-ac27-0a846c2532c2" providerId="ADAL" clId="{A98734A1-279A-4236-B150-77F61E604329}" dt="2021-03-04T19:15:07.349" v="2305" actId="478"/>
          <ac:spMkLst>
            <pc:docMk/>
            <pc:sldMk cId="1010016382" sldId="412"/>
            <ac:spMk id="9" creationId="{4DFDDCE1-CE7A-4379-820F-78A4C487B0BE}"/>
          </ac:spMkLst>
        </pc:spChg>
        <pc:spChg chg="add mod">
          <ac:chgData name="Mark Ware" userId="79074874-acc3-4a36-ac27-0a846c2532c2" providerId="ADAL" clId="{A98734A1-279A-4236-B150-77F61E604329}" dt="2021-03-04T19:15:51.240" v="2312" actId="1076"/>
          <ac:spMkLst>
            <pc:docMk/>
            <pc:sldMk cId="1010016382" sldId="412"/>
            <ac:spMk id="10" creationId="{8548F2FB-5528-42F7-832C-248B4F40229B}"/>
          </ac:spMkLst>
        </pc:spChg>
        <pc:spChg chg="add mod">
          <ac:chgData name="Mark Ware" userId="79074874-acc3-4a36-ac27-0a846c2532c2" providerId="ADAL" clId="{A98734A1-279A-4236-B150-77F61E604329}" dt="2021-03-04T16:48:58.691" v="2293" actId="1076"/>
          <ac:spMkLst>
            <pc:docMk/>
            <pc:sldMk cId="1010016382" sldId="412"/>
            <ac:spMk id="12" creationId="{E934FD96-251C-4D05-B7B2-30A68DAEBD98}"/>
          </ac:spMkLst>
        </pc:spChg>
        <pc:cxnChg chg="add mod">
          <ac:chgData name="Mark Ware" userId="79074874-acc3-4a36-ac27-0a846c2532c2" providerId="ADAL" clId="{A98734A1-279A-4236-B150-77F61E604329}" dt="2021-03-04T16:48:58.691" v="2293" actId="1076"/>
          <ac:cxnSpMkLst>
            <pc:docMk/>
            <pc:sldMk cId="1010016382" sldId="412"/>
            <ac:cxnSpMk id="11" creationId="{29C5CCE0-F6A3-42BE-92DC-8B12F886EE68}"/>
          </ac:cxnSpMkLst>
        </pc:cxnChg>
      </pc:sldChg>
      <pc:sldChg chg="addSp delSp modSp new mod setBg">
        <pc:chgData name="Mark Ware" userId="79074874-acc3-4a36-ac27-0a846c2532c2" providerId="ADAL" clId="{A98734A1-279A-4236-B150-77F61E604329}" dt="2021-03-05T14:21:28.283" v="3105" actId="1076"/>
        <pc:sldMkLst>
          <pc:docMk/>
          <pc:sldMk cId="4015381724" sldId="413"/>
        </pc:sldMkLst>
        <pc:spChg chg="mod">
          <ac:chgData name="Mark Ware" userId="79074874-acc3-4a36-ac27-0a846c2532c2" providerId="ADAL" clId="{A98734A1-279A-4236-B150-77F61E604329}" dt="2021-03-05T10:00:15.325" v="2682" actId="14100"/>
          <ac:spMkLst>
            <pc:docMk/>
            <pc:sldMk cId="4015381724" sldId="413"/>
            <ac:spMk id="2" creationId="{00ADA114-DE97-409E-B4EF-D4170DF4CE1F}"/>
          </ac:spMkLst>
        </pc:spChg>
        <pc:spChg chg="del">
          <ac:chgData name="Mark Ware" userId="79074874-acc3-4a36-ac27-0a846c2532c2" providerId="ADAL" clId="{A98734A1-279A-4236-B150-77F61E604329}" dt="2021-03-05T09:59:26.409" v="2645" actId="478"/>
          <ac:spMkLst>
            <pc:docMk/>
            <pc:sldMk cId="4015381724" sldId="413"/>
            <ac:spMk id="3" creationId="{93C7AE31-B16C-49A4-94AB-4DE03A499086}"/>
          </ac:spMkLst>
        </pc:spChg>
        <pc:spChg chg="mod ord">
          <ac:chgData name="Mark Ware" userId="79074874-acc3-4a36-ac27-0a846c2532c2" providerId="ADAL" clId="{A98734A1-279A-4236-B150-77F61E604329}" dt="2021-03-05T09:59:28.309" v="2647" actId="26606"/>
          <ac:spMkLst>
            <pc:docMk/>
            <pc:sldMk cId="4015381724" sldId="413"/>
            <ac:spMk id="4" creationId="{430C30B7-040E-485D-8415-AD88D6305F94}"/>
          </ac:spMkLst>
        </pc:spChg>
        <pc:spChg chg="add">
          <ac:chgData name="Mark Ware" userId="79074874-acc3-4a36-ac27-0a846c2532c2" providerId="ADAL" clId="{A98734A1-279A-4236-B150-77F61E604329}" dt="2021-03-05T09:59:28.309" v="2647" actId="26606"/>
          <ac:spMkLst>
            <pc:docMk/>
            <pc:sldMk cId="4015381724" sldId="413"/>
            <ac:spMk id="10" creationId="{53F29798-D584-4792-9B62-3F5F5C36D619}"/>
          </ac:spMkLst>
        </pc:spChg>
        <pc:picChg chg="add del mod">
          <ac:chgData name="Mark Ware" userId="79074874-acc3-4a36-ac27-0a846c2532c2" providerId="ADAL" clId="{A98734A1-279A-4236-B150-77F61E604329}" dt="2021-03-05T14:21:20.627" v="3103" actId="478"/>
          <ac:picMkLst>
            <pc:docMk/>
            <pc:sldMk cId="4015381724" sldId="413"/>
            <ac:picMk id="5" creationId="{F21565F0-86F8-4991-93AB-C36A0D6EC935}"/>
          </ac:picMkLst>
        </pc:picChg>
        <pc:picChg chg="add mod">
          <ac:chgData name="Mark Ware" userId="79074874-acc3-4a36-ac27-0a846c2532c2" providerId="ADAL" clId="{A98734A1-279A-4236-B150-77F61E604329}" dt="2021-03-05T14:21:28.283" v="3105" actId="1076"/>
          <ac:picMkLst>
            <pc:docMk/>
            <pc:sldMk cId="4015381724" sldId="413"/>
            <ac:picMk id="6" creationId="{3BB93D06-542C-49C3-9916-E3004ACF5CAD}"/>
          </ac:picMkLst>
        </pc:picChg>
      </pc:sldChg>
      <pc:sldChg chg="addSp delSp modSp add mod setBg delDesignElem">
        <pc:chgData name="Mark Ware" userId="79074874-acc3-4a36-ac27-0a846c2532c2" providerId="ADAL" clId="{A98734A1-279A-4236-B150-77F61E604329}" dt="2021-03-05T11:36:36.132" v="2930" actId="1582"/>
        <pc:sldMkLst>
          <pc:docMk/>
          <pc:sldMk cId="2246087627" sldId="414"/>
        </pc:sldMkLst>
        <pc:spChg chg="mod">
          <ac:chgData name="Mark Ware" userId="79074874-acc3-4a36-ac27-0a846c2532c2" providerId="ADAL" clId="{A98734A1-279A-4236-B150-77F61E604329}" dt="2021-03-05T11:00:44.638" v="2805" actId="20577"/>
          <ac:spMkLst>
            <pc:docMk/>
            <pc:sldMk cId="2246087627" sldId="414"/>
            <ac:spMk id="2" creationId="{00ADA114-DE97-409E-B4EF-D4170DF4CE1F}"/>
          </ac:spMkLst>
        </pc:spChg>
        <pc:spChg chg="del">
          <ac:chgData name="Mark Ware" userId="79074874-acc3-4a36-ac27-0a846c2532c2" providerId="ADAL" clId="{A98734A1-279A-4236-B150-77F61E604329}" dt="2021-03-05T11:00:36.283" v="2797"/>
          <ac:spMkLst>
            <pc:docMk/>
            <pc:sldMk cId="2246087627" sldId="414"/>
            <ac:spMk id="10" creationId="{53F29798-D584-4792-9B62-3F5F5C36D619}"/>
          </ac:spMkLst>
        </pc:spChg>
        <pc:spChg chg="add mod">
          <ac:chgData name="Mark Ware" userId="79074874-acc3-4a36-ac27-0a846c2532c2" providerId="ADAL" clId="{A98734A1-279A-4236-B150-77F61E604329}" dt="2021-03-05T11:20:18.493" v="2916" actId="1076"/>
          <ac:spMkLst>
            <pc:docMk/>
            <pc:sldMk cId="2246087627" sldId="414"/>
            <ac:spMk id="16" creationId="{602B5CE1-85ED-4B05-A810-580F8B670DB1}"/>
          </ac:spMkLst>
        </pc:spChg>
        <pc:spChg chg="add mod">
          <ac:chgData name="Mark Ware" userId="79074874-acc3-4a36-ac27-0a846c2532c2" providerId="ADAL" clId="{A98734A1-279A-4236-B150-77F61E604329}" dt="2021-03-05T11:20:18.493" v="2916" actId="1076"/>
          <ac:spMkLst>
            <pc:docMk/>
            <pc:sldMk cId="2246087627" sldId="414"/>
            <ac:spMk id="17" creationId="{11E7C3A1-CC57-4282-8D63-064D32998BF7}"/>
          </ac:spMkLst>
        </pc:spChg>
        <pc:spChg chg="add mod ord">
          <ac:chgData name="Mark Ware" userId="79074874-acc3-4a36-ac27-0a846c2532c2" providerId="ADAL" clId="{A98734A1-279A-4236-B150-77F61E604329}" dt="2021-03-05T11:36:36.132" v="2930" actId="1582"/>
          <ac:spMkLst>
            <pc:docMk/>
            <pc:sldMk cId="2246087627" sldId="414"/>
            <ac:spMk id="18" creationId="{9C7DE93A-ED17-4E05-BC93-A4988D5A1A96}"/>
          </ac:spMkLst>
        </pc:spChg>
        <pc:spChg chg="add mod">
          <ac:chgData name="Mark Ware" userId="79074874-acc3-4a36-ac27-0a846c2532c2" providerId="ADAL" clId="{A98734A1-279A-4236-B150-77F61E604329}" dt="2021-03-05T11:20:18.493" v="2916" actId="1076"/>
          <ac:spMkLst>
            <pc:docMk/>
            <pc:sldMk cId="2246087627" sldId="414"/>
            <ac:spMk id="19" creationId="{664B2459-4402-4C0E-9608-4E59601A093B}"/>
          </ac:spMkLst>
        </pc:spChg>
        <pc:spChg chg="add mod">
          <ac:chgData name="Mark Ware" userId="79074874-acc3-4a36-ac27-0a846c2532c2" providerId="ADAL" clId="{A98734A1-279A-4236-B150-77F61E604329}" dt="2021-03-05T11:20:18.493" v="2916" actId="1076"/>
          <ac:spMkLst>
            <pc:docMk/>
            <pc:sldMk cId="2246087627" sldId="414"/>
            <ac:spMk id="20" creationId="{530A87DA-8615-4D84-8625-948B5CB6DCCE}"/>
          </ac:spMkLst>
        </pc:spChg>
        <pc:spChg chg="add mod">
          <ac:chgData name="Mark Ware" userId="79074874-acc3-4a36-ac27-0a846c2532c2" providerId="ADAL" clId="{A98734A1-279A-4236-B150-77F61E604329}" dt="2021-03-05T11:20:18.493" v="2916" actId="1076"/>
          <ac:spMkLst>
            <pc:docMk/>
            <pc:sldMk cId="2246087627" sldId="414"/>
            <ac:spMk id="21" creationId="{F2F32D34-8C65-48E2-965C-CA1B77A4EAEA}"/>
          </ac:spMkLst>
        </pc:spChg>
        <pc:picChg chg="del">
          <ac:chgData name="Mark Ware" userId="79074874-acc3-4a36-ac27-0a846c2532c2" providerId="ADAL" clId="{A98734A1-279A-4236-B150-77F61E604329}" dt="2021-03-05T11:00:59.463" v="2806" actId="478"/>
          <ac:picMkLst>
            <pc:docMk/>
            <pc:sldMk cId="2246087627" sldId="414"/>
            <ac:picMk id="5" creationId="{F21565F0-86F8-4991-93AB-C36A0D6EC935}"/>
          </ac:picMkLst>
        </pc:picChg>
        <pc:cxnChg chg="add mod">
          <ac:chgData name="Mark Ware" userId="79074874-acc3-4a36-ac27-0a846c2532c2" providerId="ADAL" clId="{A98734A1-279A-4236-B150-77F61E604329}" dt="2021-03-05T11:36:18.277" v="2928" actId="1582"/>
          <ac:cxnSpMkLst>
            <pc:docMk/>
            <pc:sldMk cId="2246087627" sldId="414"/>
            <ac:cxnSpMk id="6" creationId="{DCE674E7-8852-4FAF-A5EF-D8CD48425ED7}"/>
          </ac:cxnSpMkLst>
        </pc:cxnChg>
        <pc:cxnChg chg="add mod">
          <ac:chgData name="Mark Ware" userId="79074874-acc3-4a36-ac27-0a846c2532c2" providerId="ADAL" clId="{A98734A1-279A-4236-B150-77F61E604329}" dt="2021-03-05T11:36:18.277" v="2928" actId="1582"/>
          <ac:cxnSpMkLst>
            <pc:docMk/>
            <pc:sldMk cId="2246087627" sldId="414"/>
            <ac:cxnSpMk id="8" creationId="{09639363-0D18-44FB-B23A-F6C557EB82CD}"/>
          </ac:cxnSpMkLst>
        </pc:cxnChg>
        <pc:cxnChg chg="add mod">
          <ac:chgData name="Mark Ware" userId="79074874-acc3-4a36-ac27-0a846c2532c2" providerId="ADAL" clId="{A98734A1-279A-4236-B150-77F61E604329}" dt="2021-03-05T11:20:18.493" v="2916" actId="1076"/>
          <ac:cxnSpMkLst>
            <pc:docMk/>
            <pc:sldMk cId="2246087627" sldId="414"/>
            <ac:cxnSpMk id="23" creationId="{FC44522B-199C-4B6D-A7B2-B60C8A4DAAFE}"/>
          </ac:cxnSpMkLst>
        </pc:cxnChg>
        <pc:cxnChg chg="add mod">
          <ac:chgData name="Mark Ware" userId="79074874-acc3-4a36-ac27-0a846c2532c2" providerId="ADAL" clId="{A98734A1-279A-4236-B150-77F61E604329}" dt="2021-03-05T11:20:18.493" v="2916" actId="1076"/>
          <ac:cxnSpMkLst>
            <pc:docMk/>
            <pc:sldMk cId="2246087627" sldId="414"/>
            <ac:cxnSpMk id="24" creationId="{731F6ADA-3A7F-4702-9896-FAD9B8AE9471}"/>
          </ac:cxnSpMkLst>
        </pc:cxnChg>
      </pc:sldChg>
      <pc:sldChg chg="addSp delSp modSp new mod">
        <pc:chgData name="Mark Ware" userId="79074874-acc3-4a36-ac27-0a846c2532c2" providerId="ADAL" clId="{A98734A1-279A-4236-B150-77F61E604329}" dt="2021-03-05T13:57:10.090" v="3060" actId="20577"/>
        <pc:sldMkLst>
          <pc:docMk/>
          <pc:sldMk cId="2734738690" sldId="415"/>
        </pc:sldMkLst>
        <pc:spChg chg="mod">
          <ac:chgData name="Mark Ware" userId="79074874-acc3-4a36-ac27-0a846c2532c2" providerId="ADAL" clId="{A98734A1-279A-4236-B150-77F61E604329}" dt="2021-03-05T13:55:14.462" v="2954" actId="20577"/>
          <ac:spMkLst>
            <pc:docMk/>
            <pc:sldMk cId="2734738690" sldId="415"/>
            <ac:spMk id="2" creationId="{CB93D1D0-F1C4-4030-A69F-EB97F8FBA33F}"/>
          </ac:spMkLst>
        </pc:spChg>
        <pc:spChg chg="del">
          <ac:chgData name="Mark Ware" userId="79074874-acc3-4a36-ac27-0a846c2532c2" providerId="ADAL" clId="{A98734A1-279A-4236-B150-77F61E604329}" dt="2021-03-05T13:54:40.041" v="2932" actId="478"/>
          <ac:spMkLst>
            <pc:docMk/>
            <pc:sldMk cId="2734738690" sldId="415"/>
            <ac:spMk id="3" creationId="{AD36AAB1-B5B4-4925-BB49-2B5C90502F5B}"/>
          </ac:spMkLst>
        </pc:spChg>
        <pc:spChg chg="add mod">
          <ac:chgData name="Mark Ware" userId="79074874-acc3-4a36-ac27-0a846c2532c2" providerId="ADAL" clId="{A98734A1-279A-4236-B150-77F61E604329}" dt="2021-03-05T13:57:10.090" v="3060" actId="20577"/>
          <ac:spMkLst>
            <pc:docMk/>
            <pc:sldMk cId="2734738690" sldId="415"/>
            <ac:spMk id="5" creationId="{1BE63575-A4FF-4092-8B7E-31F3ED1BCB17}"/>
          </ac:spMkLst>
        </pc:spChg>
        <pc:picChg chg="add mod">
          <ac:chgData name="Mark Ware" userId="79074874-acc3-4a36-ac27-0a846c2532c2" providerId="ADAL" clId="{A98734A1-279A-4236-B150-77F61E604329}" dt="2021-03-05T13:54:48.718" v="2935" actId="1076"/>
          <ac:picMkLst>
            <pc:docMk/>
            <pc:sldMk cId="2734738690" sldId="415"/>
            <ac:picMk id="1026" creationId="{CE55DAC6-B646-402B-8363-AEC41435190E}"/>
          </ac:picMkLst>
        </pc:picChg>
      </pc:sldChg>
      <pc:sldChg chg="addSp delSp modSp new mod">
        <pc:chgData name="Mark Ware" userId="79074874-acc3-4a36-ac27-0a846c2532c2" providerId="ADAL" clId="{A98734A1-279A-4236-B150-77F61E604329}" dt="2021-03-10T09:26:28.043" v="5293" actId="20577"/>
        <pc:sldMkLst>
          <pc:docMk/>
          <pc:sldMk cId="157094755" sldId="416"/>
        </pc:sldMkLst>
        <pc:spChg chg="mod">
          <ac:chgData name="Mark Ware" userId="79074874-acc3-4a36-ac27-0a846c2532c2" providerId="ADAL" clId="{A98734A1-279A-4236-B150-77F61E604329}" dt="2021-03-05T14:46:10.829" v="3292" actId="108"/>
          <ac:spMkLst>
            <pc:docMk/>
            <pc:sldMk cId="157094755" sldId="416"/>
            <ac:spMk id="2" creationId="{B4DB6812-6D6C-4FF4-BC33-5DB93280AB71}"/>
          </ac:spMkLst>
        </pc:spChg>
        <pc:spChg chg="del">
          <ac:chgData name="Mark Ware" userId="79074874-acc3-4a36-ac27-0a846c2532c2" providerId="ADAL" clId="{A98734A1-279A-4236-B150-77F61E604329}" dt="2021-03-05T14:43:11.359" v="3107" actId="478"/>
          <ac:spMkLst>
            <pc:docMk/>
            <pc:sldMk cId="157094755" sldId="416"/>
            <ac:spMk id="3" creationId="{471C88F4-40C2-40DD-9762-917E29B8A9D7}"/>
          </ac:spMkLst>
        </pc:spChg>
        <pc:spChg chg="add mod">
          <ac:chgData name="Mark Ware" userId="79074874-acc3-4a36-ac27-0a846c2532c2" providerId="ADAL" clId="{A98734A1-279A-4236-B150-77F61E604329}" dt="2021-03-10T09:26:28.043" v="5293" actId="20577"/>
          <ac:spMkLst>
            <pc:docMk/>
            <pc:sldMk cId="157094755" sldId="416"/>
            <ac:spMk id="10" creationId="{2CF4292C-83DD-4AA1-A179-A741B4B3E990}"/>
          </ac:spMkLst>
        </pc:spChg>
        <pc:picChg chg="add mod">
          <ac:chgData name="Mark Ware" userId="79074874-acc3-4a36-ac27-0a846c2532c2" providerId="ADAL" clId="{A98734A1-279A-4236-B150-77F61E604329}" dt="2021-03-08T10:05:01.214" v="3362" actId="1076"/>
          <ac:picMkLst>
            <pc:docMk/>
            <pc:sldMk cId="157094755" sldId="416"/>
            <ac:picMk id="3" creationId="{3B7D82D7-16AE-4390-BD1A-BA4269C3BFD0}"/>
          </ac:picMkLst>
        </pc:picChg>
        <pc:picChg chg="add del mod">
          <ac:chgData name="Mark Ware" userId="79074874-acc3-4a36-ac27-0a846c2532c2" providerId="ADAL" clId="{A98734A1-279A-4236-B150-77F61E604329}" dt="2021-03-08T10:04:53.521" v="3359" actId="478"/>
          <ac:picMkLst>
            <pc:docMk/>
            <pc:sldMk cId="157094755" sldId="416"/>
            <ac:picMk id="5" creationId="{2146F169-9A3D-4034-ABD9-C3E81D3D8926}"/>
          </ac:picMkLst>
        </pc:picChg>
        <pc:picChg chg="add mod">
          <ac:chgData name="Mark Ware" userId="79074874-acc3-4a36-ac27-0a846c2532c2" providerId="ADAL" clId="{A98734A1-279A-4236-B150-77F61E604329}" dt="2021-03-08T10:05:39.232" v="3367" actId="1076"/>
          <ac:picMkLst>
            <pc:docMk/>
            <pc:sldMk cId="157094755" sldId="416"/>
            <ac:picMk id="6" creationId="{BA5997D5-254C-460B-86B9-059D4EEADB87}"/>
          </ac:picMkLst>
        </pc:picChg>
        <pc:cxnChg chg="add mod">
          <ac:chgData name="Mark Ware" userId="79074874-acc3-4a36-ac27-0a846c2532c2" providerId="ADAL" clId="{A98734A1-279A-4236-B150-77F61E604329}" dt="2021-03-08T10:05:08.227" v="3363" actId="1076"/>
          <ac:cxnSpMkLst>
            <pc:docMk/>
            <pc:sldMk cId="157094755" sldId="416"/>
            <ac:cxnSpMk id="7" creationId="{E1860512-2A7C-4DF1-86F9-89DB11D7A703}"/>
          </ac:cxnSpMkLst>
        </pc:cxnChg>
      </pc:sldChg>
      <pc:sldChg chg="modSp new mod">
        <pc:chgData name="Mark Ware" userId="79074874-acc3-4a36-ac27-0a846c2532c2" providerId="ADAL" clId="{A98734A1-279A-4236-B150-77F61E604329}" dt="2021-03-08T10:23:05.356" v="3582" actId="20577"/>
        <pc:sldMkLst>
          <pc:docMk/>
          <pc:sldMk cId="1450366104" sldId="417"/>
        </pc:sldMkLst>
        <pc:spChg chg="mod">
          <ac:chgData name="Mark Ware" userId="79074874-acc3-4a36-ac27-0a846c2532c2" providerId="ADAL" clId="{A98734A1-279A-4236-B150-77F61E604329}" dt="2021-03-08T10:06:40.449" v="3380" actId="20577"/>
          <ac:spMkLst>
            <pc:docMk/>
            <pc:sldMk cId="1450366104" sldId="417"/>
            <ac:spMk id="2" creationId="{B6D3E5E1-DD31-4571-A071-348286D231F3}"/>
          </ac:spMkLst>
        </pc:spChg>
        <pc:spChg chg="mod">
          <ac:chgData name="Mark Ware" userId="79074874-acc3-4a36-ac27-0a846c2532c2" providerId="ADAL" clId="{A98734A1-279A-4236-B150-77F61E604329}" dt="2021-03-08T10:23:05.356" v="3582" actId="20577"/>
          <ac:spMkLst>
            <pc:docMk/>
            <pc:sldMk cId="1450366104" sldId="417"/>
            <ac:spMk id="3" creationId="{B77F0304-9992-4247-AFF6-E8709AD485B2}"/>
          </ac:spMkLst>
        </pc:spChg>
      </pc:sldChg>
      <pc:sldChg chg="modSp new mod">
        <pc:chgData name="Mark Ware" userId="79074874-acc3-4a36-ac27-0a846c2532c2" providerId="ADAL" clId="{A98734A1-279A-4236-B150-77F61E604329}" dt="2021-03-08T11:52:03.014" v="4398" actId="12"/>
        <pc:sldMkLst>
          <pc:docMk/>
          <pc:sldMk cId="197088718" sldId="418"/>
        </pc:sldMkLst>
        <pc:spChg chg="mod">
          <ac:chgData name="Mark Ware" userId="79074874-acc3-4a36-ac27-0a846c2532c2" providerId="ADAL" clId="{A98734A1-279A-4236-B150-77F61E604329}" dt="2021-03-08T10:28:09.643" v="3673" actId="108"/>
          <ac:spMkLst>
            <pc:docMk/>
            <pc:sldMk cId="197088718" sldId="418"/>
            <ac:spMk id="2" creationId="{2C63EF9C-2E92-4383-A248-4D062BAC31D2}"/>
          </ac:spMkLst>
        </pc:spChg>
        <pc:spChg chg="mod">
          <ac:chgData name="Mark Ware" userId="79074874-acc3-4a36-ac27-0a846c2532c2" providerId="ADAL" clId="{A98734A1-279A-4236-B150-77F61E604329}" dt="2021-03-08T11:52:03.014" v="4398" actId="12"/>
          <ac:spMkLst>
            <pc:docMk/>
            <pc:sldMk cId="197088718" sldId="418"/>
            <ac:spMk id="3" creationId="{60BE8D60-F7EC-44F4-8326-BF3C07370DBC}"/>
          </ac:spMkLst>
        </pc:spChg>
      </pc:sldChg>
      <pc:sldChg chg="addSp delSp modSp add mod ord">
        <pc:chgData name="Mark Ware" userId="79074874-acc3-4a36-ac27-0a846c2532c2" providerId="ADAL" clId="{A98734A1-279A-4236-B150-77F61E604329}" dt="2021-03-08T11:58:08.083" v="4659"/>
        <pc:sldMkLst>
          <pc:docMk/>
          <pc:sldMk cId="3313023015" sldId="419"/>
        </pc:sldMkLst>
        <pc:spChg chg="mod">
          <ac:chgData name="Mark Ware" userId="79074874-acc3-4a36-ac27-0a846c2532c2" providerId="ADAL" clId="{A98734A1-279A-4236-B150-77F61E604329}" dt="2021-03-08T11:52:13.537" v="4400" actId="12"/>
          <ac:spMkLst>
            <pc:docMk/>
            <pc:sldMk cId="3313023015" sldId="419"/>
            <ac:spMk id="3" creationId="{60BE8D60-F7EC-44F4-8326-BF3C07370DBC}"/>
          </ac:spMkLst>
        </pc:spChg>
        <pc:cxnChg chg="add del mod">
          <ac:chgData name="Mark Ware" userId="79074874-acc3-4a36-ac27-0a846c2532c2" providerId="ADAL" clId="{A98734A1-279A-4236-B150-77F61E604329}" dt="2021-03-08T11:50:38.117" v="4389" actId="478"/>
          <ac:cxnSpMkLst>
            <pc:docMk/>
            <pc:sldMk cId="3313023015" sldId="419"/>
            <ac:cxnSpMk id="6" creationId="{3D83EEC6-9FA6-415D-BDA7-60E6AD0CA8BC}"/>
          </ac:cxnSpMkLst>
        </pc:cxnChg>
      </pc:sldChg>
      <pc:sldChg chg="modSp add mod">
        <pc:chgData name="Mark Ware" userId="79074874-acc3-4a36-ac27-0a846c2532c2" providerId="ADAL" clId="{A98734A1-279A-4236-B150-77F61E604329}" dt="2021-03-10T10:14:56.483" v="5311" actId="20577"/>
        <pc:sldMkLst>
          <pc:docMk/>
          <pc:sldMk cId="426089242" sldId="420"/>
        </pc:sldMkLst>
        <pc:spChg chg="mod">
          <ac:chgData name="Mark Ware" userId="79074874-acc3-4a36-ac27-0a846c2532c2" providerId="ADAL" clId="{A98734A1-279A-4236-B150-77F61E604329}" dt="2021-03-10T10:14:56.483" v="5311" actId="20577"/>
          <ac:spMkLst>
            <pc:docMk/>
            <pc:sldMk cId="426089242" sldId="420"/>
            <ac:spMk id="3" creationId="{60BE8D60-F7EC-44F4-8326-BF3C07370DBC}"/>
          </ac:spMkLst>
        </pc:spChg>
        <pc:cxnChg chg="mod">
          <ac:chgData name="Mark Ware" userId="79074874-acc3-4a36-ac27-0a846c2532c2" providerId="ADAL" clId="{A98734A1-279A-4236-B150-77F61E604329}" dt="2021-03-08T11:56:12.066" v="4595" actId="1076"/>
          <ac:cxnSpMkLst>
            <pc:docMk/>
            <pc:sldMk cId="426089242" sldId="420"/>
            <ac:cxnSpMk id="6" creationId="{3D83EEC6-9FA6-415D-BDA7-60E6AD0CA8BC}"/>
          </ac:cxnSpMkLst>
        </pc:cxnChg>
      </pc:sldChg>
      <pc:sldChg chg="delSp modSp add mod">
        <pc:chgData name="Mark Ware" userId="79074874-acc3-4a36-ac27-0a846c2532c2" providerId="ADAL" clId="{A98734A1-279A-4236-B150-77F61E604329}" dt="2021-03-08T12:09:32.245" v="4840" actId="20577"/>
        <pc:sldMkLst>
          <pc:docMk/>
          <pc:sldMk cId="2450267263" sldId="421"/>
        </pc:sldMkLst>
        <pc:spChg chg="mod">
          <ac:chgData name="Mark Ware" userId="79074874-acc3-4a36-ac27-0a846c2532c2" providerId="ADAL" clId="{A98734A1-279A-4236-B150-77F61E604329}" dt="2021-03-08T11:53:12.950" v="4410" actId="20577"/>
          <ac:spMkLst>
            <pc:docMk/>
            <pc:sldMk cId="2450267263" sldId="421"/>
            <ac:spMk id="2" creationId="{2C63EF9C-2E92-4383-A248-4D062BAC31D2}"/>
          </ac:spMkLst>
        </pc:spChg>
        <pc:spChg chg="mod">
          <ac:chgData name="Mark Ware" userId="79074874-acc3-4a36-ac27-0a846c2532c2" providerId="ADAL" clId="{A98734A1-279A-4236-B150-77F61E604329}" dt="2021-03-08T12:09:32.245" v="4840" actId="20577"/>
          <ac:spMkLst>
            <pc:docMk/>
            <pc:sldMk cId="2450267263" sldId="421"/>
            <ac:spMk id="3" creationId="{60BE8D60-F7EC-44F4-8326-BF3C07370DBC}"/>
          </ac:spMkLst>
        </pc:spChg>
        <pc:cxnChg chg="del">
          <ac:chgData name="Mark Ware" userId="79074874-acc3-4a36-ac27-0a846c2532c2" providerId="ADAL" clId="{A98734A1-279A-4236-B150-77F61E604329}" dt="2021-03-08T11:53:23.327" v="4414" actId="478"/>
          <ac:cxnSpMkLst>
            <pc:docMk/>
            <pc:sldMk cId="2450267263" sldId="421"/>
            <ac:cxnSpMk id="6" creationId="{3D83EEC6-9FA6-415D-BDA7-60E6AD0CA8BC}"/>
          </ac:cxnSpMkLst>
        </pc:cxnChg>
      </pc:sldChg>
      <pc:sldChg chg="modSp new mod">
        <pc:chgData name="Mark Ware" userId="79074874-acc3-4a36-ac27-0a846c2532c2" providerId="ADAL" clId="{A98734A1-279A-4236-B150-77F61E604329}" dt="2021-03-08T12:50:10.830" v="5142" actId="20577"/>
        <pc:sldMkLst>
          <pc:docMk/>
          <pc:sldMk cId="1259394153" sldId="422"/>
        </pc:sldMkLst>
        <pc:spChg chg="mod">
          <ac:chgData name="Mark Ware" userId="79074874-acc3-4a36-ac27-0a846c2532c2" providerId="ADAL" clId="{A98734A1-279A-4236-B150-77F61E604329}" dt="2021-03-08T12:36:30.530" v="4853" actId="108"/>
          <ac:spMkLst>
            <pc:docMk/>
            <pc:sldMk cId="1259394153" sldId="422"/>
            <ac:spMk id="2" creationId="{263C2028-F6D7-4CAA-913B-FA207C2D41A4}"/>
          </ac:spMkLst>
        </pc:spChg>
        <pc:spChg chg="mod">
          <ac:chgData name="Mark Ware" userId="79074874-acc3-4a36-ac27-0a846c2532c2" providerId="ADAL" clId="{A98734A1-279A-4236-B150-77F61E604329}" dt="2021-03-08T12:50:10.830" v="5142" actId="20577"/>
          <ac:spMkLst>
            <pc:docMk/>
            <pc:sldMk cId="1259394153" sldId="422"/>
            <ac:spMk id="3" creationId="{FBDB1834-2842-4553-AE33-D6A5D1E6A9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C02D8-CC8B-42D5-8439-E56C3D319782}" type="datetimeFigureOut">
              <a:rPr lang="en-GB" smtClean="0"/>
              <a:pPr/>
              <a:t>10/3/21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1A7E-EFB0-4076-B8C2-2AB9C256C8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3600"/>
            <a:ext cx="4632325" cy="3475038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89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4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0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4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2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222-CBFE-491D-AEA5-86577CAA4D62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A227-3F67-47D9-8E88-C394ABF1F98C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9399-2528-4A6C-BBB8-24767596FFFF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74B3-D59A-419E-93D6-1B17B8186917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11B7-5F7D-4047-9DAC-541C05940367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169B-DED2-41B9-965E-C0E737AD623F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567-CAB0-4DE1-BC81-9F6B39DDAE6C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D112-3F24-4178-AE04-3BEA3628D459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6178-20C7-4A4B-9D3A-B797B8053687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CE94-9669-455D-A603-24C29F0E5C74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C6D-DD1E-4AD1-8E87-0E3827394F58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D265-C54A-4270-888C-0FA27036807D}" type="datetime1">
              <a:rPr lang="en-GB" smtClean="0"/>
              <a:pPr/>
              <a:t>10/3/21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mbasics101.com/project-budget-examp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solidFill>
            <a:schemeClr val="accent3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bg1"/>
                </a:solidFill>
              </a:rPr>
              <a:t>Project Management &amp;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Research Methodology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(IS4S706)</a:t>
            </a:r>
            <a:endParaRPr lang="en-GB" sz="4200" b="1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600" b="1" dirty="0">
                <a:solidFill>
                  <a:schemeClr val="tx1"/>
                </a:solidFill>
              </a:rPr>
              <a:t>Cost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6EA46-D08B-4377-BE2E-9EF97A7201D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98F-36CF-4205-863D-920307C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Control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AEF9-3CD3-4A14-9199-06159ABB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Monitor status of project </a:t>
            </a:r>
          </a:p>
          <a:p>
            <a:r>
              <a:rPr lang="en-GB" dirty="0"/>
              <a:t>Unexpected things happen during the course of a project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Software development takes 10 days instead of predicted 7 days</a:t>
            </a:r>
          </a:p>
          <a:p>
            <a:pPr lvl="1"/>
            <a:r>
              <a:rPr lang="en-GB" dirty="0"/>
              <a:t>Original predicted cost = 7 x £400 = £2800</a:t>
            </a:r>
          </a:p>
          <a:p>
            <a:pPr lvl="1"/>
            <a:r>
              <a:rPr lang="en-GB" dirty="0"/>
              <a:t>Actual cost = 10 x £400 = £4000</a:t>
            </a:r>
          </a:p>
          <a:p>
            <a:r>
              <a:rPr lang="en-GB" dirty="0"/>
              <a:t>Control costs</a:t>
            </a:r>
          </a:p>
          <a:p>
            <a:pPr lvl="1"/>
            <a:r>
              <a:rPr lang="en-GB" dirty="0"/>
              <a:t>Knowing how the project is progressing compared to your plan and making adjustments where necessary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51B16-508D-4784-BBF5-B363979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4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812-6D6C-4FF4-BC33-5DB93280AB7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Monitoring the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74EEE-042E-46BD-B649-7D2324C3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860512-2A7C-4DF1-86F9-89DB11D7A703}"/>
              </a:ext>
            </a:extLst>
          </p:cNvPr>
          <p:cNvCxnSpPr>
            <a:cxnSpLocks/>
          </p:cNvCxnSpPr>
          <p:nvPr/>
        </p:nvCxnSpPr>
        <p:spPr>
          <a:xfrm flipV="1">
            <a:off x="6012160" y="3827716"/>
            <a:ext cx="0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F4292C-83DD-4AA1-A179-A741B4B3E990}"/>
              </a:ext>
            </a:extLst>
          </p:cNvPr>
          <p:cNvSpPr txBox="1"/>
          <p:nvPr/>
        </p:nvSpPr>
        <p:spPr>
          <a:xfrm>
            <a:off x="5004048" y="4398695"/>
            <a:ext cx="3354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Project budget at end of January 2021</a:t>
            </a:r>
          </a:p>
          <a:p>
            <a:r>
              <a:rPr lang="en-GB" sz="1600" dirty="0"/>
              <a:t>Expected cost to date = £116,250.0</a:t>
            </a:r>
          </a:p>
          <a:p>
            <a:r>
              <a:rPr lang="en-GB" sz="1600" dirty="0"/>
              <a:t>Actual cost to date = £137,650.0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D82D7-16AE-4390-BD1A-BA4269C3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2" y="1483429"/>
            <a:ext cx="8028384" cy="2341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997D5-254C-460B-86B9-059D4EEA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7" y="4019813"/>
            <a:ext cx="4468844" cy="27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E5E1-DD31-4571-A071-348286D231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Earned Value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0304-9992-4247-AFF6-E8709AD4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 method for monitoring project progress </a:t>
            </a:r>
          </a:p>
          <a:p>
            <a:r>
              <a:rPr lang="en-GB" dirty="0"/>
              <a:t>Used to assess a progress at any given point in time</a:t>
            </a:r>
          </a:p>
          <a:p>
            <a:r>
              <a:rPr lang="en-GB" dirty="0" err="1"/>
              <a:t>Analyzes</a:t>
            </a:r>
            <a:r>
              <a:rPr lang="en-GB" dirty="0"/>
              <a:t> variances in the schedule and budget</a:t>
            </a:r>
          </a:p>
          <a:p>
            <a:r>
              <a:rPr lang="en-GB" dirty="0"/>
              <a:t>Compares planned work with completed work</a:t>
            </a:r>
          </a:p>
          <a:p>
            <a:r>
              <a:rPr lang="en-GB" dirty="0"/>
              <a:t>Determines if cost, schedule and work completed are progressing as planned</a:t>
            </a:r>
          </a:p>
          <a:p>
            <a:r>
              <a:rPr lang="en-GB" dirty="0"/>
              <a:t>Compares the value of what the schedule says we should have delivered against the value of what has actually been delivered.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E4C54-D505-486C-B53A-F8AC75AA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6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EF9C-2E92-4383-A248-4D062BAC31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Earned Value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8D60-F7EC-44F4-8326-BF3C0737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Make a note of Budget at Completion (BAC)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This is the total budget</a:t>
            </a:r>
          </a:p>
          <a:p>
            <a:r>
              <a:rPr lang="en-GB" dirty="0"/>
              <a:t>Determine Planned % Complete (P%C)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much of the work was planned to have been done</a:t>
            </a:r>
          </a:p>
          <a:p>
            <a:r>
              <a:rPr lang="en-GB" dirty="0"/>
              <a:t>Determine Actual % Complete (A%C)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much of the work has been done </a:t>
            </a:r>
          </a:p>
          <a:p>
            <a:r>
              <a:rPr lang="en-GB" dirty="0"/>
              <a:t>Determine Planned Value (PV)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PV = BAC x P%C</a:t>
            </a:r>
          </a:p>
          <a:p>
            <a:r>
              <a:rPr lang="en-GB" dirty="0"/>
              <a:t>Determine Earned Value (EV).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EV = BAC x A%C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733A-F117-48A3-BFF0-A941391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EF9C-2E92-4383-A248-4D062BAC31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Earned Value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8D60-F7EC-44F4-8326-BF3C0737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GB" dirty="0"/>
              <a:t>Calculate Schedule Performance Index (SPI)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SPI = </a:t>
            </a:r>
            <a:r>
              <a:rPr lang="en-GB" u="sng" dirty="0"/>
              <a:t>EV</a:t>
            </a:r>
          </a:p>
          <a:p>
            <a:pPr marL="457200" lvl="1" indent="0">
              <a:buNone/>
            </a:pPr>
            <a:r>
              <a:rPr lang="en-GB" dirty="0"/>
              <a:t>            PV</a:t>
            </a:r>
          </a:p>
          <a:p>
            <a:r>
              <a:rPr lang="en-GB" dirty="0"/>
              <a:t>Calculate Schedule Variance (SV)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SV = EV – PV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733A-F117-48A3-BFF0-A941391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EF9C-2E92-4383-A248-4D062BAC31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Earned Value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8D60-F7EC-44F4-8326-BF3C0737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GB" dirty="0"/>
              <a:t>Actual Cost (AC)</a:t>
            </a:r>
          </a:p>
          <a:p>
            <a:pPr lvl="1"/>
            <a:r>
              <a:rPr lang="en-GB" dirty="0"/>
              <a:t>The amount of money actually spent so far</a:t>
            </a:r>
          </a:p>
          <a:p>
            <a:r>
              <a:rPr lang="en-GB" dirty="0"/>
              <a:t>Calculate Cost Performance Index (CPI)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CPI =       EV</a:t>
            </a:r>
            <a:r>
              <a:rPr lang="en-GB" u="sng" dirty="0"/>
              <a:t>             </a:t>
            </a:r>
          </a:p>
          <a:p>
            <a:pPr marL="457200" lvl="1" indent="0">
              <a:buNone/>
            </a:pPr>
            <a:r>
              <a:rPr lang="en-GB" dirty="0"/>
              <a:t>                    AV</a:t>
            </a:r>
          </a:p>
          <a:p>
            <a:r>
              <a:rPr lang="en-GB" dirty="0"/>
              <a:t>Calculate Cost </a:t>
            </a:r>
            <a:r>
              <a:rPr lang="en-GB"/>
              <a:t>Variance (CV</a:t>
            </a:r>
            <a:r>
              <a:rPr lang="en-GB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CV = EV - AC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733A-F117-48A3-BFF0-A941391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15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83EEC6-9FA6-415D-BDA7-60E6AD0CA8BC}"/>
              </a:ext>
            </a:extLst>
          </p:cNvPr>
          <p:cNvCxnSpPr/>
          <p:nvPr/>
        </p:nvCxnSpPr>
        <p:spPr>
          <a:xfrm>
            <a:off x="2123728" y="3789040"/>
            <a:ext cx="1512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EF9C-2E92-4383-A248-4D062BAC31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Earned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8D60-F7EC-44F4-8326-BF3C0737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BAC = £75,000</a:t>
            </a:r>
          </a:p>
          <a:p>
            <a:r>
              <a:rPr lang="en-GB" dirty="0"/>
              <a:t>6 months in on a 12 month project</a:t>
            </a:r>
          </a:p>
          <a:p>
            <a:r>
              <a:rPr lang="en-GB" dirty="0"/>
              <a:t>P%C = 50%, A%C = 30%, AC = £40,000</a:t>
            </a:r>
          </a:p>
          <a:p>
            <a:r>
              <a:rPr lang="en-GB" dirty="0"/>
              <a:t>PV = £75,000 x 50% = £37,500</a:t>
            </a:r>
          </a:p>
          <a:p>
            <a:r>
              <a:rPr lang="en-GB" dirty="0"/>
              <a:t>EV = £75,000 x 30% = £22,500</a:t>
            </a:r>
          </a:p>
          <a:p>
            <a:endParaRPr lang="en-GB" dirty="0"/>
          </a:p>
          <a:p>
            <a:r>
              <a:rPr lang="en-GB" dirty="0"/>
              <a:t>SPI = 22,500/37,500 = 0.6</a:t>
            </a:r>
          </a:p>
          <a:p>
            <a:r>
              <a:rPr lang="en-GB" dirty="0"/>
              <a:t>SV = £22,500 – £37,500 = -£15, 000</a:t>
            </a:r>
          </a:p>
          <a:p>
            <a:r>
              <a:rPr lang="en-GB" dirty="0"/>
              <a:t>CPI = 22,500/40,000 = 0.5625</a:t>
            </a:r>
          </a:p>
          <a:p>
            <a:r>
              <a:rPr lang="en-GB" dirty="0"/>
              <a:t>CV = £22,500 - £40, 000 = -£17,500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733A-F117-48A3-BFF0-A941391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6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2028-F6D7-4CAA-913B-FA207C2D41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1834-2842-4553-AE33-D6A5D1E6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GB" dirty="0"/>
              <a:t>Estimate at Complete (EAC)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EAC = </a:t>
            </a:r>
            <a:r>
              <a:rPr lang="en-GB" u="sng" dirty="0"/>
              <a:t>BAC</a:t>
            </a:r>
          </a:p>
          <a:p>
            <a:pPr marL="457200" lvl="1" indent="0">
              <a:buNone/>
            </a:pPr>
            <a:r>
              <a:rPr lang="en-GB" dirty="0"/>
              <a:t>               CPI</a:t>
            </a:r>
          </a:p>
          <a:p>
            <a:pPr marL="57150" indent="0">
              <a:buNone/>
            </a:pPr>
            <a:r>
              <a:rPr lang="en-GB" dirty="0"/>
              <a:t>EAC = £75,000 / 0.5625 = £133,333</a:t>
            </a:r>
          </a:p>
          <a:p>
            <a:pPr marL="57150" indent="0">
              <a:buNone/>
            </a:pPr>
            <a:endParaRPr lang="en-GB" dirty="0"/>
          </a:p>
          <a:p>
            <a:pPr marL="514350" indent="-457200"/>
            <a:r>
              <a:rPr lang="en-GB" dirty="0"/>
              <a:t>To-complete performance index (TCPI)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TCPI = </a:t>
            </a:r>
            <a:r>
              <a:rPr lang="en-GB" u="sng" dirty="0"/>
              <a:t>(BAC – EV)</a:t>
            </a:r>
          </a:p>
          <a:p>
            <a:pPr marL="457200" lvl="1" indent="0">
              <a:buNone/>
            </a:pPr>
            <a:r>
              <a:rPr lang="en-GB" dirty="0"/>
              <a:t>                (BAC – AC)</a:t>
            </a:r>
          </a:p>
          <a:p>
            <a:pPr marL="57150" indent="0">
              <a:buNone/>
            </a:pPr>
            <a:r>
              <a:rPr lang="en-GB" dirty="0"/>
              <a:t>TCPI = (75,000-25,000)/(75,000-40,000) = 1.43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8BC5-CE08-42B9-B6ED-4768E3BE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9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material based on ideas presented in</a:t>
            </a:r>
          </a:p>
          <a:p>
            <a:pPr lvl="1"/>
            <a:r>
              <a:rPr lang="en-GB" dirty="0"/>
              <a:t>“Project Management for IT-Related Projects” , Bob Hughes (editor), 2012, BCS, ISBN 978-1-78017-118-0</a:t>
            </a:r>
          </a:p>
          <a:p>
            <a:pPr lvl="1"/>
            <a:r>
              <a:rPr lang="en-GB" dirty="0"/>
              <a:t>“Head First PMP – A brain friendly guide”, Jennifer Greene and Andrew </a:t>
            </a:r>
            <a:r>
              <a:rPr lang="en-GB" dirty="0" err="1"/>
              <a:t>Stellman</a:t>
            </a:r>
            <a:r>
              <a:rPr lang="en-GB" dirty="0"/>
              <a:t>, 2013, O’Reilly, ISBN 978-1-449-36491-5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0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Next couple of videos /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Estimating</a:t>
            </a:r>
          </a:p>
          <a:p>
            <a:r>
              <a:rPr lang="en-GB" dirty="0"/>
              <a:t>Risk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3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What is Project Cost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process of </a:t>
            </a:r>
          </a:p>
          <a:p>
            <a:pPr lvl="1"/>
            <a:r>
              <a:rPr lang="en-GB" dirty="0"/>
              <a:t>Estimating project costs</a:t>
            </a:r>
          </a:p>
          <a:p>
            <a:pPr lvl="1"/>
            <a:r>
              <a:rPr lang="en-GB" dirty="0"/>
              <a:t>Budgeting project costs</a:t>
            </a:r>
          </a:p>
          <a:p>
            <a:pPr lvl="1"/>
            <a:r>
              <a:rPr lang="en-GB" dirty="0"/>
              <a:t>Controlling project costs</a:t>
            </a:r>
          </a:p>
          <a:p>
            <a:r>
              <a:rPr lang="en-GB" dirty="0"/>
              <a:t>Main objective</a:t>
            </a:r>
          </a:p>
          <a:p>
            <a:pPr lvl="1"/>
            <a:r>
              <a:rPr lang="en-GB" dirty="0"/>
              <a:t>Ensure project expenditures remain within project’s budget.</a:t>
            </a:r>
          </a:p>
          <a:p>
            <a:pPr lvl="1"/>
            <a:r>
              <a:rPr lang="en-GB" dirty="0"/>
              <a:t>Monitoring/documenting project financial transactions and payments.</a:t>
            </a:r>
          </a:p>
          <a:p>
            <a:r>
              <a:rPr lang="en-GB" dirty="0"/>
              <a:t>It’s important, one of the ‘triple constraints’</a:t>
            </a:r>
          </a:p>
          <a:p>
            <a:pPr lvl="1"/>
            <a:r>
              <a:rPr lang="en-GB" dirty="0"/>
              <a:t>Cost</a:t>
            </a:r>
          </a:p>
          <a:p>
            <a:pPr lvl="1"/>
            <a:r>
              <a:rPr lang="en-GB" dirty="0"/>
              <a:t>Scope</a:t>
            </a:r>
          </a:p>
          <a:p>
            <a:pPr lvl="1"/>
            <a:r>
              <a:rPr lang="en-GB" dirty="0"/>
              <a:t>Time</a:t>
            </a:r>
          </a:p>
          <a:p>
            <a:r>
              <a:rPr lang="en-GB" dirty="0"/>
              <a:t>Continuous process</a:t>
            </a:r>
          </a:p>
          <a:p>
            <a:r>
              <a:rPr lang="en-GB" dirty="0"/>
              <a:t>Improves likelihood of project success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9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Cost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Estimating</a:t>
            </a:r>
          </a:p>
          <a:p>
            <a:r>
              <a:rPr lang="en-GB" dirty="0"/>
              <a:t>Cost Budgeting</a:t>
            </a:r>
          </a:p>
          <a:p>
            <a:r>
              <a:rPr lang="en-GB" dirty="0"/>
              <a:t>Cost Control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9437" y="5927131"/>
            <a:ext cx="2133600" cy="365125"/>
          </a:xfrm>
        </p:spPr>
        <p:txBody>
          <a:bodyPr/>
          <a:lstStyle/>
          <a:p>
            <a:fld id="{83EAE334-667F-4E20-B55C-2D9F7DF1335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F1E03-63E4-4777-88C8-77C8FC65E4F2}"/>
              </a:ext>
            </a:extLst>
          </p:cNvPr>
          <p:cNvSpPr txBox="1"/>
          <p:nvPr/>
        </p:nvSpPr>
        <p:spPr>
          <a:xfrm>
            <a:off x="783821" y="3935885"/>
            <a:ext cx="2033762" cy="1938992"/>
          </a:xfrm>
          <a:prstGeom prst="rect">
            <a:avLst/>
          </a:prstGeom>
          <a:solidFill>
            <a:srgbClr val="2E6EBC"/>
          </a:solidFill>
        </p:spPr>
        <p:txBody>
          <a:bodyPr wrap="none" rtlCol="0">
            <a:spAutoFit/>
          </a:bodyPr>
          <a:lstStyle/>
          <a:p>
            <a:endParaRPr lang="en-GB" sz="4000" b="1" dirty="0">
              <a:solidFill>
                <a:schemeClr val="bg1"/>
              </a:solidFill>
            </a:endParaRPr>
          </a:p>
          <a:p>
            <a:pPr algn="ctr"/>
            <a:r>
              <a:rPr lang="en-GB" sz="4000" b="1" dirty="0">
                <a:solidFill>
                  <a:schemeClr val="bg1"/>
                </a:solidFill>
              </a:rPr>
              <a:t>Estimate</a:t>
            </a:r>
          </a:p>
          <a:p>
            <a:endParaRPr lang="en-GB" sz="40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03A55-7567-4AB0-BD05-9EE1E5A87E24}"/>
              </a:ext>
            </a:extLst>
          </p:cNvPr>
          <p:cNvGrpSpPr/>
          <p:nvPr/>
        </p:nvGrpSpPr>
        <p:grpSpPr>
          <a:xfrm>
            <a:off x="2817583" y="3933056"/>
            <a:ext cx="2749240" cy="1938992"/>
            <a:chOff x="2817583" y="3933056"/>
            <a:chExt cx="2749240" cy="19389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2EACD0-E0CA-4786-AE20-51768C5B4D35}"/>
                </a:ext>
              </a:extLst>
            </p:cNvPr>
            <p:cNvSpPr txBox="1"/>
            <p:nvPr/>
          </p:nvSpPr>
          <p:spPr>
            <a:xfrm>
              <a:off x="3577176" y="3933056"/>
              <a:ext cx="1989647" cy="1938992"/>
            </a:xfrm>
            <a:prstGeom prst="rect">
              <a:avLst/>
            </a:prstGeom>
            <a:solidFill>
              <a:srgbClr val="2E6EBC"/>
            </a:solidFill>
          </p:spPr>
          <p:txBody>
            <a:bodyPr wrap="square" rtlCol="0">
              <a:spAutoFit/>
            </a:bodyPr>
            <a:lstStyle/>
            <a:p>
              <a:endParaRPr lang="en-GB" sz="4000" b="1" dirty="0">
                <a:solidFill>
                  <a:schemeClr val="bg1"/>
                </a:solidFill>
              </a:endParaRPr>
            </a:p>
            <a:p>
              <a:pPr algn="ctr"/>
              <a:r>
                <a:rPr lang="en-GB" sz="4000" b="1" dirty="0">
                  <a:solidFill>
                    <a:schemeClr val="bg1"/>
                  </a:solidFill>
                </a:rPr>
                <a:t>Budget</a:t>
              </a:r>
            </a:p>
            <a:p>
              <a:endParaRPr lang="en-GB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395257-11E2-43D2-918D-B6EB1C9641F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83" y="4943997"/>
              <a:ext cx="77455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F5304C-7058-42AB-9059-B8B6F7D38FE2}"/>
              </a:ext>
            </a:extLst>
          </p:cNvPr>
          <p:cNvGrpSpPr/>
          <p:nvPr/>
        </p:nvGrpSpPr>
        <p:grpSpPr>
          <a:xfrm>
            <a:off x="5566823" y="3933056"/>
            <a:ext cx="2725039" cy="1938992"/>
            <a:chOff x="5566823" y="3933056"/>
            <a:chExt cx="2725039" cy="19389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8426C1-DE75-49BA-BDA7-4D5F05CA04C7}"/>
                </a:ext>
              </a:extLst>
            </p:cNvPr>
            <p:cNvSpPr txBox="1"/>
            <p:nvPr/>
          </p:nvSpPr>
          <p:spPr>
            <a:xfrm>
              <a:off x="6302215" y="3933056"/>
              <a:ext cx="1989647" cy="1938992"/>
            </a:xfrm>
            <a:prstGeom prst="rect">
              <a:avLst/>
            </a:prstGeom>
            <a:solidFill>
              <a:srgbClr val="2E6EBC"/>
            </a:solidFill>
          </p:spPr>
          <p:txBody>
            <a:bodyPr wrap="square" rtlCol="0">
              <a:spAutoFit/>
            </a:bodyPr>
            <a:lstStyle/>
            <a:p>
              <a:endParaRPr lang="en-GB" sz="4000" b="1" dirty="0">
                <a:solidFill>
                  <a:schemeClr val="bg1"/>
                </a:solidFill>
              </a:endParaRPr>
            </a:p>
            <a:p>
              <a:pPr algn="ctr"/>
              <a:r>
                <a:rPr lang="en-GB" sz="4000" b="1" dirty="0">
                  <a:solidFill>
                    <a:schemeClr val="bg1"/>
                  </a:solidFill>
                </a:rPr>
                <a:t>Control</a:t>
              </a:r>
            </a:p>
            <a:p>
              <a:endParaRPr lang="en-GB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F48BC4-E7EA-4E10-8DF2-944BDF18EECD}"/>
                </a:ext>
              </a:extLst>
            </p:cNvPr>
            <p:cNvCxnSpPr>
              <a:cxnSpLocks/>
            </p:cNvCxnSpPr>
            <p:nvPr/>
          </p:nvCxnSpPr>
          <p:spPr>
            <a:xfrm>
              <a:off x="5566823" y="4943997"/>
              <a:ext cx="77455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5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98F-36CF-4205-863D-920307C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AEF9-3CD3-4A14-9199-06159ABB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much will the project cost?</a:t>
            </a:r>
          </a:p>
          <a:p>
            <a:r>
              <a:rPr lang="en-GB" sz="2400" dirty="0"/>
              <a:t>Inputs include</a:t>
            </a:r>
          </a:p>
          <a:p>
            <a:pPr lvl="1"/>
            <a:r>
              <a:rPr lang="en-GB" sz="2000" dirty="0"/>
              <a:t>Scope baseline (e.g. WBS + activity descriptions)</a:t>
            </a:r>
          </a:p>
          <a:p>
            <a:pPr lvl="1"/>
            <a:r>
              <a:rPr lang="en-GB" sz="2000" dirty="0"/>
              <a:t>Project schedule (activity duration and resource requirements)</a:t>
            </a:r>
          </a:p>
          <a:p>
            <a:pPr lvl="1"/>
            <a:r>
              <a:rPr lang="en-GB" sz="2000" dirty="0"/>
              <a:t>Organizational factors</a:t>
            </a:r>
          </a:p>
          <a:p>
            <a:r>
              <a:rPr lang="en-GB" sz="2400" dirty="0"/>
              <a:t>How much will each project activity costs?</a:t>
            </a:r>
          </a:p>
          <a:p>
            <a:pPr lvl="1"/>
            <a:r>
              <a:rPr lang="en-GB" sz="2000" dirty="0"/>
              <a:t>Apply appropriate technique</a:t>
            </a:r>
          </a:p>
          <a:p>
            <a:pPr marL="400050"/>
            <a:r>
              <a:rPr lang="en-GB" sz="2400" dirty="0"/>
              <a:t>Output</a:t>
            </a:r>
          </a:p>
          <a:p>
            <a:pPr marL="400050"/>
            <a:endParaRPr lang="en-GB" sz="2400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51B16-508D-4784-BBF5-B363979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38BC1-9E72-414F-88BE-D282378E0D18}"/>
              </a:ext>
            </a:extLst>
          </p:cNvPr>
          <p:cNvSpPr txBox="1"/>
          <p:nvPr/>
        </p:nvSpPr>
        <p:spPr>
          <a:xfrm>
            <a:off x="3347864" y="5360147"/>
            <a:ext cx="1728192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Activity: Develop 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486D1-A68D-40A9-9F88-A9762D9C917A}"/>
              </a:ext>
            </a:extLst>
          </p:cNvPr>
          <p:cNvSpPr txBox="1"/>
          <p:nvPr/>
        </p:nvSpPr>
        <p:spPr>
          <a:xfrm>
            <a:off x="2198270" y="4978929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Software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AD5A1-8305-4A11-A6B9-9CCBB8B5F05E}"/>
              </a:ext>
            </a:extLst>
          </p:cNvPr>
          <p:cNvSpPr txBox="1"/>
          <p:nvPr/>
        </p:nvSpPr>
        <p:spPr>
          <a:xfrm>
            <a:off x="1481431" y="5679267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Software license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C52E1-41D2-4F93-8887-7DAC6D962AEC}"/>
              </a:ext>
            </a:extLst>
          </p:cNvPr>
          <p:cNvSpPr txBox="1"/>
          <p:nvPr/>
        </p:nvSpPr>
        <p:spPr>
          <a:xfrm>
            <a:off x="2442718" y="6018364"/>
            <a:ext cx="136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Workstation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A723E-EAE6-411D-9C42-723EDF06B3B5}"/>
              </a:ext>
            </a:extLst>
          </p:cNvPr>
          <p:cNvSpPr txBox="1"/>
          <p:nvPr/>
        </p:nvSpPr>
        <p:spPr>
          <a:xfrm>
            <a:off x="2505241" y="5321252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8 days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CF23D0-CA63-4A50-8331-41E4B3B433FF}"/>
              </a:ext>
            </a:extLst>
          </p:cNvPr>
          <p:cNvCxnSpPr/>
          <p:nvPr/>
        </p:nvCxnSpPr>
        <p:spPr>
          <a:xfrm>
            <a:off x="5321880" y="5660105"/>
            <a:ext cx="7920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94D186-3C0F-444B-8B9C-CFA69C8DC023}"/>
              </a:ext>
            </a:extLst>
          </p:cNvPr>
          <p:cNvSpPr txBox="1"/>
          <p:nvPr/>
        </p:nvSpPr>
        <p:spPr>
          <a:xfrm>
            <a:off x="6226091" y="536771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£6,500</a:t>
            </a:r>
          </a:p>
        </p:txBody>
      </p:sp>
    </p:spTree>
    <p:extLst>
      <p:ext uri="{BB962C8B-B14F-4D97-AF65-F5344CB8AC3E}">
        <p14:creationId xmlns:p14="http://schemas.microsoft.com/office/powerpoint/2010/main" val="105404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98F-36CF-4205-863D-920307C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AEF9-3CD3-4A14-9199-06159ABB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Inputs</a:t>
            </a:r>
          </a:p>
          <a:p>
            <a:pPr lvl="1"/>
            <a:r>
              <a:rPr lang="en-GB" dirty="0"/>
              <a:t>Cost estimates</a:t>
            </a:r>
          </a:p>
          <a:p>
            <a:pPr lvl="1"/>
            <a:r>
              <a:rPr lang="en-GB" dirty="0"/>
              <a:t>Project schedule</a:t>
            </a:r>
          </a:p>
          <a:p>
            <a:pPr lvl="1"/>
            <a:r>
              <a:rPr lang="en-GB" dirty="0"/>
              <a:t>Scope baseline</a:t>
            </a:r>
          </a:p>
          <a:p>
            <a:pPr lvl="1"/>
            <a:r>
              <a:rPr lang="en-GB" dirty="0"/>
              <a:t>Risk register</a:t>
            </a:r>
          </a:p>
          <a:p>
            <a:r>
              <a:rPr lang="en-GB" dirty="0"/>
              <a:t>Aggregate estimated costs</a:t>
            </a:r>
          </a:p>
          <a:p>
            <a:r>
              <a:rPr lang="en-GB" dirty="0"/>
              <a:t>Contingency reserves</a:t>
            </a:r>
          </a:p>
          <a:p>
            <a:r>
              <a:rPr lang="en-GB" dirty="0"/>
              <a:t>Funding limit reconciliation</a:t>
            </a:r>
          </a:p>
          <a:p>
            <a:r>
              <a:rPr lang="en-GB" dirty="0"/>
              <a:t>Funding requirements</a:t>
            </a:r>
          </a:p>
          <a:p>
            <a:r>
              <a:rPr lang="en-GB" dirty="0"/>
              <a:t>Outputs</a:t>
            </a:r>
          </a:p>
          <a:p>
            <a:pPr lvl="1"/>
            <a:r>
              <a:rPr lang="en-GB" dirty="0"/>
              <a:t>Time-phased project baseline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51B16-508D-4784-BBF5-B363979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A114-DE97-409E-B4EF-D4170DF4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6"/>
            <a:ext cx="7886700" cy="1098350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Project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30B7-040E-485D-8415-AD88D63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EAE334-667F-4E20-B55C-2D9F7DF1335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93D06-542C-49C3-9916-E3004ACF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924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D1D0-F1C4-4030-A69F-EB97F8FBA3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Project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6375-0966-477E-A122-24E2F9F5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55DAC6-B646-402B-8363-AEC41435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2060848"/>
            <a:ext cx="7236296" cy="40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63575-A4FF-4092-8B7E-31F3ED1BCB17}"/>
              </a:ext>
            </a:extLst>
          </p:cNvPr>
          <p:cNvSpPr txBox="1"/>
          <p:nvPr/>
        </p:nvSpPr>
        <p:spPr>
          <a:xfrm>
            <a:off x="179512" y="6319892"/>
            <a:ext cx="616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from </a:t>
            </a:r>
            <a:r>
              <a:rPr lang="en-GB" dirty="0">
                <a:hlinkClick r:id="rId3"/>
              </a:rPr>
              <a:t>https://pmbasics101.com/project-budget-example/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73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7DE93A-ED17-4E05-BC93-A4988D5A1A96}"/>
              </a:ext>
            </a:extLst>
          </p:cNvPr>
          <p:cNvSpPr/>
          <p:nvPr/>
        </p:nvSpPr>
        <p:spPr>
          <a:xfrm>
            <a:off x="1355072" y="2516724"/>
            <a:ext cx="5095982" cy="2845942"/>
          </a:xfrm>
          <a:custGeom>
            <a:avLst/>
            <a:gdLst>
              <a:gd name="connsiteX0" fmla="*/ 0 w 5095982"/>
              <a:gd name="connsiteY0" fmla="*/ 2845942 h 2845942"/>
              <a:gd name="connsiteX1" fmla="*/ 2106202 w 5095982"/>
              <a:gd name="connsiteY1" fmla="*/ 2003461 h 2845942"/>
              <a:gd name="connsiteX2" fmla="*/ 3801438 w 5095982"/>
              <a:gd name="connsiteY2" fmla="*/ 482885 h 2845942"/>
              <a:gd name="connsiteX3" fmla="*/ 5095982 w 5095982"/>
              <a:gd name="connsiteY3" fmla="*/ 0 h 2845942"/>
              <a:gd name="connsiteX4" fmla="*/ 5095982 w 5095982"/>
              <a:gd name="connsiteY4" fmla="*/ 0 h 284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982" h="2845942">
                <a:moveTo>
                  <a:pt x="0" y="2845942"/>
                </a:moveTo>
                <a:cubicBezTo>
                  <a:pt x="736314" y="2621623"/>
                  <a:pt x="1472629" y="2397304"/>
                  <a:pt x="2106202" y="2003461"/>
                </a:cubicBezTo>
                <a:cubicBezTo>
                  <a:pt x="2739775" y="1609618"/>
                  <a:pt x="3303141" y="816795"/>
                  <a:pt x="3801438" y="482885"/>
                </a:cubicBezTo>
                <a:cubicBezTo>
                  <a:pt x="4299735" y="148975"/>
                  <a:pt x="5095982" y="0"/>
                  <a:pt x="5095982" y="0"/>
                </a:cubicBezTo>
                <a:lnTo>
                  <a:pt x="5095982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A114-DE97-409E-B4EF-D4170DF4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6"/>
            <a:ext cx="7886700" cy="1098350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Project 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30B7-040E-485D-8415-AD88D63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EAE334-667F-4E20-B55C-2D9F7DF1335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E674E7-8852-4FAF-A5EF-D8CD48425ED7}"/>
              </a:ext>
            </a:extLst>
          </p:cNvPr>
          <p:cNvCxnSpPr>
            <a:cxnSpLocks/>
          </p:cNvCxnSpPr>
          <p:nvPr/>
        </p:nvCxnSpPr>
        <p:spPr>
          <a:xfrm>
            <a:off x="1354668" y="2204864"/>
            <a:ext cx="0" cy="3168352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639363-0D18-44FB-B23A-F6C557EB82CD}"/>
              </a:ext>
            </a:extLst>
          </p:cNvPr>
          <p:cNvCxnSpPr>
            <a:cxnSpLocks/>
          </p:cNvCxnSpPr>
          <p:nvPr/>
        </p:nvCxnSpPr>
        <p:spPr>
          <a:xfrm>
            <a:off x="1354668" y="5373216"/>
            <a:ext cx="65183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B5CE1-85ED-4B05-A810-580F8B670DB1}"/>
              </a:ext>
            </a:extLst>
          </p:cNvPr>
          <p:cNvSpPr txBox="1"/>
          <p:nvPr/>
        </p:nvSpPr>
        <p:spPr>
          <a:xfrm>
            <a:off x="4289098" y="55000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7C3A1-CC57-4282-8D63-064D32998BF7}"/>
              </a:ext>
            </a:extLst>
          </p:cNvPr>
          <p:cNvSpPr txBox="1"/>
          <p:nvPr/>
        </p:nvSpPr>
        <p:spPr>
          <a:xfrm rot="16200000">
            <a:off x="89223" y="3579995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4B2459-4402-4C0E-9608-4E59601A093B}"/>
              </a:ext>
            </a:extLst>
          </p:cNvPr>
          <p:cNvSpPr/>
          <p:nvPr/>
        </p:nvSpPr>
        <p:spPr>
          <a:xfrm>
            <a:off x="1334524" y="2506450"/>
            <a:ext cx="5044611" cy="1931541"/>
          </a:xfrm>
          <a:custGeom>
            <a:avLst/>
            <a:gdLst>
              <a:gd name="connsiteX0" fmla="*/ 0 w 5044611"/>
              <a:gd name="connsiteY0" fmla="*/ 1931541 h 1931541"/>
              <a:gd name="connsiteX1" fmla="*/ 2260314 w 5044611"/>
              <a:gd name="connsiteY1" fmla="*/ 1900719 h 1931541"/>
              <a:gd name="connsiteX2" fmla="*/ 2239766 w 5044611"/>
              <a:gd name="connsiteY2" fmla="*/ 1222625 h 1931541"/>
              <a:gd name="connsiteX3" fmla="*/ 3010328 w 5044611"/>
              <a:gd name="connsiteY3" fmla="*/ 1222625 h 1931541"/>
              <a:gd name="connsiteX4" fmla="*/ 3000054 w 5044611"/>
              <a:gd name="connsiteY4" fmla="*/ 626723 h 1931541"/>
              <a:gd name="connsiteX5" fmla="*/ 3595955 w 5044611"/>
              <a:gd name="connsiteY5" fmla="*/ 616449 h 1931541"/>
              <a:gd name="connsiteX6" fmla="*/ 3585681 w 5044611"/>
              <a:gd name="connsiteY6" fmla="*/ 0 h 1931541"/>
              <a:gd name="connsiteX7" fmla="*/ 5044611 w 5044611"/>
              <a:gd name="connsiteY7" fmla="*/ 0 h 193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611" h="1931541">
                <a:moveTo>
                  <a:pt x="0" y="1931541"/>
                </a:moveTo>
                <a:lnTo>
                  <a:pt x="2260314" y="1900719"/>
                </a:lnTo>
                <a:lnTo>
                  <a:pt x="2239766" y="1222625"/>
                </a:lnTo>
                <a:lnTo>
                  <a:pt x="3010328" y="1222625"/>
                </a:lnTo>
                <a:lnTo>
                  <a:pt x="3000054" y="626723"/>
                </a:lnTo>
                <a:lnTo>
                  <a:pt x="3595955" y="616449"/>
                </a:lnTo>
                <a:lnTo>
                  <a:pt x="3585681" y="0"/>
                </a:lnTo>
                <a:lnTo>
                  <a:pt x="5044611" y="0"/>
                </a:lnTo>
              </a:path>
            </a:pathLst>
          </a:cu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A87DA-8615-4D84-8625-948B5CB6DCCE}"/>
              </a:ext>
            </a:extLst>
          </p:cNvPr>
          <p:cNvSpPr txBox="1"/>
          <p:nvPr/>
        </p:nvSpPr>
        <p:spPr>
          <a:xfrm>
            <a:off x="1403413" y="393810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Funding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2D34-8C65-48E2-965C-CA1B77A4EAEA}"/>
              </a:ext>
            </a:extLst>
          </p:cNvPr>
          <p:cNvSpPr txBox="1"/>
          <p:nvPr/>
        </p:nvSpPr>
        <p:spPr>
          <a:xfrm>
            <a:off x="4039190" y="4438663"/>
            <a:ext cx="1154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Cost baseline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44522B-199C-4B6D-A7B2-B60C8A4DAAFE}"/>
              </a:ext>
            </a:extLst>
          </p:cNvPr>
          <p:cNvCxnSpPr/>
          <p:nvPr/>
        </p:nvCxnSpPr>
        <p:spPr>
          <a:xfrm>
            <a:off x="2314471" y="4194299"/>
            <a:ext cx="72008" cy="19211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1F6ADA-3A7F-4702-9896-FAD9B8AE9471}"/>
              </a:ext>
            </a:extLst>
          </p:cNvPr>
          <p:cNvCxnSpPr>
            <a:cxnSpLocks/>
          </p:cNvCxnSpPr>
          <p:nvPr/>
        </p:nvCxnSpPr>
        <p:spPr>
          <a:xfrm>
            <a:off x="3903063" y="4279168"/>
            <a:ext cx="402257" cy="22472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4D34-A626-43A3-99E7-1E1A193BA7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3 Project 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D521-034C-498F-935A-9771650B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  <a:p>
            <a:pPr lvl="1"/>
            <a:r>
              <a:rPr lang="en-GB" dirty="0"/>
              <a:t>The WBS (plus accompanying documentation)</a:t>
            </a:r>
          </a:p>
          <a:p>
            <a:r>
              <a:rPr lang="en-GB" dirty="0"/>
              <a:t>Time</a:t>
            </a:r>
          </a:p>
          <a:p>
            <a:pPr lvl="1"/>
            <a:r>
              <a:rPr lang="en-GB" dirty="0"/>
              <a:t>The Project Schedule</a:t>
            </a:r>
          </a:p>
          <a:p>
            <a:r>
              <a:rPr lang="en-GB" dirty="0"/>
              <a:t>Cost</a:t>
            </a:r>
          </a:p>
          <a:p>
            <a:pPr lvl="1"/>
            <a:r>
              <a:rPr lang="en-GB" dirty="0"/>
              <a:t>The Project Budget/Baseline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04ED8-46DA-4F45-A39A-255A997B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729</Words>
  <Application>Microsoft Office PowerPoint</Application>
  <PresentationFormat>On-screen Show (4:3)</PresentationFormat>
  <Paragraphs>176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Project Management &amp;  Research Methodology (IS4S706)</vt:lpstr>
      <vt:lpstr>What is Project Cost Management?</vt:lpstr>
      <vt:lpstr>Cost management processes</vt:lpstr>
      <vt:lpstr>Estimate Costs</vt:lpstr>
      <vt:lpstr>Estimate budget</vt:lpstr>
      <vt:lpstr>Project budget</vt:lpstr>
      <vt:lpstr>Project budget</vt:lpstr>
      <vt:lpstr>Project baseline</vt:lpstr>
      <vt:lpstr>3 Project Baselines</vt:lpstr>
      <vt:lpstr>Control Cost</vt:lpstr>
      <vt:lpstr>Monitoring the budget</vt:lpstr>
      <vt:lpstr>Earned Value Management</vt:lpstr>
      <vt:lpstr>Earned Value Method</vt:lpstr>
      <vt:lpstr>Earned Value Method</vt:lpstr>
      <vt:lpstr>Earned Value Method</vt:lpstr>
      <vt:lpstr>Earned Value Example</vt:lpstr>
      <vt:lpstr>Forecasting</vt:lpstr>
      <vt:lpstr>Acknowledgement</vt:lpstr>
      <vt:lpstr>Next couple of videos /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&amp;  Research Methodology (IS4S706)</dc:title>
  <dc:creator>Mark Ware</dc:creator>
  <cp:lastModifiedBy>Mark Ware</cp:lastModifiedBy>
  <cp:revision>1</cp:revision>
  <dcterms:created xsi:type="dcterms:W3CDTF">2021-03-05T09:59:28Z</dcterms:created>
  <dcterms:modified xsi:type="dcterms:W3CDTF">2021-03-10T10:15:04Z</dcterms:modified>
</cp:coreProperties>
</file>