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2"/>
  </p:notesMasterIdLst>
  <p:sldIdLst>
    <p:sldId id="405" r:id="rId5"/>
    <p:sldId id="406" r:id="rId6"/>
    <p:sldId id="302" r:id="rId7"/>
    <p:sldId id="338" r:id="rId8"/>
    <p:sldId id="340" r:id="rId9"/>
    <p:sldId id="339" r:id="rId10"/>
    <p:sldId id="316" r:id="rId11"/>
    <p:sldId id="318" r:id="rId12"/>
    <p:sldId id="319" r:id="rId13"/>
    <p:sldId id="341" r:id="rId14"/>
    <p:sldId id="342" r:id="rId15"/>
    <p:sldId id="343" r:id="rId16"/>
    <p:sldId id="320" r:id="rId17"/>
    <p:sldId id="321" r:id="rId18"/>
    <p:sldId id="322" r:id="rId19"/>
    <p:sldId id="323" r:id="rId20"/>
    <p:sldId id="324" r:id="rId21"/>
    <p:sldId id="344" r:id="rId22"/>
    <p:sldId id="326" r:id="rId23"/>
    <p:sldId id="327" r:id="rId24"/>
    <p:sldId id="328" r:id="rId25"/>
    <p:sldId id="331" r:id="rId26"/>
    <p:sldId id="329" r:id="rId27"/>
    <p:sldId id="332" r:id="rId28"/>
    <p:sldId id="333" r:id="rId29"/>
    <p:sldId id="337" r:id="rId30"/>
    <p:sldId id="336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Ware" initials="MW" lastIdx="1" clrIdx="0">
    <p:extLst>
      <p:ext uri="{19B8F6BF-5375-455C-9EA6-DF929625EA0E}">
        <p15:presenceInfo xmlns:p15="http://schemas.microsoft.com/office/powerpoint/2012/main" userId="S::mark.ware@southwales.ac.uk::79074874-acc3-4a36-ac27-0a846c2532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1678D-B968-459D-B291-D2B77CC2E0E5}" v="77" dt="2021-02-25T13:38:11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572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e" userId="79074874-acc3-4a36-ac27-0a846c2532c2" providerId="ADAL" clId="{4751678D-B968-459D-B291-D2B77CC2E0E5}"/>
    <pc:docChg chg="undo custSel addSld delSld modSld sldOrd">
      <pc:chgData name="Mark Ware" userId="79074874-acc3-4a36-ac27-0a846c2532c2" providerId="ADAL" clId="{4751678D-B968-459D-B291-D2B77CC2E0E5}" dt="2021-02-25T23:35:31.092" v="837"/>
      <pc:docMkLst>
        <pc:docMk/>
      </pc:docMkLst>
      <pc:sldChg chg="del">
        <pc:chgData name="Mark Ware" userId="79074874-acc3-4a36-ac27-0a846c2532c2" providerId="ADAL" clId="{4751678D-B968-459D-B291-D2B77CC2E0E5}" dt="2021-02-25T10:52:04.245" v="90" actId="47"/>
        <pc:sldMkLst>
          <pc:docMk/>
          <pc:sldMk cId="0" sldId="256"/>
        </pc:sldMkLst>
      </pc:sldChg>
      <pc:sldChg chg="modSp mod">
        <pc:chgData name="Mark Ware" userId="79074874-acc3-4a36-ac27-0a846c2532c2" providerId="ADAL" clId="{4751678D-B968-459D-B291-D2B77CC2E0E5}" dt="2021-02-25T10:57:57.313" v="131" actId="113"/>
        <pc:sldMkLst>
          <pc:docMk/>
          <pc:sldMk cId="1873542903" sldId="302"/>
        </pc:sldMkLst>
        <pc:spChg chg="mod">
          <ac:chgData name="Mark Ware" userId="79074874-acc3-4a36-ac27-0a846c2532c2" providerId="ADAL" clId="{4751678D-B968-459D-B291-D2B77CC2E0E5}" dt="2021-02-25T10:57:57.313" v="131" actId="113"/>
          <ac:spMkLst>
            <pc:docMk/>
            <pc:sldMk cId="1873542903" sldId="302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2:52:39.789" v="462" actId="20577"/>
        <pc:sldMkLst>
          <pc:docMk/>
          <pc:sldMk cId="2680022656" sldId="316"/>
        </pc:sldMkLst>
        <pc:spChg chg="mod">
          <ac:chgData name="Mark Ware" userId="79074874-acc3-4a36-ac27-0a846c2532c2" providerId="ADAL" clId="{4751678D-B968-459D-B291-D2B77CC2E0E5}" dt="2021-02-25T10:59:48.414" v="149" actId="120"/>
          <ac:spMkLst>
            <pc:docMk/>
            <pc:sldMk cId="2680022656" sldId="316"/>
            <ac:spMk id="2" creationId="{00000000-0000-0000-0000-000000000000}"/>
          </ac:spMkLst>
        </pc:spChg>
        <pc:graphicFrameChg chg="modGraphic">
          <ac:chgData name="Mark Ware" userId="79074874-acc3-4a36-ac27-0a846c2532c2" providerId="ADAL" clId="{4751678D-B968-459D-B291-D2B77CC2E0E5}" dt="2021-02-25T12:52:39.789" v="462" actId="20577"/>
          <ac:graphicFrameMkLst>
            <pc:docMk/>
            <pc:sldMk cId="2680022656" sldId="316"/>
            <ac:graphicFrameMk id="5" creationId="{C9B06EC2-C641-4301-8AD2-E03D3716B43E}"/>
          </ac:graphicFrameMkLst>
        </pc:graphicFrameChg>
      </pc:sldChg>
      <pc:sldChg chg="modSp mod">
        <pc:chgData name="Mark Ware" userId="79074874-acc3-4a36-ac27-0a846c2532c2" providerId="ADAL" clId="{4751678D-B968-459D-B291-D2B77CC2E0E5}" dt="2021-02-25T12:52:23.440" v="460" actId="20577"/>
        <pc:sldMkLst>
          <pc:docMk/>
          <pc:sldMk cId="3395167663" sldId="318"/>
        </pc:sldMkLst>
        <pc:spChg chg="mod">
          <ac:chgData name="Mark Ware" userId="79074874-acc3-4a36-ac27-0a846c2532c2" providerId="ADAL" clId="{4751678D-B968-459D-B291-D2B77CC2E0E5}" dt="2021-02-25T11:00:03.914" v="152" actId="120"/>
          <ac:spMkLst>
            <pc:docMk/>
            <pc:sldMk cId="3395167663" sldId="318"/>
            <ac:spMk id="2" creationId="{00000000-0000-0000-0000-000000000000}"/>
          </ac:spMkLst>
        </pc:spChg>
        <pc:graphicFrameChg chg="modGraphic">
          <ac:chgData name="Mark Ware" userId="79074874-acc3-4a36-ac27-0a846c2532c2" providerId="ADAL" clId="{4751678D-B968-459D-B291-D2B77CC2E0E5}" dt="2021-02-25T12:52:23.440" v="460" actId="20577"/>
          <ac:graphicFrameMkLst>
            <pc:docMk/>
            <pc:sldMk cId="3395167663" sldId="318"/>
            <ac:graphicFrameMk id="6" creationId="{6F1777C9-EBF4-4337-B3CC-B8ED6D14F220}"/>
          </ac:graphicFrameMkLst>
        </pc:graphicFrameChg>
      </pc:sldChg>
      <pc:sldChg chg="modSp mod">
        <pc:chgData name="Mark Ware" userId="79074874-acc3-4a36-ac27-0a846c2532c2" providerId="ADAL" clId="{4751678D-B968-459D-B291-D2B77CC2E0E5}" dt="2021-02-25T11:00:17.949" v="156" actId="207"/>
        <pc:sldMkLst>
          <pc:docMk/>
          <pc:sldMk cId="2671088194" sldId="319"/>
        </pc:sldMkLst>
        <pc:spChg chg="mod">
          <ac:chgData name="Mark Ware" userId="79074874-acc3-4a36-ac27-0a846c2532c2" providerId="ADAL" clId="{4751678D-B968-459D-B291-D2B77CC2E0E5}" dt="2021-02-25T11:00:17.949" v="156" actId="207"/>
          <ac:spMkLst>
            <pc:docMk/>
            <pc:sldMk cId="2671088194" sldId="31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1:00:51.458" v="160" actId="108"/>
        <pc:sldMkLst>
          <pc:docMk/>
          <pc:sldMk cId="4025923545" sldId="320"/>
        </pc:sldMkLst>
        <pc:spChg chg="mod">
          <ac:chgData name="Mark Ware" userId="79074874-acc3-4a36-ac27-0a846c2532c2" providerId="ADAL" clId="{4751678D-B968-459D-B291-D2B77CC2E0E5}" dt="2021-02-25T11:00:51.458" v="160" actId="108"/>
          <ac:spMkLst>
            <pc:docMk/>
            <pc:sldMk cId="4025923545" sldId="320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1:00:55.743" v="161" actId="108"/>
        <pc:sldMkLst>
          <pc:docMk/>
          <pc:sldMk cId="1327651198" sldId="321"/>
        </pc:sldMkLst>
        <pc:spChg chg="mod">
          <ac:chgData name="Mark Ware" userId="79074874-acc3-4a36-ac27-0a846c2532c2" providerId="ADAL" clId="{4751678D-B968-459D-B291-D2B77CC2E0E5}" dt="2021-02-25T11:00:55.743" v="161" actId="108"/>
          <ac:spMkLst>
            <pc:docMk/>
            <pc:sldMk cId="1327651198" sldId="321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1:01:04.937" v="162" actId="108"/>
        <pc:sldMkLst>
          <pc:docMk/>
          <pc:sldMk cId="1788862968" sldId="322"/>
        </pc:sldMkLst>
        <pc:spChg chg="mod">
          <ac:chgData name="Mark Ware" userId="79074874-acc3-4a36-ac27-0a846c2532c2" providerId="ADAL" clId="{4751678D-B968-459D-B291-D2B77CC2E0E5}" dt="2021-02-25T11:01:04.937" v="162" actId="108"/>
          <ac:spMkLst>
            <pc:docMk/>
            <pc:sldMk cId="1788862968" sldId="322"/>
            <ac:spMk id="2" creationId="{EDB52FCD-3D1A-40C3-B5F9-2716B06C6333}"/>
          </ac:spMkLst>
        </pc:spChg>
      </pc:sldChg>
      <pc:sldChg chg="modSp mod">
        <pc:chgData name="Mark Ware" userId="79074874-acc3-4a36-ac27-0a846c2532c2" providerId="ADAL" clId="{4751678D-B968-459D-B291-D2B77CC2E0E5}" dt="2021-02-25T11:01:13.047" v="163" actId="108"/>
        <pc:sldMkLst>
          <pc:docMk/>
          <pc:sldMk cId="3094385274" sldId="323"/>
        </pc:sldMkLst>
        <pc:spChg chg="mod">
          <ac:chgData name="Mark Ware" userId="79074874-acc3-4a36-ac27-0a846c2532c2" providerId="ADAL" clId="{4751678D-B968-459D-B291-D2B77CC2E0E5}" dt="2021-02-25T11:01:13.047" v="163" actId="108"/>
          <ac:spMkLst>
            <pc:docMk/>
            <pc:sldMk cId="3094385274" sldId="323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1:01:18.395" v="164" actId="108"/>
        <pc:sldMkLst>
          <pc:docMk/>
          <pc:sldMk cId="1987996332" sldId="324"/>
        </pc:sldMkLst>
        <pc:spChg chg="mod">
          <ac:chgData name="Mark Ware" userId="79074874-acc3-4a36-ac27-0a846c2532c2" providerId="ADAL" clId="{4751678D-B968-459D-B291-D2B77CC2E0E5}" dt="2021-02-25T11:01:18.395" v="164" actId="108"/>
          <ac:spMkLst>
            <pc:docMk/>
            <pc:sldMk cId="1987996332" sldId="324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3:04:24.705" v="558" actId="207"/>
        <pc:sldMkLst>
          <pc:docMk/>
          <pc:sldMk cId="31992069" sldId="326"/>
        </pc:sldMkLst>
        <pc:spChg chg="mod">
          <ac:chgData name="Mark Ware" userId="79074874-acc3-4a36-ac27-0a846c2532c2" providerId="ADAL" clId="{4751678D-B968-459D-B291-D2B77CC2E0E5}" dt="2021-02-25T11:01:29.972" v="166" actId="108"/>
          <ac:spMkLst>
            <pc:docMk/>
            <pc:sldMk cId="31992069" sldId="326"/>
            <ac:spMk id="2" creationId="{00000000-0000-0000-0000-000000000000}"/>
          </ac:spMkLst>
        </pc:spChg>
        <pc:graphicFrameChg chg="mod modGraphic">
          <ac:chgData name="Mark Ware" userId="79074874-acc3-4a36-ac27-0a846c2532c2" providerId="ADAL" clId="{4751678D-B968-459D-B291-D2B77CC2E0E5}" dt="2021-02-25T13:04:24.705" v="558" actId="207"/>
          <ac:graphicFrameMkLst>
            <pc:docMk/>
            <pc:sldMk cId="31992069" sldId="326"/>
            <ac:graphicFrameMk id="6" creationId="{8B51A5E5-2C28-48D6-A2CA-F1A55F9FC714}"/>
          </ac:graphicFrameMkLst>
        </pc:graphicFrameChg>
      </pc:sldChg>
      <pc:sldChg chg="addSp delSp modSp mod">
        <pc:chgData name="Mark Ware" userId="79074874-acc3-4a36-ac27-0a846c2532c2" providerId="ADAL" clId="{4751678D-B968-459D-B291-D2B77CC2E0E5}" dt="2021-02-25T13:09:27.522" v="601" actId="1076"/>
        <pc:sldMkLst>
          <pc:docMk/>
          <pc:sldMk cId="1650737441" sldId="327"/>
        </pc:sldMkLst>
        <pc:spChg chg="mod">
          <ac:chgData name="Mark Ware" userId="79074874-acc3-4a36-ac27-0a846c2532c2" providerId="ADAL" clId="{4751678D-B968-459D-B291-D2B77CC2E0E5}" dt="2021-02-25T11:01:33.978" v="167" actId="108"/>
          <ac:spMkLst>
            <pc:docMk/>
            <pc:sldMk cId="1650737441" sldId="327"/>
            <ac:spMk id="2" creationId="{00000000-0000-0000-0000-000000000000}"/>
          </ac:spMkLst>
        </pc:spChg>
        <pc:graphicFrameChg chg="del mod">
          <ac:chgData name="Mark Ware" userId="79074874-acc3-4a36-ac27-0a846c2532c2" providerId="ADAL" clId="{4751678D-B968-459D-B291-D2B77CC2E0E5}" dt="2021-02-25T13:09:18.746" v="598" actId="478"/>
          <ac:graphicFrameMkLst>
            <pc:docMk/>
            <pc:sldMk cId="1650737441" sldId="327"/>
            <ac:graphicFrameMk id="7" creationId="{DCA6D4DB-D8E1-4EB9-8F24-6EFE23C3E92F}"/>
          </ac:graphicFrameMkLst>
        </pc:graphicFrameChg>
        <pc:graphicFrameChg chg="add mod modGraphic">
          <ac:chgData name="Mark Ware" userId="79074874-acc3-4a36-ac27-0a846c2532c2" providerId="ADAL" clId="{4751678D-B968-459D-B291-D2B77CC2E0E5}" dt="2021-02-25T13:09:27.522" v="601" actId="1076"/>
          <ac:graphicFrameMkLst>
            <pc:docMk/>
            <pc:sldMk cId="1650737441" sldId="327"/>
            <ac:graphicFrameMk id="9" creationId="{1D199263-3BDE-433C-A3D4-3C8E62F6672C}"/>
          </ac:graphicFrameMkLst>
        </pc:graphicFrameChg>
      </pc:sldChg>
      <pc:sldChg chg="modSp mod">
        <pc:chgData name="Mark Ware" userId="79074874-acc3-4a36-ac27-0a846c2532c2" providerId="ADAL" clId="{4751678D-B968-459D-B291-D2B77CC2E0E5}" dt="2021-02-25T13:31:00.636" v="760" actId="20577"/>
        <pc:sldMkLst>
          <pc:docMk/>
          <pc:sldMk cId="1516808528" sldId="328"/>
        </pc:sldMkLst>
        <pc:spChg chg="mod">
          <ac:chgData name="Mark Ware" userId="79074874-acc3-4a36-ac27-0a846c2532c2" providerId="ADAL" clId="{4751678D-B968-459D-B291-D2B77CC2E0E5}" dt="2021-02-25T11:01:44.761" v="168" actId="108"/>
          <ac:spMkLst>
            <pc:docMk/>
            <pc:sldMk cId="1516808528" sldId="328"/>
            <ac:spMk id="2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31:00.636" v="760" actId="20577"/>
          <ac:spMkLst>
            <pc:docMk/>
            <pc:sldMk cId="1516808528" sldId="328"/>
            <ac:spMk id="6" creationId="{00000000-0000-0000-0000-000000000000}"/>
          </ac:spMkLst>
        </pc:spChg>
        <pc:graphicFrameChg chg="modGraphic">
          <ac:chgData name="Mark Ware" userId="79074874-acc3-4a36-ac27-0a846c2532c2" providerId="ADAL" clId="{4751678D-B968-459D-B291-D2B77CC2E0E5}" dt="2021-02-25T13:18:02.573" v="688" actId="207"/>
          <ac:graphicFrameMkLst>
            <pc:docMk/>
            <pc:sldMk cId="1516808528" sldId="328"/>
            <ac:graphicFrameMk id="7" creationId="{1CE3CD76-C464-471B-BB70-131E8F786670}"/>
          </ac:graphicFrameMkLst>
        </pc:graphicFrameChg>
      </pc:sldChg>
      <pc:sldChg chg="addSp delSp modSp mod">
        <pc:chgData name="Mark Ware" userId="79074874-acc3-4a36-ac27-0a846c2532c2" providerId="ADAL" clId="{4751678D-B968-459D-B291-D2B77CC2E0E5}" dt="2021-02-25T13:30:21.751" v="749" actId="1076"/>
        <pc:sldMkLst>
          <pc:docMk/>
          <pc:sldMk cId="3922693211" sldId="329"/>
        </pc:sldMkLst>
        <pc:spChg chg="mod">
          <ac:chgData name="Mark Ware" userId="79074874-acc3-4a36-ac27-0a846c2532c2" providerId="ADAL" clId="{4751678D-B968-459D-B291-D2B77CC2E0E5}" dt="2021-02-25T11:02:02.175" v="172" actId="14100"/>
          <ac:spMkLst>
            <pc:docMk/>
            <pc:sldMk cId="3922693211" sldId="329"/>
            <ac:spMk id="2" creationId="{00000000-0000-0000-0000-000000000000}"/>
          </ac:spMkLst>
        </pc:spChg>
        <pc:picChg chg="add mod">
          <ac:chgData name="Mark Ware" userId="79074874-acc3-4a36-ac27-0a846c2532c2" providerId="ADAL" clId="{4751678D-B968-459D-B291-D2B77CC2E0E5}" dt="2021-02-25T13:30:21.751" v="749" actId="1076"/>
          <ac:picMkLst>
            <pc:docMk/>
            <pc:sldMk cId="3922693211" sldId="329"/>
            <ac:picMk id="3" creationId="{F6E1A7BF-613C-46CA-9779-0DD78689299E}"/>
          </ac:picMkLst>
        </pc:picChg>
        <pc:picChg chg="del">
          <ac:chgData name="Mark Ware" userId="79074874-acc3-4a36-ac27-0a846c2532c2" providerId="ADAL" clId="{4751678D-B968-459D-B291-D2B77CC2E0E5}" dt="2021-02-25T13:30:15.704" v="746" actId="478"/>
          <ac:picMkLst>
            <pc:docMk/>
            <pc:sldMk cId="3922693211" sldId="329"/>
            <ac:picMk id="5" creationId="{946EC9E3-E99D-4986-B626-6854B95FEDE4}"/>
          </ac:picMkLst>
        </pc:picChg>
      </pc:sldChg>
      <pc:sldChg chg="addSp delSp modSp mod">
        <pc:chgData name="Mark Ware" userId="79074874-acc3-4a36-ac27-0a846c2532c2" providerId="ADAL" clId="{4751678D-B968-459D-B291-D2B77CC2E0E5}" dt="2021-02-25T13:29:21.416" v="745" actId="1076"/>
        <pc:sldMkLst>
          <pc:docMk/>
          <pc:sldMk cId="1679433299" sldId="331"/>
        </pc:sldMkLst>
        <pc:spChg chg="mod">
          <ac:chgData name="Mark Ware" userId="79074874-acc3-4a36-ac27-0a846c2532c2" providerId="ADAL" clId="{4751678D-B968-459D-B291-D2B77CC2E0E5}" dt="2021-02-25T11:01:52.504" v="170" actId="14100"/>
          <ac:spMkLst>
            <pc:docMk/>
            <pc:sldMk cId="1679433299" sldId="331"/>
            <ac:spMk id="2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27:22.375" v="710" actId="1076"/>
          <ac:spMkLst>
            <pc:docMk/>
            <pc:sldMk cId="1679433299" sldId="331"/>
            <ac:spMk id="6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27:19.411" v="709" actId="1076"/>
          <ac:spMkLst>
            <pc:docMk/>
            <pc:sldMk cId="1679433299" sldId="331"/>
            <ac:spMk id="7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26:18.934" v="700" actId="1076"/>
          <ac:spMkLst>
            <pc:docMk/>
            <pc:sldMk cId="1679433299" sldId="331"/>
            <ac:spMk id="12" creationId="{07A44B23-7894-408C-8EE9-AFD109A25CFF}"/>
          </ac:spMkLst>
        </pc:spChg>
        <pc:spChg chg="mod">
          <ac:chgData name="Mark Ware" userId="79074874-acc3-4a36-ac27-0a846c2532c2" providerId="ADAL" clId="{4751678D-B968-459D-B291-D2B77CC2E0E5}" dt="2021-02-25T13:27:10.220" v="707" actId="1076"/>
          <ac:spMkLst>
            <pc:docMk/>
            <pc:sldMk cId="1679433299" sldId="331"/>
            <ac:spMk id="13" creationId="{1FEFD690-B341-4B58-81E2-FED75A6E4FFC}"/>
          </ac:spMkLst>
        </pc:spChg>
        <pc:spChg chg="add mod">
          <ac:chgData name="Mark Ware" userId="79074874-acc3-4a36-ac27-0a846c2532c2" providerId="ADAL" clId="{4751678D-B968-459D-B291-D2B77CC2E0E5}" dt="2021-02-25T13:28:42.508" v="724" actId="1076"/>
          <ac:spMkLst>
            <pc:docMk/>
            <pc:sldMk cId="1679433299" sldId="331"/>
            <ac:spMk id="14" creationId="{1C2E17F4-E98E-447B-BD5A-43DA54BF7579}"/>
          </ac:spMkLst>
        </pc:spChg>
        <pc:spChg chg="add mod">
          <ac:chgData name="Mark Ware" userId="79074874-acc3-4a36-ac27-0a846c2532c2" providerId="ADAL" clId="{4751678D-B968-459D-B291-D2B77CC2E0E5}" dt="2021-02-25T13:28:52.170" v="736" actId="20577"/>
          <ac:spMkLst>
            <pc:docMk/>
            <pc:sldMk cId="1679433299" sldId="331"/>
            <ac:spMk id="15" creationId="{D58113F5-DEAE-43DE-AF85-2C62DEFA0A30}"/>
          </ac:spMkLst>
        </pc:spChg>
        <pc:spChg chg="add mod">
          <ac:chgData name="Mark Ware" userId="79074874-acc3-4a36-ac27-0a846c2532c2" providerId="ADAL" clId="{4751678D-B968-459D-B291-D2B77CC2E0E5}" dt="2021-02-25T13:29:10.991" v="742" actId="1076"/>
          <ac:spMkLst>
            <pc:docMk/>
            <pc:sldMk cId="1679433299" sldId="331"/>
            <ac:spMk id="16" creationId="{C202BD99-CED8-41C2-BA88-A4F8E75395E6}"/>
          </ac:spMkLst>
        </pc:spChg>
        <pc:spChg chg="add mod">
          <ac:chgData name="Mark Ware" userId="79074874-acc3-4a36-ac27-0a846c2532c2" providerId="ADAL" clId="{4751678D-B968-459D-B291-D2B77CC2E0E5}" dt="2021-02-25T13:29:14.596" v="743" actId="1076"/>
          <ac:spMkLst>
            <pc:docMk/>
            <pc:sldMk cId="1679433299" sldId="331"/>
            <ac:spMk id="17" creationId="{C0B94566-5FB4-458F-AA0C-A1B4FAF76394}"/>
          </ac:spMkLst>
        </pc:spChg>
        <pc:spChg chg="add mod">
          <ac:chgData name="Mark Ware" userId="79074874-acc3-4a36-ac27-0a846c2532c2" providerId="ADAL" clId="{4751678D-B968-459D-B291-D2B77CC2E0E5}" dt="2021-02-25T13:29:21.416" v="745" actId="1076"/>
          <ac:spMkLst>
            <pc:docMk/>
            <pc:sldMk cId="1679433299" sldId="331"/>
            <ac:spMk id="18" creationId="{01112C56-5653-4DB9-96FE-F13612178192}"/>
          </ac:spMkLst>
        </pc:spChg>
        <pc:picChg chg="add mod ord">
          <ac:chgData name="Mark Ware" userId="79074874-acc3-4a36-ac27-0a846c2532c2" providerId="ADAL" clId="{4751678D-B968-459D-B291-D2B77CC2E0E5}" dt="2021-02-25T13:28:39.221" v="723" actId="1076"/>
          <ac:picMkLst>
            <pc:docMk/>
            <pc:sldMk cId="1679433299" sldId="331"/>
            <ac:picMk id="3" creationId="{73CF4975-42DD-4B3A-B243-5E6AC293C287}"/>
          </ac:picMkLst>
        </pc:picChg>
        <pc:picChg chg="add mod ord">
          <ac:chgData name="Mark Ware" userId="79074874-acc3-4a36-ac27-0a846c2532c2" providerId="ADAL" clId="{4751678D-B968-459D-B291-D2B77CC2E0E5}" dt="2021-02-25T13:28:05.931" v="715" actId="1076"/>
          <ac:picMkLst>
            <pc:docMk/>
            <pc:sldMk cId="1679433299" sldId="331"/>
            <ac:picMk id="5" creationId="{4E7BB7E9-FBA5-4F79-B1BE-0A341FFCB7BB}"/>
          </ac:picMkLst>
        </pc:picChg>
        <pc:picChg chg="del">
          <ac:chgData name="Mark Ware" userId="79074874-acc3-4a36-ac27-0a846c2532c2" providerId="ADAL" clId="{4751678D-B968-459D-B291-D2B77CC2E0E5}" dt="2021-02-25T13:25:41.520" v="689" actId="478"/>
          <ac:picMkLst>
            <pc:docMk/>
            <pc:sldMk cId="1679433299" sldId="331"/>
            <ac:picMk id="8" creationId="{93362247-9393-48BE-910A-9404AAA222DF}"/>
          </ac:picMkLst>
        </pc:picChg>
        <pc:picChg chg="del">
          <ac:chgData name="Mark Ware" userId="79074874-acc3-4a36-ac27-0a846c2532c2" providerId="ADAL" clId="{4751678D-B968-459D-B291-D2B77CC2E0E5}" dt="2021-02-25T13:25:56.970" v="693" actId="478"/>
          <ac:picMkLst>
            <pc:docMk/>
            <pc:sldMk cId="1679433299" sldId="331"/>
            <ac:picMk id="9" creationId="{1814F560-7D31-4BC7-AC35-1C90BFE4BB84}"/>
          </ac:picMkLst>
        </pc:picChg>
        <pc:picChg chg="add mod ord">
          <ac:chgData name="Mark Ware" userId="79074874-acc3-4a36-ac27-0a846c2532c2" providerId="ADAL" clId="{4751678D-B968-459D-B291-D2B77CC2E0E5}" dt="2021-02-25T13:28:16.296" v="717" actId="167"/>
          <ac:picMkLst>
            <pc:docMk/>
            <pc:sldMk cId="1679433299" sldId="331"/>
            <ac:picMk id="10" creationId="{A7C9138C-F1AB-4CFE-A04D-650F524E2BBB}"/>
          </ac:picMkLst>
        </pc:picChg>
      </pc:sldChg>
      <pc:sldChg chg="modSp mod setBg">
        <pc:chgData name="Mark Ware" userId="79074874-acc3-4a36-ac27-0a846c2532c2" providerId="ADAL" clId="{4751678D-B968-459D-B291-D2B77CC2E0E5}" dt="2021-02-25T11:02:18.819" v="174" actId="108"/>
        <pc:sldMkLst>
          <pc:docMk/>
          <pc:sldMk cId="818240877" sldId="332"/>
        </pc:sldMkLst>
        <pc:spChg chg="mod">
          <ac:chgData name="Mark Ware" userId="79074874-acc3-4a36-ac27-0a846c2532c2" providerId="ADAL" clId="{4751678D-B968-459D-B291-D2B77CC2E0E5}" dt="2021-02-25T11:02:18.819" v="174" actId="108"/>
          <ac:spMkLst>
            <pc:docMk/>
            <pc:sldMk cId="818240877" sldId="332"/>
            <ac:spMk id="2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1:02:08.192" v="173"/>
          <ac:spMkLst>
            <pc:docMk/>
            <pc:sldMk cId="818240877" sldId="332"/>
            <ac:spMk id="4" creationId="{00000000-0000-0000-0000-000000000000}"/>
          </ac:spMkLst>
        </pc:spChg>
      </pc:sldChg>
      <pc:sldChg chg="addSp delSp modSp mod setBg modAnim">
        <pc:chgData name="Mark Ware" userId="79074874-acc3-4a36-ac27-0a846c2532c2" providerId="ADAL" clId="{4751678D-B968-459D-B291-D2B77CC2E0E5}" dt="2021-02-25T13:38:11.837" v="835"/>
        <pc:sldMkLst>
          <pc:docMk/>
          <pc:sldMk cId="2047214619" sldId="333"/>
        </pc:sldMkLst>
        <pc:spChg chg="mod">
          <ac:chgData name="Mark Ware" userId="79074874-acc3-4a36-ac27-0a846c2532c2" providerId="ADAL" clId="{4751678D-B968-459D-B291-D2B77CC2E0E5}" dt="2021-02-25T11:02:28.127" v="176"/>
          <ac:spMkLst>
            <pc:docMk/>
            <pc:sldMk cId="2047214619" sldId="333"/>
            <ac:spMk id="2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36:52.711" v="832" actId="20577"/>
          <ac:spMkLst>
            <pc:docMk/>
            <pc:sldMk cId="2047214619" sldId="333"/>
            <ac:spMk id="3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1:02:28.127" v="176"/>
          <ac:spMkLst>
            <pc:docMk/>
            <pc:sldMk cId="2047214619" sldId="333"/>
            <ac:spMk id="4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3:34:43.394" v="805" actId="207"/>
          <ac:spMkLst>
            <pc:docMk/>
            <pc:sldMk cId="2047214619" sldId="333"/>
            <ac:spMk id="5" creationId="{E789A7FE-F1EF-4052-8965-9106D545D5AC}"/>
          </ac:spMkLst>
        </pc:spChg>
        <pc:spChg chg="mod">
          <ac:chgData name="Mark Ware" userId="79074874-acc3-4a36-ac27-0a846c2532c2" providerId="ADAL" clId="{4751678D-B968-459D-B291-D2B77CC2E0E5}" dt="2021-02-25T13:34:50.240" v="807" actId="113"/>
          <ac:spMkLst>
            <pc:docMk/>
            <pc:sldMk cId="2047214619" sldId="333"/>
            <ac:spMk id="8" creationId="{8D5BD894-4BC4-44A5-90B6-62C0F1A4654B}"/>
          </ac:spMkLst>
        </pc:spChg>
        <pc:spChg chg="mod">
          <ac:chgData name="Mark Ware" userId="79074874-acc3-4a36-ac27-0a846c2532c2" providerId="ADAL" clId="{4751678D-B968-459D-B291-D2B77CC2E0E5}" dt="2021-02-25T13:34:58.696" v="809" actId="113"/>
          <ac:spMkLst>
            <pc:docMk/>
            <pc:sldMk cId="2047214619" sldId="333"/>
            <ac:spMk id="10" creationId="{9B2D38E8-4C62-433E-86C7-9E60A9829DAB}"/>
          </ac:spMkLst>
        </pc:spChg>
        <pc:spChg chg="mod">
          <ac:chgData name="Mark Ware" userId="79074874-acc3-4a36-ac27-0a846c2532c2" providerId="ADAL" clId="{4751678D-B968-459D-B291-D2B77CC2E0E5}" dt="2021-02-25T13:35:06.062" v="811" actId="207"/>
          <ac:spMkLst>
            <pc:docMk/>
            <pc:sldMk cId="2047214619" sldId="333"/>
            <ac:spMk id="12" creationId="{E521693D-9604-4B26-A109-41741DA76B30}"/>
          </ac:spMkLst>
        </pc:spChg>
        <pc:spChg chg="add mod">
          <ac:chgData name="Mark Ware" userId="79074874-acc3-4a36-ac27-0a846c2532c2" providerId="ADAL" clId="{4751678D-B968-459D-B291-D2B77CC2E0E5}" dt="2021-02-25T13:35:25.215" v="815" actId="20577"/>
          <ac:spMkLst>
            <pc:docMk/>
            <pc:sldMk cId="2047214619" sldId="333"/>
            <ac:spMk id="14" creationId="{6C63DBE0-CBA7-43F8-A8F6-76A976418183}"/>
          </ac:spMkLst>
        </pc:spChg>
        <pc:graphicFrameChg chg="mod modGraphic">
          <ac:chgData name="Mark Ware" userId="79074874-acc3-4a36-ac27-0a846c2532c2" providerId="ADAL" clId="{4751678D-B968-459D-B291-D2B77CC2E0E5}" dt="2021-02-25T13:34:17.957" v="800" actId="20577"/>
          <ac:graphicFrameMkLst>
            <pc:docMk/>
            <pc:sldMk cId="2047214619" sldId="333"/>
            <ac:graphicFrameMk id="6" creationId="{059D1CA3-229B-4AAD-A0C1-50CD8D70F283}"/>
          </ac:graphicFrameMkLst>
        </pc:graphicFrameChg>
        <pc:graphicFrameChg chg="add del mod">
          <ac:chgData name="Mark Ware" userId="79074874-acc3-4a36-ac27-0a846c2532c2" providerId="ADAL" clId="{4751678D-B968-459D-B291-D2B77CC2E0E5}" dt="2021-02-25T13:32:13.454" v="765"/>
          <ac:graphicFrameMkLst>
            <pc:docMk/>
            <pc:sldMk cId="2047214619" sldId="333"/>
            <ac:graphicFrameMk id="11" creationId="{E018CBD9-49C2-4512-9396-8199B7C121CF}"/>
          </ac:graphicFrameMkLst>
        </pc:graphicFrameChg>
        <pc:graphicFrameChg chg="add del mod">
          <ac:chgData name="Mark Ware" userId="79074874-acc3-4a36-ac27-0a846c2532c2" providerId="ADAL" clId="{4751678D-B968-459D-B291-D2B77CC2E0E5}" dt="2021-02-25T13:35:44.588" v="817" actId="478"/>
          <ac:graphicFrameMkLst>
            <pc:docMk/>
            <pc:sldMk cId="2047214619" sldId="333"/>
            <ac:graphicFrameMk id="13" creationId="{D9861FD9-D13E-48D5-9025-08A391914346}"/>
          </ac:graphicFrameMkLst>
        </pc:graphicFrameChg>
      </pc:sldChg>
      <pc:sldChg chg="modSp mod ord">
        <pc:chgData name="Mark Ware" userId="79074874-acc3-4a36-ac27-0a846c2532c2" providerId="ADAL" clId="{4751678D-B968-459D-B291-D2B77CC2E0E5}" dt="2021-02-25T23:35:31.092" v="837"/>
        <pc:sldMkLst>
          <pc:docMk/>
          <pc:sldMk cId="3614139724" sldId="336"/>
        </pc:sldMkLst>
        <pc:spChg chg="mod">
          <ac:chgData name="Mark Ware" userId="79074874-acc3-4a36-ac27-0a846c2532c2" providerId="ADAL" clId="{4751678D-B968-459D-B291-D2B77CC2E0E5}" dt="2021-02-25T11:02:58.511" v="182" actId="207"/>
          <ac:spMkLst>
            <pc:docMk/>
            <pc:sldMk cId="3614139724" sldId="336"/>
            <ac:spMk id="2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1:03:32.273" v="226" actId="20577"/>
          <ac:spMkLst>
            <pc:docMk/>
            <pc:sldMk cId="3614139724" sldId="336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4751678D-B968-459D-B291-D2B77CC2E0E5}" dt="2021-02-25T11:02:40.156" v="179" actId="120"/>
        <pc:sldMkLst>
          <pc:docMk/>
          <pc:sldMk cId="4254409384" sldId="337"/>
        </pc:sldMkLst>
        <pc:spChg chg="mod">
          <ac:chgData name="Mark Ware" userId="79074874-acc3-4a36-ac27-0a846c2532c2" providerId="ADAL" clId="{4751678D-B968-459D-B291-D2B77CC2E0E5}" dt="2021-02-25T11:02:40.156" v="179" actId="120"/>
          <ac:spMkLst>
            <pc:docMk/>
            <pc:sldMk cId="4254409384" sldId="337"/>
            <ac:spMk id="2" creationId="{00000000-0000-0000-0000-000000000000}"/>
          </ac:spMkLst>
        </pc:spChg>
      </pc:sldChg>
      <pc:sldChg chg="modSp mod setBg">
        <pc:chgData name="Mark Ware" userId="79074874-acc3-4a36-ac27-0a846c2532c2" providerId="ADAL" clId="{4751678D-B968-459D-B291-D2B77CC2E0E5}" dt="2021-02-25T10:58:31.701" v="136" actId="207"/>
        <pc:sldMkLst>
          <pc:docMk/>
          <pc:sldMk cId="2773232203" sldId="338"/>
        </pc:sldMkLst>
        <pc:spChg chg="mod">
          <ac:chgData name="Mark Ware" userId="79074874-acc3-4a36-ac27-0a846c2532c2" providerId="ADAL" clId="{4751678D-B968-459D-B291-D2B77CC2E0E5}" dt="2021-02-25T10:58:10.895" v="132"/>
          <ac:spMkLst>
            <pc:docMk/>
            <pc:sldMk cId="2773232203" sldId="338"/>
            <ac:spMk id="2" creationId="{FAF61258-BA24-4EE7-B9A9-A2D51177387A}"/>
          </ac:spMkLst>
        </pc:spChg>
        <pc:spChg chg="mod">
          <ac:chgData name="Mark Ware" userId="79074874-acc3-4a36-ac27-0a846c2532c2" providerId="ADAL" clId="{4751678D-B968-459D-B291-D2B77CC2E0E5}" dt="2021-02-25T10:58:31.701" v="136" actId="207"/>
          <ac:spMkLst>
            <pc:docMk/>
            <pc:sldMk cId="2773232203" sldId="338"/>
            <ac:spMk id="13" creationId="{C754DF04-D114-403C-B94B-D77C53AB9A71}"/>
          </ac:spMkLst>
        </pc:spChg>
      </pc:sldChg>
      <pc:sldChg chg="modSp mod">
        <pc:chgData name="Mark Ware" userId="79074874-acc3-4a36-ac27-0a846c2532c2" providerId="ADAL" clId="{4751678D-B968-459D-B291-D2B77CC2E0E5}" dt="2021-02-25T10:59:32.030" v="145" actId="404"/>
        <pc:sldMkLst>
          <pc:docMk/>
          <pc:sldMk cId="3407963511" sldId="339"/>
        </pc:sldMkLst>
        <pc:spChg chg="mod">
          <ac:chgData name="Mark Ware" userId="79074874-acc3-4a36-ac27-0a846c2532c2" providerId="ADAL" clId="{4751678D-B968-459D-B291-D2B77CC2E0E5}" dt="2021-02-25T10:59:32.030" v="145" actId="404"/>
          <ac:spMkLst>
            <pc:docMk/>
            <pc:sldMk cId="3407963511" sldId="339"/>
            <ac:spMk id="2" creationId="{95537A40-FD4C-4184-8A5F-B18C31AE8166}"/>
          </ac:spMkLst>
        </pc:spChg>
      </pc:sldChg>
      <pc:sldChg chg="modSp mod">
        <pc:chgData name="Mark Ware" userId="79074874-acc3-4a36-ac27-0a846c2532c2" providerId="ADAL" clId="{4751678D-B968-459D-B291-D2B77CC2E0E5}" dt="2021-02-25T10:58:52.854" v="140" actId="207"/>
        <pc:sldMkLst>
          <pc:docMk/>
          <pc:sldMk cId="1214164159" sldId="340"/>
        </pc:sldMkLst>
        <pc:spChg chg="mod">
          <ac:chgData name="Mark Ware" userId="79074874-acc3-4a36-ac27-0a846c2532c2" providerId="ADAL" clId="{4751678D-B968-459D-B291-D2B77CC2E0E5}" dt="2021-02-25T10:58:52.854" v="140" actId="207"/>
          <ac:spMkLst>
            <pc:docMk/>
            <pc:sldMk cId="1214164159" sldId="340"/>
            <ac:spMk id="2" creationId="{5A784967-BA45-480F-B8E6-9198DA342928}"/>
          </ac:spMkLst>
        </pc:spChg>
      </pc:sldChg>
      <pc:sldChg chg="addSp delSp modSp mod addAnim delAnim">
        <pc:chgData name="Mark Ware" userId="79074874-acc3-4a36-ac27-0a846c2532c2" providerId="ADAL" clId="{4751678D-B968-459D-B291-D2B77CC2E0E5}" dt="2021-02-25T12:53:33.245" v="480" actId="20577"/>
        <pc:sldMkLst>
          <pc:docMk/>
          <pc:sldMk cId="2329478933" sldId="341"/>
        </pc:sldMkLst>
        <pc:spChg chg="mod">
          <ac:chgData name="Mark Ware" userId="79074874-acc3-4a36-ac27-0a846c2532c2" providerId="ADAL" clId="{4751678D-B968-459D-B291-D2B77CC2E0E5}" dt="2021-02-25T11:00:33.093" v="157" actId="108"/>
          <ac:spMkLst>
            <pc:docMk/>
            <pc:sldMk cId="2329478933" sldId="341"/>
            <ac:spMk id="2" creationId="{F93A4336-414C-475A-A985-7FD2AF99F0F8}"/>
          </ac:spMkLst>
        </pc:spChg>
        <pc:graphicFrameChg chg="modGraphic">
          <ac:chgData name="Mark Ware" userId="79074874-acc3-4a36-ac27-0a846c2532c2" providerId="ADAL" clId="{4751678D-B968-459D-B291-D2B77CC2E0E5}" dt="2021-02-25T12:53:10.283" v="468" actId="20577"/>
          <ac:graphicFrameMkLst>
            <pc:docMk/>
            <pc:sldMk cId="2329478933" sldId="341"/>
            <ac:graphicFrameMk id="6" creationId="{22FA72BB-F234-4960-B1C5-E72147E84FA5}"/>
          </ac:graphicFrameMkLst>
        </pc:graphicFrameChg>
        <pc:graphicFrameChg chg="add del modGraphic">
          <ac:chgData name="Mark Ware" userId="79074874-acc3-4a36-ac27-0a846c2532c2" providerId="ADAL" clId="{4751678D-B968-459D-B291-D2B77CC2E0E5}" dt="2021-02-25T12:53:33.245" v="480" actId="20577"/>
          <ac:graphicFrameMkLst>
            <pc:docMk/>
            <pc:sldMk cId="2329478933" sldId="341"/>
            <ac:graphicFrameMk id="8" creationId="{E8718B5F-9BBB-47AA-9BCA-26F41395346B}"/>
          </ac:graphicFrameMkLst>
        </pc:graphicFrameChg>
      </pc:sldChg>
      <pc:sldChg chg="modSp mod">
        <pc:chgData name="Mark Ware" userId="79074874-acc3-4a36-ac27-0a846c2532c2" providerId="ADAL" clId="{4751678D-B968-459D-B291-D2B77CC2E0E5}" dt="2021-02-25T13:05:36.778" v="560" actId="20577"/>
        <pc:sldMkLst>
          <pc:docMk/>
          <pc:sldMk cId="1087182114" sldId="342"/>
        </pc:sldMkLst>
        <pc:spChg chg="mod">
          <ac:chgData name="Mark Ware" userId="79074874-acc3-4a36-ac27-0a846c2532c2" providerId="ADAL" clId="{4751678D-B968-459D-B291-D2B77CC2E0E5}" dt="2021-02-25T11:00:39.210" v="158" actId="108"/>
          <ac:spMkLst>
            <pc:docMk/>
            <pc:sldMk cId="1087182114" sldId="342"/>
            <ac:spMk id="2" creationId="{F93A4336-414C-475A-A985-7FD2AF99F0F8}"/>
          </ac:spMkLst>
        </pc:spChg>
        <pc:spChg chg="mod">
          <ac:chgData name="Mark Ware" userId="79074874-acc3-4a36-ac27-0a846c2532c2" providerId="ADAL" clId="{4751678D-B968-459D-B291-D2B77CC2E0E5}" dt="2021-02-25T12:53:59.983" v="486" actId="20577"/>
          <ac:spMkLst>
            <pc:docMk/>
            <pc:sldMk cId="1087182114" sldId="342"/>
            <ac:spMk id="3" creationId="{67A82EBC-8C4D-456F-8DEE-D766309A3BAF}"/>
          </ac:spMkLst>
        </pc:spChg>
        <pc:spChg chg="mod">
          <ac:chgData name="Mark Ware" userId="79074874-acc3-4a36-ac27-0a846c2532c2" providerId="ADAL" clId="{4751678D-B968-459D-B291-D2B77CC2E0E5}" dt="2021-02-25T12:31:20.706" v="304" actId="20577"/>
          <ac:spMkLst>
            <pc:docMk/>
            <pc:sldMk cId="1087182114" sldId="342"/>
            <ac:spMk id="15" creationId="{15D5E0D2-58A4-44C5-992D-D486CDA587B0}"/>
          </ac:spMkLst>
        </pc:spChg>
        <pc:graphicFrameChg chg="modGraphic">
          <ac:chgData name="Mark Ware" userId="79074874-acc3-4a36-ac27-0a846c2532c2" providerId="ADAL" clId="{4751678D-B968-459D-B291-D2B77CC2E0E5}" dt="2021-02-25T13:05:36.778" v="560" actId="20577"/>
          <ac:graphicFrameMkLst>
            <pc:docMk/>
            <pc:sldMk cId="1087182114" sldId="342"/>
            <ac:graphicFrameMk id="6" creationId="{22FA72BB-F234-4960-B1C5-E72147E84FA5}"/>
          </ac:graphicFrameMkLst>
        </pc:graphicFrameChg>
        <pc:graphicFrameChg chg="modGraphic">
          <ac:chgData name="Mark Ware" userId="79074874-acc3-4a36-ac27-0a846c2532c2" providerId="ADAL" clId="{4751678D-B968-459D-B291-D2B77CC2E0E5}" dt="2021-02-25T12:54:05.275" v="488" actId="20577"/>
          <ac:graphicFrameMkLst>
            <pc:docMk/>
            <pc:sldMk cId="1087182114" sldId="342"/>
            <ac:graphicFrameMk id="8" creationId="{E8718B5F-9BBB-47AA-9BCA-26F41395346B}"/>
          </ac:graphicFrameMkLst>
        </pc:graphicFrameChg>
      </pc:sldChg>
      <pc:sldChg chg="addSp delSp modSp mod">
        <pc:chgData name="Mark Ware" userId="79074874-acc3-4a36-ac27-0a846c2532c2" providerId="ADAL" clId="{4751678D-B968-459D-B291-D2B77CC2E0E5}" dt="2021-02-25T12:54:39.245" v="500" actId="20577"/>
        <pc:sldMkLst>
          <pc:docMk/>
          <pc:sldMk cId="3317156335" sldId="343"/>
        </pc:sldMkLst>
        <pc:spChg chg="mod">
          <ac:chgData name="Mark Ware" userId="79074874-acc3-4a36-ac27-0a846c2532c2" providerId="ADAL" clId="{4751678D-B968-459D-B291-D2B77CC2E0E5}" dt="2021-02-25T11:00:44.227" v="159" actId="108"/>
          <ac:spMkLst>
            <pc:docMk/>
            <pc:sldMk cId="3317156335" sldId="343"/>
            <ac:spMk id="2" creationId="{F93A4336-414C-475A-A985-7FD2AF99F0F8}"/>
          </ac:spMkLst>
        </pc:spChg>
        <pc:spChg chg="mod">
          <ac:chgData name="Mark Ware" userId="79074874-acc3-4a36-ac27-0a846c2532c2" providerId="ADAL" clId="{4751678D-B968-459D-B291-D2B77CC2E0E5}" dt="2021-02-25T12:37:10.831" v="396" actId="20577"/>
          <ac:spMkLst>
            <pc:docMk/>
            <pc:sldMk cId="3317156335" sldId="343"/>
            <ac:spMk id="3" creationId="{67A82EBC-8C4D-456F-8DEE-D766309A3BAF}"/>
          </ac:spMkLst>
        </pc:spChg>
        <pc:spChg chg="mod">
          <ac:chgData name="Mark Ware" userId="79074874-acc3-4a36-ac27-0a846c2532c2" providerId="ADAL" clId="{4751678D-B968-459D-B291-D2B77CC2E0E5}" dt="2021-02-25T12:37:22.881" v="404" actId="20577"/>
          <ac:spMkLst>
            <pc:docMk/>
            <pc:sldMk cId="3317156335" sldId="343"/>
            <ac:spMk id="15" creationId="{15D5E0D2-58A4-44C5-992D-D486CDA587B0}"/>
          </ac:spMkLst>
        </pc:spChg>
        <pc:graphicFrameChg chg="modGraphic">
          <ac:chgData name="Mark Ware" userId="79074874-acc3-4a36-ac27-0a846c2532c2" providerId="ADAL" clId="{4751678D-B968-459D-B291-D2B77CC2E0E5}" dt="2021-02-25T12:54:24.156" v="494" actId="20577"/>
          <ac:graphicFrameMkLst>
            <pc:docMk/>
            <pc:sldMk cId="3317156335" sldId="343"/>
            <ac:graphicFrameMk id="6" creationId="{22FA72BB-F234-4960-B1C5-E72147E84FA5}"/>
          </ac:graphicFrameMkLst>
        </pc:graphicFrameChg>
        <pc:graphicFrameChg chg="add del modGraphic">
          <ac:chgData name="Mark Ware" userId="79074874-acc3-4a36-ac27-0a846c2532c2" providerId="ADAL" clId="{4751678D-B968-459D-B291-D2B77CC2E0E5}" dt="2021-02-25T12:54:39.245" v="500" actId="20577"/>
          <ac:graphicFrameMkLst>
            <pc:docMk/>
            <pc:sldMk cId="3317156335" sldId="343"/>
            <ac:graphicFrameMk id="8" creationId="{E8718B5F-9BBB-47AA-9BCA-26F41395346B}"/>
          </ac:graphicFrameMkLst>
        </pc:graphicFrameChg>
      </pc:sldChg>
      <pc:sldChg chg="addSp delSp modSp mod">
        <pc:chgData name="Mark Ware" userId="79074874-acc3-4a36-ac27-0a846c2532c2" providerId="ADAL" clId="{4751678D-B968-459D-B291-D2B77CC2E0E5}" dt="2021-02-25T12:58:10.668" v="526" actId="207"/>
        <pc:sldMkLst>
          <pc:docMk/>
          <pc:sldMk cId="3608295743" sldId="344"/>
        </pc:sldMkLst>
        <pc:spChg chg="mod">
          <ac:chgData name="Mark Ware" userId="79074874-acc3-4a36-ac27-0a846c2532c2" providerId="ADAL" clId="{4751678D-B968-459D-B291-D2B77CC2E0E5}" dt="2021-02-25T11:01:23.913" v="165" actId="108"/>
          <ac:spMkLst>
            <pc:docMk/>
            <pc:sldMk cId="3608295743" sldId="344"/>
            <ac:spMk id="11" creationId="{D42EBA06-4B09-4D03-ABE8-1AEAA8D79F44}"/>
          </ac:spMkLst>
        </pc:spChg>
        <pc:graphicFrameChg chg="modGraphic">
          <ac:chgData name="Mark Ware" userId="79074874-acc3-4a36-ac27-0a846c2532c2" providerId="ADAL" clId="{4751678D-B968-459D-B291-D2B77CC2E0E5}" dt="2021-02-25T12:58:10.668" v="526" actId="207"/>
          <ac:graphicFrameMkLst>
            <pc:docMk/>
            <pc:sldMk cId="3608295743" sldId="344"/>
            <ac:graphicFrameMk id="5" creationId="{76A9FBB2-42FA-4DC7-A87E-CB7FB900EE00}"/>
          </ac:graphicFrameMkLst>
        </pc:graphicFrameChg>
        <pc:graphicFrameChg chg="add del mod">
          <ac:chgData name="Mark Ware" userId="79074874-acc3-4a36-ac27-0a846c2532c2" providerId="ADAL" clId="{4751678D-B968-459D-B291-D2B77CC2E0E5}" dt="2021-02-25T12:57:52.442" v="525" actId="478"/>
          <ac:graphicFrameMkLst>
            <pc:docMk/>
            <pc:sldMk cId="3608295743" sldId="344"/>
            <ac:graphicFrameMk id="6" creationId="{A734D818-9F43-4865-B00F-365291045C41}"/>
          </ac:graphicFrameMkLst>
        </pc:graphicFrameChg>
      </pc:sldChg>
      <pc:sldChg chg="modSp add mod">
        <pc:chgData name="Mark Ware" userId="79074874-acc3-4a36-ac27-0a846c2532c2" providerId="ADAL" clId="{4751678D-B968-459D-B291-D2B77CC2E0E5}" dt="2021-02-25T10:52:33.282" v="91" actId="207"/>
        <pc:sldMkLst>
          <pc:docMk/>
          <pc:sldMk cId="0" sldId="405"/>
        </pc:sldMkLst>
        <pc:spChg chg="mod">
          <ac:chgData name="Mark Ware" userId="79074874-acc3-4a36-ac27-0a846c2532c2" providerId="ADAL" clId="{4751678D-B968-459D-B291-D2B77CC2E0E5}" dt="2021-02-25T10:52:33.282" v="91" actId="207"/>
          <ac:spMkLst>
            <pc:docMk/>
            <pc:sldMk cId="0" sldId="405"/>
            <ac:spMk id="3074" creationId="{00000000-0000-0000-0000-000000000000}"/>
          </ac:spMkLst>
        </pc:spChg>
        <pc:spChg chg="mod">
          <ac:chgData name="Mark Ware" userId="79074874-acc3-4a36-ac27-0a846c2532c2" providerId="ADAL" clId="{4751678D-B968-459D-B291-D2B77CC2E0E5}" dt="2021-02-25T10:51:58.426" v="89" actId="5793"/>
          <ac:spMkLst>
            <pc:docMk/>
            <pc:sldMk cId="0" sldId="405"/>
            <ac:spMk id="3075" creationId="{00000000-0000-0000-0000-000000000000}"/>
          </ac:spMkLst>
        </pc:spChg>
      </pc:sldChg>
      <pc:sldChg chg="modSp new mod">
        <pc:chgData name="Mark Ware" userId="79074874-acc3-4a36-ac27-0a846c2532c2" providerId="ADAL" clId="{4751678D-B968-459D-B291-D2B77CC2E0E5}" dt="2021-02-25T10:57:31.300" v="130" actId="207"/>
        <pc:sldMkLst>
          <pc:docMk/>
          <pc:sldMk cId="1969091280" sldId="406"/>
        </pc:sldMkLst>
        <pc:spChg chg="mod">
          <ac:chgData name="Mark Ware" userId="79074874-acc3-4a36-ac27-0a846c2532c2" providerId="ADAL" clId="{4751678D-B968-459D-B291-D2B77CC2E0E5}" dt="2021-02-25T10:55:03.050" v="111" actId="113"/>
          <ac:spMkLst>
            <pc:docMk/>
            <pc:sldMk cId="1969091280" sldId="406"/>
            <ac:spMk id="2" creationId="{90B7D1DE-CCC1-450F-88AF-3ED34AF23C3D}"/>
          </ac:spMkLst>
        </pc:spChg>
        <pc:spChg chg="mod">
          <ac:chgData name="Mark Ware" userId="79074874-acc3-4a36-ac27-0a846c2532c2" providerId="ADAL" clId="{4751678D-B968-459D-B291-D2B77CC2E0E5}" dt="2021-02-25T10:57:31.300" v="130" actId="207"/>
          <ac:spMkLst>
            <pc:docMk/>
            <pc:sldMk cId="1969091280" sldId="406"/>
            <ac:spMk id="3" creationId="{6AA196C6-2EE1-466D-9ABA-CA7C8BDD20E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15:38:02.650" idx="1">
    <p:pos x="5363" y="4059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C02D8-CC8B-42D5-8439-E56C3D319782}" type="datetimeFigureOut">
              <a:rPr lang="en-GB" smtClean="0"/>
              <a:pPr/>
              <a:t>25/2/21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1A7E-EFB0-4076-B8C2-2AB9C256C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3600"/>
            <a:ext cx="4632325" cy="3475038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3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4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222-CBFE-491D-AEA5-86577CAA4D62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A227-3F67-47D9-8E88-C394ABF1F98C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9399-2528-4A6C-BBB8-24767596FFFF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74B3-D59A-419E-93D6-1B17B8186917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11B7-5F7D-4047-9DAC-541C05940367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169B-DED2-41B9-965E-C0E737AD623F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567-CAB0-4DE1-BC81-9F6B39DDAE6C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D112-3F24-4178-AE04-3BEA3628D459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6178-20C7-4A4B-9D3A-B797B8053687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CE94-9669-455D-A603-24C29F0E5C74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C6D-DD1E-4AD1-8E87-0E3827394F58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D265-C54A-4270-888C-0FA27036807D}" type="datetime1">
              <a:rPr lang="en-GB" smtClean="0"/>
              <a:pPr/>
              <a:t>25/2/21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rgbClr val="00B0F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</a:rPr>
              <a:t>Project Management &amp;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Research Methodology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(IS4S706)</a:t>
            </a:r>
            <a:endParaRPr lang="en-GB" sz="4200" b="1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600" b="1" dirty="0">
                <a:solidFill>
                  <a:schemeClr val="tx1"/>
                </a:solidFill>
              </a:rPr>
              <a:t>Project Financial Business 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6EA46-D08B-4377-BE2E-9EF97A7201D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4336-414C-475A-A985-7FD2AF99F0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For example….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2AE0-A795-4E13-874A-5789147C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A72BB-F234-4960-B1C5-E72147E84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08476"/>
              </p:ext>
            </p:extLst>
          </p:nvPr>
        </p:nvGraphicFramePr>
        <p:xfrm>
          <a:off x="1043608" y="1556792"/>
          <a:ext cx="7056784" cy="182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718B5F-9BBB-47AA-9BCA-26F41395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6236"/>
              </p:ext>
            </p:extLst>
          </p:nvPr>
        </p:nvGraphicFramePr>
        <p:xfrm>
          <a:off x="1072297" y="3520239"/>
          <a:ext cx="7056784" cy="210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12000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D35277F-4C22-4FA3-B893-14AB1E4D13E6}"/>
              </a:ext>
            </a:extLst>
          </p:cNvPr>
          <p:cNvSpPr/>
          <p:nvPr/>
        </p:nvSpPr>
        <p:spPr>
          <a:xfrm>
            <a:off x="3851920" y="4653136"/>
            <a:ext cx="792088" cy="36004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4336-414C-475A-A985-7FD2AF99F0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For example….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2AE0-A795-4E13-874A-5789147C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A72BB-F234-4960-B1C5-E72147E84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17529"/>
              </p:ext>
            </p:extLst>
          </p:nvPr>
        </p:nvGraphicFramePr>
        <p:xfrm>
          <a:off x="1043608" y="1556792"/>
          <a:ext cx="7056784" cy="182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8000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718B5F-9BBB-47AA-9BCA-26F41395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11676"/>
              </p:ext>
            </p:extLst>
          </p:nvPr>
        </p:nvGraphicFramePr>
        <p:xfrm>
          <a:off x="1072297" y="3520239"/>
          <a:ext cx="7056784" cy="210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12000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D35277F-4C22-4FA3-B893-14AB1E4D13E6}"/>
              </a:ext>
            </a:extLst>
          </p:cNvPr>
          <p:cNvSpPr/>
          <p:nvPr/>
        </p:nvSpPr>
        <p:spPr>
          <a:xfrm>
            <a:off x="3771032" y="5980203"/>
            <a:ext cx="792088" cy="36004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82EBC-8C4D-456F-8DEE-D766309A3BAF}"/>
              </a:ext>
            </a:extLst>
          </p:cNvPr>
          <p:cNvSpPr txBox="1"/>
          <p:nvPr/>
        </p:nvSpPr>
        <p:spPr>
          <a:xfrm flipH="1">
            <a:off x="3873750" y="5987018"/>
            <a:ext cx="72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8000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E24C9-1BA9-4546-AF4E-7C51156E73C5}"/>
              </a:ext>
            </a:extLst>
          </p:cNvPr>
          <p:cNvCxnSpPr>
            <a:stCxn id="3" idx="1"/>
          </p:cNvCxnSpPr>
          <p:nvPr/>
        </p:nvCxnSpPr>
        <p:spPr>
          <a:xfrm flipV="1">
            <a:off x="4600689" y="6160223"/>
            <a:ext cx="403359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58F4CC-855C-452D-B98D-801AC6D13447}"/>
              </a:ext>
            </a:extLst>
          </p:cNvPr>
          <p:cNvSpPr txBox="1"/>
          <p:nvPr/>
        </p:nvSpPr>
        <p:spPr>
          <a:xfrm>
            <a:off x="5004048" y="59894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Invested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12ED5-5E1C-47CA-AF9C-C20B6726803D}"/>
              </a:ext>
            </a:extLst>
          </p:cNvPr>
          <p:cNvCxnSpPr/>
          <p:nvPr/>
        </p:nvCxnSpPr>
        <p:spPr>
          <a:xfrm flipV="1">
            <a:off x="5968841" y="6171684"/>
            <a:ext cx="403359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A5F242-FD2D-4D90-8769-8F78586F8D6F}"/>
              </a:ext>
            </a:extLst>
          </p:cNvPr>
          <p:cNvSpPr/>
          <p:nvPr/>
        </p:nvSpPr>
        <p:spPr>
          <a:xfrm>
            <a:off x="6515383" y="5980203"/>
            <a:ext cx="1067047" cy="64633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E0D2-58A4-44C5-992D-D486CDA587B0}"/>
              </a:ext>
            </a:extLst>
          </p:cNvPr>
          <p:cNvSpPr txBox="1"/>
          <p:nvPr/>
        </p:nvSpPr>
        <p:spPr>
          <a:xfrm flipH="1">
            <a:off x="6727977" y="5978085"/>
            <a:ext cx="72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8000</a:t>
            </a:r>
          </a:p>
          <a:p>
            <a:r>
              <a:rPr lang="en-GB" b="1" dirty="0"/>
              <a:t>+ 750</a:t>
            </a:r>
          </a:p>
        </p:txBody>
      </p:sp>
    </p:spTree>
    <p:extLst>
      <p:ext uri="{BB962C8B-B14F-4D97-AF65-F5344CB8AC3E}">
        <p14:creationId xmlns:p14="http://schemas.microsoft.com/office/powerpoint/2010/main" val="10871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4336-414C-475A-A985-7FD2AF99F0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For example….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2AE0-A795-4E13-874A-5789147C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A72BB-F234-4960-B1C5-E72147E84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7877"/>
              </p:ext>
            </p:extLst>
          </p:nvPr>
        </p:nvGraphicFramePr>
        <p:xfrm>
          <a:off x="1043608" y="1556792"/>
          <a:ext cx="7056784" cy="182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718B5F-9BBB-47AA-9BCA-26F41395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39177"/>
              </p:ext>
            </p:extLst>
          </p:nvPr>
        </p:nvGraphicFramePr>
        <p:xfrm>
          <a:off x="1072297" y="3520239"/>
          <a:ext cx="7056784" cy="210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12000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9750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D35277F-4C22-4FA3-B893-14AB1E4D13E6}"/>
              </a:ext>
            </a:extLst>
          </p:cNvPr>
          <p:cNvSpPr/>
          <p:nvPr/>
        </p:nvSpPr>
        <p:spPr>
          <a:xfrm>
            <a:off x="3771032" y="5980203"/>
            <a:ext cx="792088" cy="36004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82EBC-8C4D-456F-8DEE-D766309A3BAF}"/>
              </a:ext>
            </a:extLst>
          </p:cNvPr>
          <p:cNvSpPr txBox="1"/>
          <p:nvPr/>
        </p:nvSpPr>
        <p:spPr>
          <a:xfrm flipH="1">
            <a:off x="3873750" y="5987018"/>
            <a:ext cx="72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8000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E24C9-1BA9-4546-AF4E-7C51156E73C5}"/>
              </a:ext>
            </a:extLst>
          </p:cNvPr>
          <p:cNvCxnSpPr>
            <a:stCxn id="3" idx="1"/>
          </p:cNvCxnSpPr>
          <p:nvPr/>
        </p:nvCxnSpPr>
        <p:spPr>
          <a:xfrm flipV="1">
            <a:off x="4600689" y="6160223"/>
            <a:ext cx="403359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58F4CC-855C-452D-B98D-801AC6D13447}"/>
              </a:ext>
            </a:extLst>
          </p:cNvPr>
          <p:cNvSpPr txBox="1"/>
          <p:nvPr/>
        </p:nvSpPr>
        <p:spPr>
          <a:xfrm>
            <a:off x="5004048" y="59894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Invested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12ED5-5E1C-47CA-AF9C-C20B6726803D}"/>
              </a:ext>
            </a:extLst>
          </p:cNvPr>
          <p:cNvCxnSpPr/>
          <p:nvPr/>
        </p:nvCxnSpPr>
        <p:spPr>
          <a:xfrm flipV="1">
            <a:off x="5968841" y="6171684"/>
            <a:ext cx="403359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A5F242-FD2D-4D90-8769-8F78586F8D6F}"/>
              </a:ext>
            </a:extLst>
          </p:cNvPr>
          <p:cNvSpPr/>
          <p:nvPr/>
        </p:nvSpPr>
        <p:spPr>
          <a:xfrm>
            <a:off x="6515383" y="5980203"/>
            <a:ext cx="1067047" cy="64633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E0D2-58A4-44C5-992D-D486CDA587B0}"/>
              </a:ext>
            </a:extLst>
          </p:cNvPr>
          <p:cNvSpPr txBox="1"/>
          <p:nvPr/>
        </p:nvSpPr>
        <p:spPr>
          <a:xfrm flipH="1">
            <a:off x="6727977" y="5978085"/>
            <a:ext cx="72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8000</a:t>
            </a:r>
          </a:p>
          <a:p>
            <a:r>
              <a:rPr lang="en-GB" b="1" dirty="0"/>
              <a:t>+ 750</a:t>
            </a:r>
          </a:p>
        </p:txBody>
      </p:sp>
    </p:spTree>
    <p:extLst>
      <p:ext uri="{BB962C8B-B14F-4D97-AF65-F5344CB8AC3E}">
        <p14:creationId xmlns:p14="http://schemas.microsoft.com/office/powerpoint/2010/main" val="331715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Present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sz="2400" dirty="0"/>
              <a:t>Present value calculation translates future costs and benefits to a present day value: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GB" sz="2000" dirty="0"/>
          </a:p>
          <a:p>
            <a:pPr>
              <a:spcAft>
                <a:spcPts val="1200"/>
              </a:spcAft>
            </a:pPr>
            <a:endParaRPr lang="en-GB" sz="2400" b="1" dirty="0"/>
          </a:p>
          <a:p>
            <a:pPr>
              <a:spcAft>
                <a:spcPts val="1200"/>
              </a:spcAft>
            </a:pPr>
            <a:r>
              <a:rPr lang="en-GB" sz="2400" b="1" dirty="0"/>
              <a:t>i</a:t>
            </a:r>
            <a:r>
              <a:rPr lang="en-GB" sz="2400" dirty="0"/>
              <a:t> is the discount rate (similar to an interest rate)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the rate you’d receive elsewhere for an investment of comparable risk</a:t>
            </a:r>
          </a:p>
          <a:p>
            <a:pPr>
              <a:spcAft>
                <a:spcPts val="1200"/>
              </a:spcAft>
            </a:pPr>
            <a:r>
              <a:rPr lang="en-GB" sz="2400" b="1" dirty="0"/>
              <a:t>n</a:t>
            </a:r>
            <a:r>
              <a:rPr lang="en-GB" sz="2400" dirty="0"/>
              <a:t> represents the time period being considered (in our examples this value represents the year)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NOTE: first year of a project is designated as year 0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the value              is called the </a:t>
            </a:r>
            <a:r>
              <a:rPr lang="en-GB" sz="2400" b="1" dirty="0"/>
              <a:t>Discount Factor</a:t>
            </a:r>
          </a:p>
          <a:p>
            <a:pPr lvl="1">
              <a:spcAft>
                <a:spcPts val="1200"/>
              </a:spcAft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64B00-63E6-4B57-B669-306C04E9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5553374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778D9-82C6-44F9-B18E-F91E0EE8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625244"/>
            <a:ext cx="720080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Discount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/>
              <a:t>i</a:t>
            </a:r>
            <a:r>
              <a:rPr lang="en-GB" sz="2400" dirty="0"/>
              <a:t> is the discount rate (similar to an interest rate)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the rate you’d receive elsewhere for an investment of comparable risk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Sometimes given as a percentage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5%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Needs to be represented as a decimal in the formula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0.05</a:t>
            </a:r>
          </a:p>
          <a:p>
            <a:pPr lvl="1">
              <a:spcAft>
                <a:spcPts val="1200"/>
              </a:spcAft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2FCD-3D1A-40C3-B5F9-2716B06C63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10B6-8C02-47AE-A327-05FBC5DD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sz="2400" b="1" dirty="0"/>
              <a:t>n</a:t>
            </a:r>
            <a:r>
              <a:rPr lang="en-GB" sz="2400" dirty="0"/>
              <a:t> represents the time period being considered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First year of project is year 0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Second year of project is year 1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Third year of project is year 2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Fourth year of project is year 3</a:t>
            </a:r>
          </a:p>
          <a:p>
            <a:pPr lvl="1">
              <a:spcAft>
                <a:spcPts val="1200"/>
              </a:spcAft>
            </a:pPr>
            <a:r>
              <a:rPr lang="en-GB" sz="2000" dirty="0"/>
              <a:t>etc….</a:t>
            </a:r>
          </a:p>
          <a:p>
            <a:pPr lvl="1">
              <a:spcAft>
                <a:spcPts val="1200"/>
              </a:spcAft>
            </a:pPr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FDD2-77AA-4C7E-80B3-9609E764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6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Present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600" dirty="0"/>
              <a:t>Remember, the project starts in year 0. </a:t>
            </a:r>
          </a:p>
          <a:p>
            <a:pPr>
              <a:spcAft>
                <a:spcPts val="1200"/>
              </a:spcAft>
            </a:pPr>
            <a:r>
              <a:rPr lang="en-GB" sz="2600" dirty="0"/>
              <a:t>A project is expected to </a:t>
            </a:r>
            <a:r>
              <a:rPr lang="en-GB" sz="2600" b="1" dirty="0"/>
              <a:t>generate</a:t>
            </a:r>
            <a:r>
              <a:rPr lang="en-GB" sz="2600" dirty="0"/>
              <a:t> £100 in year 1. </a:t>
            </a:r>
          </a:p>
          <a:p>
            <a:pPr>
              <a:spcAft>
                <a:spcPts val="1200"/>
              </a:spcAft>
            </a:pPr>
            <a:r>
              <a:rPr lang="en-GB" sz="2600" dirty="0"/>
              <a:t>The discount rate is set at 5% (0.05)</a:t>
            </a:r>
          </a:p>
          <a:p>
            <a:pPr>
              <a:spcAft>
                <a:spcPts val="1200"/>
              </a:spcAft>
            </a:pPr>
            <a:r>
              <a:rPr lang="en-GB" sz="2600" dirty="0"/>
              <a:t>The present value (i.e. start of project value) of that £100 is calculated as: </a:t>
            </a:r>
          </a:p>
          <a:p>
            <a:pPr>
              <a:spcAft>
                <a:spcPts val="1200"/>
              </a:spcAft>
            </a:pPr>
            <a:endParaRPr lang="en-GB" sz="2600" dirty="0"/>
          </a:p>
          <a:p>
            <a:pPr>
              <a:spcAft>
                <a:spcPts val="1200"/>
              </a:spcAft>
            </a:pPr>
            <a:endParaRPr lang="en-GB" sz="2600" dirty="0"/>
          </a:p>
          <a:p>
            <a:pPr>
              <a:spcAft>
                <a:spcPts val="1200"/>
              </a:spcAft>
            </a:pPr>
            <a:endParaRPr lang="en-GB" sz="2600" dirty="0"/>
          </a:p>
          <a:p>
            <a:pPr>
              <a:spcAft>
                <a:spcPts val="1200"/>
              </a:spcAft>
            </a:pPr>
            <a:endParaRPr lang="en-GB" sz="2600" dirty="0"/>
          </a:p>
          <a:p>
            <a:pPr lvl="2">
              <a:spcAft>
                <a:spcPts val="1200"/>
              </a:spcAft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E74D-1BE2-4A73-ADCE-3396AB8F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509120"/>
            <a:ext cx="4680520" cy="78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C4CDF-9476-4B33-AE0F-45CDC810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373216"/>
            <a:ext cx="3960440" cy="85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E987C-348E-47F1-BD30-18D7EA77B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6381328"/>
            <a:ext cx="114184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Another present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92514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sz="2400" dirty="0"/>
              <a:t>£100 expected to be generated in year 4 of a project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Using a discount rate of 0.05, at the start of project this would have a present value of: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 lvl="2">
              <a:spcAft>
                <a:spcPts val="1200"/>
              </a:spcAft>
              <a:buNone/>
            </a:pPr>
            <a:endParaRPr lang="en-GB" dirty="0"/>
          </a:p>
          <a:p>
            <a:pPr lvl="2">
              <a:spcAft>
                <a:spcPts val="1200"/>
              </a:spcAft>
              <a:buNone/>
            </a:pPr>
            <a:endParaRPr lang="en-GB" sz="2100" dirty="0"/>
          </a:p>
          <a:p>
            <a:pPr>
              <a:spcAft>
                <a:spcPts val="1200"/>
              </a:spcAft>
              <a:buNone/>
            </a:pPr>
            <a:endParaRPr lang="en-GB" sz="2900" dirty="0"/>
          </a:p>
          <a:p>
            <a:pPr>
              <a:spcAft>
                <a:spcPts val="1200"/>
              </a:spcAft>
            </a:pPr>
            <a:r>
              <a:rPr lang="en-GB" sz="2200" dirty="0"/>
              <a:t>c/w year 1 example (£95.24)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NOTE: £100 generated in Year 0 of a project would have a Present Value of £100.</a:t>
            </a:r>
          </a:p>
          <a:p>
            <a:pPr lvl="2">
              <a:spcAft>
                <a:spcPts val="1200"/>
              </a:spcAft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0283C-D502-4E66-9C34-EBE04C68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64904"/>
            <a:ext cx="4680520" cy="788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669CF-8E1A-469E-9670-81D3B0E4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01008"/>
            <a:ext cx="3898719" cy="72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62607-CE98-4D2F-BD0C-0DB1E809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486440"/>
            <a:ext cx="1080120" cy="3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NPV formula to cash flows</a:t>
            </a:r>
          </a:p>
          <a:p>
            <a:r>
              <a:rPr lang="en-GB" dirty="0"/>
              <a:t>So, assume discount rate (</a:t>
            </a:r>
            <a:r>
              <a:rPr lang="en-GB" dirty="0" err="1"/>
              <a:t>i</a:t>
            </a:r>
            <a:r>
              <a:rPr lang="en-GB" dirty="0"/>
              <a:t>) = 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A9FBB2-42FA-4DC7-A87E-CB7FB900E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4039"/>
              </p:ext>
            </p:extLst>
          </p:nvPr>
        </p:nvGraphicFramePr>
        <p:xfrm>
          <a:off x="755576" y="2996952"/>
          <a:ext cx="7416827" cy="193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2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1059547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1059547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1059547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1059547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1059547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42077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443521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 Projected 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42EBA06-4B09-4D03-ABE8-1AEAA8D7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Discounted Cash Flow</a:t>
            </a:r>
          </a:p>
        </p:txBody>
      </p:sp>
    </p:spTree>
    <p:extLst>
      <p:ext uri="{BB962C8B-B14F-4D97-AF65-F5344CB8AC3E}">
        <p14:creationId xmlns:p14="http://schemas.microsoft.com/office/powerpoint/2010/main" val="36082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Discounted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PV formula to cash flows</a:t>
            </a:r>
          </a:p>
          <a:p>
            <a:r>
              <a:rPr lang="en-GB" dirty="0"/>
              <a:t>So, assume discount rate (i) = 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19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1A5E5-2C28-48D6-A2CA-F1A55F9FC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12154"/>
              </p:ext>
            </p:extLst>
          </p:nvPr>
        </p:nvGraphicFramePr>
        <p:xfrm>
          <a:off x="467544" y="3212976"/>
          <a:ext cx="8136904" cy="194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29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</a:tblGrid>
              <a:tr h="395759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61182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Discounted cash flow £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3809.5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3628.12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5183.03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4936.21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641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17C2AE5-F141-4285-A78A-400A5D0A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465765"/>
            <a:ext cx="3240360" cy="89058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09394C-4165-42AB-B763-43AAEE9038F1}"/>
              </a:ext>
            </a:extLst>
          </p:cNvPr>
          <p:cNvSpPr/>
          <p:nvPr/>
        </p:nvSpPr>
        <p:spPr>
          <a:xfrm>
            <a:off x="5292080" y="4641056"/>
            <a:ext cx="1080120" cy="732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C9691-080F-4BF1-ACAD-C33C99C9AA19}"/>
              </a:ext>
            </a:extLst>
          </p:cNvPr>
          <p:cNvCxnSpPr>
            <a:stCxn id="18" idx="5"/>
          </p:cNvCxnSpPr>
          <p:nvPr/>
        </p:nvCxnSpPr>
        <p:spPr>
          <a:xfrm>
            <a:off x="6214020" y="5265994"/>
            <a:ext cx="302196" cy="395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1DE-CCC1-450F-88AF-3ED34AF23C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Cost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96C6-2EE1-466D-9ABA-CA7C8BDD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Project Business Justification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Project Cost Management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A1F86-2C7C-4371-84C9-84A6F7BE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Net Present Value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 the discounted cash 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517232"/>
            <a:ext cx="504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(compare with previous value, which was £9000.00)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E81B7-EA2A-49BB-9DE9-806F7E75EE97}"/>
              </a:ext>
            </a:extLst>
          </p:cNvPr>
          <p:cNvCxnSpPr/>
          <p:nvPr/>
        </p:nvCxnSpPr>
        <p:spPr>
          <a:xfrm flipV="1">
            <a:off x="7812360" y="4509120"/>
            <a:ext cx="28803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E7E006-22B2-4F39-B64A-E854BE5A1DD9}"/>
              </a:ext>
            </a:extLst>
          </p:cNvPr>
          <p:cNvSpPr txBox="1"/>
          <p:nvPr/>
        </p:nvSpPr>
        <p:spPr>
          <a:xfrm>
            <a:off x="5868144" y="5157192"/>
            <a:ext cx="28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 present value of project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199263-3BDE-433C-A3D4-3C8E62F6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5135"/>
              </p:ext>
            </p:extLst>
          </p:nvPr>
        </p:nvGraphicFramePr>
        <p:xfrm>
          <a:off x="297866" y="2468170"/>
          <a:ext cx="8388934" cy="194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1021613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1048617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1048617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1048617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1048617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1048617">
                  <a:extLst>
                    <a:ext uri="{9D8B030D-6E8A-4147-A177-3AD203B41FA5}">
                      <a16:colId xmlns:a16="http://schemas.microsoft.com/office/drawing/2014/main" val="12901492"/>
                    </a:ext>
                  </a:extLst>
                </a:gridCol>
              </a:tblGrid>
              <a:tr h="395759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61182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Discounted cash flow £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3809.5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3628.12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5183.03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4936.21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6556.9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3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Move some costs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NPV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75856" y="5805264"/>
            <a:ext cx="47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(compare with previous NPV which was £6556.9)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E3CD76-C464-471B-BB70-131E8F786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67921"/>
              </p:ext>
            </p:extLst>
          </p:nvPr>
        </p:nvGraphicFramePr>
        <p:xfrm>
          <a:off x="251520" y="2564904"/>
          <a:ext cx="8712967" cy="194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41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928989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107942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1169381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107942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107942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1156972">
                  <a:extLst>
                    <a:ext uri="{9D8B030D-6E8A-4147-A177-3AD203B41FA5}">
                      <a16:colId xmlns:a16="http://schemas.microsoft.com/office/drawing/2014/main" val="2063175858"/>
                    </a:ext>
                  </a:extLst>
                </a:gridCol>
              </a:tblGrid>
              <a:tr h="395759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61182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-5000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Discounted cash flow £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-7000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3809.5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1814.1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3455.4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3290.8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7369.7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80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C9138C-F1AB-4CFE-A04D-650F524E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2" y="4547966"/>
            <a:ext cx="5724128" cy="1553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BB7E9-FBA5-4F79-B1BE-0A341FFC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9" y="2963608"/>
            <a:ext cx="5773191" cy="1553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F4975-42DD-4B3A-B243-5E6AC293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2" y="1341885"/>
            <a:ext cx="5766603" cy="1599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847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Alternative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79038" y="1598096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4104" y="2978569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Worst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A44B23-7894-408C-8EE9-AFD109A25CFF}"/>
              </a:ext>
            </a:extLst>
          </p:cNvPr>
          <p:cNvSpPr/>
          <p:nvPr/>
        </p:nvSpPr>
        <p:spPr>
          <a:xfrm>
            <a:off x="1691680" y="133290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FD690-B341-4B58-81E2-FED75A6E4FFC}"/>
              </a:ext>
            </a:extLst>
          </p:cNvPr>
          <p:cNvSpPr/>
          <p:nvPr/>
        </p:nvSpPr>
        <p:spPr>
          <a:xfrm>
            <a:off x="1547664" y="296684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E17F4-E98E-447B-BD5A-43DA54BF7579}"/>
              </a:ext>
            </a:extLst>
          </p:cNvPr>
          <p:cNvSpPr/>
          <p:nvPr/>
        </p:nvSpPr>
        <p:spPr>
          <a:xfrm>
            <a:off x="1667543" y="454842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113F5-DEAE-43DE-AF85-2C62DEFA0A30}"/>
              </a:ext>
            </a:extLst>
          </p:cNvPr>
          <p:cNvSpPr txBox="1"/>
          <p:nvPr/>
        </p:nvSpPr>
        <p:spPr>
          <a:xfrm>
            <a:off x="6297092" y="4667459"/>
            <a:ext cx="105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02BD99-CED8-41C2-BA88-A4F8E75395E6}"/>
              </a:ext>
            </a:extLst>
          </p:cNvPr>
          <p:cNvSpPr/>
          <p:nvPr/>
        </p:nvSpPr>
        <p:spPr>
          <a:xfrm>
            <a:off x="5514942" y="2603245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94566-5FB4-458F-AA0C-A1B4FAF76394}"/>
              </a:ext>
            </a:extLst>
          </p:cNvPr>
          <p:cNvSpPr/>
          <p:nvPr/>
        </p:nvSpPr>
        <p:spPr>
          <a:xfrm>
            <a:off x="5400850" y="4244352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12C56-5653-4DB9-96FE-F13612178192}"/>
              </a:ext>
            </a:extLst>
          </p:cNvPr>
          <p:cNvSpPr/>
          <p:nvPr/>
        </p:nvSpPr>
        <p:spPr>
          <a:xfrm>
            <a:off x="5372615" y="5797545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3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68C21-331F-4891-A7F6-72ADD38A042F}"/>
              </a:ext>
            </a:extLst>
          </p:cNvPr>
          <p:cNvSpPr/>
          <p:nvPr/>
        </p:nvSpPr>
        <p:spPr>
          <a:xfrm>
            <a:off x="5004048" y="4581128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1A7BF-613C-46CA-9779-0DD78689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64288" cy="40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Payback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 alternative method for deciding if there is a business case for a project</a:t>
            </a:r>
          </a:p>
          <a:p>
            <a:r>
              <a:rPr lang="en-GB" dirty="0"/>
              <a:t>Payback period is the time required to recoup the funds expended in an investment, or to reach the break-even point</a:t>
            </a:r>
          </a:p>
          <a:p>
            <a:pPr lvl="1"/>
            <a:r>
              <a:rPr lang="en-GB" dirty="0"/>
              <a:t>This will sometimes be a crucial factor in deciding whether to go ahead with (or invest in) the project</a:t>
            </a:r>
          </a:p>
          <a:p>
            <a:r>
              <a:rPr lang="en-GB" dirty="0"/>
              <a:t>Can be worked out by examining Accumulated Cash Flow</a:t>
            </a:r>
          </a:p>
          <a:p>
            <a:r>
              <a:rPr lang="en-GB" dirty="0"/>
              <a:t>Does </a:t>
            </a:r>
            <a:r>
              <a:rPr lang="en-GB" b="1" dirty="0"/>
              <a:t>not</a:t>
            </a:r>
            <a:r>
              <a:rPr lang="en-GB" dirty="0"/>
              <a:t> use Present Value of money</a:t>
            </a:r>
          </a:p>
          <a:p>
            <a:r>
              <a:rPr lang="en-GB" dirty="0"/>
              <a:t>Ignores benefits that occur after payback</a:t>
            </a:r>
          </a:p>
          <a:p>
            <a:r>
              <a:rPr lang="en-GB" dirty="0"/>
              <a:t>Can be used to compare alternative project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240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Accumulated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0425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Accumulated cash flow Year 0 = Cash flow Year 0</a:t>
            </a:r>
          </a:p>
          <a:p>
            <a:r>
              <a:rPr lang="en-GB" dirty="0"/>
              <a:t>Accumulated cash flow Year 1 = Cash flow Year 1 + Accumulated cash flow Year 0</a:t>
            </a:r>
          </a:p>
          <a:p>
            <a:r>
              <a:rPr lang="en-GB" dirty="0"/>
              <a:t>Accumulated cash flow Year 2 = Cash flow Year 2 + Accumulated cash flow Year 1</a:t>
            </a:r>
          </a:p>
          <a:p>
            <a:r>
              <a:rPr lang="en-GB" dirty="0"/>
              <a:t>Accumulated cash flow Year 3 = Cash flow Year 3 + Accumulated cash flow Year 2</a:t>
            </a:r>
          </a:p>
          <a:p>
            <a:r>
              <a:rPr lang="en-GB" dirty="0"/>
              <a:t>Accumulated cash flow Year 4 = Cash flow Year 4 + Accumulated cash flow Year 3</a:t>
            </a:r>
          </a:p>
          <a:p>
            <a:endParaRPr lang="en-GB" dirty="0"/>
          </a:p>
          <a:p>
            <a:r>
              <a:rPr lang="en-GB" dirty="0"/>
              <a:t>Payback period hit when Accumulated cash flow turns from negative to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9D1CA3-229B-4AAD-A0C1-50CD8D70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9771"/>
              </p:ext>
            </p:extLst>
          </p:nvPr>
        </p:nvGraphicFramePr>
        <p:xfrm>
          <a:off x="323528" y="1556792"/>
          <a:ext cx="8496946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6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1213850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1213850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1213850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1213850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1213850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Year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Accumulated cash flow £</a:t>
                      </a: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E6EB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E6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64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89A7FE-F1EF-4052-8965-9106D545D5AC}"/>
              </a:ext>
            </a:extLst>
          </p:cNvPr>
          <p:cNvSpPr txBox="1"/>
          <p:nvPr/>
        </p:nvSpPr>
        <p:spPr>
          <a:xfrm>
            <a:off x="3059832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</a:t>
            </a:r>
            <a:r>
              <a:rPr lang="en-GB" b="1" dirty="0">
                <a:solidFill>
                  <a:schemeClr val="bg1"/>
                </a:solidFill>
              </a:rPr>
              <a:t>11000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D894-4BC4-44A5-90B6-62C0F1A4654B}"/>
              </a:ext>
            </a:extLst>
          </p:cNvPr>
          <p:cNvSpPr txBox="1"/>
          <p:nvPr/>
        </p:nvSpPr>
        <p:spPr>
          <a:xfrm>
            <a:off x="4355976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-7000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D38E8-4C62-433E-86C7-9E60A9829DAB}"/>
              </a:ext>
            </a:extLst>
          </p:cNvPr>
          <p:cNvSpPr txBox="1"/>
          <p:nvPr/>
        </p:nvSpPr>
        <p:spPr>
          <a:xfrm>
            <a:off x="5590646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-3000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1693D-9604-4B26-A109-41741DA76B30}"/>
              </a:ext>
            </a:extLst>
          </p:cNvPr>
          <p:cNvSpPr txBox="1"/>
          <p:nvPr/>
        </p:nvSpPr>
        <p:spPr>
          <a:xfrm>
            <a:off x="6794836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3000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E73AB-F3B8-46F5-85FF-5DB6CC407A33}"/>
              </a:ext>
            </a:extLst>
          </p:cNvPr>
          <p:cNvSpPr txBox="1"/>
          <p:nvPr/>
        </p:nvSpPr>
        <p:spPr>
          <a:xfrm>
            <a:off x="564506" y="607724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Accumulated cash flow becomes positive somewhere near the middle of year 3</a:t>
            </a:r>
          </a:p>
          <a:p>
            <a:r>
              <a:rPr lang="en-GB" dirty="0"/>
              <a:t>Payback period is about 3.5 years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3DBE0-CBA7-43F8-A8F6-76A976418183}"/>
              </a:ext>
            </a:extLst>
          </p:cNvPr>
          <p:cNvSpPr txBox="1"/>
          <p:nvPr/>
        </p:nvSpPr>
        <p:spPr>
          <a:xfrm>
            <a:off x="8064390" y="30683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9000</a:t>
            </a:r>
          </a:p>
        </p:txBody>
      </p:sp>
    </p:spTree>
    <p:extLst>
      <p:ext uri="{BB962C8B-B14F-4D97-AF65-F5344CB8AC3E}">
        <p14:creationId xmlns:p14="http://schemas.microsoft.com/office/powerpoint/2010/main" val="2047214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7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material based on ideas presented in</a:t>
            </a:r>
          </a:p>
          <a:p>
            <a:pPr lvl="1"/>
            <a:r>
              <a:rPr lang="en-GB" dirty="0"/>
              <a:t>“Project Management for IT-Related Projects” , Bob Hughes (editor), 2012, BCS, ISBN 978-1-78017-118-0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09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What to do next…?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NPV tutorial sheet</a:t>
            </a:r>
          </a:p>
          <a:p>
            <a:r>
              <a:rPr lang="en-GB" dirty="0"/>
              <a:t>Coursework !</a:t>
            </a:r>
          </a:p>
          <a:p>
            <a:r>
              <a:rPr lang="en-GB" dirty="0"/>
              <a:t>Next video……Project Cost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Project 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crucial document for most projects.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roduced right at the start of a project (or pre-project)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elps inform decisions on whether the project should go ahead or not – so, you could regard it as being a pre-project document.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 both qualitative and quantitative data to govern its recommendations.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fit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risks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Quantitative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Costs v Benefits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61258-BA24-4EE7-B9A9-A2D51177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5C947-7F0F-4471-8199-C70A9D92109A}"/>
              </a:ext>
            </a:extLst>
          </p:cNvPr>
          <p:cNvSpPr/>
          <p:nvPr/>
        </p:nvSpPr>
        <p:spPr>
          <a:xfrm>
            <a:off x="1619672" y="2324163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Project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9326E-FE88-42DA-9235-A5C61E97B2A8}"/>
              </a:ext>
            </a:extLst>
          </p:cNvPr>
          <p:cNvSpPr/>
          <p:nvPr/>
        </p:nvSpPr>
        <p:spPr>
          <a:xfrm>
            <a:off x="2987824" y="3933056"/>
            <a:ext cx="504056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deliverable in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10E7D-9A9A-4508-8690-08B41F43AD2C}"/>
              </a:ext>
            </a:extLst>
          </p:cNvPr>
          <p:cNvSpPr/>
          <p:nvPr/>
        </p:nvSpPr>
        <p:spPr>
          <a:xfrm>
            <a:off x="1691680" y="3933056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Project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906B8-31AB-45E9-953B-2E25D8E67FDC}"/>
              </a:ext>
            </a:extLst>
          </p:cNvPr>
          <p:cNvSpPr txBox="1"/>
          <p:nvPr/>
        </p:nvSpPr>
        <p:spPr>
          <a:xfrm flipH="1">
            <a:off x="1881415" y="4521598"/>
            <a:ext cx="110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-£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E546C-BE6E-4CB6-92C0-0551A3789A66}"/>
              </a:ext>
            </a:extLst>
          </p:cNvPr>
          <p:cNvSpPr txBox="1"/>
          <p:nvPr/>
        </p:nvSpPr>
        <p:spPr>
          <a:xfrm flipH="1">
            <a:off x="3491879" y="4521598"/>
            <a:ext cx="377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+£     +£    +£      +£    +£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54DF04-D114-403C-B94B-D77C53AB9A7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solidFill>
                  <a:schemeClr val="bg1"/>
                </a:solidFill>
              </a:rPr>
              <a:t>Project “Lifetime”</a:t>
            </a:r>
          </a:p>
        </p:txBody>
      </p:sp>
    </p:spTree>
    <p:extLst>
      <p:ext uri="{BB962C8B-B14F-4D97-AF65-F5344CB8AC3E}">
        <p14:creationId xmlns:p14="http://schemas.microsoft.com/office/powerpoint/2010/main" val="277323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4967-BA45-480F-B8E6-9198DA3429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Assumptions (for this talk)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C3C0-76F3-4BCE-8C8E-A8140BDA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Project “lifetime” measured in years</a:t>
            </a:r>
          </a:p>
          <a:p>
            <a:r>
              <a:rPr lang="en-GB" dirty="0"/>
              <a:t>First year of project</a:t>
            </a:r>
          </a:p>
          <a:p>
            <a:pPr lvl="1"/>
            <a:r>
              <a:rPr lang="en-GB" dirty="0"/>
              <a:t>Year 0</a:t>
            </a:r>
          </a:p>
          <a:p>
            <a:pPr lvl="1"/>
            <a:r>
              <a:rPr lang="en-GB" dirty="0"/>
              <a:t>Project Development</a:t>
            </a:r>
          </a:p>
          <a:p>
            <a:pPr lvl="1"/>
            <a:r>
              <a:rPr lang="en-GB" dirty="0"/>
              <a:t>High costs</a:t>
            </a:r>
          </a:p>
          <a:p>
            <a:pPr lvl="1"/>
            <a:r>
              <a:rPr lang="en-GB" dirty="0"/>
              <a:t>“Cost management”</a:t>
            </a:r>
          </a:p>
          <a:p>
            <a:r>
              <a:rPr lang="en-GB" dirty="0"/>
              <a:t>Years 1…..n</a:t>
            </a:r>
          </a:p>
          <a:p>
            <a:pPr lvl="1"/>
            <a:r>
              <a:rPr lang="en-GB" dirty="0"/>
              <a:t>Project deliverable deployed</a:t>
            </a:r>
          </a:p>
          <a:p>
            <a:pPr lvl="1"/>
            <a:r>
              <a:rPr lang="en-GB" dirty="0"/>
              <a:t>Benefits</a:t>
            </a:r>
          </a:p>
          <a:p>
            <a:pPr lvl="1"/>
            <a:r>
              <a:rPr lang="en-GB" dirty="0"/>
              <a:t>On-going costs</a:t>
            </a:r>
          </a:p>
          <a:p>
            <a:r>
              <a:rPr lang="en-GB" dirty="0"/>
              <a:t>Costs and benefits for years 0…..n have already been estimated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4B52-73D1-489B-842E-3AA0FA11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6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7A40-FD4C-4184-8A5F-B18C31A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</a:rPr>
              <a:t>Common quantitative financial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97B7-F378-44EF-BEF2-D7E965CE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 Present Value</a:t>
            </a:r>
          </a:p>
          <a:p>
            <a:r>
              <a:rPr lang="en-GB" dirty="0"/>
              <a:t>Payback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CF5B-C1CC-4B2C-BEC8-19F6B255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6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Budget and Projected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 Budget is simply the predicted project income and expenditure for a set period of time</a:t>
            </a:r>
          </a:p>
          <a:p>
            <a:r>
              <a:rPr lang="en-GB" sz="2000" dirty="0"/>
              <a:t>Cash Flow is the difference the between money generated by a delivered project less the costs of the project over a fixed period of time</a:t>
            </a:r>
          </a:p>
          <a:p>
            <a:r>
              <a:rPr lang="en-GB" sz="2000" dirty="0"/>
              <a:t>At project planning stage, expenditure (costs) and income (benefits) will be based on estimates, giving rise to a </a:t>
            </a:r>
            <a:r>
              <a:rPr lang="en-GB" sz="2000" b="1" dirty="0"/>
              <a:t>Projected Cash Flow</a:t>
            </a:r>
          </a:p>
          <a:p>
            <a:pPr lvl="1"/>
            <a:r>
              <a:rPr lang="en-GB" sz="2000" dirty="0"/>
              <a:t>In the notation used here, </a:t>
            </a:r>
            <a:r>
              <a:rPr lang="en-GB" sz="2000" b="1" dirty="0"/>
              <a:t>expenditure</a:t>
            </a:r>
            <a:r>
              <a:rPr lang="en-GB" sz="2000" dirty="0"/>
              <a:t> is represented by a </a:t>
            </a:r>
            <a:r>
              <a:rPr lang="en-GB" sz="2000" b="1" dirty="0"/>
              <a:t>negative</a:t>
            </a:r>
            <a:r>
              <a:rPr lang="en-GB" sz="2000" dirty="0"/>
              <a:t> value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06EC2-C641-4301-8AD2-E03D3716B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6028"/>
              </p:ext>
            </p:extLst>
          </p:nvPr>
        </p:nvGraphicFramePr>
        <p:xfrm>
          <a:off x="1259632" y="4610919"/>
          <a:ext cx="6840762" cy="207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02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977252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977252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977252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977252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977252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</a:tblGrid>
              <a:tr h="594940"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Year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42077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443521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 Projected 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Project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/>
              <a:t>Predicted overall value of a project can be calculated by adding together the cash flow estimates for each year (or summing the income and expenditure totals)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1777C9-EBF4-4337-B3CC-B8ED6D14F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24177"/>
              </p:ext>
            </p:extLst>
          </p:nvPr>
        </p:nvGraphicFramePr>
        <p:xfrm>
          <a:off x="1187624" y="4149080"/>
          <a:ext cx="7056784" cy="182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7556111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77438412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8888519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61227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1008297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2090101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893532404"/>
                    </a:ext>
                  </a:extLst>
                </a:gridCol>
              </a:tblGrid>
              <a:tr h="4385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0135"/>
                  </a:ext>
                </a:extLst>
              </a:tr>
              <a:tr h="38127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Expenditure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5843"/>
                  </a:ext>
                </a:extLst>
              </a:tr>
              <a:tr h="351371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Income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7976"/>
                  </a:ext>
                </a:extLst>
              </a:tr>
              <a:tr h="556955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Projected</a:t>
                      </a:r>
                    </a:p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Cash Flow £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-11000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9000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4042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01EB1B-E885-4140-83EF-3AD84D61B089}"/>
              </a:ext>
            </a:extLst>
          </p:cNvPr>
          <p:cNvCxnSpPr/>
          <p:nvPr/>
        </p:nvCxnSpPr>
        <p:spPr>
          <a:xfrm flipV="1">
            <a:off x="7452320" y="6021288"/>
            <a:ext cx="14401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DE8C2-E7F7-425B-9DD9-AADEACA5588C}"/>
              </a:ext>
            </a:extLst>
          </p:cNvPr>
          <p:cNvSpPr txBox="1"/>
          <p:nvPr/>
        </p:nvSpPr>
        <p:spPr>
          <a:xfrm>
            <a:off x="6660232" y="6488668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Value</a:t>
            </a:r>
          </a:p>
        </p:txBody>
      </p:sp>
    </p:spTree>
    <p:extLst>
      <p:ext uri="{BB962C8B-B14F-4D97-AF65-F5344CB8AC3E}">
        <p14:creationId xmlns:p14="http://schemas.microsoft.com/office/powerpoint/2010/main" val="339516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Net Present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/>
          </a:bodyPr>
          <a:lstStyle/>
          <a:p>
            <a:r>
              <a:rPr lang="en-GB" sz="2800" dirty="0"/>
              <a:t>Note however that the true value of a cost or a benefit is influenced by </a:t>
            </a:r>
            <a:r>
              <a:rPr lang="en-GB" sz="2800" b="1" dirty="0"/>
              <a:t>when</a:t>
            </a:r>
            <a:r>
              <a:rPr lang="en-GB" sz="2800" dirty="0"/>
              <a:t> it occurs.</a:t>
            </a:r>
          </a:p>
          <a:p>
            <a:r>
              <a:rPr lang="en-GB" sz="2800" dirty="0"/>
              <a:t>In simple terms </a:t>
            </a:r>
          </a:p>
          <a:p>
            <a:pPr lvl="1"/>
            <a:r>
              <a:rPr lang="en-GB" sz="2400" dirty="0"/>
              <a:t>There is an advantage in generating benefits sooner rather than later</a:t>
            </a:r>
          </a:p>
          <a:p>
            <a:pPr lvl="1"/>
            <a:r>
              <a:rPr lang="en-GB" sz="2400" dirty="0"/>
              <a:t>There is an advantage in delaying expenditure</a:t>
            </a:r>
          </a:p>
          <a:p>
            <a:r>
              <a:rPr lang="en-GB" sz="2800" dirty="0"/>
              <a:t>Net Present Value </a:t>
            </a:r>
          </a:p>
          <a:p>
            <a:pPr lvl="1"/>
            <a:r>
              <a:rPr lang="en-GB" sz="2400" dirty="0"/>
              <a:t>Is a technique that takes account of this when performing calculations that use project costs and project benefits estimation</a:t>
            </a:r>
            <a:endParaRPr lang="en-GB" sz="2000" dirty="0"/>
          </a:p>
          <a:p>
            <a:pPr lvl="1">
              <a:buNone/>
            </a:pPr>
            <a:endParaRPr lang="en-GB" dirty="0"/>
          </a:p>
          <a:p>
            <a:pPr lvl="2"/>
            <a:endParaRPr lang="en-GB" sz="2400" dirty="0"/>
          </a:p>
          <a:p>
            <a:pPr lvl="2"/>
            <a:endParaRPr lang="en-GB" sz="1200" dirty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8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D010F7AE6634DB8592EAD9A41CE99" ma:contentTypeVersion="12" ma:contentTypeDescription="Create a new document." ma:contentTypeScope="" ma:versionID="e0c2353165942026e1d3a64f8afa0524">
  <xsd:schema xmlns:xsd="http://www.w3.org/2001/XMLSchema" xmlns:xs="http://www.w3.org/2001/XMLSchema" xmlns:p="http://schemas.microsoft.com/office/2006/metadata/properties" xmlns:ns3="0077f70b-044c-41ad-869c-2781baf6c1bd" xmlns:ns4="7f0c4211-1087-4437-816e-bd4d4522d41d" targetNamespace="http://schemas.microsoft.com/office/2006/metadata/properties" ma:root="true" ma:fieldsID="39ab89de4e3a852a8daf8b74383b970c" ns3:_="" ns4:_="">
    <xsd:import namespace="0077f70b-044c-41ad-869c-2781baf6c1bd"/>
    <xsd:import namespace="7f0c4211-1087-4437-816e-bd4d4522d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7f70b-044c-41ad-869c-2781baf6c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c4211-1087-4437-816e-bd4d4522d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E34823-7BF6-4D04-B521-ED7EE7BAC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7f70b-044c-41ad-869c-2781baf6c1bd"/>
    <ds:schemaRef ds:uri="7f0c4211-1087-4437-816e-bd4d4522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AC562C-29B4-4361-963C-6173DF7392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031627-ED17-40D5-8C42-658444D973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1582</Words>
  <Application>Microsoft Office PowerPoint</Application>
  <PresentationFormat>On-screen Show (4:3)</PresentationFormat>
  <Paragraphs>541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Arial</vt:lpstr>
      <vt:lpstr>Office Theme</vt:lpstr>
      <vt:lpstr>Project Management &amp;  Research Methodology (IS4S706)</vt:lpstr>
      <vt:lpstr>Cost management</vt:lpstr>
      <vt:lpstr>Project Business Case</vt:lpstr>
      <vt:lpstr>PowerPoint Presentation</vt:lpstr>
      <vt:lpstr>Assumptions (for this talk)</vt:lpstr>
      <vt:lpstr>Common quantitative financial criteria</vt:lpstr>
      <vt:lpstr>Budget and Projected Cash Flow</vt:lpstr>
      <vt:lpstr>Project value</vt:lpstr>
      <vt:lpstr>Net Present Value</vt:lpstr>
      <vt:lpstr>For example….</vt:lpstr>
      <vt:lpstr>For example….</vt:lpstr>
      <vt:lpstr>For example….</vt:lpstr>
      <vt:lpstr>Present Value</vt:lpstr>
      <vt:lpstr>Discount rate</vt:lpstr>
      <vt:lpstr>n</vt:lpstr>
      <vt:lpstr>Present Value example</vt:lpstr>
      <vt:lpstr>Another present value example</vt:lpstr>
      <vt:lpstr>Discounted Cash Flow</vt:lpstr>
      <vt:lpstr>Discounted Cash Flow</vt:lpstr>
      <vt:lpstr>Net Present Value of Project</vt:lpstr>
      <vt:lpstr>Move some costs back</vt:lpstr>
      <vt:lpstr>Alternative scenarios</vt:lpstr>
      <vt:lpstr>Spreadsheet</vt:lpstr>
      <vt:lpstr>Payback Period</vt:lpstr>
      <vt:lpstr>Accumulated Cash Flow</vt:lpstr>
      <vt:lpstr>Acknowledgement</vt:lpstr>
      <vt:lpstr>What to do next…?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Mark Ware</cp:lastModifiedBy>
  <cp:revision>125</cp:revision>
  <dcterms:created xsi:type="dcterms:W3CDTF">2015-10-02T13:50:10Z</dcterms:created>
  <dcterms:modified xsi:type="dcterms:W3CDTF">2021-02-25T23:35:41Z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0x010100311D010F7AE6634DB8592EAD9A41CE99</vt:lpwstr>
  </property>
</Properties>
</file>