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2"/>
  </p:notesMasterIdLst>
  <p:sldIdLst>
    <p:sldId id="405" r:id="rId5"/>
    <p:sldId id="304" r:id="rId6"/>
    <p:sldId id="406" r:id="rId7"/>
    <p:sldId id="408" r:id="rId8"/>
    <p:sldId id="411" r:id="rId9"/>
    <p:sldId id="412" r:id="rId10"/>
    <p:sldId id="305" r:id="rId11"/>
    <p:sldId id="306" r:id="rId12"/>
    <p:sldId id="310" r:id="rId13"/>
    <p:sldId id="311" r:id="rId14"/>
    <p:sldId id="307" r:id="rId15"/>
    <p:sldId id="308" r:id="rId16"/>
    <p:sldId id="344" r:id="rId17"/>
    <p:sldId id="314" r:id="rId18"/>
    <p:sldId id="315" r:id="rId19"/>
    <p:sldId id="413" r:id="rId20"/>
    <p:sldId id="329" r:id="rId21"/>
    <p:sldId id="414" r:id="rId22"/>
    <p:sldId id="317" r:id="rId23"/>
    <p:sldId id="319" r:id="rId24"/>
    <p:sldId id="321" r:id="rId25"/>
    <p:sldId id="322" r:id="rId26"/>
    <p:sldId id="415" r:id="rId27"/>
    <p:sldId id="345" r:id="rId28"/>
    <p:sldId id="416" r:id="rId29"/>
    <p:sldId id="332" r:id="rId30"/>
    <p:sldId id="341" r:id="rId31"/>
    <p:sldId id="417" r:id="rId32"/>
    <p:sldId id="335" r:id="rId33"/>
    <p:sldId id="336" r:id="rId34"/>
    <p:sldId id="337" r:id="rId35"/>
    <p:sldId id="339" r:id="rId36"/>
    <p:sldId id="340" r:id="rId37"/>
    <p:sldId id="342" r:id="rId38"/>
    <p:sldId id="343" r:id="rId39"/>
    <p:sldId id="301" r:id="rId40"/>
    <p:sldId id="418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Ware" initials="MW" lastIdx="1" clrIdx="0">
    <p:extLst>
      <p:ext uri="{19B8F6BF-5375-455C-9EA6-DF929625EA0E}">
        <p15:presenceInfo xmlns:p15="http://schemas.microsoft.com/office/powerpoint/2012/main" userId="S::mark.ware@southwales.ac.uk::79074874-acc3-4a36-ac27-0a846c2532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2E6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D7A70-DCA6-4EFA-9EBC-400DAD915D93}" v="136" dt="2021-03-09T13:07:02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e" userId="79074874-acc3-4a36-ac27-0a846c2532c2" providerId="ADAL" clId="{F61D7A70-DCA6-4EFA-9EBC-400DAD915D93}"/>
    <pc:docChg chg="undo custSel addSld delSld modSld sldOrd">
      <pc:chgData name="Mark Ware" userId="79074874-acc3-4a36-ac27-0a846c2532c2" providerId="ADAL" clId="{F61D7A70-DCA6-4EFA-9EBC-400DAD915D93}" dt="2021-03-09T19:37:36.924" v="3623"/>
      <pc:docMkLst>
        <pc:docMk/>
      </pc:docMkLst>
      <pc:sldChg chg="del">
        <pc:chgData name="Mark Ware" userId="79074874-acc3-4a36-ac27-0a846c2532c2" providerId="ADAL" clId="{F61D7A70-DCA6-4EFA-9EBC-400DAD915D93}" dt="2021-03-08T14:37:47.787" v="39" actId="47"/>
        <pc:sldMkLst>
          <pc:docMk/>
          <pc:sldMk cId="0" sldId="256"/>
        </pc:sldMkLst>
      </pc:sldChg>
      <pc:sldChg chg="modSp mod">
        <pc:chgData name="Mark Ware" userId="79074874-acc3-4a36-ac27-0a846c2532c2" providerId="ADAL" clId="{F61D7A70-DCA6-4EFA-9EBC-400DAD915D93}" dt="2021-03-08T21:53:50.979" v="1043" actId="108"/>
        <pc:sldMkLst>
          <pc:docMk/>
          <pc:sldMk cId="3151114871" sldId="301"/>
        </pc:sldMkLst>
        <pc:spChg chg="mod">
          <ac:chgData name="Mark Ware" userId="79074874-acc3-4a36-ac27-0a846c2532c2" providerId="ADAL" clId="{F61D7A70-DCA6-4EFA-9EBC-400DAD915D93}" dt="2021-03-08T21:53:50.979" v="1043" actId="108"/>
          <ac:spMkLst>
            <pc:docMk/>
            <pc:sldMk cId="3151114871" sldId="301"/>
            <ac:spMk id="2" creationId="{C65395BD-D5FD-4DE0-85F8-99822DFED569}"/>
          </ac:spMkLst>
        </pc:spChg>
        <pc:spChg chg="mod">
          <ac:chgData name="Mark Ware" userId="79074874-acc3-4a36-ac27-0a846c2532c2" providerId="ADAL" clId="{F61D7A70-DCA6-4EFA-9EBC-400DAD915D93}" dt="2021-03-08T21:48:47.254" v="1011" actId="207"/>
          <ac:spMkLst>
            <pc:docMk/>
            <pc:sldMk cId="3151114871" sldId="301"/>
            <ac:spMk id="3" creationId="{8A00AB8D-8AEE-4593-9FDB-DA33143A95FD}"/>
          </ac:spMkLst>
        </pc:spChg>
      </pc:sldChg>
      <pc:sldChg chg="modSp mod">
        <pc:chgData name="Mark Ware" userId="79074874-acc3-4a36-ac27-0a846c2532c2" providerId="ADAL" clId="{F61D7A70-DCA6-4EFA-9EBC-400DAD915D93}" dt="2021-03-08T14:38:33.286" v="70" actId="20577"/>
        <pc:sldMkLst>
          <pc:docMk/>
          <pc:sldMk cId="2174283123" sldId="304"/>
        </pc:sldMkLst>
        <pc:spChg chg="mod">
          <ac:chgData name="Mark Ware" userId="79074874-acc3-4a36-ac27-0a846c2532c2" providerId="ADAL" clId="{F61D7A70-DCA6-4EFA-9EBC-400DAD915D93}" dt="2021-03-08T14:38:08.654" v="43" actId="113"/>
          <ac:spMkLst>
            <pc:docMk/>
            <pc:sldMk cId="2174283123" sldId="304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14:38:33.286" v="70" actId="20577"/>
          <ac:spMkLst>
            <pc:docMk/>
            <pc:sldMk cId="2174283123" sldId="304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0:59.696" v="120" actId="20577"/>
        <pc:sldMkLst>
          <pc:docMk/>
          <pc:sldMk cId="202208433" sldId="305"/>
        </pc:sldMkLst>
        <pc:spChg chg="mod">
          <ac:chgData name="Mark Ware" userId="79074874-acc3-4a36-ac27-0a846c2532c2" providerId="ADAL" clId="{F61D7A70-DCA6-4EFA-9EBC-400DAD915D93}" dt="2021-03-08T14:40:59.696" v="120" actId="20577"/>
          <ac:spMkLst>
            <pc:docMk/>
            <pc:sldMk cId="202208433" sldId="305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3:17.595" v="121" actId="108"/>
        <pc:sldMkLst>
          <pc:docMk/>
          <pc:sldMk cId="2731516723" sldId="306"/>
        </pc:sldMkLst>
        <pc:spChg chg="mod">
          <ac:chgData name="Mark Ware" userId="79074874-acc3-4a36-ac27-0a846c2532c2" providerId="ADAL" clId="{F61D7A70-DCA6-4EFA-9EBC-400DAD915D93}" dt="2021-03-08T14:43:17.595" v="121" actId="108"/>
          <ac:spMkLst>
            <pc:docMk/>
            <pc:sldMk cId="2731516723" sldId="306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4:28.804" v="208" actId="108"/>
        <pc:sldMkLst>
          <pc:docMk/>
          <pc:sldMk cId="1014140259" sldId="307"/>
        </pc:sldMkLst>
        <pc:spChg chg="mod">
          <ac:chgData name="Mark Ware" userId="79074874-acc3-4a36-ac27-0a846c2532c2" providerId="ADAL" clId="{F61D7A70-DCA6-4EFA-9EBC-400DAD915D93}" dt="2021-03-08T14:44:28.804" v="208" actId="108"/>
          <ac:spMkLst>
            <pc:docMk/>
            <pc:sldMk cId="1014140259" sldId="307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4:42.565" v="209" actId="108"/>
        <pc:sldMkLst>
          <pc:docMk/>
          <pc:sldMk cId="3413699522" sldId="308"/>
        </pc:sldMkLst>
        <pc:spChg chg="mod">
          <ac:chgData name="Mark Ware" userId="79074874-acc3-4a36-ac27-0a846c2532c2" providerId="ADAL" clId="{F61D7A70-DCA6-4EFA-9EBC-400DAD915D93}" dt="2021-03-08T14:44:42.565" v="209" actId="108"/>
          <ac:spMkLst>
            <pc:docMk/>
            <pc:sldMk cId="3413699522" sldId="308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3:50.458" v="163" actId="20577"/>
        <pc:sldMkLst>
          <pc:docMk/>
          <pc:sldMk cId="66710734" sldId="310"/>
        </pc:sldMkLst>
        <pc:spChg chg="mod">
          <ac:chgData name="Mark Ware" userId="79074874-acc3-4a36-ac27-0a846c2532c2" providerId="ADAL" clId="{F61D7A70-DCA6-4EFA-9EBC-400DAD915D93}" dt="2021-03-08T14:43:34.248" v="122" actId="108"/>
          <ac:spMkLst>
            <pc:docMk/>
            <pc:sldMk cId="66710734" sldId="310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14:43:50.458" v="163" actId="20577"/>
          <ac:spMkLst>
            <pc:docMk/>
            <pc:sldMk cId="66710734" sldId="310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41:04.583" v="997" actId="20577"/>
        <pc:sldMkLst>
          <pc:docMk/>
          <pc:sldMk cId="119443778" sldId="311"/>
        </pc:sldMkLst>
        <pc:spChg chg="mod">
          <ac:chgData name="Mark Ware" userId="79074874-acc3-4a36-ac27-0a846c2532c2" providerId="ADAL" clId="{F61D7A70-DCA6-4EFA-9EBC-400DAD915D93}" dt="2021-03-08T14:44:04.339" v="164" actId="108"/>
          <ac:spMkLst>
            <pc:docMk/>
            <pc:sldMk cId="119443778" sldId="311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21:41:04.583" v="997" actId="20577"/>
          <ac:spMkLst>
            <pc:docMk/>
            <pc:sldMk cId="119443778" sldId="311"/>
            <ac:spMk id="3" creationId="{00000000-0000-0000-0000-000000000000}"/>
          </ac:spMkLst>
        </pc:spChg>
      </pc:sldChg>
      <pc:sldChg chg="addSp delSp modSp mod">
        <pc:chgData name="Mark Ware" userId="79074874-acc3-4a36-ac27-0a846c2532c2" providerId="ADAL" clId="{F61D7A70-DCA6-4EFA-9EBC-400DAD915D93}" dt="2021-03-09T11:41:58.030" v="1336" actId="1076"/>
        <pc:sldMkLst>
          <pc:docMk/>
          <pc:sldMk cId="1765920863" sldId="314"/>
        </pc:sldMkLst>
        <pc:spChg chg="mod">
          <ac:chgData name="Mark Ware" userId="79074874-acc3-4a36-ac27-0a846c2532c2" providerId="ADAL" clId="{F61D7A70-DCA6-4EFA-9EBC-400DAD915D93}" dt="2021-03-08T14:45:14.124" v="226" actId="108"/>
          <ac:spMkLst>
            <pc:docMk/>
            <pc:sldMk cId="1765920863" sldId="314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9T11:40:25.963" v="1271" actId="1076"/>
          <ac:spMkLst>
            <pc:docMk/>
            <pc:sldMk cId="1765920863" sldId="314"/>
            <ac:spMk id="3" creationId="{00000000-0000-0000-0000-000000000000}"/>
          </ac:spMkLst>
        </pc:spChg>
        <pc:spChg chg="add del mod">
          <ac:chgData name="Mark Ware" userId="79074874-acc3-4a36-ac27-0a846c2532c2" providerId="ADAL" clId="{F61D7A70-DCA6-4EFA-9EBC-400DAD915D93}" dt="2021-03-09T11:41:58.030" v="1336" actId="1076"/>
          <ac:spMkLst>
            <pc:docMk/>
            <pc:sldMk cId="1765920863" sldId="314"/>
            <ac:spMk id="4" creationId="{65E4BACD-6E38-40D8-B378-FE04EAFCBFAE}"/>
          </ac:spMkLst>
        </pc:spChg>
        <pc:picChg chg="add del mod">
          <ac:chgData name="Mark Ware" userId="79074874-acc3-4a36-ac27-0a846c2532c2" providerId="ADAL" clId="{F61D7A70-DCA6-4EFA-9EBC-400DAD915D93}" dt="2021-03-09T11:39:34.057" v="1265" actId="478"/>
          <ac:picMkLst>
            <pc:docMk/>
            <pc:sldMk cId="1765920863" sldId="314"/>
            <ac:picMk id="1026" creationId="{9CBB435A-F73D-4C3A-A8EC-FDD163730E03}"/>
          </ac:picMkLst>
        </pc:picChg>
        <pc:picChg chg="add mod">
          <ac:chgData name="Mark Ware" userId="79074874-acc3-4a36-ac27-0a846c2532c2" providerId="ADAL" clId="{F61D7A70-DCA6-4EFA-9EBC-400DAD915D93}" dt="2021-03-09T11:39:40.284" v="1268" actId="1076"/>
          <ac:picMkLst>
            <pc:docMk/>
            <pc:sldMk cId="1765920863" sldId="314"/>
            <ac:picMk id="1028" creationId="{E6EEEAAB-E473-49E5-B296-AE11AA159422}"/>
          </ac:picMkLst>
        </pc:picChg>
        <pc:picChg chg="add mod">
          <ac:chgData name="Mark Ware" userId="79074874-acc3-4a36-ac27-0a846c2532c2" providerId="ADAL" clId="{F61D7A70-DCA6-4EFA-9EBC-400DAD915D93}" dt="2021-03-09T11:40:31.266" v="1272" actId="1076"/>
          <ac:picMkLst>
            <pc:docMk/>
            <pc:sldMk cId="1765920863" sldId="314"/>
            <ac:picMk id="1030" creationId="{F868BB95-EFC5-49FF-873D-9BA3A485CCB2}"/>
          </ac:picMkLst>
        </pc:picChg>
      </pc:sldChg>
      <pc:sldChg chg="modSp mod setBg">
        <pc:chgData name="Mark Ware" userId="79074874-acc3-4a36-ac27-0a846c2532c2" providerId="ADAL" clId="{F61D7A70-DCA6-4EFA-9EBC-400DAD915D93}" dt="2021-03-08T21:50:20.621" v="1013" actId="108"/>
        <pc:sldMkLst>
          <pc:docMk/>
          <pc:sldMk cId="3860210324" sldId="315"/>
        </pc:sldMkLst>
        <pc:spChg chg="mod">
          <ac:chgData name="Mark Ware" userId="79074874-acc3-4a36-ac27-0a846c2532c2" providerId="ADAL" clId="{F61D7A70-DCA6-4EFA-9EBC-400DAD915D93}" dt="2021-03-08T21:50:20.621" v="1013" actId="108"/>
          <ac:spMkLst>
            <pc:docMk/>
            <pc:sldMk cId="3860210324" sldId="315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21:50:13.274" v="1012"/>
          <ac:spMkLst>
            <pc:docMk/>
            <pc:sldMk cId="3860210324" sldId="315"/>
            <ac:spMk id="4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0:29.028" v="1015" actId="108"/>
        <pc:sldMkLst>
          <pc:docMk/>
          <pc:sldMk cId="3301298067" sldId="317"/>
        </pc:sldMkLst>
        <pc:spChg chg="mod">
          <ac:chgData name="Mark Ware" userId="79074874-acc3-4a36-ac27-0a846c2532c2" providerId="ADAL" clId="{F61D7A70-DCA6-4EFA-9EBC-400DAD915D93}" dt="2021-03-08T21:50:29.028" v="1015" actId="108"/>
          <ac:spMkLst>
            <pc:docMk/>
            <pc:sldMk cId="3301298067" sldId="317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0:33.160" v="1016" actId="108"/>
        <pc:sldMkLst>
          <pc:docMk/>
          <pc:sldMk cId="2791106710" sldId="319"/>
        </pc:sldMkLst>
        <pc:spChg chg="mod">
          <ac:chgData name="Mark Ware" userId="79074874-acc3-4a36-ac27-0a846c2532c2" providerId="ADAL" clId="{F61D7A70-DCA6-4EFA-9EBC-400DAD915D93}" dt="2021-03-08T21:50:33.160" v="1016" actId="108"/>
          <ac:spMkLst>
            <pc:docMk/>
            <pc:sldMk cId="2791106710" sldId="31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0:40.859" v="1018" actId="108"/>
        <pc:sldMkLst>
          <pc:docMk/>
          <pc:sldMk cId="431724908" sldId="321"/>
        </pc:sldMkLst>
        <pc:spChg chg="mod">
          <ac:chgData name="Mark Ware" userId="79074874-acc3-4a36-ac27-0a846c2532c2" providerId="ADAL" clId="{F61D7A70-DCA6-4EFA-9EBC-400DAD915D93}" dt="2021-03-08T21:50:40.859" v="1018" actId="108"/>
          <ac:spMkLst>
            <pc:docMk/>
            <pc:sldMk cId="431724908" sldId="321"/>
            <ac:spMk id="2" creationId="{00000000-0000-0000-0000-000000000000}"/>
          </ac:spMkLst>
        </pc:spChg>
      </pc:sldChg>
      <pc:sldChg chg="addSp delSp modSp mod ord">
        <pc:chgData name="Mark Ware" userId="79074874-acc3-4a36-ac27-0a846c2532c2" providerId="ADAL" clId="{F61D7A70-DCA6-4EFA-9EBC-400DAD915D93}" dt="2021-03-09T12:54:21.311" v="3117" actId="20578"/>
        <pc:sldMkLst>
          <pc:docMk/>
          <pc:sldMk cId="778657639" sldId="322"/>
        </pc:sldMkLst>
        <pc:graphicFrameChg chg="add del mod">
          <ac:chgData name="Mark Ware" userId="79074874-acc3-4a36-ac27-0a846c2532c2" providerId="ADAL" clId="{F61D7A70-DCA6-4EFA-9EBC-400DAD915D93}" dt="2021-03-08T14:35:18.854" v="5"/>
          <ac:graphicFrameMkLst>
            <pc:docMk/>
            <pc:sldMk cId="778657639" sldId="322"/>
            <ac:graphicFrameMk id="2" creationId="{1012781C-980F-43BE-A886-D5E0E8766922}"/>
          </ac:graphicFrameMkLst>
        </pc:graphicFrameChg>
        <pc:graphicFrameChg chg="del mod">
          <ac:chgData name="Mark Ware" userId="79074874-acc3-4a36-ac27-0a846c2532c2" providerId="ADAL" clId="{F61D7A70-DCA6-4EFA-9EBC-400DAD915D93}" dt="2021-03-08T14:35:18.854" v="5"/>
          <ac:graphicFrameMkLst>
            <pc:docMk/>
            <pc:sldMk cId="778657639" sldId="322"/>
            <ac:graphicFrameMk id="4" creationId="{8EE8F47C-FE05-499A-BEFB-9BFA3F0F8ED0}"/>
          </ac:graphicFrameMkLst>
        </pc:graphicFrameChg>
        <pc:graphicFrameChg chg="add del mod">
          <ac:chgData name="Mark Ware" userId="79074874-acc3-4a36-ac27-0a846c2532c2" providerId="ADAL" clId="{F61D7A70-DCA6-4EFA-9EBC-400DAD915D93}" dt="2021-03-08T14:35:18.854" v="5"/>
          <ac:graphicFrameMkLst>
            <pc:docMk/>
            <pc:sldMk cId="778657639" sldId="322"/>
            <ac:graphicFrameMk id="6" creationId="{C5C1BAC7-6C82-4EC5-8CE2-5EF0CD4ECFB3}"/>
          </ac:graphicFrameMkLst>
        </pc:graphicFrameChg>
        <pc:graphicFrameChg chg="add del mod">
          <ac:chgData name="Mark Ware" userId="79074874-acc3-4a36-ac27-0a846c2532c2" providerId="ADAL" clId="{F61D7A70-DCA6-4EFA-9EBC-400DAD915D93}" dt="2021-03-08T14:35:18.854" v="5"/>
          <ac:graphicFrameMkLst>
            <pc:docMk/>
            <pc:sldMk cId="778657639" sldId="322"/>
            <ac:graphicFrameMk id="7" creationId="{A2E6DCA4-67FE-4797-977A-B5621B1004F3}"/>
          </ac:graphicFrameMkLst>
        </pc:graphicFrameChg>
      </pc:sldChg>
      <pc:sldChg chg="modSp mod">
        <pc:chgData name="Mark Ware" userId="79074874-acc3-4a36-ac27-0a846c2532c2" providerId="ADAL" clId="{F61D7A70-DCA6-4EFA-9EBC-400DAD915D93}" dt="2021-03-09T12:06:15.515" v="1885" actId="20577"/>
        <pc:sldMkLst>
          <pc:docMk/>
          <pc:sldMk cId="2495587263" sldId="329"/>
        </pc:sldMkLst>
        <pc:spChg chg="mod">
          <ac:chgData name="Mark Ware" userId="79074874-acc3-4a36-ac27-0a846c2532c2" providerId="ADAL" clId="{F61D7A70-DCA6-4EFA-9EBC-400DAD915D93}" dt="2021-03-08T21:50:24.569" v="1014" actId="108"/>
          <ac:spMkLst>
            <pc:docMk/>
            <pc:sldMk cId="2495587263" sldId="329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9T12:06:15.515" v="1885" actId="20577"/>
          <ac:spMkLst>
            <pc:docMk/>
            <pc:sldMk cId="2495587263" sldId="329"/>
            <ac:spMk id="3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1:01.102" v="1020" actId="108"/>
        <pc:sldMkLst>
          <pc:docMk/>
          <pc:sldMk cId="2675375159" sldId="332"/>
        </pc:sldMkLst>
        <pc:spChg chg="mod">
          <ac:chgData name="Mark Ware" userId="79074874-acc3-4a36-ac27-0a846c2532c2" providerId="ADAL" clId="{F61D7A70-DCA6-4EFA-9EBC-400DAD915D93}" dt="2021-03-08T21:51:01.102" v="1020" actId="108"/>
          <ac:spMkLst>
            <pc:docMk/>
            <pc:sldMk cId="2675375159" sldId="332"/>
            <ac:spMk id="2" creationId="{00000000-0000-0000-0000-000000000000}"/>
          </ac:spMkLst>
        </pc:spChg>
      </pc:sldChg>
      <pc:sldChg chg="modSp mod setBg">
        <pc:chgData name="Mark Ware" userId="79074874-acc3-4a36-ac27-0a846c2532c2" providerId="ADAL" clId="{F61D7A70-DCA6-4EFA-9EBC-400DAD915D93}" dt="2021-03-08T21:52:16.917" v="1031" actId="113"/>
        <pc:sldMkLst>
          <pc:docMk/>
          <pc:sldMk cId="3622434894" sldId="335"/>
        </pc:sldMkLst>
        <pc:spChg chg="mod">
          <ac:chgData name="Mark Ware" userId="79074874-acc3-4a36-ac27-0a846c2532c2" providerId="ADAL" clId="{F61D7A70-DCA6-4EFA-9EBC-400DAD915D93}" dt="2021-03-08T21:52:16.917" v="1031" actId="113"/>
          <ac:spMkLst>
            <pc:docMk/>
            <pc:sldMk cId="3622434894" sldId="335"/>
            <ac:spMk id="2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21:51:32.946" v="1026"/>
          <ac:spMkLst>
            <pc:docMk/>
            <pc:sldMk cId="3622434894" sldId="335"/>
            <ac:spMk id="3" creationId="{00000000-0000-0000-0000-000000000000}"/>
          </ac:spMkLst>
        </pc:spChg>
        <pc:spChg chg="mod">
          <ac:chgData name="Mark Ware" userId="79074874-acc3-4a36-ac27-0a846c2532c2" providerId="ADAL" clId="{F61D7A70-DCA6-4EFA-9EBC-400DAD915D93}" dt="2021-03-08T21:51:32.946" v="1026"/>
          <ac:spMkLst>
            <pc:docMk/>
            <pc:sldMk cId="3622434894" sldId="335"/>
            <ac:spMk id="5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2:27.526" v="1032" actId="108"/>
        <pc:sldMkLst>
          <pc:docMk/>
          <pc:sldMk cId="3024606444" sldId="336"/>
        </pc:sldMkLst>
        <pc:spChg chg="mod">
          <ac:chgData name="Mark Ware" userId="79074874-acc3-4a36-ac27-0a846c2532c2" providerId="ADAL" clId="{F61D7A70-DCA6-4EFA-9EBC-400DAD915D93}" dt="2021-03-08T21:52:27.526" v="1032" actId="108"/>
          <ac:spMkLst>
            <pc:docMk/>
            <pc:sldMk cId="3024606444" sldId="336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2:33.775" v="1033" actId="108"/>
        <pc:sldMkLst>
          <pc:docMk/>
          <pc:sldMk cId="3004979032" sldId="337"/>
        </pc:sldMkLst>
        <pc:spChg chg="mod">
          <ac:chgData name="Mark Ware" userId="79074874-acc3-4a36-ac27-0a846c2532c2" providerId="ADAL" clId="{F61D7A70-DCA6-4EFA-9EBC-400DAD915D93}" dt="2021-03-08T21:52:33.775" v="1033" actId="108"/>
          <ac:spMkLst>
            <pc:docMk/>
            <pc:sldMk cId="3004979032" sldId="337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2:49.399" v="1036" actId="20577"/>
        <pc:sldMkLst>
          <pc:docMk/>
          <pc:sldMk cId="325533495" sldId="339"/>
        </pc:sldMkLst>
        <pc:spChg chg="mod">
          <ac:chgData name="Mark Ware" userId="79074874-acc3-4a36-ac27-0a846c2532c2" providerId="ADAL" clId="{F61D7A70-DCA6-4EFA-9EBC-400DAD915D93}" dt="2021-03-08T21:52:49.399" v="1036" actId="20577"/>
          <ac:spMkLst>
            <pc:docMk/>
            <pc:sldMk cId="325533495" sldId="33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3:03.197" v="1037" actId="108"/>
        <pc:sldMkLst>
          <pc:docMk/>
          <pc:sldMk cId="3919558883" sldId="340"/>
        </pc:sldMkLst>
        <pc:spChg chg="mod">
          <ac:chgData name="Mark Ware" userId="79074874-acc3-4a36-ac27-0a846c2532c2" providerId="ADAL" clId="{F61D7A70-DCA6-4EFA-9EBC-400DAD915D93}" dt="2021-03-08T21:53:03.197" v="1037" actId="108"/>
          <ac:spMkLst>
            <pc:docMk/>
            <pc:sldMk cId="3919558883" sldId="340"/>
            <ac:spMk id="2" creationId="{00000000-0000-0000-0000-000000000000}"/>
          </ac:spMkLst>
        </pc:spChg>
      </pc:sldChg>
      <pc:sldChg chg="modSp mod ord">
        <pc:chgData name="Mark Ware" userId="79074874-acc3-4a36-ac27-0a846c2532c2" providerId="ADAL" clId="{F61D7A70-DCA6-4EFA-9EBC-400DAD915D93}" dt="2021-03-09T19:37:36.924" v="3623"/>
        <pc:sldMkLst>
          <pc:docMk/>
          <pc:sldMk cId="2549971240" sldId="341"/>
        </pc:sldMkLst>
        <pc:spChg chg="mod">
          <ac:chgData name="Mark Ware" userId="79074874-acc3-4a36-ac27-0a846c2532c2" providerId="ADAL" clId="{F61D7A70-DCA6-4EFA-9EBC-400DAD915D93}" dt="2021-03-08T21:51:20.936" v="1025" actId="404"/>
          <ac:spMkLst>
            <pc:docMk/>
            <pc:sldMk cId="2549971240" sldId="341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3:27.270" v="1040" actId="14100"/>
        <pc:sldMkLst>
          <pc:docMk/>
          <pc:sldMk cId="3246154077" sldId="342"/>
        </pc:sldMkLst>
        <pc:spChg chg="mod">
          <ac:chgData name="Mark Ware" userId="79074874-acc3-4a36-ac27-0a846c2532c2" providerId="ADAL" clId="{F61D7A70-DCA6-4EFA-9EBC-400DAD915D93}" dt="2021-03-08T21:53:27.270" v="1040" actId="14100"/>
          <ac:spMkLst>
            <pc:docMk/>
            <pc:sldMk cId="3246154077" sldId="342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21:53:40.017" v="1042" actId="108"/>
        <pc:sldMkLst>
          <pc:docMk/>
          <pc:sldMk cId="3871380043" sldId="343"/>
        </pc:sldMkLst>
        <pc:spChg chg="mod">
          <ac:chgData name="Mark Ware" userId="79074874-acc3-4a36-ac27-0a846c2532c2" providerId="ADAL" clId="{F61D7A70-DCA6-4EFA-9EBC-400DAD915D93}" dt="2021-03-08T21:53:40.017" v="1042" actId="108"/>
          <ac:spMkLst>
            <pc:docMk/>
            <pc:sldMk cId="3871380043" sldId="343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F61D7A70-DCA6-4EFA-9EBC-400DAD915D93}" dt="2021-03-08T14:44:55.827" v="225" actId="20577"/>
        <pc:sldMkLst>
          <pc:docMk/>
          <pc:sldMk cId="4095147017" sldId="344"/>
        </pc:sldMkLst>
        <pc:spChg chg="mod">
          <ac:chgData name="Mark Ware" userId="79074874-acc3-4a36-ac27-0a846c2532c2" providerId="ADAL" clId="{F61D7A70-DCA6-4EFA-9EBC-400DAD915D93}" dt="2021-03-08T14:44:47.272" v="210" actId="108"/>
          <ac:spMkLst>
            <pc:docMk/>
            <pc:sldMk cId="4095147017" sldId="344"/>
            <ac:spMk id="2" creationId="{0B890B0D-F6B8-4246-97E2-E6BB8A6CA6EB}"/>
          </ac:spMkLst>
        </pc:spChg>
        <pc:spChg chg="mod">
          <ac:chgData name="Mark Ware" userId="79074874-acc3-4a36-ac27-0a846c2532c2" providerId="ADAL" clId="{F61D7A70-DCA6-4EFA-9EBC-400DAD915D93}" dt="2021-03-08T14:44:55.827" v="225" actId="20577"/>
          <ac:spMkLst>
            <pc:docMk/>
            <pc:sldMk cId="4095147017" sldId="344"/>
            <ac:spMk id="3" creationId="{BA57E8BE-7F23-4745-8DD0-5F28A491D446}"/>
          </ac:spMkLst>
        </pc:spChg>
      </pc:sldChg>
      <pc:sldChg chg="addSp delSp modSp new mod">
        <pc:chgData name="Mark Ware" userId="79074874-acc3-4a36-ac27-0a846c2532c2" providerId="ADAL" clId="{F61D7A70-DCA6-4EFA-9EBC-400DAD915D93}" dt="2021-03-09T12:43:50.635" v="2911" actId="14100"/>
        <pc:sldMkLst>
          <pc:docMk/>
          <pc:sldMk cId="3376182152" sldId="345"/>
        </pc:sldMkLst>
        <pc:spChg chg="mod">
          <ac:chgData name="Mark Ware" userId="79074874-acc3-4a36-ac27-0a846c2532c2" providerId="ADAL" clId="{F61D7A70-DCA6-4EFA-9EBC-400DAD915D93}" dt="2021-03-08T21:50:56.210" v="1019" actId="108"/>
          <ac:spMkLst>
            <pc:docMk/>
            <pc:sldMk cId="3376182152" sldId="345"/>
            <ac:spMk id="2" creationId="{E8D3A166-9B47-4589-8CDF-F1A516BF0C50}"/>
          </ac:spMkLst>
        </pc:spChg>
        <pc:spChg chg="mod">
          <ac:chgData name="Mark Ware" userId="79074874-acc3-4a36-ac27-0a846c2532c2" providerId="ADAL" clId="{F61D7A70-DCA6-4EFA-9EBC-400DAD915D93}" dt="2021-03-09T10:20:05.287" v="1203" actId="5793"/>
          <ac:spMkLst>
            <pc:docMk/>
            <pc:sldMk cId="3376182152" sldId="345"/>
            <ac:spMk id="3" creationId="{9531CD9E-FBFC-49FA-AFC0-76A946B52603}"/>
          </ac:spMkLst>
        </pc:spChg>
        <pc:spChg chg="add mod">
          <ac:chgData name="Mark Ware" userId="79074874-acc3-4a36-ac27-0a846c2532c2" providerId="ADAL" clId="{F61D7A70-DCA6-4EFA-9EBC-400DAD915D93}" dt="2021-03-09T12:43:50.635" v="2911" actId="14100"/>
          <ac:spMkLst>
            <pc:docMk/>
            <pc:sldMk cId="3376182152" sldId="345"/>
            <ac:spMk id="5" creationId="{C729E320-9695-4E3A-AAB8-EE718BC6D034}"/>
          </ac:spMkLst>
        </pc:spChg>
        <pc:spChg chg="add 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6" creationId="{2ED12406-C939-4C4A-91E3-356F4BB0383E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9" creationId="{6BEEC3D6-CDF9-471E-8026-EE58F60C4072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0" creationId="{647ADDE2-807C-4BD8-86F1-2A9736C0B73A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2" creationId="{51D63E29-A49A-4E3E-96C6-2B54E06201E3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3" creationId="{6E072443-66D3-4621-B02A-19CA94251A72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5" creationId="{4BDCBB48-F4CE-4A9A-A5AE-A710818541D6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6" creationId="{B93DF701-D69F-4AD4-B12D-7F57F72B1DA3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8" creationId="{DF835542-222D-400F-AABE-16FC93083685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19" creationId="{31E74E8E-AE6F-47E3-9532-C04C58F168A0}"/>
          </ac:spMkLst>
        </pc:spChg>
        <pc:spChg chg="mod topLvl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21" creationId="{21C10937-BD40-4E84-AF2D-5809ED4F3C0B}"/>
          </ac:spMkLst>
        </pc:spChg>
        <pc:spChg chg="mod topLvl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22" creationId="{1C050982-30D1-4D26-82D5-68A92090A61E}"/>
          </ac:spMkLst>
        </pc:spChg>
        <pc:spChg chg="mod">
          <ac:chgData name="Mark Ware" userId="79074874-acc3-4a36-ac27-0a846c2532c2" providerId="ADAL" clId="{F61D7A70-DCA6-4EFA-9EBC-400DAD915D93}" dt="2021-03-09T10:28:10.377" v="1253" actId="113"/>
          <ac:spMkLst>
            <pc:docMk/>
            <pc:sldMk cId="3376182152" sldId="345"/>
            <ac:spMk id="25" creationId="{6B8C943A-7938-4A9E-A41C-10250097A4FA}"/>
          </ac:spMkLst>
        </pc:spChg>
        <pc:spChg chg="mod">
          <ac:chgData name="Mark Ware" userId="79074874-acc3-4a36-ac27-0a846c2532c2" providerId="ADAL" clId="{F61D7A70-DCA6-4EFA-9EBC-400DAD915D93}" dt="2021-03-09T10:29:31.208" v="1257" actId="404"/>
          <ac:spMkLst>
            <pc:docMk/>
            <pc:sldMk cId="3376182152" sldId="345"/>
            <ac:spMk id="26" creationId="{375B6675-E0B9-4E64-A28E-180DC90BBEFD}"/>
          </ac:spMkLst>
        </pc:s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7" creationId="{24DC307E-4AB1-4336-8D74-69575F5B91E2}"/>
          </ac:grpSpMkLst>
        </pc:gr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8" creationId="{3865CD07-41E5-4698-BB0B-AE67C7348177}"/>
          </ac:grpSpMkLst>
        </pc:gr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11" creationId="{AE867433-388D-4A0F-A540-683BD70C16BB}"/>
          </ac:grpSpMkLst>
        </pc:gr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14" creationId="{85407501-95D5-4FAD-B3E1-E52D1BF30AE5}"/>
          </ac:grpSpMkLst>
        </pc:gr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17" creationId="{EFE14597-178B-493F-B1C9-A1129D284D73}"/>
          </ac:grpSpMkLst>
        </pc:grpChg>
        <pc:grpChg chg="add del mod">
          <ac:chgData name="Mark Ware" userId="79074874-acc3-4a36-ac27-0a846c2532c2" providerId="ADAL" clId="{F61D7A70-DCA6-4EFA-9EBC-400DAD915D93}" dt="2021-03-09T10:24:14.008" v="1224" actId="165"/>
          <ac:grpSpMkLst>
            <pc:docMk/>
            <pc:sldMk cId="3376182152" sldId="345"/>
            <ac:grpSpMk id="20" creationId="{7331BB13-172E-4423-992E-7DE6127BBE10}"/>
          </ac:grpSpMkLst>
        </pc:grpChg>
        <pc:grpChg chg="add mod">
          <ac:chgData name="Mark Ware" userId="79074874-acc3-4a36-ac27-0a846c2532c2" providerId="ADAL" clId="{F61D7A70-DCA6-4EFA-9EBC-400DAD915D93}" dt="2021-03-09T10:28:21.295" v="1254" actId="207"/>
          <ac:grpSpMkLst>
            <pc:docMk/>
            <pc:sldMk cId="3376182152" sldId="345"/>
            <ac:grpSpMk id="23" creationId="{D2C5614D-5898-4F60-A0D0-FCB01D13305B}"/>
          </ac:grpSpMkLst>
        </pc:grpChg>
        <pc:grpChg chg="add mod ord">
          <ac:chgData name="Mark Ware" userId="79074874-acc3-4a36-ac27-0a846c2532c2" providerId="ADAL" clId="{F61D7A70-DCA6-4EFA-9EBC-400DAD915D93}" dt="2021-03-09T10:29:57.542" v="1260" actId="1076"/>
          <ac:grpSpMkLst>
            <pc:docMk/>
            <pc:sldMk cId="3376182152" sldId="345"/>
            <ac:grpSpMk id="24" creationId="{AB7A9A57-9835-441B-B520-90DD6EDD7431}"/>
          </ac:grpSpMkLst>
        </pc:grpChg>
      </pc:sldChg>
      <pc:sldChg chg="modSp add mod">
        <pc:chgData name="Mark Ware" userId="79074874-acc3-4a36-ac27-0a846c2532c2" providerId="ADAL" clId="{F61D7A70-DCA6-4EFA-9EBC-400DAD915D93}" dt="2021-03-08T14:37:44.073" v="38" actId="20577"/>
        <pc:sldMkLst>
          <pc:docMk/>
          <pc:sldMk cId="0" sldId="405"/>
        </pc:sldMkLst>
        <pc:spChg chg="mod">
          <ac:chgData name="Mark Ware" userId="79074874-acc3-4a36-ac27-0a846c2532c2" providerId="ADAL" clId="{F61D7A70-DCA6-4EFA-9EBC-400DAD915D93}" dt="2021-03-08T14:37:44.073" v="38" actId="20577"/>
          <ac:spMkLst>
            <pc:docMk/>
            <pc:sldMk cId="0" sldId="405"/>
            <ac:spMk id="3075" creationId="{00000000-0000-0000-0000-000000000000}"/>
          </ac:spMkLst>
        </pc:spChg>
      </pc:sldChg>
      <pc:sldChg chg="modSp new mod">
        <pc:chgData name="Mark Ware" userId="79074874-acc3-4a36-ac27-0a846c2532c2" providerId="ADAL" clId="{F61D7A70-DCA6-4EFA-9EBC-400DAD915D93}" dt="2021-03-08T16:57:52.118" v="647" actId="20577"/>
        <pc:sldMkLst>
          <pc:docMk/>
          <pc:sldMk cId="709230884" sldId="406"/>
        </pc:sldMkLst>
        <pc:spChg chg="mod">
          <ac:chgData name="Mark Ware" userId="79074874-acc3-4a36-ac27-0a846c2532c2" providerId="ADAL" clId="{F61D7A70-DCA6-4EFA-9EBC-400DAD915D93}" dt="2021-03-08T14:40:12.097" v="101" actId="113"/>
          <ac:spMkLst>
            <pc:docMk/>
            <pc:sldMk cId="709230884" sldId="406"/>
            <ac:spMk id="2" creationId="{D940B64D-A933-454E-8597-CD831EABBDF5}"/>
          </ac:spMkLst>
        </pc:spChg>
        <pc:spChg chg="mod">
          <ac:chgData name="Mark Ware" userId="79074874-acc3-4a36-ac27-0a846c2532c2" providerId="ADAL" clId="{F61D7A70-DCA6-4EFA-9EBC-400DAD915D93}" dt="2021-03-08T16:57:52.118" v="647" actId="20577"/>
          <ac:spMkLst>
            <pc:docMk/>
            <pc:sldMk cId="709230884" sldId="406"/>
            <ac:spMk id="3" creationId="{D6DF9C1C-E913-49A4-B1EF-1D40655541D5}"/>
          </ac:spMkLst>
        </pc:spChg>
      </pc:sldChg>
      <pc:sldChg chg="modSp add del mod">
        <pc:chgData name="Mark Ware" userId="79074874-acc3-4a36-ac27-0a846c2532c2" providerId="ADAL" clId="{F61D7A70-DCA6-4EFA-9EBC-400DAD915D93}" dt="2021-03-08T21:30:50.637" v="851" actId="47"/>
        <pc:sldMkLst>
          <pc:docMk/>
          <pc:sldMk cId="1091936684" sldId="407"/>
        </pc:sldMkLst>
        <pc:spChg chg="mod">
          <ac:chgData name="Mark Ware" userId="79074874-acc3-4a36-ac27-0a846c2532c2" providerId="ADAL" clId="{F61D7A70-DCA6-4EFA-9EBC-400DAD915D93}" dt="2021-03-08T14:40:22.175" v="110" actId="20577"/>
          <ac:spMkLst>
            <pc:docMk/>
            <pc:sldMk cId="1091936684" sldId="407"/>
            <ac:spMk id="2" creationId="{D940B64D-A933-454E-8597-CD831EABBDF5}"/>
          </ac:spMkLst>
        </pc:spChg>
      </pc:sldChg>
      <pc:sldChg chg="modSp mod">
        <pc:chgData name="Mark Ware" userId="79074874-acc3-4a36-ac27-0a846c2532c2" providerId="ADAL" clId="{F61D7A70-DCA6-4EFA-9EBC-400DAD915D93}" dt="2021-03-08T21:23:05.320" v="806" actId="20577"/>
        <pc:sldMkLst>
          <pc:docMk/>
          <pc:sldMk cId="1054041153" sldId="408"/>
        </pc:sldMkLst>
        <pc:spChg chg="mod">
          <ac:chgData name="Mark Ware" userId="79074874-acc3-4a36-ac27-0a846c2532c2" providerId="ADAL" clId="{F61D7A70-DCA6-4EFA-9EBC-400DAD915D93}" dt="2021-03-08T21:05:14.580" v="700" actId="108"/>
          <ac:spMkLst>
            <pc:docMk/>
            <pc:sldMk cId="1054041153" sldId="408"/>
            <ac:spMk id="2" creationId="{FBF7298F-36CF-4205-863D-920307C0EDA3}"/>
          </ac:spMkLst>
        </pc:spChg>
        <pc:spChg chg="mod">
          <ac:chgData name="Mark Ware" userId="79074874-acc3-4a36-ac27-0a846c2532c2" providerId="ADAL" clId="{F61D7A70-DCA6-4EFA-9EBC-400DAD915D93}" dt="2021-03-08T21:23:05.320" v="806" actId="20577"/>
          <ac:spMkLst>
            <pc:docMk/>
            <pc:sldMk cId="1054041153" sldId="408"/>
            <ac:spMk id="3" creationId="{B1D0AEF9-3CD3-4A14-9199-06159ABB72AC}"/>
          </ac:spMkLst>
        </pc:spChg>
      </pc:sldChg>
      <pc:sldChg chg="delSp modSp mod">
        <pc:chgData name="Mark Ware" userId="79074874-acc3-4a36-ac27-0a846c2532c2" providerId="ADAL" clId="{F61D7A70-DCA6-4EFA-9EBC-400DAD915D93}" dt="2021-03-08T21:22:25.715" v="727"/>
        <pc:sldMkLst>
          <pc:docMk/>
          <pc:sldMk cId="2926403841" sldId="411"/>
        </pc:sldMkLst>
        <pc:spChg chg="mod">
          <ac:chgData name="Mark Ware" userId="79074874-acc3-4a36-ac27-0a846c2532c2" providerId="ADAL" clId="{F61D7A70-DCA6-4EFA-9EBC-400DAD915D93}" dt="2021-03-08T21:05:22.524" v="702" actId="27636"/>
          <ac:spMkLst>
            <pc:docMk/>
            <pc:sldMk cId="2926403841" sldId="411"/>
            <ac:spMk id="2" creationId="{FBF7298F-36CF-4205-863D-920307C0EDA3}"/>
          </ac:spMkLst>
        </pc:spChg>
        <pc:spChg chg="del">
          <ac:chgData name="Mark Ware" userId="79074874-acc3-4a36-ac27-0a846c2532c2" providerId="ADAL" clId="{F61D7A70-DCA6-4EFA-9EBC-400DAD915D93}" dt="2021-03-08T21:22:25.712" v="725" actId="478"/>
          <ac:spMkLst>
            <pc:docMk/>
            <pc:sldMk cId="2926403841" sldId="411"/>
            <ac:spMk id="5" creationId="{4859D62C-F09B-4597-B8FB-C32E06105CB7}"/>
          </ac:spMkLst>
        </pc:spChg>
        <pc:spChg chg="del mod">
          <ac:chgData name="Mark Ware" userId="79074874-acc3-4a36-ac27-0a846c2532c2" providerId="ADAL" clId="{F61D7A70-DCA6-4EFA-9EBC-400DAD915D93}" dt="2021-03-08T21:22:25.715" v="727"/>
          <ac:spMkLst>
            <pc:docMk/>
            <pc:sldMk cId="2926403841" sldId="411"/>
            <ac:spMk id="7" creationId="{1E230C0C-3882-4CBB-A728-A20D89B61992}"/>
          </ac:spMkLst>
        </pc:spChg>
      </pc:sldChg>
      <pc:sldChg chg="modSp mod">
        <pc:chgData name="Mark Ware" userId="79074874-acc3-4a36-ac27-0a846c2532c2" providerId="ADAL" clId="{F61D7A70-DCA6-4EFA-9EBC-400DAD915D93}" dt="2021-03-08T21:30:46.668" v="850" actId="1076"/>
        <pc:sldMkLst>
          <pc:docMk/>
          <pc:sldMk cId="1010016382" sldId="412"/>
        </pc:sldMkLst>
        <pc:spChg chg="mod">
          <ac:chgData name="Mark Ware" userId="79074874-acc3-4a36-ac27-0a846c2532c2" providerId="ADAL" clId="{F61D7A70-DCA6-4EFA-9EBC-400DAD915D93}" dt="2021-03-08T21:05:26.208" v="704" actId="27636"/>
          <ac:spMkLst>
            <pc:docMk/>
            <pc:sldMk cId="1010016382" sldId="412"/>
            <ac:spMk id="2" creationId="{2A359B17-8BAE-4E21-8684-2CFD1F4CEF6E}"/>
          </ac:spMkLst>
        </pc:spChg>
        <pc:spChg chg="mod">
          <ac:chgData name="Mark Ware" userId="79074874-acc3-4a36-ac27-0a846c2532c2" providerId="ADAL" clId="{F61D7A70-DCA6-4EFA-9EBC-400DAD915D93}" dt="2021-03-08T21:30:12.218" v="829" actId="1076"/>
          <ac:spMkLst>
            <pc:docMk/>
            <pc:sldMk cId="1010016382" sldId="412"/>
            <ac:spMk id="5" creationId="{AC8A90EE-B67B-4496-B489-CA442B17358D}"/>
          </ac:spMkLst>
        </pc:spChg>
        <pc:spChg chg="mod">
          <ac:chgData name="Mark Ware" userId="79074874-acc3-4a36-ac27-0a846c2532c2" providerId="ADAL" clId="{F61D7A70-DCA6-4EFA-9EBC-400DAD915D93}" dt="2021-03-08T21:29:38.180" v="809" actId="20577"/>
          <ac:spMkLst>
            <pc:docMk/>
            <pc:sldMk cId="1010016382" sldId="412"/>
            <ac:spMk id="6" creationId="{0E868092-1956-4BB1-8278-29F7594064C4}"/>
          </ac:spMkLst>
        </pc:spChg>
        <pc:spChg chg="mod">
          <ac:chgData name="Mark Ware" userId="79074874-acc3-4a36-ac27-0a846c2532c2" providerId="ADAL" clId="{F61D7A70-DCA6-4EFA-9EBC-400DAD915D93}" dt="2021-03-08T21:30:46.668" v="850" actId="1076"/>
          <ac:spMkLst>
            <pc:docMk/>
            <pc:sldMk cId="1010016382" sldId="412"/>
            <ac:spMk id="7" creationId="{35190867-CD2C-4807-B738-82DB090BC5B9}"/>
          </ac:spMkLst>
        </pc:spChg>
        <pc:spChg chg="mod">
          <ac:chgData name="Mark Ware" userId="79074874-acc3-4a36-ac27-0a846c2532c2" providerId="ADAL" clId="{F61D7A70-DCA6-4EFA-9EBC-400DAD915D93}" dt="2021-03-08T21:30:41.882" v="849" actId="1076"/>
          <ac:spMkLst>
            <pc:docMk/>
            <pc:sldMk cId="1010016382" sldId="412"/>
            <ac:spMk id="8" creationId="{437F4FDF-733D-408C-B87D-61C118AA11B2}"/>
          </ac:spMkLst>
        </pc:spChg>
        <pc:spChg chg="mod">
          <ac:chgData name="Mark Ware" userId="79074874-acc3-4a36-ac27-0a846c2532c2" providerId="ADAL" clId="{F61D7A70-DCA6-4EFA-9EBC-400DAD915D93}" dt="2021-03-08T21:29:41.285" v="812" actId="20577"/>
          <ac:spMkLst>
            <pc:docMk/>
            <pc:sldMk cId="1010016382" sldId="412"/>
            <ac:spMk id="10" creationId="{8548F2FB-5528-42F7-832C-248B4F40229B}"/>
          </ac:spMkLst>
        </pc:spChg>
        <pc:spChg chg="mod">
          <ac:chgData name="Mark Ware" userId="79074874-acc3-4a36-ac27-0a846c2532c2" providerId="ADAL" clId="{F61D7A70-DCA6-4EFA-9EBC-400DAD915D93}" dt="2021-03-08T21:30:33.532" v="848" actId="20577"/>
          <ac:spMkLst>
            <pc:docMk/>
            <pc:sldMk cId="1010016382" sldId="412"/>
            <ac:spMk id="12" creationId="{E934FD96-251C-4D05-B7B2-30A68DAEBD98}"/>
          </ac:spMkLst>
        </pc:spChg>
      </pc:sldChg>
      <pc:sldChg chg="addSp delSp modSp new mod">
        <pc:chgData name="Mark Ware" userId="79074874-acc3-4a36-ac27-0a846c2532c2" providerId="ADAL" clId="{F61D7A70-DCA6-4EFA-9EBC-400DAD915D93}" dt="2021-03-09T12:41:57.146" v="2790" actId="20577"/>
        <pc:sldMkLst>
          <pc:docMk/>
          <pc:sldMk cId="66654301" sldId="413"/>
        </pc:sldMkLst>
        <pc:spChg chg="mod">
          <ac:chgData name="Mark Ware" userId="79074874-acc3-4a36-ac27-0a846c2532c2" providerId="ADAL" clId="{F61D7A70-DCA6-4EFA-9EBC-400DAD915D93}" dt="2021-03-09T12:41:57.146" v="2790" actId="20577"/>
          <ac:spMkLst>
            <pc:docMk/>
            <pc:sldMk cId="66654301" sldId="413"/>
            <ac:spMk id="2" creationId="{A1455599-0259-4084-ACAF-8B2D9341A962}"/>
          </ac:spMkLst>
        </pc:spChg>
        <pc:spChg chg="del">
          <ac:chgData name="Mark Ware" userId="79074874-acc3-4a36-ac27-0a846c2532c2" providerId="ADAL" clId="{F61D7A70-DCA6-4EFA-9EBC-400DAD915D93}" dt="2021-03-09T11:51:46.908" v="1398" actId="931"/>
          <ac:spMkLst>
            <pc:docMk/>
            <pc:sldMk cId="66654301" sldId="413"/>
            <ac:spMk id="3" creationId="{BA4F7F9D-1723-4723-855C-D5B800DB9897}"/>
          </ac:spMkLst>
        </pc:spChg>
        <pc:spChg chg="add mod">
          <ac:chgData name="Mark Ware" userId="79074874-acc3-4a36-ac27-0a846c2532c2" providerId="ADAL" clId="{F61D7A70-DCA6-4EFA-9EBC-400DAD915D93}" dt="2021-03-09T12:04:29.351" v="1816" actId="20577"/>
          <ac:spMkLst>
            <pc:docMk/>
            <pc:sldMk cId="66654301" sldId="413"/>
            <ac:spMk id="8" creationId="{F9BF7027-C561-4DED-986D-8E12AD222A44}"/>
          </ac:spMkLst>
        </pc:spChg>
        <pc:spChg chg="add mod">
          <ac:chgData name="Mark Ware" userId="79074874-acc3-4a36-ac27-0a846c2532c2" providerId="ADAL" clId="{F61D7A70-DCA6-4EFA-9EBC-400DAD915D93}" dt="2021-03-09T11:58:40.696" v="1643" actId="20577"/>
          <ac:spMkLst>
            <pc:docMk/>
            <pc:sldMk cId="66654301" sldId="413"/>
            <ac:spMk id="14" creationId="{5981BFA2-7D9C-4A60-B399-DED5751D6A3E}"/>
          </ac:spMkLst>
        </pc:spChg>
        <pc:spChg chg="add mod">
          <ac:chgData name="Mark Ware" userId="79074874-acc3-4a36-ac27-0a846c2532c2" providerId="ADAL" clId="{F61D7A70-DCA6-4EFA-9EBC-400DAD915D93}" dt="2021-03-09T12:04:03.370" v="1811" actId="14100"/>
          <ac:spMkLst>
            <pc:docMk/>
            <pc:sldMk cId="66654301" sldId="413"/>
            <ac:spMk id="15" creationId="{F2F79F80-1625-4140-9129-CB2E44DF5C50}"/>
          </ac:spMkLst>
        </pc:spChg>
        <pc:spChg chg="add del mod">
          <ac:chgData name="Mark Ware" userId="79074874-acc3-4a36-ac27-0a846c2532c2" providerId="ADAL" clId="{F61D7A70-DCA6-4EFA-9EBC-400DAD915D93}" dt="2021-03-09T12:01:06.008" v="1693" actId="478"/>
          <ac:spMkLst>
            <pc:docMk/>
            <pc:sldMk cId="66654301" sldId="413"/>
            <ac:spMk id="18" creationId="{1AED0D72-F024-4A46-ACF2-D486B780B4B7}"/>
          </ac:spMkLst>
        </pc:spChg>
        <pc:picChg chg="add mod">
          <ac:chgData name="Mark Ware" userId="79074874-acc3-4a36-ac27-0a846c2532c2" providerId="ADAL" clId="{F61D7A70-DCA6-4EFA-9EBC-400DAD915D93}" dt="2021-03-09T12:05:26.010" v="1817" actId="1076"/>
          <ac:picMkLst>
            <pc:docMk/>
            <pc:sldMk cId="66654301" sldId="413"/>
            <ac:picMk id="5" creationId="{49604158-7D93-488B-86CD-595458228738}"/>
          </ac:picMkLst>
        </pc:picChg>
        <pc:picChg chg="add del mod">
          <ac:chgData name="Mark Ware" userId="79074874-acc3-4a36-ac27-0a846c2532c2" providerId="ADAL" clId="{F61D7A70-DCA6-4EFA-9EBC-400DAD915D93}" dt="2021-03-09T12:00:31.873" v="1689" actId="478"/>
          <ac:picMkLst>
            <pc:docMk/>
            <pc:sldMk cId="66654301" sldId="413"/>
            <ac:picMk id="7" creationId="{4D463F1C-7B8B-47E5-A0CE-BA306F6F1FE5}"/>
          </ac:picMkLst>
        </pc:picChg>
        <pc:picChg chg="add del mod">
          <ac:chgData name="Mark Ware" userId="79074874-acc3-4a36-ac27-0a846c2532c2" providerId="ADAL" clId="{F61D7A70-DCA6-4EFA-9EBC-400DAD915D93}" dt="2021-03-09T11:55:06.125" v="1504" actId="478"/>
          <ac:picMkLst>
            <pc:docMk/>
            <pc:sldMk cId="66654301" sldId="413"/>
            <ac:picMk id="10" creationId="{EAEBA223-8B7E-4700-BBF0-E6ABADF7F555}"/>
          </ac:picMkLst>
        </pc:picChg>
        <pc:picChg chg="add del mod">
          <ac:chgData name="Mark Ware" userId="79074874-acc3-4a36-ac27-0a846c2532c2" providerId="ADAL" clId="{F61D7A70-DCA6-4EFA-9EBC-400DAD915D93}" dt="2021-03-09T11:55:45.905" v="1506" actId="478"/>
          <ac:picMkLst>
            <pc:docMk/>
            <pc:sldMk cId="66654301" sldId="413"/>
            <ac:picMk id="12" creationId="{09183746-F62B-4182-9287-51D30F0B8D12}"/>
          </ac:picMkLst>
        </pc:picChg>
        <pc:picChg chg="add mod">
          <ac:chgData name="Mark Ware" userId="79074874-acc3-4a36-ac27-0a846c2532c2" providerId="ADAL" clId="{F61D7A70-DCA6-4EFA-9EBC-400DAD915D93}" dt="2021-03-09T12:00:39.124" v="1691" actId="1076"/>
          <ac:picMkLst>
            <pc:docMk/>
            <pc:sldMk cId="66654301" sldId="413"/>
            <ac:picMk id="16" creationId="{C4081C0D-4F01-46A1-96B2-8780C74A0D17}"/>
          </ac:picMkLst>
        </pc:picChg>
        <pc:picChg chg="add mod">
          <ac:chgData name="Mark Ware" userId="79074874-acc3-4a36-ac27-0a846c2532c2" providerId="ADAL" clId="{F61D7A70-DCA6-4EFA-9EBC-400DAD915D93}" dt="2021-03-09T11:57:50.599" v="1519" actId="1076"/>
          <ac:picMkLst>
            <pc:docMk/>
            <pc:sldMk cId="66654301" sldId="413"/>
            <ac:picMk id="2050" creationId="{2ECECD47-D00E-4205-8EA4-93EC81EB687A}"/>
          </ac:picMkLst>
        </pc:picChg>
      </pc:sldChg>
      <pc:sldChg chg="addSp delSp modSp add mod ord">
        <pc:chgData name="Mark Ware" userId="79074874-acc3-4a36-ac27-0a846c2532c2" providerId="ADAL" clId="{F61D7A70-DCA6-4EFA-9EBC-400DAD915D93}" dt="2021-03-09T12:42:04.691" v="2799" actId="20577"/>
        <pc:sldMkLst>
          <pc:docMk/>
          <pc:sldMk cId="2241782918" sldId="414"/>
        </pc:sldMkLst>
        <pc:spChg chg="mod">
          <ac:chgData name="Mark Ware" userId="79074874-acc3-4a36-ac27-0a846c2532c2" providerId="ADAL" clId="{F61D7A70-DCA6-4EFA-9EBC-400DAD915D93}" dt="2021-03-09T12:42:04.691" v="2799" actId="20577"/>
          <ac:spMkLst>
            <pc:docMk/>
            <pc:sldMk cId="2241782918" sldId="414"/>
            <ac:spMk id="2" creationId="{A1455599-0259-4084-ACAF-8B2D9341A962}"/>
          </ac:spMkLst>
        </pc:spChg>
        <pc:spChg chg="add mod">
          <ac:chgData name="Mark Ware" userId="79074874-acc3-4a36-ac27-0a846c2532c2" providerId="ADAL" clId="{F61D7A70-DCA6-4EFA-9EBC-400DAD915D93}" dt="2021-03-09T12:13:20.841" v="2300" actId="14100"/>
          <ac:spMkLst>
            <pc:docMk/>
            <pc:sldMk cId="2241782918" sldId="414"/>
            <ac:spMk id="3" creationId="{F40D4AF6-7BD9-4633-AEED-AA3D8215176C}"/>
          </ac:spMkLst>
        </pc:spChg>
        <pc:spChg chg="mod">
          <ac:chgData name="Mark Ware" userId="79074874-acc3-4a36-ac27-0a846c2532c2" providerId="ADAL" clId="{F61D7A70-DCA6-4EFA-9EBC-400DAD915D93}" dt="2021-03-09T12:10:27.564" v="2097" actId="20577"/>
          <ac:spMkLst>
            <pc:docMk/>
            <pc:sldMk cId="2241782918" sldId="414"/>
            <ac:spMk id="8" creationId="{F9BF7027-C561-4DED-986D-8E12AD222A44}"/>
          </ac:spMkLst>
        </pc:spChg>
        <pc:spChg chg="add mod">
          <ac:chgData name="Mark Ware" userId="79074874-acc3-4a36-ac27-0a846c2532c2" providerId="ADAL" clId="{F61D7A70-DCA6-4EFA-9EBC-400DAD915D93}" dt="2021-03-09T12:12:32.554" v="2293" actId="1076"/>
          <ac:spMkLst>
            <pc:docMk/>
            <pc:sldMk cId="2241782918" sldId="414"/>
            <ac:spMk id="13" creationId="{CBC73B56-59EB-44E4-9813-F52644B7F886}"/>
          </ac:spMkLst>
        </pc:spChg>
        <pc:spChg chg="mod">
          <ac:chgData name="Mark Ware" userId="79074874-acc3-4a36-ac27-0a846c2532c2" providerId="ADAL" clId="{F61D7A70-DCA6-4EFA-9EBC-400DAD915D93}" dt="2021-03-09T12:12:44.254" v="2295" actId="1076"/>
          <ac:spMkLst>
            <pc:docMk/>
            <pc:sldMk cId="2241782918" sldId="414"/>
            <ac:spMk id="14" creationId="{5981BFA2-7D9C-4A60-B399-DED5751D6A3E}"/>
          </ac:spMkLst>
        </pc:spChg>
        <pc:spChg chg="del">
          <ac:chgData name="Mark Ware" userId="79074874-acc3-4a36-ac27-0a846c2532c2" providerId="ADAL" clId="{F61D7A70-DCA6-4EFA-9EBC-400DAD915D93}" dt="2021-03-09T12:12:19.146" v="2291" actId="478"/>
          <ac:spMkLst>
            <pc:docMk/>
            <pc:sldMk cId="2241782918" sldId="414"/>
            <ac:spMk id="15" creationId="{F2F79F80-1625-4140-9129-CB2E44DF5C50}"/>
          </ac:spMkLst>
        </pc:spChg>
        <pc:spChg chg="add del mod">
          <ac:chgData name="Mark Ware" userId="79074874-acc3-4a36-ac27-0a846c2532c2" providerId="ADAL" clId="{F61D7A70-DCA6-4EFA-9EBC-400DAD915D93}" dt="2021-03-09T12:13:36.165" v="2302" actId="478"/>
          <ac:spMkLst>
            <pc:docMk/>
            <pc:sldMk cId="2241782918" sldId="414"/>
            <ac:spMk id="17" creationId="{7034716B-813D-4BD1-8064-860ADAD17F87}"/>
          </ac:spMkLst>
        </pc:spChg>
        <pc:spChg chg="add mod">
          <ac:chgData name="Mark Ware" userId="79074874-acc3-4a36-ac27-0a846c2532c2" providerId="ADAL" clId="{F61D7A70-DCA6-4EFA-9EBC-400DAD915D93}" dt="2021-03-09T12:14:01.866" v="2326" actId="1076"/>
          <ac:spMkLst>
            <pc:docMk/>
            <pc:sldMk cId="2241782918" sldId="414"/>
            <ac:spMk id="18" creationId="{3577DDA3-5240-4620-88E4-AAEFF9FE9591}"/>
          </ac:spMkLst>
        </pc:spChg>
        <pc:picChg chg="del">
          <ac:chgData name="Mark Ware" userId="79074874-acc3-4a36-ac27-0a846c2532c2" providerId="ADAL" clId="{F61D7A70-DCA6-4EFA-9EBC-400DAD915D93}" dt="2021-03-09T12:06:43.082" v="1888" actId="478"/>
          <ac:picMkLst>
            <pc:docMk/>
            <pc:sldMk cId="2241782918" sldId="414"/>
            <ac:picMk id="16" creationId="{C4081C0D-4F01-46A1-96B2-8780C74A0D17}"/>
          </ac:picMkLst>
        </pc:picChg>
        <pc:picChg chg="del">
          <ac:chgData name="Mark Ware" userId="79074874-acc3-4a36-ac27-0a846c2532c2" providerId="ADAL" clId="{F61D7A70-DCA6-4EFA-9EBC-400DAD915D93}" dt="2021-03-09T12:06:40.615" v="1887" actId="478"/>
          <ac:picMkLst>
            <pc:docMk/>
            <pc:sldMk cId="2241782918" sldId="414"/>
            <ac:picMk id="2050" creationId="{2ECECD47-D00E-4205-8EA4-93EC81EB687A}"/>
          </ac:picMkLst>
        </pc:picChg>
        <pc:picChg chg="add mod">
          <ac:chgData name="Mark Ware" userId="79074874-acc3-4a36-ac27-0a846c2532c2" providerId="ADAL" clId="{F61D7A70-DCA6-4EFA-9EBC-400DAD915D93}" dt="2021-03-09T12:12:50.456" v="2296" actId="1076"/>
          <ac:picMkLst>
            <pc:docMk/>
            <pc:sldMk cId="2241782918" sldId="414"/>
            <ac:picMk id="3074" creationId="{5142047F-7C89-4D76-99FC-AA9BA88902D7}"/>
          </ac:picMkLst>
        </pc:picChg>
        <pc:picChg chg="add del">
          <ac:chgData name="Mark Ware" userId="79074874-acc3-4a36-ac27-0a846c2532c2" providerId="ADAL" clId="{F61D7A70-DCA6-4EFA-9EBC-400DAD915D93}" dt="2021-03-09T12:08:52.595" v="1979" actId="478"/>
          <ac:picMkLst>
            <pc:docMk/>
            <pc:sldMk cId="2241782918" sldId="414"/>
            <ac:picMk id="3076" creationId="{20ED5DE6-8209-4BB2-9D24-1BE11D9EAEAF}"/>
          </ac:picMkLst>
        </pc:picChg>
        <pc:picChg chg="add mod">
          <ac:chgData name="Mark Ware" userId="79074874-acc3-4a36-ac27-0a846c2532c2" providerId="ADAL" clId="{F61D7A70-DCA6-4EFA-9EBC-400DAD915D93}" dt="2021-03-09T12:12:27.711" v="2292" actId="1076"/>
          <ac:picMkLst>
            <pc:docMk/>
            <pc:sldMk cId="2241782918" sldId="414"/>
            <ac:picMk id="3078" creationId="{859B3378-C119-43AF-AC7B-92C2A20C0CB2}"/>
          </ac:picMkLst>
        </pc:picChg>
      </pc:sldChg>
      <pc:sldChg chg="addSp delSp modSp add mod ord">
        <pc:chgData name="Mark Ware" userId="79074874-acc3-4a36-ac27-0a846c2532c2" providerId="ADAL" clId="{F61D7A70-DCA6-4EFA-9EBC-400DAD915D93}" dt="2021-03-09T12:42:20.170" v="2811" actId="20577"/>
        <pc:sldMkLst>
          <pc:docMk/>
          <pc:sldMk cId="2870113228" sldId="415"/>
        </pc:sldMkLst>
        <pc:spChg chg="mod">
          <ac:chgData name="Mark Ware" userId="79074874-acc3-4a36-ac27-0a846c2532c2" providerId="ADAL" clId="{F61D7A70-DCA6-4EFA-9EBC-400DAD915D93}" dt="2021-03-09T12:42:20.170" v="2811" actId="20577"/>
          <ac:spMkLst>
            <pc:docMk/>
            <pc:sldMk cId="2870113228" sldId="415"/>
            <ac:spMk id="2" creationId="{A1455599-0259-4084-ACAF-8B2D9341A962}"/>
          </ac:spMkLst>
        </pc:spChg>
        <pc:spChg chg="del">
          <ac:chgData name="Mark Ware" userId="79074874-acc3-4a36-ac27-0a846c2532c2" providerId="ADAL" clId="{F61D7A70-DCA6-4EFA-9EBC-400DAD915D93}" dt="2021-03-09T12:14:57.581" v="2331" actId="478"/>
          <ac:spMkLst>
            <pc:docMk/>
            <pc:sldMk cId="2870113228" sldId="415"/>
            <ac:spMk id="3" creationId="{F40D4AF6-7BD9-4633-AEED-AA3D8215176C}"/>
          </ac:spMkLst>
        </pc:spChg>
        <pc:spChg chg="mod">
          <ac:chgData name="Mark Ware" userId="79074874-acc3-4a36-ac27-0a846c2532c2" providerId="ADAL" clId="{F61D7A70-DCA6-4EFA-9EBC-400DAD915D93}" dt="2021-03-09T12:15:11.980" v="2333" actId="1076"/>
          <ac:spMkLst>
            <pc:docMk/>
            <pc:sldMk cId="2870113228" sldId="415"/>
            <ac:spMk id="8" creationId="{F9BF7027-C561-4DED-986D-8E12AD222A44}"/>
          </ac:spMkLst>
        </pc:spChg>
        <pc:spChg chg="del">
          <ac:chgData name="Mark Ware" userId="79074874-acc3-4a36-ac27-0a846c2532c2" providerId="ADAL" clId="{F61D7A70-DCA6-4EFA-9EBC-400DAD915D93}" dt="2021-03-09T12:20:18.530" v="2499" actId="478"/>
          <ac:spMkLst>
            <pc:docMk/>
            <pc:sldMk cId="2870113228" sldId="415"/>
            <ac:spMk id="13" creationId="{CBC73B56-59EB-44E4-9813-F52644B7F886}"/>
          </ac:spMkLst>
        </pc:spChg>
        <pc:spChg chg="mod">
          <ac:chgData name="Mark Ware" userId="79074874-acc3-4a36-ac27-0a846c2532c2" providerId="ADAL" clId="{F61D7A70-DCA6-4EFA-9EBC-400DAD915D93}" dt="2021-03-09T12:22:27.693" v="2574" actId="1076"/>
          <ac:spMkLst>
            <pc:docMk/>
            <pc:sldMk cId="2870113228" sldId="415"/>
            <ac:spMk id="14" creationId="{5981BFA2-7D9C-4A60-B399-DED5751D6A3E}"/>
          </ac:spMkLst>
        </pc:spChg>
        <pc:spChg chg="add mod">
          <ac:chgData name="Mark Ware" userId="79074874-acc3-4a36-ac27-0a846c2532c2" providerId="ADAL" clId="{F61D7A70-DCA6-4EFA-9EBC-400DAD915D93}" dt="2021-03-09T12:32:05.937" v="2717" actId="20577"/>
          <ac:spMkLst>
            <pc:docMk/>
            <pc:sldMk cId="2870113228" sldId="415"/>
            <ac:spMk id="16" creationId="{2886D485-7CD7-4F4E-B79B-A6C052E49A33}"/>
          </ac:spMkLst>
        </pc:spChg>
        <pc:spChg chg="mod">
          <ac:chgData name="Mark Ware" userId="79074874-acc3-4a36-ac27-0a846c2532c2" providerId="ADAL" clId="{F61D7A70-DCA6-4EFA-9EBC-400DAD915D93}" dt="2021-03-09T12:38:08.537" v="2773" actId="1076"/>
          <ac:spMkLst>
            <pc:docMk/>
            <pc:sldMk cId="2870113228" sldId="415"/>
            <ac:spMk id="18" creationId="{3577DDA3-5240-4620-88E4-AAEFF9FE9591}"/>
          </ac:spMkLst>
        </pc:spChg>
        <pc:spChg chg="add mod">
          <ac:chgData name="Mark Ware" userId="79074874-acc3-4a36-ac27-0a846c2532c2" providerId="ADAL" clId="{F61D7A70-DCA6-4EFA-9EBC-400DAD915D93}" dt="2021-03-09T12:32:13.500" v="2721" actId="20577"/>
          <ac:spMkLst>
            <pc:docMk/>
            <pc:sldMk cId="2870113228" sldId="415"/>
            <ac:spMk id="21" creationId="{3A417D3C-630F-431B-B6A5-662379600710}"/>
          </ac:spMkLst>
        </pc:spChg>
        <pc:spChg chg="add mod">
          <ac:chgData name="Mark Ware" userId="79074874-acc3-4a36-ac27-0a846c2532c2" providerId="ADAL" clId="{F61D7A70-DCA6-4EFA-9EBC-400DAD915D93}" dt="2021-03-09T12:32:17.354" v="2725" actId="20577"/>
          <ac:spMkLst>
            <pc:docMk/>
            <pc:sldMk cId="2870113228" sldId="415"/>
            <ac:spMk id="22" creationId="{4F429A90-4C27-43F7-B935-8F3D02C3A4E8}"/>
          </ac:spMkLst>
        </pc:spChg>
        <pc:spChg chg="add mod">
          <ac:chgData name="Mark Ware" userId="79074874-acc3-4a36-ac27-0a846c2532c2" providerId="ADAL" clId="{F61D7A70-DCA6-4EFA-9EBC-400DAD915D93}" dt="2021-03-09T12:34:57.856" v="2735" actId="20577"/>
          <ac:spMkLst>
            <pc:docMk/>
            <pc:sldMk cId="2870113228" sldId="415"/>
            <ac:spMk id="24" creationId="{F9612AD4-6D0E-4383-95AF-F039DC7C2409}"/>
          </ac:spMkLst>
        </pc:spChg>
        <pc:spChg chg="add mod">
          <ac:chgData name="Mark Ware" userId="79074874-acc3-4a36-ac27-0a846c2532c2" providerId="ADAL" clId="{F61D7A70-DCA6-4EFA-9EBC-400DAD915D93}" dt="2021-03-09T12:34:55.456" v="2733" actId="20577"/>
          <ac:spMkLst>
            <pc:docMk/>
            <pc:sldMk cId="2870113228" sldId="415"/>
            <ac:spMk id="25" creationId="{21148F73-1034-4EA6-B83B-E37C9587E190}"/>
          </ac:spMkLst>
        </pc:spChg>
        <pc:spChg chg="add mod">
          <ac:chgData name="Mark Ware" userId="79074874-acc3-4a36-ac27-0a846c2532c2" providerId="ADAL" clId="{F61D7A70-DCA6-4EFA-9EBC-400DAD915D93}" dt="2021-03-09T12:35:00.178" v="2737" actId="20577"/>
          <ac:spMkLst>
            <pc:docMk/>
            <pc:sldMk cId="2870113228" sldId="415"/>
            <ac:spMk id="26" creationId="{83383B66-26B3-406D-B486-B8893195F526}"/>
          </ac:spMkLst>
        </pc:spChg>
        <pc:picChg chg="add mod ord">
          <ac:chgData name="Mark Ware" userId="79074874-acc3-4a36-ac27-0a846c2532c2" providerId="ADAL" clId="{F61D7A70-DCA6-4EFA-9EBC-400DAD915D93}" dt="2021-03-09T12:26:58.420" v="2612" actId="1076"/>
          <ac:picMkLst>
            <pc:docMk/>
            <pc:sldMk cId="2870113228" sldId="415"/>
            <ac:picMk id="19" creationId="{5AF39CB2-8FEF-40DC-B731-27690F5E3BA8}"/>
          </ac:picMkLst>
        </pc:picChg>
        <pc:picChg chg="del">
          <ac:chgData name="Mark Ware" userId="79074874-acc3-4a36-ac27-0a846c2532c2" providerId="ADAL" clId="{F61D7A70-DCA6-4EFA-9EBC-400DAD915D93}" dt="2021-03-09T12:14:55.276" v="2330" actId="478"/>
          <ac:picMkLst>
            <pc:docMk/>
            <pc:sldMk cId="2870113228" sldId="415"/>
            <ac:picMk id="3074" creationId="{5142047F-7C89-4D76-99FC-AA9BA88902D7}"/>
          </ac:picMkLst>
        </pc:picChg>
        <pc:picChg chg="del">
          <ac:chgData name="Mark Ware" userId="79074874-acc3-4a36-ac27-0a846c2532c2" providerId="ADAL" clId="{F61D7A70-DCA6-4EFA-9EBC-400DAD915D93}" dt="2021-03-09T12:20:22.019" v="2500" actId="478"/>
          <ac:picMkLst>
            <pc:docMk/>
            <pc:sldMk cId="2870113228" sldId="415"/>
            <ac:picMk id="3078" creationId="{859B3378-C119-43AF-AC7B-92C2A20C0CB2}"/>
          </ac:picMkLst>
        </pc:picChg>
        <pc:cxnChg chg="add">
          <ac:chgData name="Mark Ware" userId="79074874-acc3-4a36-ac27-0a846c2532c2" providerId="ADAL" clId="{F61D7A70-DCA6-4EFA-9EBC-400DAD915D93}" dt="2021-03-09T12:17:27.025" v="2466" actId="11529"/>
          <ac:cxnSpMkLst>
            <pc:docMk/>
            <pc:sldMk cId="2870113228" sldId="415"/>
            <ac:cxnSpMk id="7" creationId="{41342E75-7358-473E-BEC4-30F2BFB4FE72}"/>
          </ac:cxnSpMkLst>
        </pc:cxnChg>
        <pc:cxnChg chg="add mod">
          <ac:chgData name="Mark Ware" userId="79074874-acc3-4a36-ac27-0a846c2532c2" providerId="ADAL" clId="{F61D7A70-DCA6-4EFA-9EBC-400DAD915D93}" dt="2021-03-09T12:17:52.740" v="2471" actId="14100"/>
          <ac:cxnSpMkLst>
            <pc:docMk/>
            <pc:sldMk cId="2870113228" sldId="415"/>
            <ac:cxnSpMk id="15" creationId="{BDDA3727-C5D2-406A-A25A-BC92D8D0205B}"/>
          </ac:cxnSpMkLst>
        </pc:cxnChg>
        <pc:cxnChg chg="add mod">
          <ac:chgData name="Mark Ware" userId="79074874-acc3-4a36-ac27-0a846c2532c2" providerId="ADAL" clId="{F61D7A70-DCA6-4EFA-9EBC-400DAD915D93}" dt="2021-03-09T12:18:09.601" v="2475" actId="14100"/>
          <ac:cxnSpMkLst>
            <pc:docMk/>
            <pc:sldMk cId="2870113228" sldId="415"/>
            <ac:cxnSpMk id="17" creationId="{766697EC-D239-46E9-ACB3-DDF38131F721}"/>
          </ac:cxnSpMkLst>
        </pc:cxnChg>
      </pc:sldChg>
      <pc:sldChg chg="addSp delSp modSp add mod">
        <pc:chgData name="Mark Ware" userId="79074874-acc3-4a36-ac27-0a846c2532c2" providerId="ADAL" clId="{F61D7A70-DCA6-4EFA-9EBC-400DAD915D93}" dt="2021-03-09T12:55:14.227" v="3125" actId="20577"/>
        <pc:sldMkLst>
          <pc:docMk/>
          <pc:sldMk cId="1026337135" sldId="416"/>
        </pc:sldMkLst>
        <pc:spChg chg="mod">
          <ac:chgData name="Mark Ware" userId="79074874-acc3-4a36-ac27-0a846c2532c2" providerId="ADAL" clId="{F61D7A70-DCA6-4EFA-9EBC-400DAD915D93}" dt="2021-03-09T12:55:14.227" v="3125" actId="20577"/>
          <ac:spMkLst>
            <pc:docMk/>
            <pc:sldMk cId="1026337135" sldId="416"/>
            <ac:spMk id="2" creationId="{A1455599-0259-4084-ACAF-8B2D9341A962}"/>
          </ac:spMkLst>
        </pc:spChg>
        <pc:spChg chg="add mod">
          <ac:chgData name="Mark Ware" userId="79074874-acc3-4a36-ac27-0a846c2532c2" providerId="ADAL" clId="{F61D7A70-DCA6-4EFA-9EBC-400DAD915D93}" dt="2021-03-09T12:43:40.797" v="2910" actId="20577"/>
          <ac:spMkLst>
            <pc:docMk/>
            <pc:sldMk cId="1026337135" sldId="416"/>
            <ac:spMk id="3" creationId="{C77B584F-7293-49F8-8E26-493547B3DF9C}"/>
          </ac:spMkLst>
        </pc:spChg>
        <pc:spChg chg="add del mod">
          <ac:chgData name="Mark Ware" userId="79074874-acc3-4a36-ac27-0a846c2532c2" providerId="ADAL" clId="{F61D7A70-DCA6-4EFA-9EBC-400DAD915D93}" dt="2021-03-09T12:44:51.219" v="2930"/>
          <ac:spMkLst>
            <pc:docMk/>
            <pc:sldMk cId="1026337135" sldId="416"/>
            <ac:spMk id="6" creationId="{DB061F98-4A65-46C9-89E7-7F480DD175C6}"/>
          </ac:spMkLst>
        </pc:spChg>
        <pc:spChg chg="del">
          <ac:chgData name="Mark Ware" userId="79074874-acc3-4a36-ac27-0a846c2532c2" providerId="ADAL" clId="{F61D7A70-DCA6-4EFA-9EBC-400DAD915D93}" dt="2021-03-09T12:41:35.489" v="2782" actId="478"/>
          <ac:spMkLst>
            <pc:docMk/>
            <pc:sldMk cId="1026337135" sldId="416"/>
            <ac:spMk id="8" creationId="{F9BF7027-C561-4DED-986D-8E12AD222A44}"/>
          </ac:spMkLst>
        </pc:spChg>
        <pc:spChg chg="add mod">
          <ac:chgData name="Mark Ware" userId="79074874-acc3-4a36-ac27-0a846c2532c2" providerId="ADAL" clId="{F61D7A70-DCA6-4EFA-9EBC-400DAD915D93}" dt="2021-03-09T12:45:00.409" v="2931" actId="164"/>
          <ac:spMkLst>
            <pc:docMk/>
            <pc:sldMk cId="1026337135" sldId="416"/>
            <ac:spMk id="9" creationId="{F3C39A37-7BF2-47FA-8FEB-D8DB02F34A86}"/>
          </ac:spMkLst>
        </pc:spChg>
        <pc:spChg chg="add mod">
          <ac:chgData name="Mark Ware" userId="79074874-acc3-4a36-ac27-0a846c2532c2" providerId="ADAL" clId="{F61D7A70-DCA6-4EFA-9EBC-400DAD915D93}" dt="2021-03-09T12:51:21.910" v="3044" actId="1076"/>
          <ac:spMkLst>
            <pc:docMk/>
            <pc:sldMk cId="1026337135" sldId="416"/>
            <ac:spMk id="12" creationId="{EF33B895-2B7F-4E19-B03A-C380DAFE12E1}"/>
          </ac:spMkLst>
        </pc:spChg>
        <pc:spChg chg="del mod">
          <ac:chgData name="Mark Ware" userId="79074874-acc3-4a36-ac27-0a846c2532c2" providerId="ADAL" clId="{F61D7A70-DCA6-4EFA-9EBC-400DAD915D93}" dt="2021-03-09T12:53:08.758" v="3116" actId="478"/>
          <ac:spMkLst>
            <pc:docMk/>
            <pc:sldMk cId="1026337135" sldId="416"/>
            <ac:spMk id="14" creationId="{5981BFA2-7D9C-4A60-B399-DED5751D6A3E}"/>
          </ac:spMkLst>
        </pc:spChg>
        <pc:spChg chg="del">
          <ac:chgData name="Mark Ware" userId="79074874-acc3-4a36-ac27-0a846c2532c2" providerId="ADAL" clId="{F61D7A70-DCA6-4EFA-9EBC-400DAD915D93}" dt="2021-03-09T12:41:08.966" v="2778" actId="478"/>
          <ac:spMkLst>
            <pc:docMk/>
            <pc:sldMk cId="1026337135" sldId="416"/>
            <ac:spMk id="16" creationId="{2886D485-7CD7-4F4E-B79B-A6C052E49A33}"/>
          </ac:spMkLst>
        </pc:spChg>
        <pc:spChg chg="mod">
          <ac:chgData name="Mark Ware" userId="79074874-acc3-4a36-ac27-0a846c2532c2" providerId="ADAL" clId="{F61D7A70-DCA6-4EFA-9EBC-400DAD915D93}" dt="2021-03-09T12:52:57.052" v="3115" actId="1076"/>
          <ac:spMkLst>
            <pc:docMk/>
            <pc:sldMk cId="1026337135" sldId="416"/>
            <ac:spMk id="18" creationId="{3577DDA3-5240-4620-88E4-AAEFF9FE9591}"/>
          </ac:spMkLst>
        </pc:spChg>
        <pc:spChg chg="add mod">
          <ac:chgData name="Mark Ware" userId="79074874-acc3-4a36-ac27-0a846c2532c2" providerId="ADAL" clId="{F61D7A70-DCA6-4EFA-9EBC-400DAD915D93}" dt="2021-03-09T12:45:00.409" v="2931" actId="164"/>
          <ac:spMkLst>
            <pc:docMk/>
            <pc:sldMk cId="1026337135" sldId="416"/>
            <ac:spMk id="20" creationId="{87F548D1-DEFE-4428-8A2E-6D117480E409}"/>
          </ac:spMkLst>
        </pc:spChg>
        <pc:spChg chg="del">
          <ac:chgData name="Mark Ware" userId="79074874-acc3-4a36-ac27-0a846c2532c2" providerId="ADAL" clId="{F61D7A70-DCA6-4EFA-9EBC-400DAD915D93}" dt="2021-03-09T12:41:00.216" v="2777" actId="478"/>
          <ac:spMkLst>
            <pc:docMk/>
            <pc:sldMk cId="1026337135" sldId="416"/>
            <ac:spMk id="21" creationId="{3A417D3C-630F-431B-B6A5-662379600710}"/>
          </ac:spMkLst>
        </pc:spChg>
        <pc:spChg chg="del">
          <ac:chgData name="Mark Ware" userId="79074874-acc3-4a36-ac27-0a846c2532c2" providerId="ADAL" clId="{F61D7A70-DCA6-4EFA-9EBC-400DAD915D93}" dt="2021-03-09T12:41:08.966" v="2778" actId="478"/>
          <ac:spMkLst>
            <pc:docMk/>
            <pc:sldMk cId="1026337135" sldId="416"/>
            <ac:spMk id="22" creationId="{4F429A90-4C27-43F7-B935-8F3D02C3A4E8}"/>
          </ac:spMkLst>
        </pc:spChg>
        <pc:spChg chg="del">
          <ac:chgData name="Mark Ware" userId="79074874-acc3-4a36-ac27-0a846c2532c2" providerId="ADAL" clId="{F61D7A70-DCA6-4EFA-9EBC-400DAD915D93}" dt="2021-03-09T12:41:27.216" v="2781" actId="478"/>
          <ac:spMkLst>
            <pc:docMk/>
            <pc:sldMk cId="1026337135" sldId="416"/>
            <ac:spMk id="24" creationId="{F9612AD4-6D0E-4383-95AF-F039DC7C2409}"/>
          </ac:spMkLst>
        </pc:spChg>
        <pc:spChg chg="del">
          <ac:chgData name="Mark Ware" userId="79074874-acc3-4a36-ac27-0a846c2532c2" providerId="ADAL" clId="{F61D7A70-DCA6-4EFA-9EBC-400DAD915D93}" dt="2021-03-09T12:41:18.866" v="2780" actId="478"/>
          <ac:spMkLst>
            <pc:docMk/>
            <pc:sldMk cId="1026337135" sldId="416"/>
            <ac:spMk id="25" creationId="{21148F73-1034-4EA6-B83B-E37C9587E190}"/>
          </ac:spMkLst>
        </pc:spChg>
        <pc:spChg chg="del">
          <ac:chgData name="Mark Ware" userId="79074874-acc3-4a36-ac27-0a846c2532c2" providerId="ADAL" clId="{F61D7A70-DCA6-4EFA-9EBC-400DAD915D93}" dt="2021-03-09T12:41:27.216" v="2781" actId="478"/>
          <ac:spMkLst>
            <pc:docMk/>
            <pc:sldMk cId="1026337135" sldId="416"/>
            <ac:spMk id="26" creationId="{83383B66-26B3-406D-B486-B8893195F526}"/>
          </ac:spMkLst>
        </pc:spChg>
        <pc:spChg chg="mod topLvl">
          <ac:chgData name="Mark Ware" userId="79074874-acc3-4a36-ac27-0a846c2532c2" providerId="ADAL" clId="{F61D7A70-DCA6-4EFA-9EBC-400DAD915D93}" dt="2021-03-09T12:47:43.836" v="2968" actId="552"/>
          <ac:spMkLst>
            <pc:docMk/>
            <pc:sldMk cId="1026337135" sldId="416"/>
            <ac:spMk id="27" creationId="{944510B0-60B3-45A5-8868-660E09CB8879}"/>
          </ac:spMkLst>
        </pc:spChg>
        <pc:spChg chg="mod topLvl">
          <ac:chgData name="Mark Ware" userId="79074874-acc3-4a36-ac27-0a846c2532c2" providerId="ADAL" clId="{F61D7A70-DCA6-4EFA-9EBC-400DAD915D93}" dt="2021-03-09T12:47:51.799" v="2971" actId="20577"/>
          <ac:spMkLst>
            <pc:docMk/>
            <pc:sldMk cId="1026337135" sldId="416"/>
            <ac:spMk id="28" creationId="{797F05BB-B8F4-4A01-8B3B-89FE98E5EE56}"/>
          </ac:spMkLst>
        </pc:spChg>
        <pc:spChg chg="mod">
          <ac:chgData name="Mark Ware" userId="79074874-acc3-4a36-ac27-0a846c2532c2" providerId="ADAL" clId="{F61D7A70-DCA6-4EFA-9EBC-400DAD915D93}" dt="2021-03-09T12:45:19.151" v="2935"/>
          <ac:spMkLst>
            <pc:docMk/>
            <pc:sldMk cId="1026337135" sldId="416"/>
            <ac:spMk id="30" creationId="{A9080E3C-3AC7-4E5A-BE6E-6554BBE4EE67}"/>
          </ac:spMkLst>
        </pc:spChg>
        <pc:spChg chg="mod">
          <ac:chgData name="Mark Ware" userId="79074874-acc3-4a36-ac27-0a846c2532c2" providerId="ADAL" clId="{F61D7A70-DCA6-4EFA-9EBC-400DAD915D93}" dt="2021-03-09T12:45:19.151" v="2935"/>
          <ac:spMkLst>
            <pc:docMk/>
            <pc:sldMk cId="1026337135" sldId="416"/>
            <ac:spMk id="31" creationId="{AD35BB91-2BDD-47A9-864E-0F8BA127E3C3}"/>
          </ac:spMkLst>
        </pc:spChg>
        <pc:spChg chg="mod">
          <ac:chgData name="Mark Ware" userId="79074874-acc3-4a36-ac27-0a846c2532c2" providerId="ADAL" clId="{F61D7A70-DCA6-4EFA-9EBC-400DAD915D93}" dt="2021-03-09T12:47:43.836" v="2968" actId="552"/>
          <ac:spMkLst>
            <pc:docMk/>
            <pc:sldMk cId="1026337135" sldId="416"/>
            <ac:spMk id="33" creationId="{63972D32-A19C-4CA2-8C3C-FE9C7AA7F5AB}"/>
          </ac:spMkLst>
        </pc:spChg>
        <pc:spChg chg="mod">
          <ac:chgData name="Mark Ware" userId="79074874-acc3-4a36-ac27-0a846c2532c2" providerId="ADAL" clId="{F61D7A70-DCA6-4EFA-9EBC-400DAD915D93}" dt="2021-03-09T12:47:58.105" v="2974" actId="20577"/>
          <ac:spMkLst>
            <pc:docMk/>
            <pc:sldMk cId="1026337135" sldId="416"/>
            <ac:spMk id="34" creationId="{9A6FBBFE-7E47-4463-BFB8-174A3F50EFD8}"/>
          </ac:spMkLst>
        </pc:spChg>
        <pc:spChg chg="mod">
          <ac:chgData name="Mark Ware" userId="79074874-acc3-4a36-ac27-0a846c2532c2" providerId="ADAL" clId="{F61D7A70-DCA6-4EFA-9EBC-400DAD915D93}" dt="2021-03-09T12:47:43.836" v="2968" actId="552"/>
          <ac:spMkLst>
            <pc:docMk/>
            <pc:sldMk cId="1026337135" sldId="416"/>
            <ac:spMk id="36" creationId="{77E8EAFC-0CF5-40AF-A705-7AF2B4C6D7DF}"/>
          </ac:spMkLst>
        </pc:spChg>
        <pc:spChg chg="mod">
          <ac:chgData name="Mark Ware" userId="79074874-acc3-4a36-ac27-0a846c2532c2" providerId="ADAL" clId="{F61D7A70-DCA6-4EFA-9EBC-400DAD915D93}" dt="2021-03-09T12:48:04.433" v="2977" actId="20577"/>
          <ac:spMkLst>
            <pc:docMk/>
            <pc:sldMk cId="1026337135" sldId="416"/>
            <ac:spMk id="37" creationId="{E14286ED-3850-4B91-BC97-4FFBB004825D}"/>
          </ac:spMkLst>
        </pc:spChg>
        <pc:spChg chg="mod">
          <ac:chgData name="Mark Ware" userId="79074874-acc3-4a36-ac27-0a846c2532c2" providerId="ADAL" clId="{F61D7A70-DCA6-4EFA-9EBC-400DAD915D93}" dt="2021-03-09T12:47:43.836" v="2968" actId="552"/>
          <ac:spMkLst>
            <pc:docMk/>
            <pc:sldMk cId="1026337135" sldId="416"/>
            <ac:spMk id="39" creationId="{673634B0-DD03-4992-BFC3-B36B4140EFE2}"/>
          </ac:spMkLst>
        </pc:spChg>
        <pc:spChg chg="mod">
          <ac:chgData name="Mark Ware" userId="79074874-acc3-4a36-ac27-0a846c2532c2" providerId="ADAL" clId="{F61D7A70-DCA6-4EFA-9EBC-400DAD915D93}" dt="2021-03-09T12:48:10.354" v="2980" actId="20577"/>
          <ac:spMkLst>
            <pc:docMk/>
            <pc:sldMk cId="1026337135" sldId="416"/>
            <ac:spMk id="40" creationId="{C8D1B5A3-D7EA-4E1D-A98C-13BC5D1C6E11}"/>
          </ac:spMkLst>
        </pc:spChg>
        <pc:spChg chg="mod">
          <ac:chgData name="Mark Ware" userId="79074874-acc3-4a36-ac27-0a846c2532c2" providerId="ADAL" clId="{F61D7A70-DCA6-4EFA-9EBC-400DAD915D93}" dt="2021-03-09T12:47:43.836" v="2968" actId="552"/>
          <ac:spMkLst>
            <pc:docMk/>
            <pc:sldMk cId="1026337135" sldId="416"/>
            <ac:spMk id="42" creationId="{F745C74C-A8B8-4178-AD37-8649C5BAE7E5}"/>
          </ac:spMkLst>
        </pc:spChg>
        <pc:spChg chg="mod">
          <ac:chgData name="Mark Ware" userId="79074874-acc3-4a36-ac27-0a846c2532c2" providerId="ADAL" clId="{F61D7A70-DCA6-4EFA-9EBC-400DAD915D93}" dt="2021-03-09T12:52:32.758" v="3081" actId="20577"/>
          <ac:spMkLst>
            <pc:docMk/>
            <pc:sldMk cId="1026337135" sldId="416"/>
            <ac:spMk id="43" creationId="{F7261E00-329F-40FF-8584-BC0F9427BE84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45" creationId="{2611624E-9595-461F-9292-DF824E75E192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46" creationId="{409AF499-B7E9-400C-AAF5-C304E17E6D8A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48" creationId="{07DEBBDA-0AC6-4653-802F-2F6E809463C3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49" creationId="{969C90D3-495A-486B-8B79-5313E23252AB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51" creationId="{01E0F715-74FC-4935-9CCD-A9ACA9145293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52" creationId="{EABDDDE0-4D48-4309-AE00-65158C96052E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54" creationId="{0BC3A329-82F6-4B1F-9071-4B3CC37D39E2}"/>
          </ac:spMkLst>
        </pc:spChg>
        <pc:spChg chg="mod">
          <ac:chgData name="Mark Ware" userId="79074874-acc3-4a36-ac27-0a846c2532c2" providerId="ADAL" clId="{F61D7A70-DCA6-4EFA-9EBC-400DAD915D93}" dt="2021-03-09T12:48:21.842" v="2982"/>
          <ac:spMkLst>
            <pc:docMk/>
            <pc:sldMk cId="1026337135" sldId="416"/>
            <ac:spMk id="55" creationId="{322F8B95-D27C-4C79-BF73-584654F1C9EC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57" creationId="{ECF0C94C-22BD-47F2-B223-8B46E095B39B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58" creationId="{3D122F19-B481-43F7-B539-B0F0BFAA169B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0" creationId="{01DE74FC-90F3-4E84-AC1A-7819A33A8E99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1" creationId="{178814B8-1CA2-4907-8A2C-2BCA48B90EB4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3" creationId="{387FD2DC-3D72-4595-AC5E-B2CB55EDD857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4" creationId="{5976A166-BFCF-4695-9751-F2FD125803B6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6" creationId="{664CF2A6-9B49-4772-8D44-97CA4B14CF8C}"/>
          </ac:spMkLst>
        </pc:spChg>
        <pc:spChg chg="mod">
          <ac:chgData name="Mark Ware" userId="79074874-acc3-4a36-ac27-0a846c2532c2" providerId="ADAL" clId="{F61D7A70-DCA6-4EFA-9EBC-400DAD915D93}" dt="2021-03-09T12:49:39.735" v="3004" actId="20577"/>
          <ac:spMkLst>
            <pc:docMk/>
            <pc:sldMk cId="1026337135" sldId="416"/>
            <ac:spMk id="67" creationId="{D7F184F4-EAD9-4D89-88DE-1D955A37B804}"/>
          </ac:spMkLst>
        </pc:spChg>
        <pc:spChg chg="mod">
          <ac:chgData name="Mark Ware" userId="79074874-acc3-4a36-ac27-0a846c2532c2" providerId="ADAL" clId="{F61D7A70-DCA6-4EFA-9EBC-400DAD915D93}" dt="2021-03-09T12:48:29.338" v="2985"/>
          <ac:spMkLst>
            <pc:docMk/>
            <pc:sldMk cId="1026337135" sldId="416"/>
            <ac:spMk id="69" creationId="{D7EE4ECD-91B3-4F6E-B6DE-8BA349B9BD11}"/>
          </ac:spMkLst>
        </pc:spChg>
        <pc:spChg chg="mod">
          <ac:chgData name="Mark Ware" userId="79074874-acc3-4a36-ac27-0a846c2532c2" providerId="ADAL" clId="{F61D7A70-DCA6-4EFA-9EBC-400DAD915D93}" dt="2021-03-09T12:48:45.462" v="2990" actId="20577"/>
          <ac:spMkLst>
            <pc:docMk/>
            <pc:sldMk cId="1026337135" sldId="416"/>
            <ac:spMk id="70" creationId="{45B0205B-F505-49BF-AD0E-C47F9C8E2E0C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72" creationId="{54AB16CA-8BF4-4C55-8ABC-2B544DD6E1CB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73" creationId="{F71C793E-7192-4597-9D85-7C83D033D4CC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75" creationId="{9B1D502F-F345-4C8D-BC79-089C3903F937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76" creationId="{109E3C78-D4B4-43CF-9A94-4DABAF9E79A8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78" creationId="{E741B032-2BB0-4E62-8C50-C38F0D49E0F9}"/>
          </ac:spMkLst>
        </pc:spChg>
        <pc:spChg chg="mod">
          <ac:chgData name="Mark Ware" userId="79074874-acc3-4a36-ac27-0a846c2532c2" providerId="ADAL" clId="{F61D7A70-DCA6-4EFA-9EBC-400DAD915D93}" dt="2021-03-09T12:49:59.590" v="3010" actId="20577"/>
          <ac:spMkLst>
            <pc:docMk/>
            <pc:sldMk cId="1026337135" sldId="416"/>
            <ac:spMk id="79" creationId="{EA74BFA4-1ADC-415B-B7BF-257897B10A24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81" creationId="{1BD649C5-204C-44D3-BE38-ECB0CC4DF722}"/>
          </ac:spMkLst>
        </pc:spChg>
        <pc:spChg chg="mod">
          <ac:chgData name="Mark Ware" userId="79074874-acc3-4a36-ac27-0a846c2532c2" providerId="ADAL" clId="{F61D7A70-DCA6-4EFA-9EBC-400DAD915D93}" dt="2021-03-09T12:49:46.030" v="3007" actId="20577"/>
          <ac:spMkLst>
            <pc:docMk/>
            <pc:sldMk cId="1026337135" sldId="416"/>
            <ac:spMk id="82" creationId="{40DCA47D-ACC6-4659-AD95-AF1AE4101108}"/>
          </ac:spMkLst>
        </pc:spChg>
        <pc:spChg chg="mod">
          <ac:chgData name="Mark Ware" userId="79074874-acc3-4a36-ac27-0a846c2532c2" providerId="ADAL" clId="{F61D7A70-DCA6-4EFA-9EBC-400DAD915D93}" dt="2021-03-09T12:49:09.715" v="2994"/>
          <ac:spMkLst>
            <pc:docMk/>
            <pc:sldMk cId="1026337135" sldId="416"/>
            <ac:spMk id="84" creationId="{2FB3F33B-11CB-43D3-BF8B-EDB309F464A2}"/>
          </ac:spMkLst>
        </pc:spChg>
        <pc:spChg chg="mod">
          <ac:chgData name="Mark Ware" userId="79074874-acc3-4a36-ac27-0a846c2532c2" providerId="ADAL" clId="{F61D7A70-DCA6-4EFA-9EBC-400DAD915D93}" dt="2021-03-09T12:50:03.930" v="3013" actId="20577"/>
          <ac:spMkLst>
            <pc:docMk/>
            <pc:sldMk cId="1026337135" sldId="416"/>
            <ac:spMk id="85" creationId="{3A305BB7-E7B3-4B63-9F43-3E21E2946840}"/>
          </ac:spMkLst>
        </pc:spChg>
        <pc:spChg chg="add mod">
          <ac:chgData name="Mark Ware" userId="79074874-acc3-4a36-ac27-0a846c2532c2" providerId="ADAL" clId="{F61D7A70-DCA6-4EFA-9EBC-400DAD915D93}" dt="2021-03-09T12:51:26.472" v="3045" actId="1076"/>
          <ac:spMkLst>
            <pc:docMk/>
            <pc:sldMk cId="1026337135" sldId="416"/>
            <ac:spMk id="86" creationId="{937B6199-BC68-4274-B04B-E8BD47AED558}"/>
          </ac:spMkLst>
        </pc:spChg>
        <pc:spChg chg="add mod">
          <ac:chgData name="Mark Ware" userId="79074874-acc3-4a36-ac27-0a846c2532c2" providerId="ADAL" clId="{F61D7A70-DCA6-4EFA-9EBC-400DAD915D93}" dt="2021-03-09T12:51:06.267" v="3041" actId="20577"/>
          <ac:spMkLst>
            <pc:docMk/>
            <pc:sldMk cId="1026337135" sldId="416"/>
            <ac:spMk id="87" creationId="{D6EE5C4B-7491-4C1A-8CDB-9CD6BA71BCA5}"/>
          </ac:spMkLst>
        </pc:spChg>
        <pc:grpChg chg="add del mod">
          <ac:chgData name="Mark Ware" userId="79074874-acc3-4a36-ac27-0a846c2532c2" providerId="ADAL" clId="{F61D7A70-DCA6-4EFA-9EBC-400DAD915D93}" dt="2021-03-09T12:45:49.912" v="2942" actId="478"/>
          <ac:grpSpMkLst>
            <pc:docMk/>
            <pc:sldMk cId="1026337135" sldId="416"/>
            <ac:grpSpMk id="10" creationId="{CC40329E-900F-4C26-93BE-534550F75B94}"/>
          </ac:grpSpMkLst>
        </pc:grpChg>
        <pc:grpChg chg="add mod">
          <ac:chgData name="Mark Ware" userId="79074874-acc3-4a36-ac27-0a846c2532c2" providerId="ADAL" clId="{F61D7A70-DCA6-4EFA-9EBC-400DAD915D93}" dt="2021-03-09T12:48:24.964" v="2984" actId="14100"/>
          <ac:grpSpMkLst>
            <pc:docMk/>
            <pc:sldMk cId="1026337135" sldId="416"/>
            <ac:grpSpMk id="11" creationId="{7DD7E1E8-7021-4A4F-8365-E52EEE802103}"/>
          </ac:grpSpMkLst>
        </pc:grpChg>
        <pc:grpChg chg="add del mod">
          <ac:chgData name="Mark Ware" userId="79074874-acc3-4a36-ac27-0a846c2532c2" providerId="ADAL" clId="{F61D7A70-DCA6-4EFA-9EBC-400DAD915D93}" dt="2021-03-09T12:45:54.243" v="2943" actId="165"/>
          <ac:grpSpMkLst>
            <pc:docMk/>
            <pc:sldMk cId="1026337135" sldId="416"/>
            <ac:grpSpMk id="23" creationId="{0D24A247-2ABC-4FB9-AB4A-6F1033BAD8CF}"/>
          </ac:grpSpMkLst>
        </pc:grpChg>
        <pc:grpChg chg="add del mod">
          <ac:chgData name="Mark Ware" userId="79074874-acc3-4a36-ac27-0a846c2532c2" providerId="ADAL" clId="{F61D7A70-DCA6-4EFA-9EBC-400DAD915D93}" dt="2021-03-09T12:45:43.566" v="2941" actId="478"/>
          <ac:grpSpMkLst>
            <pc:docMk/>
            <pc:sldMk cId="1026337135" sldId="416"/>
            <ac:grpSpMk id="29" creationId="{126EDBBF-C4AA-42B1-BA3C-37FA8E688B21}"/>
          </ac:grpSpMkLst>
        </pc:grpChg>
        <pc:grpChg chg="add mod">
          <ac:chgData name="Mark Ware" userId="79074874-acc3-4a36-ac27-0a846c2532c2" providerId="ADAL" clId="{F61D7A70-DCA6-4EFA-9EBC-400DAD915D93}" dt="2021-03-09T12:47:43.836" v="2968" actId="552"/>
          <ac:grpSpMkLst>
            <pc:docMk/>
            <pc:sldMk cId="1026337135" sldId="416"/>
            <ac:grpSpMk id="32" creationId="{1619B84A-17C2-4B38-8CD0-B7A8623730FD}"/>
          </ac:grpSpMkLst>
        </pc:grpChg>
        <pc:grpChg chg="add mod">
          <ac:chgData name="Mark Ware" userId="79074874-acc3-4a36-ac27-0a846c2532c2" providerId="ADAL" clId="{F61D7A70-DCA6-4EFA-9EBC-400DAD915D93}" dt="2021-03-09T12:48:24.964" v="2984" actId="14100"/>
          <ac:grpSpMkLst>
            <pc:docMk/>
            <pc:sldMk cId="1026337135" sldId="416"/>
            <ac:grpSpMk id="35" creationId="{30E4B7B9-70CD-4B01-B73D-B28DD889D620}"/>
          </ac:grpSpMkLst>
        </pc:grpChg>
        <pc:grpChg chg="add mod">
          <ac:chgData name="Mark Ware" userId="79074874-acc3-4a36-ac27-0a846c2532c2" providerId="ADAL" clId="{F61D7A70-DCA6-4EFA-9EBC-400DAD915D93}" dt="2021-03-09T12:48:24.964" v="2984" actId="14100"/>
          <ac:grpSpMkLst>
            <pc:docMk/>
            <pc:sldMk cId="1026337135" sldId="416"/>
            <ac:grpSpMk id="38" creationId="{365A99F4-0B45-4F86-8272-77ABAD730FA9}"/>
          </ac:grpSpMkLst>
        </pc:grpChg>
        <pc:grpChg chg="add mod">
          <ac:chgData name="Mark Ware" userId="79074874-acc3-4a36-ac27-0a846c2532c2" providerId="ADAL" clId="{F61D7A70-DCA6-4EFA-9EBC-400DAD915D93}" dt="2021-03-09T12:50:48.328" v="3035" actId="1076"/>
          <ac:grpSpMkLst>
            <pc:docMk/>
            <pc:sldMk cId="1026337135" sldId="416"/>
            <ac:grpSpMk id="41" creationId="{80F5A4B4-DD3E-43A5-8E60-6561E1DC90A3}"/>
          </ac:grpSpMkLst>
        </pc:grpChg>
        <pc:grpChg chg="add del mod">
          <ac:chgData name="Mark Ware" userId="79074874-acc3-4a36-ac27-0a846c2532c2" providerId="ADAL" clId="{F61D7A70-DCA6-4EFA-9EBC-400DAD915D93}" dt="2021-03-09T12:48:23.689" v="2983"/>
          <ac:grpSpMkLst>
            <pc:docMk/>
            <pc:sldMk cId="1026337135" sldId="416"/>
            <ac:grpSpMk id="44" creationId="{D2888187-3554-4615-86B9-670C1BD02270}"/>
          </ac:grpSpMkLst>
        </pc:grpChg>
        <pc:grpChg chg="add del mod">
          <ac:chgData name="Mark Ware" userId="79074874-acc3-4a36-ac27-0a846c2532c2" providerId="ADAL" clId="{F61D7A70-DCA6-4EFA-9EBC-400DAD915D93}" dt="2021-03-09T12:48:23.689" v="2983"/>
          <ac:grpSpMkLst>
            <pc:docMk/>
            <pc:sldMk cId="1026337135" sldId="416"/>
            <ac:grpSpMk id="47" creationId="{122324D9-44E4-4C5C-8CFC-04FACD667C94}"/>
          </ac:grpSpMkLst>
        </pc:grpChg>
        <pc:grpChg chg="add del mod">
          <ac:chgData name="Mark Ware" userId="79074874-acc3-4a36-ac27-0a846c2532c2" providerId="ADAL" clId="{F61D7A70-DCA6-4EFA-9EBC-400DAD915D93}" dt="2021-03-09T12:48:23.689" v="2983"/>
          <ac:grpSpMkLst>
            <pc:docMk/>
            <pc:sldMk cId="1026337135" sldId="416"/>
            <ac:grpSpMk id="50" creationId="{710716E3-81A8-4E35-B858-3FA9DBB72A08}"/>
          </ac:grpSpMkLst>
        </pc:grpChg>
        <pc:grpChg chg="add del mod">
          <ac:chgData name="Mark Ware" userId="79074874-acc3-4a36-ac27-0a846c2532c2" providerId="ADAL" clId="{F61D7A70-DCA6-4EFA-9EBC-400DAD915D93}" dt="2021-03-09T12:48:23.689" v="2983"/>
          <ac:grpSpMkLst>
            <pc:docMk/>
            <pc:sldMk cId="1026337135" sldId="416"/>
            <ac:grpSpMk id="53" creationId="{BF3B9B9D-4947-4191-8D2C-B13A9BDF576B}"/>
          </ac:grpSpMkLst>
        </pc:grpChg>
        <pc:grpChg chg="add mod">
          <ac:chgData name="Mark Ware" userId="79074874-acc3-4a36-ac27-0a846c2532c2" providerId="ADAL" clId="{F61D7A70-DCA6-4EFA-9EBC-400DAD915D93}" dt="2021-03-09T12:48:34.266" v="2986" actId="1076"/>
          <ac:grpSpMkLst>
            <pc:docMk/>
            <pc:sldMk cId="1026337135" sldId="416"/>
            <ac:grpSpMk id="56" creationId="{1223C504-21E7-43E3-816D-7C5105A4CDC6}"/>
          </ac:grpSpMkLst>
        </pc:grpChg>
        <pc:grpChg chg="add mod">
          <ac:chgData name="Mark Ware" userId="79074874-acc3-4a36-ac27-0a846c2532c2" providerId="ADAL" clId="{F61D7A70-DCA6-4EFA-9EBC-400DAD915D93}" dt="2021-03-09T12:48:38.390" v="2987" actId="1076"/>
          <ac:grpSpMkLst>
            <pc:docMk/>
            <pc:sldMk cId="1026337135" sldId="416"/>
            <ac:grpSpMk id="59" creationId="{2FF8DB14-DA18-44D4-AF59-913572B69DD6}"/>
          </ac:grpSpMkLst>
        </pc:grpChg>
        <pc:grpChg chg="add mod">
          <ac:chgData name="Mark Ware" userId="79074874-acc3-4a36-ac27-0a846c2532c2" providerId="ADAL" clId="{F61D7A70-DCA6-4EFA-9EBC-400DAD915D93}" dt="2021-03-09T12:48:34.266" v="2986" actId="1076"/>
          <ac:grpSpMkLst>
            <pc:docMk/>
            <pc:sldMk cId="1026337135" sldId="416"/>
            <ac:grpSpMk id="62" creationId="{E1AF6AF2-AD2F-4EF1-A84A-FDA99E7E251A}"/>
          </ac:grpSpMkLst>
        </pc:grpChg>
        <pc:grpChg chg="add mod">
          <ac:chgData name="Mark Ware" userId="79074874-acc3-4a36-ac27-0a846c2532c2" providerId="ADAL" clId="{F61D7A70-DCA6-4EFA-9EBC-400DAD915D93}" dt="2021-03-09T12:48:34.266" v="2986" actId="1076"/>
          <ac:grpSpMkLst>
            <pc:docMk/>
            <pc:sldMk cId="1026337135" sldId="416"/>
            <ac:grpSpMk id="65" creationId="{1925B6D7-F6F4-4F9F-9473-35CAF86B7731}"/>
          </ac:grpSpMkLst>
        </pc:grpChg>
        <pc:grpChg chg="add mod">
          <ac:chgData name="Mark Ware" userId="79074874-acc3-4a36-ac27-0a846c2532c2" providerId="ADAL" clId="{F61D7A70-DCA6-4EFA-9EBC-400DAD915D93}" dt="2021-03-09T12:48:34.266" v="2986" actId="1076"/>
          <ac:grpSpMkLst>
            <pc:docMk/>
            <pc:sldMk cId="1026337135" sldId="416"/>
            <ac:grpSpMk id="68" creationId="{A19B9731-98AA-450B-8312-03C4F8C6B561}"/>
          </ac:grpSpMkLst>
        </pc:grpChg>
        <pc:grpChg chg="add mod">
          <ac:chgData name="Mark Ware" userId="79074874-acc3-4a36-ac27-0a846c2532c2" providerId="ADAL" clId="{F61D7A70-DCA6-4EFA-9EBC-400DAD915D93}" dt="2021-03-09T12:49:17.672" v="2997" actId="1076"/>
          <ac:grpSpMkLst>
            <pc:docMk/>
            <pc:sldMk cId="1026337135" sldId="416"/>
            <ac:grpSpMk id="71" creationId="{9B85E5B0-8496-4F4B-BD89-137D71AC0481}"/>
          </ac:grpSpMkLst>
        </pc:grpChg>
        <pc:grpChg chg="add mod">
          <ac:chgData name="Mark Ware" userId="79074874-acc3-4a36-ac27-0a846c2532c2" providerId="ADAL" clId="{F61D7A70-DCA6-4EFA-9EBC-400DAD915D93}" dt="2021-03-09T12:49:17.672" v="2997" actId="1076"/>
          <ac:grpSpMkLst>
            <pc:docMk/>
            <pc:sldMk cId="1026337135" sldId="416"/>
            <ac:grpSpMk id="74" creationId="{00C21E85-CEA2-4F66-881E-3DD89D38AE87}"/>
          </ac:grpSpMkLst>
        </pc:grpChg>
        <pc:grpChg chg="add mod">
          <ac:chgData name="Mark Ware" userId="79074874-acc3-4a36-ac27-0a846c2532c2" providerId="ADAL" clId="{F61D7A70-DCA6-4EFA-9EBC-400DAD915D93}" dt="2021-03-09T12:49:17.672" v="2997" actId="1076"/>
          <ac:grpSpMkLst>
            <pc:docMk/>
            <pc:sldMk cId="1026337135" sldId="416"/>
            <ac:grpSpMk id="77" creationId="{A6A37154-68CC-4A48-BD61-29A8C9900D69}"/>
          </ac:grpSpMkLst>
        </pc:grpChg>
        <pc:grpChg chg="add mod">
          <ac:chgData name="Mark Ware" userId="79074874-acc3-4a36-ac27-0a846c2532c2" providerId="ADAL" clId="{F61D7A70-DCA6-4EFA-9EBC-400DAD915D93}" dt="2021-03-09T12:49:17.672" v="2997" actId="1076"/>
          <ac:grpSpMkLst>
            <pc:docMk/>
            <pc:sldMk cId="1026337135" sldId="416"/>
            <ac:grpSpMk id="80" creationId="{A3039AED-CAF5-4631-A07F-85337C57C4FA}"/>
          </ac:grpSpMkLst>
        </pc:grpChg>
        <pc:grpChg chg="add mod">
          <ac:chgData name="Mark Ware" userId="79074874-acc3-4a36-ac27-0a846c2532c2" providerId="ADAL" clId="{F61D7A70-DCA6-4EFA-9EBC-400DAD915D93}" dt="2021-03-09T12:49:17.672" v="2997" actId="1076"/>
          <ac:grpSpMkLst>
            <pc:docMk/>
            <pc:sldMk cId="1026337135" sldId="416"/>
            <ac:grpSpMk id="83" creationId="{8E80DA1A-C277-4920-8819-CBE85F2D6AC4}"/>
          </ac:grpSpMkLst>
        </pc:grpChg>
        <pc:picChg chg="del">
          <ac:chgData name="Mark Ware" userId="79074874-acc3-4a36-ac27-0a846c2532c2" providerId="ADAL" clId="{F61D7A70-DCA6-4EFA-9EBC-400DAD915D93}" dt="2021-03-09T12:41:08.966" v="2778" actId="478"/>
          <ac:picMkLst>
            <pc:docMk/>
            <pc:sldMk cId="1026337135" sldId="416"/>
            <ac:picMk id="19" creationId="{5AF39CB2-8FEF-40DC-B731-27690F5E3BA8}"/>
          </ac:picMkLst>
        </pc:picChg>
        <pc:cxnChg chg="del">
          <ac:chgData name="Mark Ware" userId="79074874-acc3-4a36-ac27-0a846c2532c2" providerId="ADAL" clId="{F61D7A70-DCA6-4EFA-9EBC-400DAD915D93}" dt="2021-03-09T12:41:12.314" v="2779" actId="478"/>
          <ac:cxnSpMkLst>
            <pc:docMk/>
            <pc:sldMk cId="1026337135" sldId="416"/>
            <ac:cxnSpMk id="7" creationId="{41342E75-7358-473E-BEC4-30F2BFB4FE72}"/>
          </ac:cxnSpMkLst>
        </pc:cxnChg>
        <pc:cxnChg chg="del">
          <ac:chgData name="Mark Ware" userId="79074874-acc3-4a36-ac27-0a846c2532c2" providerId="ADAL" clId="{F61D7A70-DCA6-4EFA-9EBC-400DAD915D93}" dt="2021-03-09T12:41:08.966" v="2778" actId="478"/>
          <ac:cxnSpMkLst>
            <pc:docMk/>
            <pc:sldMk cId="1026337135" sldId="416"/>
            <ac:cxnSpMk id="15" creationId="{BDDA3727-C5D2-406A-A25A-BC92D8D0205B}"/>
          </ac:cxnSpMkLst>
        </pc:cxnChg>
        <pc:cxnChg chg="del">
          <ac:chgData name="Mark Ware" userId="79074874-acc3-4a36-ac27-0a846c2532c2" providerId="ADAL" clId="{F61D7A70-DCA6-4EFA-9EBC-400DAD915D93}" dt="2021-03-09T12:41:08.966" v="2778" actId="478"/>
          <ac:cxnSpMkLst>
            <pc:docMk/>
            <pc:sldMk cId="1026337135" sldId="416"/>
            <ac:cxnSpMk id="17" creationId="{766697EC-D239-46E9-ACB3-DDF38131F721}"/>
          </ac:cxnSpMkLst>
        </pc:cxnChg>
      </pc:sldChg>
      <pc:sldChg chg="add del">
        <pc:chgData name="Mark Ware" userId="79074874-acc3-4a36-ac27-0a846c2532c2" providerId="ADAL" clId="{F61D7A70-DCA6-4EFA-9EBC-400DAD915D93}" dt="2021-03-09T12:21:07.002" v="2503" actId="47"/>
        <pc:sldMkLst>
          <pc:docMk/>
          <pc:sldMk cId="3573546273" sldId="416"/>
        </pc:sldMkLst>
      </pc:sldChg>
      <pc:sldChg chg="add del">
        <pc:chgData name="Mark Ware" userId="79074874-acc3-4a36-ac27-0a846c2532c2" providerId="ADAL" clId="{F61D7A70-DCA6-4EFA-9EBC-400DAD915D93}" dt="2021-03-09T12:16:18.331" v="2408" actId="47"/>
        <pc:sldMkLst>
          <pc:docMk/>
          <pc:sldMk cId="978055628" sldId="417"/>
        </pc:sldMkLst>
      </pc:sldChg>
      <pc:sldChg chg="delSp modSp add mod addCm delCm">
        <pc:chgData name="Mark Ware" userId="79074874-acc3-4a36-ac27-0a846c2532c2" providerId="ADAL" clId="{F61D7A70-DCA6-4EFA-9EBC-400DAD915D93}" dt="2021-03-09T18:57:48.762" v="3621" actId="14100"/>
        <pc:sldMkLst>
          <pc:docMk/>
          <pc:sldMk cId="4012483615" sldId="417"/>
        </pc:sldMkLst>
        <pc:spChg chg="mod">
          <ac:chgData name="Mark Ware" userId="79074874-acc3-4a36-ac27-0a846c2532c2" providerId="ADAL" clId="{F61D7A70-DCA6-4EFA-9EBC-400DAD915D93}" dt="2021-03-09T12:55:28.061" v="3132" actId="20577"/>
          <ac:spMkLst>
            <pc:docMk/>
            <pc:sldMk cId="4012483615" sldId="417"/>
            <ac:spMk id="2" creationId="{A1455599-0259-4084-ACAF-8B2D9341A962}"/>
          </ac:spMkLst>
        </pc:spChg>
        <pc:spChg chg="mod">
          <ac:chgData name="Mark Ware" userId="79074874-acc3-4a36-ac27-0a846c2532c2" providerId="ADAL" clId="{F61D7A70-DCA6-4EFA-9EBC-400DAD915D93}" dt="2021-03-09T18:57:48.762" v="3621" actId="14100"/>
          <ac:spMkLst>
            <pc:docMk/>
            <pc:sldMk cId="4012483615" sldId="417"/>
            <ac:spMk id="8" creationId="{F9BF7027-C561-4DED-986D-8E12AD222A44}"/>
          </ac:spMkLst>
        </pc:spChg>
        <pc:spChg chg="del mod">
          <ac:chgData name="Mark Ware" userId="79074874-acc3-4a36-ac27-0a846c2532c2" providerId="ADAL" clId="{F61D7A70-DCA6-4EFA-9EBC-400DAD915D93}" dt="2021-03-09T12:57:34.359" v="3326" actId="478"/>
          <ac:spMkLst>
            <pc:docMk/>
            <pc:sldMk cId="4012483615" sldId="417"/>
            <ac:spMk id="14" creationId="{5981BFA2-7D9C-4A60-B399-DED5751D6A3E}"/>
          </ac:spMkLst>
        </pc:spChg>
        <pc:spChg chg="mod">
          <ac:chgData name="Mark Ware" userId="79074874-acc3-4a36-ac27-0a846c2532c2" providerId="ADAL" clId="{F61D7A70-DCA6-4EFA-9EBC-400DAD915D93}" dt="2021-03-09T12:59:32.977" v="3404" actId="20577"/>
          <ac:spMkLst>
            <pc:docMk/>
            <pc:sldMk cId="4012483615" sldId="417"/>
            <ac:spMk id="15" creationId="{F2F79F80-1625-4140-9129-CB2E44DF5C50}"/>
          </ac:spMkLst>
        </pc:spChg>
        <pc:picChg chg="del">
          <ac:chgData name="Mark Ware" userId="79074874-acc3-4a36-ac27-0a846c2532c2" providerId="ADAL" clId="{F61D7A70-DCA6-4EFA-9EBC-400DAD915D93}" dt="2021-03-09T12:55:42.862" v="3133" actId="478"/>
          <ac:picMkLst>
            <pc:docMk/>
            <pc:sldMk cId="4012483615" sldId="417"/>
            <ac:picMk id="16" creationId="{C4081C0D-4F01-46A1-96B2-8780C74A0D17}"/>
          </ac:picMkLst>
        </pc:picChg>
        <pc:picChg chg="del">
          <ac:chgData name="Mark Ware" userId="79074874-acc3-4a36-ac27-0a846c2532c2" providerId="ADAL" clId="{F61D7A70-DCA6-4EFA-9EBC-400DAD915D93}" dt="2021-03-09T12:55:44.623" v="3134" actId="478"/>
          <ac:picMkLst>
            <pc:docMk/>
            <pc:sldMk cId="4012483615" sldId="417"/>
            <ac:picMk id="2050" creationId="{2ECECD47-D00E-4205-8EA4-93EC81EB687A}"/>
          </ac:picMkLst>
        </pc:picChg>
      </pc:sldChg>
      <pc:sldChg chg="add del">
        <pc:chgData name="Mark Ware" userId="79074874-acc3-4a36-ac27-0a846c2532c2" providerId="ADAL" clId="{F61D7A70-DCA6-4EFA-9EBC-400DAD915D93}" dt="2021-03-09T12:56:27.348" v="3209" actId="47"/>
        <pc:sldMkLst>
          <pc:docMk/>
          <pc:sldMk cId="481583635" sldId="418"/>
        </pc:sldMkLst>
      </pc:sldChg>
      <pc:sldChg chg="addSp modSp new mod">
        <pc:chgData name="Mark Ware" userId="79074874-acc3-4a36-ac27-0a846c2532c2" providerId="ADAL" clId="{F61D7A70-DCA6-4EFA-9EBC-400DAD915D93}" dt="2021-03-09T13:07:40.325" v="3619" actId="20577"/>
        <pc:sldMkLst>
          <pc:docMk/>
          <pc:sldMk cId="2460677081" sldId="418"/>
        </pc:sldMkLst>
        <pc:spChg chg="mod">
          <ac:chgData name="Mark Ware" userId="79074874-acc3-4a36-ac27-0a846c2532c2" providerId="ADAL" clId="{F61D7A70-DCA6-4EFA-9EBC-400DAD915D93}" dt="2021-03-09T13:07:17.371" v="3596" actId="20577"/>
          <ac:spMkLst>
            <pc:docMk/>
            <pc:sldMk cId="2460677081" sldId="418"/>
            <ac:spMk id="2" creationId="{99F0F636-B945-4861-AE03-2AD5A8B89264}"/>
          </ac:spMkLst>
        </pc:spChg>
        <pc:spChg chg="mod">
          <ac:chgData name="Mark Ware" userId="79074874-acc3-4a36-ac27-0a846c2532c2" providerId="ADAL" clId="{F61D7A70-DCA6-4EFA-9EBC-400DAD915D93}" dt="2021-03-09T13:07:40.325" v="3619" actId="20577"/>
          <ac:spMkLst>
            <pc:docMk/>
            <pc:sldMk cId="2460677081" sldId="418"/>
            <ac:spMk id="3" creationId="{00F3176A-B35F-4351-A88E-3E8B745E2081}"/>
          </ac:spMkLst>
        </pc:spChg>
        <pc:spChg chg="add mod">
          <ac:chgData name="Mark Ware" userId="79074874-acc3-4a36-ac27-0a846c2532c2" providerId="ADAL" clId="{F61D7A70-DCA6-4EFA-9EBC-400DAD915D93}" dt="2021-03-09T13:06:39.532" v="3571" actId="571"/>
          <ac:spMkLst>
            <pc:docMk/>
            <pc:sldMk cId="2460677081" sldId="418"/>
            <ac:spMk id="5" creationId="{9F665BE1-A2FE-45CB-B044-939D090F2F56}"/>
          </ac:spMkLst>
        </pc:spChg>
        <pc:picChg chg="add mod">
          <ac:chgData name="Mark Ware" userId="79074874-acc3-4a36-ac27-0a846c2532c2" providerId="ADAL" clId="{F61D7A70-DCA6-4EFA-9EBC-400DAD915D93}" dt="2021-03-09T13:07:02.043" v="3574" actId="1076"/>
          <ac:picMkLst>
            <pc:docMk/>
            <pc:sldMk cId="2460677081" sldId="418"/>
            <ac:picMk id="4098" creationId="{938AE073-7A69-46C0-9D65-94AEDE2C0629}"/>
          </ac:picMkLst>
        </pc:picChg>
      </pc:sldChg>
    </pc:docChg>
  </pc:docChgLst>
  <pc:docChgLst>
    <pc:chgData name="Mark Ware" userId="79074874-acc3-4a36-ac27-0a846c2532c2" providerId="ADAL" clId="{170914B0-3F4F-4609-AD58-5D1B5F30F5D1}"/>
    <pc:docChg chg="modSld">
      <pc:chgData name="Mark Ware" userId="79074874-acc3-4a36-ac27-0a846c2532c2" providerId="ADAL" clId="{170914B0-3F4F-4609-AD58-5D1B5F30F5D1}" dt="2020-11-01T00:58:37.724" v="1" actId="20577"/>
      <pc:docMkLst>
        <pc:docMk/>
      </pc:docMkLst>
      <pc:sldChg chg="modSp mod">
        <pc:chgData name="Mark Ware" userId="79074874-acc3-4a36-ac27-0a846c2532c2" providerId="ADAL" clId="{170914B0-3F4F-4609-AD58-5D1B5F30F5D1}" dt="2020-11-01T00:58:37.724" v="1" actId="20577"/>
        <pc:sldMkLst>
          <pc:docMk/>
          <pc:sldMk cId="778657639" sldId="322"/>
        </pc:sldMkLst>
        <pc:spChg chg="mod">
          <ac:chgData name="Mark Ware" userId="79074874-acc3-4a36-ac27-0a846c2532c2" providerId="ADAL" clId="{170914B0-3F4F-4609-AD58-5D1B5F30F5D1}" dt="2020-11-01T00:58:37.724" v="1" actId="20577"/>
          <ac:spMkLst>
            <pc:docMk/>
            <pc:sldMk cId="778657639" sldId="3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C02D8-CC8B-42D5-8439-E56C3D319782}" type="datetimeFigureOut">
              <a:rPr lang="en-GB" smtClean="0"/>
              <a:pPr/>
              <a:t>9/3/21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1A7E-EFB0-4076-B8C2-2AB9C256C8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3600"/>
            <a:ext cx="4632325" cy="3475038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ADF71-0850-4E25-A849-8FA38562EA1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8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8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2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1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4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B1A7E-EFB0-4076-B8C2-2AB9C256C858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222-CBFE-491D-AEA5-86577CAA4D62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A227-3F67-47D9-8E88-C394ABF1F98C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9399-2528-4A6C-BBB8-24767596FFFF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74B3-D59A-419E-93D6-1B17B8186917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11B7-5F7D-4047-9DAC-541C05940367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169B-DED2-41B9-965E-C0E737AD623F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567-CAB0-4DE1-BC81-9F6B39DDAE6C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D112-3F24-4178-AE04-3BEA3628D459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6178-20C7-4A4B-9D3A-B797B8053687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CE94-9669-455D-A603-24C29F0E5C74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C6D-DD1E-4AD1-8E87-0E3827394F58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D265-C54A-4270-888C-0FA27036807D}" type="datetime1">
              <a:rPr lang="en-GB" smtClean="0"/>
              <a:pPr/>
              <a:t>9/3/21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E334-667F-4E20-B55C-2D9F7DF1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s.washington.edu/courses/cse403/07sp/assignments/estimationbasic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jYiuYtrpp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en.wikipedia.org/wiki/The_Wisdom_of_Crow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rgbClr val="6600CC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</a:rPr>
              <a:t>Project Management &amp;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Research Methodology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(IS4S706)</a:t>
            </a:r>
            <a:endParaRPr lang="en-GB" sz="4200" b="1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600" b="1" dirty="0">
                <a:solidFill>
                  <a:schemeClr val="tx1"/>
                </a:solidFill>
              </a:rPr>
              <a:t>Estimating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6EA46-D08B-4377-BE2E-9EF97A7201D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Over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n-GB" dirty="0"/>
              <a:t>If time, cost and resources are over estimated</a:t>
            </a:r>
          </a:p>
          <a:p>
            <a:pPr lvl="1"/>
            <a:r>
              <a:rPr lang="en-GB" dirty="0"/>
              <a:t>A bid to carry out work for external customer might be rejected due an excessively high estimate</a:t>
            </a:r>
          </a:p>
          <a:p>
            <a:pPr lvl="2"/>
            <a:r>
              <a:rPr lang="en-GB" dirty="0"/>
              <a:t>Failure due to estimated cost not being competitive</a:t>
            </a:r>
          </a:p>
          <a:p>
            <a:pPr lvl="1"/>
            <a:r>
              <a:rPr lang="en-GB" dirty="0"/>
              <a:t>Generous estimate may lead to lower productivity</a:t>
            </a:r>
          </a:p>
          <a:p>
            <a:pPr lvl="2"/>
            <a:r>
              <a:rPr lang="en-GB" dirty="0"/>
              <a:t>Parkinson’s Law (‘work expands to fill time available’)</a:t>
            </a:r>
          </a:p>
          <a:p>
            <a:pPr lvl="1"/>
            <a:r>
              <a:rPr lang="en-GB" dirty="0"/>
              <a:t>Excess time, resource and money could have been used more productively elsewhere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is not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3"/>
            <a:ext cx="8229600" cy="1080120"/>
          </a:xfrm>
        </p:spPr>
        <p:txBody>
          <a:bodyPr>
            <a:noAutofit/>
          </a:bodyPr>
          <a:lstStyle/>
          <a:p>
            <a:r>
              <a:rPr lang="en-GB" sz="2800" dirty="0"/>
              <a:t>Estimation required at the start of a project</a:t>
            </a:r>
          </a:p>
          <a:p>
            <a:pPr lvl="1"/>
            <a:r>
              <a:rPr lang="en-GB" sz="2400" dirty="0"/>
              <a:t>That’s the time at which we have the most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0471" y="2685882"/>
            <a:ext cx="4501538" cy="340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2852936"/>
            <a:ext cx="4176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cone of uncertainty (Barry Boehm, Software Engineering Economics, Prentice Hall, 1981)</a:t>
            </a:r>
          </a:p>
          <a:p>
            <a:pPr marL="252000" lvl="1">
              <a:spcAft>
                <a:spcPts val="600"/>
              </a:spcAft>
              <a:buFont typeface="Calibri" pitchFamily="34" charset="0"/>
              <a:buChar char="‒"/>
            </a:pPr>
            <a:r>
              <a:rPr lang="en-US" dirty="0"/>
              <a:t>Uncertainty greatest at the start</a:t>
            </a:r>
          </a:p>
          <a:p>
            <a:pPr marL="252000" lvl="1">
              <a:spcAft>
                <a:spcPts val="600"/>
              </a:spcAft>
              <a:buFont typeface="Calibri" pitchFamily="34" charset="0"/>
              <a:buChar char="‒"/>
            </a:pPr>
            <a:r>
              <a:rPr lang="en-US" dirty="0"/>
              <a:t>Variance of 4x to 0.25x in range</a:t>
            </a:r>
          </a:p>
          <a:p>
            <a:pPr marL="252000" lvl="1">
              <a:spcAft>
                <a:spcPts val="600"/>
              </a:spcAft>
              <a:buFont typeface="Calibri" pitchFamily="34" charset="0"/>
              <a:buChar char="‒"/>
            </a:pPr>
            <a:r>
              <a:rPr lang="en-US" dirty="0"/>
              <a:t>For example, a project estimated to last 1 year could actually take as long as 4 years or as short as 3 months</a:t>
            </a:r>
          </a:p>
          <a:p>
            <a:pPr marL="252000" lvl="1">
              <a:spcAft>
                <a:spcPts val="600"/>
              </a:spcAft>
              <a:buFont typeface="Calibri" pitchFamily="34" charset="0"/>
              <a:buChar char="‒"/>
            </a:pPr>
            <a:r>
              <a:rPr lang="en-GB" dirty="0"/>
              <a:t>As the project proceeds accuracy and detail will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Travelling home example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z="2400" smtClean="0"/>
              <a:pPr/>
              <a:t>12</a:t>
            </a:fld>
            <a:endParaRPr lang="en-GB" sz="24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3529" y="4889053"/>
            <a:ext cx="8229600" cy="199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B14E61-A68B-4590-82C1-122D13E4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It usually takes me an hour to get home by car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My quickest time to date is 45 minutes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My slowest time to date is over 5 hours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My estimate at the start of the journey will usually be wrong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An estimate 5 miles from home will usually be very accurate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B0D-F6B8-4246-97E2-E6BB8A6CA6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E8BE-7F23-4745-8DD0-5F28A491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estimates are as accurate as they possibly can be when putting project plan together</a:t>
            </a:r>
          </a:p>
          <a:p>
            <a:r>
              <a:rPr lang="en-GB" dirty="0"/>
              <a:t>However</a:t>
            </a:r>
          </a:p>
          <a:p>
            <a:pPr lvl="1"/>
            <a:r>
              <a:rPr lang="en-GB" dirty="0"/>
              <a:t>Revisit the project</a:t>
            </a:r>
          </a:p>
          <a:p>
            <a:pPr lvl="1"/>
            <a:r>
              <a:rPr lang="en-GB" dirty="0"/>
              <a:t>Contingency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BEA36-DA67-452F-BC6B-78627F9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4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Expert judgement</a:t>
            </a:r>
          </a:p>
          <a:p>
            <a:r>
              <a:rPr lang="en-GB" dirty="0"/>
              <a:t>Analogy</a:t>
            </a:r>
          </a:p>
          <a:p>
            <a:r>
              <a:rPr lang="en-GB" dirty="0"/>
              <a:t>Parametric approaches</a:t>
            </a:r>
          </a:p>
          <a:p>
            <a:r>
              <a:rPr lang="en-GB" dirty="0"/>
              <a:t>Scrum techniques</a:t>
            </a:r>
          </a:p>
          <a:p>
            <a:r>
              <a:rPr lang="en-GB" dirty="0"/>
              <a:t>3-Point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6EEEAAB-E473-49E5-B296-AE11AA15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91" y="1437978"/>
            <a:ext cx="1568018" cy="3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68BB95-EFC5-49FF-873D-9BA3A485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06862"/>
            <a:ext cx="18954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4BACD-6E38-40D8-B378-FE04EAFCBFAE}"/>
              </a:ext>
            </a:extLst>
          </p:cNvPr>
          <p:cNvSpPr/>
          <p:nvPr/>
        </p:nvSpPr>
        <p:spPr>
          <a:xfrm>
            <a:off x="6156176" y="4602183"/>
            <a:ext cx="26383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How many sweets </a:t>
            </a:r>
          </a:p>
          <a:p>
            <a:pPr lvl="1"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 the jar?</a:t>
            </a:r>
          </a:p>
        </p:txBody>
      </p:sp>
    </p:spTree>
    <p:extLst>
      <p:ext uri="{BB962C8B-B14F-4D97-AF65-F5344CB8AC3E}">
        <p14:creationId xmlns:p14="http://schemas.microsoft.com/office/powerpoint/2010/main" val="176592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Expert judgement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Ask somebody who is familiar with the tasks to be carried out, somebody who is an expert</a:t>
            </a:r>
          </a:p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Involves the people with the best experience of similar work in the past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What if the task is “new”, so no prior experience</a:t>
            </a:r>
          </a:p>
          <a:p>
            <a:pPr lvl="1"/>
            <a:r>
              <a:rPr lang="en-GB" dirty="0"/>
              <a:t>Experts can be prone to human error – e.g. they may underestimate in case a larger figure suggests they are less capable</a:t>
            </a:r>
          </a:p>
          <a:p>
            <a:pPr lvl="1"/>
            <a:r>
              <a:rPr lang="en-GB" dirty="0"/>
              <a:t>It can be difficult for project planner to evaluate the quality of somebody else’s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1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599-0259-4084-ACAF-8B2D934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long will it take 1 person to eat all the sweets? Expert.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5D5-CB8F-495F-BB2F-B054975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9604158-7D93-488B-86CD-59545822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643593"/>
            <a:ext cx="2304256" cy="48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F7027-C561-4DED-986D-8E12AD222A44}"/>
              </a:ext>
            </a:extLst>
          </p:cNvPr>
          <p:cNvSpPr txBox="1"/>
          <p:nvPr/>
        </p:nvSpPr>
        <p:spPr>
          <a:xfrm>
            <a:off x="4771829" y="196473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Physiologist: In my expert opinion, an average person could eat 1 cola cube every 2 minutes.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ECECD47-D00E-4205-8EA4-93EC81EB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91" y="3738313"/>
            <a:ext cx="265113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81BFA2-7D9C-4A60-B399-DED5751D6A3E}"/>
              </a:ext>
            </a:extLst>
          </p:cNvPr>
          <p:cNvSpPr txBox="1"/>
          <p:nvPr/>
        </p:nvSpPr>
        <p:spPr>
          <a:xfrm>
            <a:off x="6119664" y="391821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Shopkeeper: I sell sweets for a living. In my expert opinion,  there are 200 sweets in the jar.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79F80-1625-4140-9129-CB2E44DF5C50}"/>
              </a:ext>
            </a:extLst>
          </p:cNvPr>
          <p:cNvSpPr txBox="1"/>
          <p:nvPr/>
        </p:nvSpPr>
        <p:spPr>
          <a:xfrm>
            <a:off x="2987824" y="5954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Time = 200 x 2 minutes = 400 minutes</a:t>
            </a:r>
          </a:p>
        </p:txBody>
      </p:sp>
      <p:pic>
        <p:nvPicPr>
          <p:cNvPr id="16" name="Picture 15" descr="Businessman thinking">
            <a:extLst>
              <a:ext uri="{FF2B5EF4-FFF2-40B4-BE49-F238E27FC236}">
                <a16:creationId xmlns:a16="http://schemas.microsoft.com/office/drawing/2014/main" id="{C4081C0D-4F01-46A1-96B2-8780C74A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6076" y="1663469"/>
            <a:ext cx="53592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by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507288" cy="512127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What if no experts available?</a:t>
            </a:r>
          </a:p>
          <a:p>
            <a:r>
              <a:rPr lang="en-GB" dirty="0"/>
              <a:t>An alternative approach is the analogy (or comparative) approach</a:t>
            </a:r>
          </a:p>
          <a:p>
            <a:r>
              <a:rPr lang="en-GB" dirty="0"/>
              <a:t>Analogy approach involves</a:t>
            </a:r>
          </a:p>
          <a:p>
            <a:pPr lvl="1"/>
            <a:r>
              <a:rPr lang="en-GB" dirty="0"/>
              <a:t>Identify key characteristics of new project</a:t>
            </a:r>
          </a:p>
          <a:p>
            <a:pPr lvl="1"/>
            <a:r>
              <a:rPr lang="en-GB" dirty="0"/>
              <a:t>Search for previous project with similar characteristics (if no past project exists that matches new, it might be necessary to select parts of old projects that match parts of new)</a:t>
            </a:r>
          </a:p>
          <a:p>
            <a:pPr lvl="1"/>
            <a:r>
              <a:rPr lang="en-GB" dirty="0"/>
              <a:t>Use actual effort recorded for previous project as basis for estimating new one</a:t>
            </a:r>
          </a:p>
          <a:p>
            <a:pPr lvl="1"/>
            <a:r>
              <a:rPr lang="en-GB" dirty="0"/>
              <a:t>Identify key differences between the old and new project</a:t>
            </a:r>
          </a:p>
          <a:p>
            <a:pPr lvl="1"/>
            <a:r>
              <a:rPr lang="en-GB" dirty="0"/>
              <a:t>Adjust the base estimate to take account of these differences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599-0259-4084-ACAF-8B2D934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long will it take 1 person to eat all the sweets? Analogy.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5D5-CB8F-495F-BB2F-B054975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9604158-7D93-488B-86CD-59545822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643593"/>
            <a:ext cx="2304256" cy="48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F7027-C561-4DED-986D-8E12AD222A44}"/>
              </a:ext>
            </a:extLst>
          </p:cNvPr>
          <p:cNvSpPr txBox="1"/>
          <p:nvPr/>
        </p:nvSpPr>
        <p:spPr>
          <a:xfrm>
            <a:off x="3293729" y="151243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 of sweets have been eaten before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1BFA2-7D9C-4A60-B399-DED5751D6A3E}"/>
              </a:ext>
            </a:extLst>
          </p:cNvPr>
          <p:cNvSpPr txBox="1"/>
          <p:nvPr/>
        </p:nvSpPr>
        <p:spPr>
          <a:xfrm>
            <a:off x="3669028" y="306486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sized jar, different sweets – 4 people at all the sweets in 20 minutes.</a:t>
            </a:r>
          </a:p>
        </p:txBody>
      </p:sp>
      <p:pic>
        <p:nvPicPr>
          <p:cNvPr id="3074" name="Picture 2" descr="Image result for jars of sweets">
            <a:extLst>
              <a:ext uri="{FF2B5EF4-FFF2-40B4-BE49-F238E27FC236}">
                <a16:creationId xmlns:a16="http://schemas.microsoft.com/office/drawing/2014/main" id="{5142047F-7C89-4D76-99FC-AA9BA889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65" y="1876311"/>
            <a:ext cx="1629717" cy="21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ars of pinnaple cubes">
            <a:extLst>
              <a:ext uri="{FF2B5EF4-FFF2-40B4-BE49-F238E27FC236}">
                <a16:creationId xmlns:a16="http://schemas.microsoft.com/office/drawing/2014/main" id="{859B3378-C119-43AF-AC7B-92C2A20C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91" y="3526529"/>
            <a:ext cx="1359833" cy="13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73B56-59EB-44E4-9813-F52644B7F886}"/>
              </a:ext>
            </a:extLst>
          </p:cNvPr>
          <p:cNvSpPr txBox="1"/>
          <p:nvPr/>
        </p:nvSpPr>
        <p:spPr>
          <a:xfrm>
            <a:off x="5247226" y="4380911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sweets, different sized jar – 1 person ate the lot in 130 minutes !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0D4AF6-7BD9-4633-AEED-AA3D8215176C}"/>
              </a:ext>
            </a:extLst>
          </p:cNvPr>
          <p:cNvSpPr/>
          <p:nvPr/>
        </p:nvSpPr>
        <p:spPr>
          <a:xfrm>
            <a:off x="3480988" y="4350469"/>
            <a:ext cx="1091012" cy="21272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7DDA3-5240-4620-88E4-AAEFF9FE9591}"/>
              </a:ext>
            </a:extLst>
          </p:cNvPr>
          <p:cNvSpPr txBox="1"/>
          <p:nvPr/>
        </p:nvSpPr>
        <p:spPr>
          <a:xfrm>
            <a:off x="4747255" y="6008231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Time = 300 minutes</a:t>
            </a:r>
          </a:p>
        </p:txBody>
      </p:sp>
    </p:spTree>
    <p:extLst>
      <p:ext uri="{BB962C8B-B14F-4D97-AF65-F5344CB8AC3E}">
        <p14:creationId xmlns:p14="http://schemas.microsoft.com/office/powerpoint/2010/main" val="2241782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Parametric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data used as input a formula or computer program that subsequently produces an estimate. </a:t>
            </a:r>
          </a:p>
          <a:p>
            <a:r>
              <a:rPr lang="en-GB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Make use of a model derived using data from previous project</a:t>
            </a:r>
          </a:p>
          <a:p>
            <a:r>
              <a:rPr lang="en-GB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ses a statistical relationship between the historical data and other variables</a:t>
            </a:r>
          </a:p>
          <a:p>
            <a:r>
              <a:rPr lang="en-GB" sz="2800" dirty="0">
                <a:latin typeface="+mj-lt"/>
              </a:rPr>
              <a:t>Estimation is based on the value of certain parameters or variables</a:t>
            </a:r>
          </a:p>
          <a:p>
            <a:pPr lvl="1"/>
            <a:r>
              <a:rPr lang="en-GB" dirty="0">
                <a:latin typeface="+mj-lt"/>
              </a:rPr>
              <a:t>Size drivers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507288" cy="5121275"/>
          </a:xfrm>
        </p:spPr>
        <p:txBody>
          <a:bodyPr>
            <a:normAutofit/>
          </a:bodyPr>
          <a:lstStyle/>
          <a:p>
            <a:r>
              <a:rPr lang="en-GB" dirty="0"/>
              <a:t>What do we need to estimate?</a:t>
            </a:r>
          </a:p>
          <a:p>
            <a:pPr lvl="1">
              <a:defRPr/>
            </a:pPr>
            <a:r>
              <a:rPr lang="en-GB" dirty="0"/>
              <a:t>Time</a:t>
            </a:r>
          </a:p>
          <a:p>
            <a:pPr lvl="1">
              <a:defRPr/>
            </a:pPr>
            <a:r>
              <a:rPr lang="en-GB" dirty="0"/>
              <a:t>Cost</a:t>
            </a:r>
          </a:p>
          <a:p>
            <a:pPr lvl="1">
              <a:defRPr/>
            </a:pPr>
            <a:r>
              <a:rPr lang="en-GB" dirty="0"/>
              <a:t>Resources</a:t>
            </a:r>
          </a:p>
          <a:p>
            <a:r>
              <a:rPr lang="en-GB" dirty="0"/>
              <a:t>If you want to delve deeper</a:t>
            </a:r>
          </a:p>
          <a:p>
            <a:pPr lvl="1"/>
            <a:r>
              <a:rPr lang="en-GB" dirty="0">
                <a:hlinkClick r:id="rId2"/>
              </a:rPr>
              <a:t>http://courses.cs.washington.edu/courses/cse403/07sp/assignments/estimationbasics.pdf</a:t>
            </a:r>
            <a:endParaRPr lang="en-GB" dirty="0"/>
          </a:p>
          <a:p>
            <a:endParaRPr lang="en-GB" dirty="0"/>
          </a:p>
          <a:p>
            <a:pPr lvl="1">
              <a:defRPr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8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Function point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257801"/>
          </a:xfrm>
        </p:spPr>
        <p:txBody>
          <a:bodyPr>
            <a:noAutofit/>
          </a:bodyPr>
          <a:lstStyle/>
          <a:p>
            <a:r>
              <a:rPr lang="en-GB" sz="3000" b="1" dirty="0"/>
              <a:t>Function point analysis Mk II</a:t>
            </a:r>
          </a:p>
          <a:p>
            <a:pPr lvl="1"/>
            <a:r>
              <a:rPr lang="en-GB" sz="2400" dirty="0"/>
              <a:t>A measure of the functional size of a software application</a:t>
            </a:r>
          </a:p>
          <a:p>
            <a:pPr lvl="1"/>
            <a:r>
              <a:rPr lang="en-GB" sz="2400" dirty="0"/>
              <a:t>Count the </a:t>
            </a:r>
            <a:r>
              <a:rPr lang="en-GB" sz="2400" b="1" dirty="0"/>
              <a:t>inputs</a:t>
            </a:r>
            <a:r>
              <a:rPr lang="en-GB" sz="2400" dirty="0"/>
              <a:t>, </a:t>
            </a:r>
            <a:r>
              <a:rPr lang="en-GB" sz="2400" b="1" dirty="0"/>
              <a:t>outputs</a:t>
            </a:r>
            <a:r>
              <a:rPr lang="en-GB" sz="2400" dirty="0"/>
              <a:t> and </a:t>
            </a:r>
            <a:r>
              <a:rPr lang="en-GB" sz="2400" b="1" dirty="0"/>
              <a:t>data entities </a:t>
            </a:r>
            <a:r>
              <a:rPr lang="en-GB" sz="2400" dirty="0"/>
              <a:t>accessed</a:t>
            </a:r>
          </a:p>
          <a:p>
            <a:pPr lvl="1"/>
            <a:r>
              <a:rPr lang="en-GB" sz="2400" dirty="0"/>
              <a:t>Adjust the function points for technical complexity</a:t>
            </a:r>
          </a:p>
          <a:p>
            <a:pPr lvl="2"/>
            <a:r>
              <a:rPr lang="en-GB" sz="2000" dirty="0"/>
              <a:t>Weight the counts to take account of relative difficulty of implementing (e.g. output tends to be easier than input, since input requires error checking)</a:t>
            </a:r>
          </a:p>
          <a:p>
            <a:pPr lvl="2"/>
            <a:r>
              <a:rPr lang="en-GB" sz="2000" dirty="0"/>
              <a:t>In Mark II method, weightings are</a:t>
            </a:r>
          </a:p>
          <a:p>
            <a:pPr lvl="4"/>
            <a:r>
              <a:rPr lang="en-GB" dirty="0"/>
              <a:t>inputs  </a:t>
            </a:r>
            <a:r>
              <a:rPr lang="en-GB" b="1" dirty="0"/>
              <a:t>0.58</a:t>
            </a:r>
          </a:p>
          <a:p>
            <a:pPr lvl="4"/>
            <a:r>
              <a:rPr lang="en-GB" dirty="0"/>
              <a:t>outputs </a:t>
            </a:r>
            <a:r>
              <a:rPr lang="en-GB" b="1" dirty="0"/>
              <a:t>0.26</a:t>
            </a:r>
          </a:p>
          <a:p>
            <a:pPr lvl="4"/>
            <a:r>
              <a:rPr lang="en-GB" dirty="0"/>
              <a:t>entities accessed </a:t>
            </a:r>
            <a:r>
              <a:rPr lang="en-GB" b="1" dirty="0"/>
              <a:t>1.66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0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Function 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507288" cy="5121275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In a proposed E-Booking system there is a transaction that records the final payment made by a customer for a booking for which they have already paid a deposit</a:t>
            </a:r>
          </a:p>
          <a:p>
            <a:pPr lvl="1"/>
            <a:r>
              <a:rPr lang="en-GB" sz="2400" dirty="0"/>
              <a:t>There are </a:t>
            </a:r>
            <a:r>
              <a:rPr lang="en-GB" sz="2400" b="1" dirty="0"/>
              <a:t>2</a:t>
            </a:r>
            <a:r>
              <a:rPr lang="en-GB" sz="2400" dirty="0"/>
              <a:t> inputs for the payment</a:t>
            </a:r>
          </a:p>
          <a:p>
            <a:pPr lvl="2"/>
            <a:r>
              <a:rPr lang="en-GB" sz="2000" dirty="0"/>
              <a:t>Booking number</a:t>
            </a:r>
          </a:p>
          <a:p>
            <a:pPr lvl="2"/>
            <a:r>
              <a:rPr lang="en-GB" sz="2000" dirty="0"/>
              <a:t>Amount paid</a:t>
            </a:r>
          </a:p>
          <a:p>
            <a:pPr lvl="1"/>
            <a:r>
              <a:rPr lang="en-GB" sz="2400" dirty="0"/>
              <a:t>There are </a:t>
            </a:r>
            <a:r>
              <a:rPr lang="en-GB" sz="2400" b="1" dirty="0"/>
              <a:t>3</a:t>
            </a:r>
            <a:r>
              <a:rPr lang="en-GB" sz="2400" dirty="0"/>
              <a:t> possible outputs</a:t>
            </a:r>
          </a:p>
          <a:p>
            <a:pPr lvl="2"/>
            <a:r>
              <a:rPr lang="en-GB" sz="2000" dirty="0"/>
              <a:t>Payment reference number</a:t>
            </a:r>
          </a:p>
          <a:p>
            <a:pPr lvl="2"/>
            <a:r>
              <a:rPr lang="en-GB" sz="2000" dirty="0"/>
              <a:t>Customer name</a:t>
            </a:r>
          </a:p>
          <a:p>
            <a:pPr lvl="2"/>
            <a:r>
              <a:rPr lang="en-GB" sz="2000" dirty="0"/>
              <a:t>Error message</a:t>
            </a:r>
          </a:p>
          <a:p>
            <a:pPr lvl="1"/>
            <a:r>
              <a:rPr lang="en-GB" sz="2400" dirty="0"/>
              <a:t>There are </a:t>
            </a:r>
            <a:r>
              <a:rPr lang="en-GB" sz="2400" b="1" dirty="0"/>
              <a:t>2</a:t>
            </a:r>
            <a:r>
              <a:rPr lang="en-GB" sz="2400" dirty="0"/>
              <a:t> data entities</a:t>
            </a:r>
          </a:p>
          <a:p>
            <a:pPr lvl="2"/>
            <a:r>
              <a:rPr lang="en-GB" sz="2000" dirty="0"/>
              <a:t>Customer table</a:t>
            </a:r>
          </a:p>
          <a:p>
            <a:pPr lvl="2"/>
            <a:r>
              <a:rPr lang="en-GB" sz="2000" dirty="0"/>
              <a:t>Booking table</a:t>
            </a:r>
          </a:p>
          <a:p>
            <a:pPr lvl="1"/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2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7"/>
            <a:ext cx="8507288" cy="638881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The function point count (FPC) for this transaction is</a:t>
            </a:r>
          </a:p>
          <a:p>
            <a:pPr lvl="2">
              <a:buNone/>
            </a:pPr>
            <a:r>
              <a:rPr lang="en-GB" dirty="0"/>
              <a:t>(2 x 0.58) + (3 x 0.26) + (2 x 1.66) = 5.26</a:t>
            </a:r>
          </a:p>
          <a:p>
            <a:pPr lvl="1"/>
            <a:r>
              <a:rPr lang="en-GB" dirty="0"/>
              <a:t>What does 5.26 mean in this context?</a:t>
            </a:r>
          </a:p>
          <a:p>
            <a:pPr lvl="2"/>
            <a:r>
              <a:rPr lang="en-GB" dirty="0"/>
              <a:t>For a single transaction, not very useful</a:t>
            </a:r>
          </a:p>
          <a:p>
            <a:pPr lvl="2"/>
            <a:r>
              <a:rPr lang="en-GB" dirty="0"/>
              <a:t>But, if all the FPCs for the proposed system are added, it gives a useful measure of the size of a project</a:t>
            </a:r>
          </a:p>
          <a:p>
            <a:pPr lvl="2"/>
            <a:r>
              <a:rPr lang="en-GB" dirty="0"/>
              <a:t>Looking back at previous projects, we can work out how many function points are implemented per day on average (e.g. it may turn out to be 40)</a:t>
            </a:r>
          </a:p>
          <a:p>
            <a:pPr lvl="2"/>
            <a:r>
              <a:rPr lang="en-GB" dirty="0"/>
              <a:t>When new project is analysed, then it is possible to estimate number of days to complete</a:t>
            </a:r>
          </a:p>
          <a:p>
            <a:pPr lvl="3"/>
            <a:r>
              <a:rPr lang="en-GB" dirty="0"/>
              <a:t>(FPC total)/average FP per day</a:t>
            </a:r>
          </a:p>
          <a:p>
            <a:pPr lvl="3"/>
            <a:r>
              <a:rPr lang="en-GB" dirty="0"/>
              <a:t>So, a project with 2400 function points would take approx. 2400/40 = 60 days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5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AF39CB2-8FEF-40DC-B731-27690F5E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01" y="3419500"/>
            <a:ext cx="2424485" cy="155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55599-0259-4084-ACAF-8B2D934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long will it take 1 person to eat all the sweets? Parametric.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5D5-CB8F-495F-BB2F-B054975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9604158-7D93-488B-86CD-59545822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643593"/>
            <a:ext cx="2304256" cy="48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F7027-C561-4DED-986D-8E12AD222A44}"/>
              </a:ext>
            </a:extLst>
          </p:cNvPr>
          <p:cNvSpPr txBox="1"/>
          <p:nvPr/>
        </p:nvSpPr>
        <p:spPr>
          <a:xfrm>
            <a:off x="10725147" y="288475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 of sweets have been eaten before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1BFA2-7D9C-4A60-B399-DED5751D6A3E}"/>
              </a:ext>
            </a:extLst>
          </p:cNvPr>
          <p:cNvSpPr txBox="1"/>
          <p:nvPr/>
        </p:nvSpPr>
        <p:spPr>
          <a:xfrm>
            <a:off x="4284948" y="1902307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sweets =    </a:t>
            </a:r>
            <a:r>
              <a:rPr lang="en-GB" u="sng" dirty="0"/>
              <a:t>Volume of Jar</a:t>
            </a:r>
          </a:p>
          <a:p>
            <a:r>
              <a:rPr lang="en-GB" dirty="0"/>
              <a:t>                                   Volume of 1 sweet</a:t>
            </a:r>
          </a:p>
          <a:p>
            <a:endParaRPr lang="en-GB" dirty="0"/>
          </a:p>
          <a:p>
            <a:r>
              <a:rPr lang="en-GB" dirty="0"/>
              <a:t>Consumption rate = 1 sweet every 1.5 minutes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7DDA3-5240-4620-88E4-AAEFF9FE9591}"/>
              </a:ext>
            </a:extLst>
          </p:cNvPr>
          <p:cNvSpPr txBox="1"/>
          <p:nvPr/>
        </p:nvSpPr>
        <p:spPr>
          <a:xfrm>
            <a:off x="3293601" y="5474521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Time = </a:t>
            </a:r>
            <a:r>
              <a:rPr lang="en-GB" sz="2400" u="sng" dirty="0"/>
              <a:t>60 x 60 x 140   </a:t>
            </a:r>
            <a:r>
              <a:rPr lang="en-GB" sz="2400" dirty="0"/>
              <a:t>x   1.5 mins  = 437 mins</a:t>
            </a:r>
          </a:p>
          <a:p>
            <a:r>
              <a:rPr lang="en-GB" sz="2400" dirty="0"/>
              <a:t>               12 x 12 x 12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42E75-7358-473E-BEC4-30F2BFB4FE72}"/>
              </a:ext>
            </a:extLst>
          </p:cNvPr>
          <p:cNvCxnSpPr/>
          <p:nvPr/>
        </p:nvCxnSpPr>
        <p:spPr>
          <a:xfrm flipV="1">
            <a:off x="2483768" y="5445224"/>
            <a:ext cx="504056" cy="1032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DA3727-C5D2-406A-A25A-BC92D8D0205B}"/>
              </a:ext>
            </a:extLst>
          </p:cNvPr>
          <p:cNvCxnSpPr>
            <a:cxnSpLocks/>
          </p:cNvCxnSpPr>
          <p:nvPr/>
        </p:nvCxnSpPr>
        <p:spPr>
          <a:xfrm flipV="1">
            <a:off x="2483768" y="2276872"/>
            <a:ext cx="0" cy="4065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6697EC-D239-46E9-ACB3-DDF38131F721}"/>
              </a:ext>
            </a:extLst>
          </p:cNvPr>
          <p:cNvCxnSpPr>
            <a:cxnSpLocks/>
          </p:cNvCxnSpPr>
          <p:nvPr/>
        </p:nvCxnSpPr>
        <p:spPr>
          <a:xfrm>
            <a:off x="683568" y="6441013"/>
            <a:ext cx="1512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86D485-7CD7-4F4E-B79B-A6C052E49A33}"/>
              </a:ext>
            </a:extLst>
          </p:cNvPr>
          <p:cNvSpPr txBox="1"/>
          <p:nvPr/>
        </p:nvSpPr>
        <p:spPr>
          <a:xfrm>
            <a:off x="2506206" y="41962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417D3C-630F-431B-B6A5-662379600710}"/>
              </a:ext>
            </a:extLst>
          </p:cNvPr>
          <p:cNvSpPr txBox="1"/>
          <p:nvPr/>
        </p:nvSpPr>
        <p:spPr>
          <a:xfrm>
            <a:off x="1011844" y="63986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60mm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9A90-4C27-43F7-B935-8F3D02C3A4E8}"/>
              </a:ext>
            </a:extLst>
          </p:cNvPr>
          <p:cNvSpPr txBox="1"/>
          <p:nvPr/>
        </p:nvSpPr>
        <p:spPr>
          <a:xfrm rot="17837402">
            <a:off x="2457129" y="58547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60mm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12AD4-6D0E-4383-95AF-F039DC7C2409}"/>
              </a:ext>
            </a:extLst>
          </p:cNvPr>
          <p:cNvSpPr txBox="1"/>
          <p:nvPr/>
        </p:nvSpPr>
        <p:spPr>
          <a:xfrm>
            <a:off x="4295047" y="47287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12mm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48F73-1034-4EA6-B83B-E37C9587E190}"/>
              </a:ext>
            </a:extLst>
          </p:cNvPr>
          <p:cNvSpPr txBox="1"/>
          <p:nvPr/>
        </p:nvSpPr>
        <p:spPr>
          <a:xfrm rot="16200000">
            <a:off x="3676743" y="41962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12mm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383B66-26B3-406D-B486-B8893195F526}"/>
              </a:ext>
            </a:extLst>
          </p:cNvPr>
          <p:cNvSpPr txBox="1"/>
          <p:nvPr/>
        </p:nvSpPr>
        <p:spPr>
          <a:xfrm rot="17718177">
            <a:off x="4762800" y="438091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12mm</a:t>
            </a:r>
          </a:p>
        </p:txBody>
      </p:sp>
    </p:spTree>
    <p:extLst>
      <p:ext uri="{BB962C8B-B14F-4D97-AF65-F5344CB8AC3E}">
        <p14:creationId xmlns:p14="http://schemas.microsoft.com/office/powerpoint/2010/main" val="28701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166-9B47-4589-8CDF-F1A516BF0C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in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CD9E-FBFC-49FA-AFC0-76A946B5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000" dirty="0"/>
              <a:t>Scrum doesn't impose the use of estimation techniques.</a:t>
            </a:r>
          </a:p>
          <a:p>
            <a:r>
              <a:rPr lang="en-GB" sz="3000" dirty="0"/>
              <a:t>Important to</a:t>
            </a:r>
          </a:p>
          <a:p>
            <a:pPr lvl="1"/>
            <a:r>
              <a:rPr lang="en-GB" sz="3000" dirty="0"/>
              <a:t>Estimate how much work can be done in a Sprint</a:t>
            </a:r>
          </a:p>
          <a:p>
            <a:pPr lvl="1"/>
            <a:r>
              <a:rPr lang="en-GB" sz="3000" dirty="0"/>
              <a:t>Update estimate during Sprint</a:t>
            </a:r>
          </a:p>
          <a:p>
            <a:r>
              <a:rPr lang="en-GB" sz="3000" dirty="0"/>
              <a:t>Relative Story Point Estimation</a:t>
            </a:r>
          </a:p>
          <a:p>
            <a:pPr lvl="1"/>
            <a:r>
              <a:rPr lang="en-GB" sz="2600" dirty="0"/>
              <a:t>Numeric Sizing (1, 2, 3, 5…., 10)</a:t>
            </a:r>
          </a:p>
          <a:p>
            <a:pPr lvl="1"/>
            <a:r>
              <a:rPr lang="en-GB" sz="2600" dirty="0"/>
              <a:t>T-shirt sizes (</a:t>
            </a:r>
            <a:r>
              <a:rPr lang="pt-BR" sz="2600" dirty="0"/>
              <a:t>XS, S, M, L, XL XXL, XXXL)</a:t>
            </a:r>
            <a:endParaRPr lang="en-GB" sz="2600" dirty="0"/>
          </a:p>
          <a:p>
            <a:pPr lvl="1"/>
            <a:r>
              <a:rPr lang="en-GB" dirty="0"/>
              <a:t>Fibonacci Sequence (1, 2, 3, 5, 8, 13, 21 etc)</a:t>
            </a:r>
          </a:p>
          <a:p>
            <a:r>
              <a:rPr lang="en-GB" sz="3000" dirty="0"/>
              <a:t>Estimating</a:t>
            </a:r>
          </a:p>
          <a:p>
            <a:pPr lvl="1"/>
            <a:r>
              <a:rPr lang="en-GB" sz="2600" dirty="0"/>
              <a:t>Planning poker </a:t>
            </a:r>
          </a:p>
          <a:p>
            <a:pPr marL="457200" lvl="1" indent="0">
              <a:buNone/>
            </a:pPr>
            <a:r>
              <a:rPr lang="en-GB" sz="2600" dirty="0">
                <a:hlinkClick r:id="rId3"/>
              </a:rPr>
              <a:t>https://www.youtube.com/watch?v=_jYiuYtrpp8</a:t>
            </a:r>
            <a:r>
              <a:rPr lang="en-GB" sz="2600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DB62-56B9-45B6-A0E5-E5BF07E5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24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C307E-4AB1-4336-8D74-69575F5B91E2}"/>
              </a:ext>
            </a:extLst>
          </p:cNvPr>
          <p:cNvGrpSpPr/>
          <p:nvPr/>
        </p:nvGrpSpPr>
        <p:grpSpPr>
          <a:xfrm rot="19915330">
            <a:off x="6076859" y="4933764"/>
            <a:ext cx="518048" cy="648072"/>
            <a:chOff x="7229300" y="4941168"/>
            <a:chExt cx="518048" cy="6480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29E320-9695-4E3A-AAB8-EE718BC6D034}"/>
                </a:ext>
              </a:extLst>
            </p:cNvPr>
            <p:cNvSpPr/>
            <p:nvPr/>
          </p:nvSpPr>
          <p:spPr>
            <a:xfrm>
              <a:off x="7229300" y="4941168"/>
              <a:ext cx="518048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12406-C939-4C4A-91E3-356F4BB0383E}"/>
                </a:ext>
              </a:extLst>
            </p:cNvPr>
            <p:cNvSpPr txBox="1"/>
            <p:nvPr/>
          </p:nvSpPr>
          <p:spPr>
            <a:xfrm>
              <a:off x="7279292" y="5080538"/>
              <a:ext cx="4180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XS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5CD07-41E5-4698-BB0B-AE67C7348177}"/>
              </a:ext>
            </a:extLst>
          </p:cNvPr>
          <p:cNvGrpSpPr/>
          <p:nvPr/>
        </p:nvGrpSpPr>
        <p:grpSpPr>
          <a:xfrm rot="21300849">
            <a:off x="6481328" y="4837142"/>
            <a:ext cx="504056" cy="648072"/>
            <a:chOff x="7236296" y="4941168"/>
            <a:chExt cx="504056" cy="6480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EEC3D6-CDF9-471E-8026-EE58F60C4072}"/>
                </a:ext>
              </a:extLst>
            </p:cNvPr>
            <p:cNvSpPr/>
            <p:nvPr/>
          </p:nvSpPr>
          <p:spPr>
            <a:xfrm>
              <a:off x="7236296" y="4941168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7ADDE2-807C-4BD8-86F1-2A9736C0B73A}"/>
                </a:ext>
              </a:extLst>
            </p:cNvPr>
            <p:cNvSpPr txBox="1"/>
            <p:nvPr/>
          </p:nvSpPr>
          <p:spPr>
            <a:xfrm>
              <a:off x="7284101" y="5080538"/>
              <a:ext cx="343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 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867433-388D-4A0F-A540-683BD70C16BB}"/>
              </a:ext>
            </a:extLst>
          </p:cNvPr>
          <p:cNvGrpSpPr/>
          <p:nvPr/>
        </p:nvGrpSpPr>
        <p:grpSpPr>
          <a:xfrm rot="792576">
            <a:off x="6861796" y="4872706"/>
            <a:ext cx="504056" cy="648072"/>
            <a:chOff x="7236296" y="4941168"/>
            <a:chExt cx="504056" cy="6480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D63E29-A49A-4E3E-96C6-2B54E06201E3}"/>
                </a:ext>
              </a:extLst>
            </p:cNvPr>
            <p:cNvSpPr/>
            <p:nvPr/>
          </p:nvSpPr>
          <p:spPr>
            <a:xfrm>
              <a:off x="7236296" y="4941168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072443-66D3-4621-B02A-19CA94251A72}"/>
                </a:ext>
              </a:extLst>
            </p:cNvPr>
            <p:cNvSpPr txBox="1"/>
            <p:nvPr/>
          </p:nvSpPr>
          <p:spPr>
            <a:xfrm>
              <a:off x="7281697" y="5080538"/>
              <a:ext cx="3866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407501-95D5-4FAD-B3E1-E52D1BF30AE5}"/>
              </a:ext>
            </a:extLst>
          </p:cNvPr>
          <p:cNvGrpSpPr/>
          <p:nvPr/>
        </p:nvGrpSpPr>
        <p:grpSpPr>
          <a:xfrm rot="1945457">
            <a:off x="7164717" y="5024587"/>
            <a:ext cx="504056" cy="648072"/>
            <a:chOff x="7236296" y="4941168"/>
            <a:chExt cx="504056" cy="6480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BDCBB48-F4CE-4A9A-A5AE-A710818541D6}"/>
                </a:ext>
              </a:extLst>
            </p:cNvPr>
            <p:cNvSpPr/>
            <p:nvPr/>
          </p:nvSpPr>
          <p:spPr>
            <a:xfrm>
              <a:off x="7236296" y="4941168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DF701-D69F-4AD4-B12D-7F57F72B1DA3}"/>
                </a:ext>
              </a:extLst>
            </p:cNvPr>
            <p:cNvSpPr txBox="1"/>
            <p:nvPr/>
          </p:nvSpPr>
          <p:spPr>
            <a:xfrm>
              <a:off x="7284101" y="5080538"/>
              <a:ext cx="3353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 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14597-178B-493F-B1C9-A1129D284D73}"/>
              </a:ext>
            </a:extLst>
          </p:cNvPr>
          <p:cNvGrpSpPr/>
          <p:nvPr/>
        </p:nvGrpSpPr>
        <p:grpSpPr>
          <a:xfrm rot="3791423">
            <a:off x="7429783" y="5309663"/>
            <a:ext cx="504056" cy="648072"/>
            <a:chOff x="7236296" y="4941168"/>
            <a:chExt cx="504056" cy="6480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F835542-222D-400F-AABE-16FC93083685}"/>
                </a:ext>
              </a:extLst>
            </p:cNvPr>
            <p:cNvSpPr/>
            <p:nvPr/>
          </p:nvSpPr>
          <p:spPr>
            <a:xfrm>
              <a:off x="7236296" y="4941168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E74E8E-AE6F-47E3-9532-C04C58F168A0}"/>
                </a:ext>
              </a:extLst>
            </p:cNvPr>
            <p:cNvSpPr txBox="1"/>
            <p:nvPr/>
          </p:nvSpPr>
          <p:spPr>
            <a:xfrm>
              <a:off x="7280895" y="5080538"/>
              <a:ext cx="4090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XL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5614D-5898-4F60-A0D0-FCB01D13305B}"/>
              </a:ext>
            </a:extLst>
          </p:cNvPr>
          <p:cNvGrpSpPr/>
          <p:nvPr/>
        </p:nvGrpSpPr>
        <p:grpSpPr>
          <a:xfrm rot="1546066">
            <a:off x="7446902" y="5791499"/>
            <a:ext cx="648072" cy="504056"/>
            <a:chOff x="8326897" y="5849540"/>
            <a:chExt cx="648072" cy="5040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1C10937-BD40-4E84-AF2D-5809ED4F3C0B}"/>
                </a:ext>
              </a:extLst>
            </p:cNvPr>
            <p:cNvSpPr/>
            <p:nvPr/>
          </p:nvSpPr>
          <p:spPr>
            <a:xfrm rot="3791423">
              <a:off x="8398905" y="5777532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50982-30D1-4D26-82D5-68A92090A61E}"/>
                </a:ext>
              </a:extLst>
            </p:cNvPr>
            <p:cNvSpPr txBox="1"/>
            <p:nvPr/>
          </p:nvSpPr>
          <p:spPr>
            <a:xfrm rot="3791423">
              <a:off x="8420241" y="5945103"/>
              <a:ext cx="4587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</a:rPr>
                <a:t>XXL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7A9A57-9835-441B-B520-90DD6EDD7431}"/>
              </a:ext>
            </a:extLst>
          </p:cNvPr>
          <p:cNvGrpSpPr/>
          <p:nvPr/>
        </p:nvGrpSpPr>
        <p:grpSpPr>
          <a:xfrm rot="2947619">
            <a:off x="7288816" y="6195187"/>
            <a:ext cx="648072" cy="507236"/>
            <a:chOff x="8326897" y="5846360"/>
            <a:chExt cx="648072" cy="50723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B8C943A-7938-4A9E-A41C-10250097A4FA}"/>
                </a:ext>
              </a:extLst>
            </p:cNvPr>
            <p:cNvSpPr/>
            <p:nvPr/>
          </p:nvSpPr>
          <p:spPr>
            <a:xfrm rot="3791423">
              <a:off x="8398905" y="5777532"/>
              <a:ext cx="504056" cy="6480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5B6675-E0B9-4E64-A28E-180DC90BBEFD}"/>
                </a:ext>
              </a:extLst>
            </p:cNvPr>
            <p:cNvSpPr txBox="1"/>
            <p:nvPr/>
          </p:nvSpPr>
          <p:spPr>
            <a:xfrm rot="3791423">
              <a:off x="8396997" y="5960494"/>
              <a:ext cx="50526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XXXL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18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599-0259-4084-ACAF-8B2D934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long will it take 1 person to eat all the sweets? Poker.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5D5-CB8F-495F-BB2F-B054975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9604158-7D93-488B-86CD-59545822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643593"/>
            <a:ext cx="2304256" cy="48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77DDA3-5240-4620-88E4-AAEFF9FE9591}"/>
              </a:ext>
            </a:extLst>
          </p:cNvPr>
          <p:cNvSpPr txBox="1"/>
          <p:nvPr/>
        </p:nvSpPr>
        <p:spPr>
          <a:xfrm>
            <a:off x="5838544" y="624533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Time = 377 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B584F-7293-49F8-8E26-493547B3DF9C}"/>
              </a:ext>
            </a:extLst>
          </p:cNvPr>
          <p:cNvSpPr txBox="1"/>
          <p:nvPr/>
        </p:nvSpPr>
        <p:spPr>
          <a:xfrm>
            <a:off x="2692980" y="2136338"/>
            <a:ext cx="12533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Estimator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Estimator 2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Estimator 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Estimator 4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Estimator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D7E1E8-7021-4A4F-8365-E52EEE802103}"/>
              </a:ext>
            </a:extLst>
          </p:cNvPr>
          <p:cNvGrpSpPr/>
          <p:nvPr/>
        </p:nvGrpSpPr>
        <p:grpSpPr>
          <a:xfrm>
            <a:off x="3896812" y="2823806"/>
            <a:ext cx="721458" cy="708792"/>
            <a:chOff x="4029074" y="2895002"/>
            <a:chExt cx="721458" cy="7087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4510B0-60B3-45A5-8868-660E09CB8879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7F05BB-B8F4-4A01-8B3B-89FE98E5EE56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19B84A-17C2-4B38-8CD0-B7A8623730FD}"/>
              </a:ext>
            </a:extLst>
          </p:cNvPr>
          <p:cNvGrpSpPr/>
          <p:nvPr/>
        </p:nvGrpSpPr>
        <p:grpSpPr>
          <a:xfrm>
            <a:off x="3896812" y="3628601"/>
            <a:ext cx="721458" cy="708792"/>
            <a:chOff x="4029074" y="2895002"/>
            <a:chExt cx="721458" cy="70879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3972D32-A19C-4CA2-8C3C-FE9C7AA7F5AB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6FBBFE-7E47-4463-BFB8-174A3F50EFD8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E4B7B9-70CD-4B01-B73D-B28DD889D620}"/>
              </a:ext>
            </a:extLst>
          </p:cNvPr>
          <p:cNvGrpSpPr/>
          <p:nvPr/>
        </p:nvGrpSpPr>
        <p:grpSpPr>
          <a:xfrm>
            <a:off x="3896812" y="4437112"/>
            <a:ext cx="721458" cy="708792"/>
            <a:chOff x="4029074" y="2895002"/>
            <a:chExt cx="721458" cy="7087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8EAFC-0CF5-40AF-A705-7AF2B4C6D7DF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4286ED-3850-4B91-BC97-4FFBB004825D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233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5A99F4-0B45-4F86-8272-77ABAD730FA9}"/>
              </a:ext>
            </a:extLst>
          </p:cNvPr>
          <p:cNvGrpSpPr/>
          <p:nvPr/>
        </p:nvGrpSpPr>
        <p:grpSpPr>
          <a:xfrm>
            <a:off x="3896812" y="5286910"/>
            <a:ext cx="721458" cy="708792"/>
            <a:chOff x="4029074" y="2895002"/>
            <a:chExt cx="721458" cy="7087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73634B0-DD03-4992-BFC3-B36B4140EFE2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D1B5A3-D7EA-4E1D-A98C-13BC5D1C6E11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610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F5A4B4-DD3E-43A5-8E60-6561E1DC90A3}"/>
              </a:ext>
            </a:extLst>
          </p:cNvPr>
          <p:cNvGrpSpPr/>
          <p:nvPr/>
        </p:nvGrpSpPr>
        <p:grpSpPr>
          <a:xfrm>
            <a:off x="3896812" y="1980510"/>
            <a:ext cx="721458" cy="708792"/>
            <a:chOff x="4029074" y="2895002"/>
            <a:chExt cx="721458" cy="70879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5C74C-A8B8-4178-AD37-8649C5BAE7E5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261E00-329F-40FF-8584-BC0F9427BE84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144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223C504-21E7-43E3-816D-7C5105A4CDC6}"/>
              </a:ext>
            </a:extLst>
          </p:cNvPr>
          <p:cNvGrpSpPr/>
          <p:nvPr/>
        </p:nvGrpSpPr>
        <p:grpSpPr>
          <a:xfrm>
            <a:off x="4891618" y="2823806"/>
            <a:ext cx="721458" cy="708792"/>
            <a:chOff x="4029074" y="2895002"/>
            <a:chExt cx="721458" cy="70879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CF0C94C-22BD-47F2-B223-8B46E095B39B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122F19-B481-43F7-B539-B0F0BFAA169B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F8DB14-DA18-44D4-AF59-913572B69DD6}"/>
              </a:ext>
            </a:extLst>
          </p:cNvPr>
          <p:cNvGrpSpPr/>
          <p:nvPr/>
        </p:nvGrpSpPr>
        <p:grpSpPr>
          <a:xfrm>
            <a:off x="4891618" y="3628601"/>
            <a:ext cx="721458" cy="708792"/>
            <a:chOff x="4029074" y="2895002"/>
            <a:chExt cx="721458" cy="70879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1DE74FC-90F3-4E84-AC1A-7819A33A8E99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8814B8-1CA2-4907-8A2C-2BCA48B90EB4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AF6AF2-AD2F-4EF1-A84A-FDA99E7E251A}"/>
              </a:ext>
            </a:extLst>
          </p:cNvPr>
          <p:cNvGrpSpPr/>
          <p:nvPr/>
        </p:nvGrpSpPr>
        <p:grpSpPr>
          <a:xfrm>
            <a:off x="4891618" y="4437112"/>
            <a:ext cx="721458" cy="708792"/>
            <a:chOff x="4029074" y="2895002"/>
            <a:chExt cx="721458" cy="70879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87FD2DC-3D72-4595-AC5E-B2CB55EDD857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76A166-BFCF-4695-9751-F2FD125803B6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233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25B6D7-F6F4-4F9F-9473-35CAF86B7731}"/>
              </a:ext>
            </a:extLst>
          </p:cNvPr>
          <p:cNvGrpSpPr/>
          <p:nvPr/>
        </p:nvGrpSpPr>
        <p:grpSpPr>
          <a:xfrm>
            <a:off x="4891618" y="5286910"/>
            <a:ext cx="721458" cy="708792"/>
            <a:chOff x="4029074" y="2895002"/>
            <a:chExt cx="721458" cy="7087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64CF2A6-9B49-4772-8D44-97CA4B14CF8C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F184F4-EAD9-4D89-88DE-1D955A37B804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19B9731-98AA-450B-8312-03C4F8C6B561}"/>
              </a:ext>
            </a:extLst>
          </p:cNvPr>
          <p:cNvGrpSpPr/>
          <p:nvPr/>
        </p:nvGrpSpPr>
        <p:grpSpPr>
          <a:xfrm>
            <a:off x="4891618" y="1980510"/>
            <a:ext cx="721458" cy="708792"/>
            <a:chOff x="4029074" y="2895002"/>
            <a:chExt cx="721458" cy="7087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7EE4ECD-91B3-4F6E-B6DE-8BA349B9BD11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B0205B-F505-49BF-AD0E-C47F9C8E2E0C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233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85E5B0-8496-4F4B-BD89-137D71AC0481}"/>
              </a:ext>
            </a:extLst>
          </p:cNvPr>
          <p:cNvGrpSpPr/>
          <p:nvPr/>
        </p:nvGrpSpPr>
        <p:grpSpPr>
          <a:xfrm>
            <a:off x="5838544" y="2823806"/>
            <a:ext cx="721458" cy="708792"/>
            <a:chOff x="4029074" y="2895002"/>
            <a:chExt cx="721458" cy="70879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4AB16CA-8BF4-4C55-8ABC-2B544DD6E1CB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1C793E-7192-4597-9D85-7C83D033D4CC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C21E85-CEA2-4F66-881E-3DD89D38AE87}"/>
              </a:ext>
            </a:extLst>
          </p:cNvPr>
          <p:cNvGrpSpPr/>
          <p:nvPr/>
        </p:nvGrpSpPr>
        <p:grpSpPr>
          <a:xfrm>
            <a:off x="5838544" y="3628601"/>
            <a:ext cx="721458" cy="708792"/>
            <a:chOff x="4029074" y="2895002"/>
            <a:chExt cx="721458" cy="70879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1D502F-F345-4C8D-BC79-089C3903F937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9E3C78-D4B4-43CF-9A94-4DABAF9E79A8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A37154-68CC-4A48-BD61-29A8C9900D69}"/>
              </a:ext>
            </a:extLst>
          </p:cNvPr>
          <p:cNvGrpSpPr/>
          <p:nvPr/>
        </p:nvGrpSpPr>
        <p:grpSpPr>
          <a:xfrm>
            <a:off x="5838544" y="4437112"/>
            <a:ext cx="721458" cy="708792"/>
            <a:chOff x="4029074" y="2895002"/>
            <a:chExt cx="721458" cy="70879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741B032-2BB0-4E62-8C50-C38F0D49E0F9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74BFA4-1ADC-415B-B7BF-257897B10A24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039AED-CAF5-4631-A07F-85337C57C4FA}"/>
              </a:ext>
            </a:extLst>
          </p:cNvPr>
          <p:cNvGrpSpPr/>
          <p:nvPr/>
        </p:nvGrpSpPr>
        <p:grpSpPr>
          <a:xfrm>
            <a:off x="5838544" y="5286910"/>
            <a:ext cx="721458" cy="708792"/>
            <a:chOff x="4029074" y="2895002"/>
            <a:chExt cx="721458" cy="70879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BD649C5-204C-44D3-BE38-ECB0CC4DF722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DCA47D-ACC6-4659-AD95-AF1AE4101108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E80DA1A-C277-4920-8819-CBE85F2D6AC4}"/>
              </a:ext>
            </a:extLst>
          </p:cNvPr>
          <p:cNvGrpSpPr/>
          <p:nvPr/>
        </p:nvGrpSpPr>
        <p:grpSpPr>
          <a:xfrm>
            <a:off x="5838544" y="1980510"/>
            <a:ext cx="721458" cy="708792"/>
            <a:chOff x="4029074" y="2895002"/>
            <a:chExt cx="721458" cy="70879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FB3F33B-11CB-43D3-BF8B-EDB309F464A2}"/>
                </a:ext>
              </a:extLst>
            </p:cNvPr>
            <p:cNvSpPr/>
            <p:nvPr/>
          </p:nvSpPr>
          <p:spPr>
            <a:xfrm>
              <a:off x="4029074" y="2895002"/>
              <a:ext cx="635721" cy="7087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305BB7-E7B3-4B63-9F43-3E21E2946840}"/>
                </a:ext>
              </a:extLst>
            </p:cNvPr>
            <p:cNvSpPr txBox="1"/>
            <p:nvPr/>
          </p:nvSpPr>
          <p:spPr>
            <a:xfrm>
              <a:off x="4031305" y="3064732"/>
              <a:ext cx="71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377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3B895-2B7F-4E19-B03A-C380DAFE12E1}"/>
              </a:ext>
            </a:extLst>
          </p:cNvPr>
          <p:cNvSpPr txBox="1"/>
          <p:nvPr/>
        </p:nvSpPr>
        <p:spPr>
          <a:xfrm>
            <a:off x="3794500" y="1554203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7B6199-BC68-4274-B04B-E8BD47AED558}"/>
              </a:ext>
            </a:extLst>
          </p:cNvPr>
          <p:cNvSpPr txBox="1"/>
          <p:nvPr/>
        </p:nvSpPr>
        <p:spPr>
          <a:xfrm>
            <a:off x="4748130" y="1537206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EE5C4B-7491-4C1A-8CDB-9CD6BA71BCA5}"/>
              </a:ext>
            </a:extLst>
          </p:cNvPr>
          <p:cNvSpPr txBox="1"/>
          <p:nvPr/>
        </p:nvSpPr>
        <p:spPr>
          <a:xfrm>
            <a:off x="5701760" y="1558644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Round3</a:t>
            </a:r>
          </a:p>
        </p:txBody>
      </p:sp>
    </p:spTree>
    <p:extLst>
      <p:ext uri="{BB962C8B-B14F-4D97-AF65-F5344CB8AC3E}">
        <p14:creationId xmlns:p14="http://schemas.microsoft.com/office/powerpoint/2010/main" val="102633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Three-point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Three estimates</a:t>
            </a:r>
          </a:p>
          <a:p>
            <a:pPr lvl="1"/>
            <a:r>
              <a:rPr lang="en-GB" sz="2000" dirty="0"/>
              <a:t>Most likely</a:t>
            </a:r>
          </a:p>
          <a:p>
            <a:pPr lvl="1"/>
            <a:r>
              <a:rPr lang="en-GB" sz="2000" dirty="0"/>
              <a:t>Optimistic</a:t>
            </a:r>
          </a:p>
          <a:p>
            <a:pPr lvl="1"/>
            <a:r>
              <a:rPr lang="en-GB" sz="2000" dirty="0"/>
              <a:t>Pessimistic</a:t>
            </a:r>
          </a:p>
          <a:p>
            <a:r>
              <a:rPr lang="en-GB" sz="2400" dirty="0"/>
              <a:t>Use the </a:t>
            </a:r>
            <a:r>
              <a:rPr lang="en-GB" sz="2400" b="1" dirty="0"/>
              <a:t>average</a:t>
            </a:r>
          </a:p>
          <a:p>
            <a:r>
              <a:rPr lang="en-GB" sz="2400" dirty="0"/>
              <a:t>Triangular</a:t>
            </a:r>
          </a:p>
          <a:p>
            <a:pPr lvl="1"/>
            <a:r>
              <a:rPr lang="en-GB" sz="2000" dirty="0"/>
              <a:t>Estimate =</a:t>
            </a:r>
          </a:p>
          <a:p>
            <a:pPr lvl="1"/>
            <a:endParaRPr lang="en-GB" sz="2000" dirty="0"/>
          </a:p>
          <a:p>
            <a:r>
              <a:rPr lang="en-GB" sz="2400" dirty="0"/>
              <a:t>O = 5, ML = 10, P = 22</a:t>
            </a:r>
          </a:p>
          <a:p>
            <a:endParaRPr lang="en-GB" sz="2400" dirty="0"/>
          </a:p>
          <a:p>
            <a:pPr lvl="1"/>
            <a:r>
              <a:rPr lang="en-GB" sz="2000" dirty="0"/>
              <a:t>Estimate =                         = 12.33    </a:t>
            </a:r>
          </a:p>
          <a:p>
            <a:pPr lvl="1"/>
            <a:endParaRPr lang="en-GB" sz="2000" dirty="0"/>
          </a:p>
          <a:p>
            <a:pPr marL="1828800" lvl="4" indent="0">
              <a:buNone/>
            </a:pPr>
            <a:endParaRPr lang="en-GB" sz="1200" dirty="0"/>
          </a:p>
          <a:p>
            <a:endParaRPr lang="en-GB" sz="2400" dirty="0"/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34E11-2C75-4110-966F-C5B4858980E9}"/>
              </a:ext>
            </a:extLst>
          </p:cNvPr>
          <p:cNvGrpSpPr/>
          <p:nvPr/>
        </p:nvGrpSpPr>
        <p:grpSpPr>
          <a:xfrm>
            <a:off x="2460541" y="3933056"/>
            <a:ext cx="3722558" cy="705437"/>
            <a:chOff x="3741959" y="3928316"/>
            <a:chExt cx="3722558" cy="70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6BCC11-C484-4653-A8C0-2495FC2AFF45}"/>
                </a:ext>
              </a:extLst>
            </p:cNvPr>
            <p:cNvSpPr txBox="1"/>
            <p:nvPr/>
          </p:nvSpPr>
          <p:spPr>
            <a:xfrm>
              <a:off x="3741959" y="3928316"/>
              <a:ext cx="3722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GB" dirty="0"/>
                <a:t>Optimistic + Most Likely + Pessimistic</a:t>
              </a:r>
            </a:p>
            <a:p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95C391-C214-4529-8B9C-8DF2D7ED296C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3741959" y="4251482"/>
              <a:ext cx="37225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7C04F3-2FB3-4D4F-B127-B745185EBC1A}"/>
                </a:ext>
              </a:extLst>
            </p:cNvPr>
            <p:cNvSpPr txBox="1"/>
            <p:nvPr/>
          </p:nvSpPr>
          <p:spPr>
            <a:xfrm>
              <a:off x="5486602" y="4264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BCF3BE-9DFF-4517-8C2A-0CE4CBDF8127}"/>
              </a:ext>
            </a:extLst>
          </p:cNvPr>
          <p:cNvGrpSpPr/>
          <p:nvPr/>
        </p:nvGrpSpPr>
        <p:grpSpPr>
          <a:xfrm>
            <a:off x="2529725" y="5528033"/>
            <a:ext cx="1212191" cy="713224"/>
            <a:chOff x="3591115" y="4158903"/>
            <a:chExt cx="1212191" cy="7132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84AF9-6805-40DD-9B2B-B5D7C9412020}"/>
                </a:ext>
              </a:extLst>
            </p:cNvPr>
            <p:cNvSpPr txBox="1"/>
            <p:nvPr/>
          </p:nvSpPr>
          <p:spPr>
            <a:xfrm>
              <a:off x="3591115" y="4158903"/>
              <a:ext cx="1212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GB" dirty="0"/>
                <a:t>5 + 10 + 22</a:t>
              </a:r>
            </a:p>
            <a:p>
              <a:endParaRPr lang="en-GB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9E4F4F-F33E-402C-BEB5-9D85C91616D1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3591115" y="4482069"/>
              <a:ext cx="12121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D7E426-EC61-4F43-81BA-F1D86B65FD1F}"/>
                </a:ext>
              </a:extLst>
            </p:cNvPr>
            <p:cNvSpPr txBox="1"/>
            <p:nvPr/>
          </p:nvSpPr>
          <p:spPr>
            <a:xfrm>
              <a:off x="4046367" y="4502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37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2800" b="1" dirty="0">
                <a:solidFill>
                  <a:schemeClr val="bg1"/>
                </a:solidFill>
              </a:rPr>
              <a:t>PERT</a:t>
            </a:r>
            <a:br>
              <a:rPr lang="en-GB" sz="2800" b="1" dirty="0">
                <a:solidFill>
                  <a:schemeClr val="bg1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(Program Evaluation and Review Technique)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PERT / Beta distribution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Optimistic and Pessimistic less likely than Most likely</a:t>
            </a:r>
          </a:p>
          <a:p>
            <a:endParaRPr lang="en-GB" sz="2400" dirty="0"/>
          </a:p>
          <a:p>
            <a:r>
              <a:rPr lang="en-GB" sz="2400" dirty="0"/>
              <a:t>Estimate =</a:t>
            </a:r>
          </a:p>
          <a:p>
            <a:endParaRPr lang="en-GB" sz="2400" dirty="0"/>
          </a:p>
          <a:p>
            <a:r>
              <a:rPr lang="en-GB" sz="2400" dirty="0"/>
              <a:t>O = 5, ML = 10, P = 22</a:t>
            </a:r>
          </a:p>
          <a:p>
            <a:endParaRPr lang="en-GB" sz="2400" dirty="0"/>
          </a:p>
          <a:p>
            <a:pPr lvl="1"/>
            <a:r>
              <a:rPr lang="en-GB" sz="2000" dirty="0"/>
              <a:t>Estimate =                                      = 11.7    </a:t>
            </a:r>
          </a:p>
          <a:p>
            <a:pPr lvl="1"/>
            <a:endParaRPr lang="en-GB" sz="2000" dirty="0"/>
          </a:p>
          <a:p>
            <a:pPr marL="1828800" lvl="4" indent="0">
              <a:buNone/>
            </a:pPr>
            <a:endParaRPr lang="en-GB" sz="1200" dirty="0"/>
          </a:p>
          <a:p>
            <a:endParaRPr lang="en-GB" sz="2400" dirty="0"/>
          </a:p>
          <a:p>
            <a:endParaRPr lang="en-GB" sz="2000" dirty="0"/>
          </a:p>
          <a:p>
            <a:pPr lvl="1"/>
            <a:endParaRPr lang="en-GB" sz="2000" dirty="0"/>
          </a:p>
          <a:p>
            <a:pPr lvl="1">
              <a:buNone/>
            </a:pPr>
            <a:endParaRPr lang="en-GB" sz="2000" dirty="0"/>
          </a:p>
          <a:p>
            <a:pPr lvl="1">
              <a:buNone/>
            </a:pPr>
            <a:endParaRPr lang="en-GB" sz="2000" dirty="0"/>
          </a:p>
          <a:p>
            <a:pPr lvl="2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27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2267744" y="3913899"/>
            <a:ext cx="4092659" cy="705437"/>
            <a:chOff x="3741959" y="3928316"/>
            <a:chExt cx="4092659" cy="705437"/>
          </a:xfrm>
        </p:grpSpPr>
        <p:sp>
          <p:nvSpPr>
            <p:cNvPr id="5" name="TextBox 4"/>
            <p:cNvSpPr txBox="1"/>
            <p:nvPr/>
          </p:nvSpPr>
          <p:spPr>
            <a:xfrm>
              <a:off x="3741959" y="3928316"/>
              <a:ext cx="4092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GB" dirty="0"/>
                <a:t>Optimistic + (4 x Most Likely) + Pessimistic</a:t>
              </a:r>
            </a:p>
            <a:p>
              <a:endParaRPr lang="en-GB" dirty="0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741959" y="4251482"/>
              <a:ext cx="40926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86602" y="4264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pic>
        <p:nvPicPr>
          <p:cNvPr id="11" name="Picture 10" descr="See the source image">
            <a:extLst>
              <a:ext uri="{FF2B5EF4-FFF2-40B4-BE49-F238E27FC236}">
                <a16:creationId xmlns:a16="http://schemas.microsoft.com/office/drawing/2014/main" id="{C887ED59-39D9-49E5-B885-72882D1689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57420"/>
            <a:ext cx="3438128" cy="1662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84165AC-FBDA-46A2-BE11-07E1B9D9F6D6}"/>
              </a:ext>
            </a:extLst>
          </p:cNvPr>
          <p:cNvGrpSpPr/>
          <p:nvPr/>
        </p:nvGrpSpPr>
        <p:grpSpPr>
          <a:xfrm>
            <a:off x="2309697" y="5078448"/>
            <a:ext cx="1675459" cy="713223"/>
            <a:chOff x="3591115" y="4158903"/>
            <a:chExt cx="1675459" cy="7132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9AF6AA-B04F-4362-842E-82F0266D33E2}"/>
                </a:ext>
              </a:extLst>
            </p:cNvPr>
            <p:cNvSpPr txBox="1"/>
            <p:nvPr/>
          </p:nvSpPr>
          <p:spPr>
            <a:xfrm>
              <a:off x="3591115" y="4158903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GB" dirty="0"/>
                <a:t>5 + (4 x 10) + 22</a:t>
              </a:r>
            </a:p>
            <a:p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271C77-68B8-4D85-BD31-A263BA3FB554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3591115" y="4482069"/>
              <a:ext cx="1675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7DD97-81FF-41A6-9631-07F71ACE65DE}"/>
                </a:ext>
              </a:extLst>
            </p:cNvPr>
            <p:cNvSpPr txBox="1"/>
            <p:nvPr/>
          </p:nvSpPr>
          <p:spPr>
            <a:xfrm>
              <a:off x="4278001" y="45027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AEB50F2-30E4-4AE8-9BD7-75950C73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7560840" cy="365125"/>
          </a:xfrm>
        </p:spPr>
        <p:txBody>
          <a:bodyPr/>
          <a:lstStyle/>
          <a:p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*https://modelassist.epixanalytics.com/download/attachments/1148583/1.gif?version=1&amp;modificationDate=1470658841000&amp;api=v2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97555-9C22-4CC3-9083-EA83D761E1A7}"/>
              </a:ext>
            </a:extLst>
          </p:cNvPr>
          <p:cNvSpPr txBox="1"/>
          <p:nvPr/>
        </p:nvSpPr>
        <p:spPr>
          <a:xfrm>
            <a:off x="6732240" y="145919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4997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599-0259-4084-ACAF-8B2D934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long will it take 1 person to eat all the sweets? 3-Point.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5D5-CB8F-495F-BB2F-B054975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9604158-7D93-488B-86CD-59545822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643593"/>
            <a:ext cx="2304256" cy="48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F7027-C561-4DED-986D-8E12AD222A44}"/>
              </a:ext>
            </a:extLst>
          </p:cNvPr>
          <p:cNvSpPr txBox="1"/>
          <p:nvPr/>
        </p:nvSpPr>
        <p:spPr>
          <a:xfrm>
            <a:off x="3528864" y="1819512"/>
            <a:ext cx="4931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Best case: </a:t>
            </a:r>
          </a:p>
          <a:p>
            <a:r>
              <a:rPr lang="en-GB" sz="2000" dirty="0"/>
              <a:t>Person is really, really hungry.</a:t>
            </a:r>
          </a:p>
          <a:p>
            <a:r>
              <a:rPr lang="en-GB" sz="2000" dirty="0"/>
              <a:t>Time = 200 minutes</a:t>
            </a:r>
          </a:p>
          <a:p>
            <a:endParaRPr lang="en-GB" sz="2000" dirty="0"/>
          </a:p>
          <a:p>
            <a:r>
              <a:rPr lang="en-GB" sz="2000" dirty="0"/>
              <a:t>Worst case:</a:t>
            </a:r>
          </a:p>
          <a:p>
            <a:r>
              <a:rPr lang="en-GB" sz="2000" dirty="0"/>
              <a:t>Person has just eaten a large Sunday dinner.</a:t>
            </a:r>
          </a:p>
          <a:p>
            <a:r>
              <a:rPr lang="en-GB" sz="2000" dirty="0"/>
              <a:t>Time = 600 minutes</a:t>
            </a:r>
          </a:p>
          <a:p>
            <a:endParaRPr lang="en-GB" sz="2000" dirty="0"/>
          </a:p>
          <a:p>
            <a:r>
              <a:rPr lang="en-GB" sz="2000" dirty="0"/>
              <a:t>Expected case:</a:t>
            </a:r>
          </a:p>
          <a:p>
            <a:r>
              <a:rPr lang="en-GB" sz="2000" dirty="0"/>
              <a:t>Time = 310 minutes.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79F80-1625-4140-9129-CB2E44DF5C50}"/>
              </a:ext>
            </a:extLst>
          </p:cNvPr>
          <p:cNvSpPr txBox="1"/>
          <p:nvPr/>
        </p:nvSpPr>
        <p:spPr>
          <a:xfrm>
            <a:off x="2483768" y="5954476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Time = </a:t>
            </a:r>
            <a:r>
              <a:rPr lang="en-GB" sz="2800" u="sng" dirty="0"/>
              <a:t>200 + 4x310 + 600  </a:t>
            </a:r>
            <a:r>
              <a:rPr lang="en-GB" sz="2800" dirty="0"/>
              <a:t>= 340 minutes</a:t>
            </a:r>
          </a:p>
          <a:p>
            <a:r>
              <a:rPr lang="en-GB" sz="2800" dirty="0"/>
              <a:t>                             6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248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Reserve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far, we have assumed things will go according to plan</a:t>
            </a:r>
          </a:p>
          <a:p>
            <a:pPr lvl="1"/>
            <a:r>
              <a:rPr lang="en-GB" dirty="0"/>
              <a:t>Activities starting and finishing when they are supposed to, and taking no longer than the estimated time</a:t>
            </a:r>
          </a:p>
          <a:p>
            <a:r>
              <a:rPr lang="en-GB" dirty="0"/>
              <a:t>However</a:t>
            </a:r>
          </a:p>
          <a:p>
            <a:pPr lvl="1"/>
            <a:r>
              <a:rPr lang="en-GB" dirty="0"/>
              <a:t>Things can go wrong</a:t>
            </a:r>
          </a:p>
          <a:p>
            <a:pPr lvl="1"/>
            <a:r>
              <a:rPr lang="en-GB" b="1" dirty="0"/>
              <a:t>Estimates are only estimates</a:t>
            </a:r>
          </a:p>
          <a:p>
            <a:r>
              <a:rPr lang="en-GB" dirty="0"/>
              <a:t>Prudent project manager will allow some additional margin, or contingency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3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64D-A933-454E-8597-CD831EA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/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9C1C-E913-49A4-B1EF-1D406555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Identifies what resources are required by the project.</a:t>
            </a:r>
          </a:p>
          <a:p>
            <a:r>
              <a:rPr lang="en-GB" sz="2800" dirty="0"/>
              <a:t>Carried out at the project activity level</a:t>
            </a:r>
          </a:p>
          <a:p>
            <a:pPr lvl="1"/>
            <a:r>
              <a:rPr lang="en-GB" sz="2400" dirty="0"/>
              <a:t>People, skills, qualifications, certification</a:t>
            </a:r>
          </a:p>
          <a:p>
            <a:pPr lvl="1"/>
            <a:r>
              <a:rPr lang="en-GB" sz="2400" dirty="0"/>
              <a:t>Hardware, software</a:t>
            </a:r>
          </a:p>
          <a:p>
            <a:pPr lvl="1"/>
            <a:r>
              <a:rPr lang="en-GB" sz="2400" dirty="0"/>
              <a:t>Facilities  – that is, each project activity is scrutinized</a:t>
            </a:r>
          </a:p>
          <a:p>
            <a:r>
              <a:rPr lang="en-GB" sz="2800" dirty="0"/>
              <a:t>Identifies type, quantity and characteristics of resources</a:t>
            </a:r>
          </a:p>
          <a:p>
            <a:r>
              <a:rPr lang="en-GB" sz="2800" dirty="0"/>
              <a:t>Relies on</a:t>
            </a:r>
          </a:p>
          <a:p>
            <a:pPr lvl="1"/>
            <a:r>
              <a:rPr lang="en-GB" sz="2400" dirty="0"/>
              <a:t>Activity list</a:t>
            </a:r>
          </a:p>
          <a:p>
            <a:pPr lvl="1"/>
            <a:r>
              <a:rPr lang="en-GB" sz="2400" dirty="0"/>
              <a:t>Activity attributes</a:t>
            </a:r>
          </a:p>
          <a:p>
            <a:pPr lvl="1"/>
            <a:r>
              <a:rPr lang="en-GB" sz="2400" dirty="0"/>
              <a:t>Resource costs</a:t>
            </a:r>
          </a:p>
          <a:p>
            <a:r>
              <a:rPr lang="en-GB" sz="2800" dirty="0"/>
              <a:t>Generally done at start and also reviewed</a:t>
            </a:r>
          </a:p>
          <a:p>
            <a:r>
              <a:rPr lang="en-GB" sz="2800" dirty="0"/>
              <a:t>Coordinated with other processes</a:t>
            </a:r>
          </a:p>
          <a:p>
            <a:endParaRPr lang="en-GB" sz="2800" dirty="0"/>
          </a:p>
          <a:p>
            <a:r>
              <a:rPr lang="en-GB" sz="2800" dirty="0"/>
              <a:t>e.g. Activity: Develop web site GUI</a:t>
            </a:r>
          </a:p>
          <a:p>
            <a:pPr lvl="1"/>
            <a:r>
              <a:rPr lang="en-GB" sz="2400" dirty="0"/>
              <a:t>Web developer (10 days)</a:t>
            </a:r>
          </a:p>
          <a:p>
            <a:pPr lvl="1"/>
            <a:r>
              <a:rPr lang="en-GB" sz="2400" dirty="0"/>
              <a:t>Adobe Dreamweaver</a:t>
            </a:r>
          </a:p>
          <a:p>
            <a:pPr lvl="1"/>
            <a:r>
              <a:rPr lang="en-GB" sz="2400" dirty="0"/>
              <a:t>Apple iMac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C66D-2897-43D2-BA28-232DF69B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3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>
                <a:solidFill>
                  <a:schemeClr val="bg1"/>
                </a:solidFill>
              </a:rPr>
              <a:t>Allocating contingency to tasks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/>
              <a:t>Traditional approaches insist that, in order to meet a promised deadline:</a:t>
            </a:r>
          </a:p>
          <a:p>
            <a:pPr lvl="1">
              <a:defRPr/>
            </a:pPr>
            <a:r>
              <a:rPr lang="en-GB" sz="2400"/>
              <a:t>every task must start and finish exactly on published dates</a:t>
            </a:r>
          </a:p>
          <a:p>
            <a:pPr lvl="1">
              <a:defRPr/>
            </a:pPr>
            <a:r>
              <a:rPr lang="en-GB" sz="2400"/>
              <a:t>therefore every task must have contingency (or safety)</a:t>
            </a:r>
          </a:p>
          <a:p>
            <a:pPr lvl="1">
              <a:defRPr/>
            </a:pPr>
            <a:endParaRPr lang="en-GB" sz="2000"/>
          </a:p>
          <a:p>
            <a:pPr lvl="1">
              <a:defRPr/>
            </a:pPr>
            <a:endParaRPr lang="en-GB" sz="2000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4D1A24-652A-4C53-84BD-805C129C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4077072"/>
            <a:ext cx="8267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6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How much safety?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Again, this will have to be estimated</a:t>
            </a:r>
          </a:p>
          <a:p>
            <a:r>
              <a:rPr lang="en-GB" dirty="0"/>
              <a:t>Will be governed to some extent by how much risk you are willing to take</a:t>
            </a:r>
          </a:p>
          <a:p>
            <a:r>
              <a:rPr lang="en-GB" dirty="0"/>
              <a:t>% of Expected</a:t>
            </a:r>
          </a:p>
          <a:p>
            <a:r>
              <a:rPr lang="en-GB" dirty="0"/>
              <a:t>Westheimer's Rule</a:t>
            </a:r>
          </a:p>
          <a:p>
            <a:pPr lvl="1"/>
            <a:r>
              <a:rPr lang="en-GB" dirty="0"/>
              <a:t> “... multiply that figure by two and change the unit of measure to the next higher unit. So, in this way, you allocate two days to a one hour task.”</a:t>
            </a:r>
          </a:p>
          <a:p>
            <a:r>
              <a:rPr lang="en-GB" dirty="0"/>
              <a:t>Use PERT*</a:t>
            </a:r>
          </a:p>
          <a:p>
            <a:pPr lvl="1"/>
            <a:r>
              <a:rPr lang="en-GB" dirty="0"/>
              <a:t>Standard Deviation = (Pessimistic - Optimistic)/6</a:t>
            </a:r>
          </a:p>
          <a:p>
            <a:pPr lvl="1"/>
            <a:r>
              <a:rPr lang="en-GB" dirty="0"/>
              <a:t>Add SD as safety to Expected for 68% confidence</a:t>
            </a:r>
          </a:p>
          <a:p>
            <a:pPr lvl="1"/>
            <a:r>
              <a:rPr lang="en-GB" dirty="0"/>
              <a:t>Add SDx2 as safety to Expected for 95% confidence</a:t>
            </a:r>
          </a:p>
          <a:p>
            <a:pPr lvl="1"/>
            <a:r>
              <a:rPr lang="en-GB" dirty="0"/>
              <a:t>Add SDx3 as safety for to Expected 99% confidence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A138-2C42-42C0-A94D-1C1A43F0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8725"/>
            <a:ext cx="7704856" cy="365125"/>
          </a:xfrm>
        </p:spPr>
        <p:txBody>
          <a:bodyPr/>
          <a:lstStyle/>
          <a:p>
            <a:r>
              <a:rPr lang="en-GB" dirty="0"/>
              <a:t>*https://www.linkedin.com/pulse/what-pert-how-can-we-use-dave-fourie-pmp-prince2-</a:t>
            </a:r>
          </a:p>
        </p:txBody>
      </p:sp>
    </p:spTree>
    <p:extLst>
      <p:ext uri="{BB962C8B-B14F-4D97-AF65-F5344CB8AC3E}">
        <p14:creationId xmlns:p14="http://schemas.microsoft.com/office/powerpoint/2010/main" val="300497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 problem with adding contingency to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sz="4400" dirty="0"/>
              <a:t>Parkinson’s law</a:t>
            </a:r>
          </a:p>
          <a:p>
            <a:pPr lvl="1">
              <a:defRPr/>
            </a:pPr>
            <a:r>
              <a:rPr lang="en-GB" sz="3800" dirty="0"/>
              <a:t>work expands to fill the time available to it</a:t>
            </a:r>
          </a:p>
          <a:p>
            <a:pPr>
              <a:defRPr/>
            </a:pPr>
            <a:r>
              <a:rPr lang="en-GB" sz="4200" dirty="0"/>
              <a:t>Student’s syndrome</a:t>
            </a:r>
          </a:p>
          <a:p>
            <a:pPr>
              <a:defRPr/>
            </a:pPr>
            <a:r>
              <a:rPr lang="en-GB" sz="4200" dirty="0"/>
              <a:t>So</a:t>
            </a:r>
          </a:p>
          <a:p>
            <a:pPr lvl="1">
              <a:defRPr/>
            </a:pPr>
            <a:r>
              <a:rPr lang="en-GB" sz="3200" dirty="0"/>
              <a:t>In order to meet the project deadline we force team members to meet each task deadline</a:t>
            </a:r>
          </a:p>
          <a:p>
            <a:pPr lvl="1">
              <a:defRPr/>
            </a:pPr>
            <a:r>
              <a:rPr lang="en-GB" sz="3600" i="1" dirty="0"/>
              <a:t>Therefore</a:t>
            </a:r>
            <a:r>
              <a:rPr lang="en-GB" sz="3600" dirty="0"/>
              <a:t> each task probably needs a safety margin</a:t>
            </a:r>
          </a:p>
          <a:p>
            <a:pPr lvl="1">
              <a:defRPr/>
            </a:pPr>
            <a:r>
              <a:rPr lang="en-GB" sz="3600" i="1" dirty="0"/>
              <a:t>Consequently</a:t>
            </a:r>
            <a:r>
              <a:rPr lang="en-GB" sz="3600" dirty="0"/>
              <a:t> team members don’t start on time and don’t focus on the task</a:t>
            </a:r>
          </a:p>
          <a:p>
            <a:pPr lvl="1">
              <a:defRPr/>
            </a:pPr>
            <a:r>
              <a:rPr lang="en-GB" sz="3600" i="1" dirty="0"/>
              <a:t>Consequently</a:t>
            </a:r>
            <a:r>
              <a:rPr lang="en-GB" sz="3600" dirty="0"/>
              <a:t> when things go wrong, some tasks finish late, despite the safety margin</a:t>
            </a:r>
          </a:p>
          <a:p>
            <a:pPr marL="285750" indent="-285750">
              <a:buFont typeface="Arial" charset="0"/>
              <a:buNone/>
            </a:pPr>
            <a:endParaRPr lang="en-GB" sz="3600" dirty="0"/>
          </a:p>
          <a:p>
            <a:pPr marL="285750" indent="-285750"/>
            <a:r>
              <a:rPr lang="en-GB" sz="4500" dirty="0"/>
              <a:t>Some tasks finish late, none finish early, meaning the project over-runs</a:t>
            </a:r>
          </a:p>
          <a:p>
            <a:pPr marL="285750" indent="-285750">
              <a:buFont typeface="Arial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3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Critical Chain with Buffer Management (CCBM)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Removes the “safety” from individual tasks</a:t>
            </a:r>
          </a:p>
          <a:p>
            <a:r>
              <a:rPr lang="en-GB" sz="2400" dirty="0"/>
              <a:t>Safety summed and buffer placed the end of the critical path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A0C18-17C0-4D98-B8E7-5A3B388D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429000"/>
            <a:ext cx="8315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5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62"/>
          </a:xfrm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CCBM with PERT*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4D693-B843-450C-B0CF-FC0DCC39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85008"/>
            <a:ext cx="7360695" cy="1639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E6291-1F02-4BA8-8A97-304374A89DAE}"/>
              </a:ext>
            </a:extLst>
          </p:cNvPr>
          <p:cNvSpPr txBox="1"/>
          <p:nvPr/>
        </p:nvSpPr>
        <p:spPr>
          <a:xfrm>
            <a:off x="323528" y="2976315"/>
            <a:ext cx="83632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Activity duration SD (Sigma) = (P – 0) / 6</a:t>
            </a:r>
          </a:p>
          <a:p>
            <a:r>
              <a:rPr lang="en-GB" sz="2100" dirty="0"/>
              <a:t>Activity Variance (Var) =  (Activity Sigma)</a:t>
            </a:r>
            <a:r>
              <a:rPr lang="en-GB" sz="2100" baseline="30000" dirty="0"/>
              <a:t>2</a:t>
            </a:r>
          </a:p>
          <a:p>
            <a:r>
              <a:rPr lang="en-GB" sz="2100" dirty="0"/>
              <a:t>Project Var = Sum of all Activity Var</a:t>
            </a:r>
            <a:endParaRPr lang="en-GB" sz="2100" baseline="30000" dirty="0"/>
          </a:p>
          <a:p>
            <a:r>
              <a:rPr lang="en-GB" sz="2100" dirty="0"/>
              <a:t>Project Sigma = (Project Var)</a:t>
            </a:r>
            <a:r>
              <a:rPr lang="en-GB" sz="2100" dirty="0">
                <a:latin typeface="+mj-lt"/>
              </a:rPr>
              <a:t> </a:t>
            </a:r>
            <a:r>
              <a:rPr lang="en-GB" sz="2100" b="1" i="0" baseline="30000" dirty="0"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½</a:t>
            </a:r>
          </a:p>
          <a:p>
            <a:endParaRPr lang="en-GB" sz="2100" dirty="0"/>
          </a:p>
          <a:p>
            <a:r>
              <a:rPr lang="en-GB" sz="2100" dirty="0"/>
              <a:t>No project buffer, project duration = 130.5 (50% confidence)</a:t>
            </a:r>
          </a:p>
          <a:p>
            <a:r>
              <a:rPr lang="en-GB" sz="2100" dirty="0"/>
              <a:t>Project buffer = Project Sigma = 8.74 (68% confidence) </a:t>
            </a:r>
          </a:p>
          <a:p>
            <a:r>
              <a:rPr lang="en-GB" sz="2100" dirty="0"/>
              <a:t>Project buffer = 2 x Project Sigma = 17.5 (95% confidence) </a:t>
            </a:r>
          </a:p>
          <a:p>
            <a:r>
              <a:rPr lang="en-GB" sz="2100" dirty="0"/>
              <a:t>Project buffer = 3 x Project Sigma = 26.2 (99% confidence) </a:t>
            </a:r>
          </a:p>
          <a:p>
            <a:endParaRPr lang="en-GB" sz="2100" dirty="0"/>
          </a:p>
          <a:p>
            <a:r>
              <a:rPr lang="en-GB" sz="2100" dirty="0"/>
              <a:t>Assumes some activities will finish earlier than Expected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B2B40-CE99-4EA5-A09A-783AB533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0528" y="6520259"/>
            <a:ext cx="6856040" cy="365125"/>
          </a:xfrm>
        </p:spPr>
        <p:txBody>
          <a:bodyPr/>
          <a:lstStyle/>
          <a:p>
            <a:r>
              <a:rPr lang="en-GB" dirty="0"/>
              <a:t>*https://www.linkedin.com/pulse/what-pert-how-can-we-use-dave-fourie-pmp-prince2-</a:t>
            </a:r>
          </a:p>
        </p:txBody>
      </p:sp>
    </p:spTree>
    <p:extLst>
      <p:ext uri="{BB962C8B-B14F-4D97-AF65-F5344CB8AC3E}">
        <p14:creationId xmlns:p14="http://schemas.microsoft.com/office/powerpoint/2010/main" val="324615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Estimating is important</a:t>
            </a:r>
          </a:p>
          <a:p>
            <a:pPr lvl="1"/>
            <a:r>
              <a:rPr lang="en-GB" dirty="0"/>
              <a:t>Time, cost, risk…..</a:t>
            </a:r>
          </a:p>
          <a:p>
            <a:r>
              <a:rPr lang="en-GB" dirty="0"/>
              <a:t>Estimating can be difficult</a:t>
            </a:r>
          </a:p>
          <a:p>
            <a:r>
              <a:rPr lang="en-GB" dirty="0"/>
              <a:t>Variety of methods exists</a:t>
            </a:r>
          </a:p>
          <a:p>
            <a:pPr lvl="1"/>
            <a:r>
              <a:rPr lang="en-GB" dirty="0"/>
              <a:t>Pick most appropriate</a:t>
            </a:r>
          </a:p>
          <a:p>
            <a:pPr lvl="1"/>
            <a:r>
              <a:rPr lang="en-GB" dirty="0"/>
              <a:t>Use more than 1 method</a:t>
            </a:r>
          </a:p>
          <a:p>
            <a:pPr lvl="1"/>
            <a:r>
              <a:rPr lang="en-GB" dirty="0"/>
              <a:t>Seek out a range of opinions</a:t>
            </a:r>
          </a:p>
          <a:p>
            <a:r>
              <a:rPr lang="en-GB" dirty="0"/>
              <a:t>Estimates will always include error</a:t>
            </a:r>
          </a:p>
          <a:p>
            <a:pPr lvl="1"/>
            <a:r>
              <a:rPr lang="en-GB" dirty="0"/>
              <a:t>Keep a close eye on the schedule</a:t>
            </a:r>
          </a:p>
          <a:p>
            <a:pPr lvl="1"/>
            <a:r>
              <a:rPr lang="en-GB" dirty="0"/>
              <a:t>Contingency</a:t>
            </a:r>
          </a:p>
          <a:p>
            <a:pPr lvl="1"/>
            <a:r>
              <a:rPr lang="en-GB" dirty="0"/>
              <a:t>Re-visit estimates as project progresses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380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95BD-D5FD-4DE0-85F8-99822DFED5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Next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AB8D-8AEE-4593-9FDB-DA33143A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Risk management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endParaRPr lang="en-GB" sz="3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sz="3600" b="1" dirty="0"/>
              <a:t>Thanks for listening</a:t>
            </a:r>
          </a:p>
          <a:p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5EF1-2B09-4D65-B0C8-C9AA1CB7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14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F636-B945-4861-AE03-2AD5A8B892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Stinger…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176A-B35F-4351-A88E-3E8B745E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Normally, the class tries these techniques out on a real jar of sweets.</a:t>
            </a:r>
          </a:p>
          <a:p>
            <a:r>
              <a:rPr lang="en-GB" dirty="0"/>
              <a:t>More often than not, the winner is…..</a:t>
            </a:r>
            <a:r>
              <a:rPr lang="en-GB" dirty="0">
                <a:hlinkClick r:id="rId2"/>
              </a:rPr>
              <a:t> </a:t>
            </a:r>
          </a:p>
          <a:p>
            <a:pPr lvl="1"/>
            <a:r>
              <a:rPr lang="en-GB" dirty="0">
                <a:hlinkClick r:id="rId2"/>
              </a:rPr>
              <a:t>The Wisdom of Crowds - Wikipedia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215B-3B1B-4C89-B4E2-F1745B3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38AE073-7A69-46C0-9D65-94AEDE2C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59398"/>
            <a:ext cx="2247714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7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98F-36CF-4205-863D-920307C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AEF9-3CD3-4A14-9199-06159AB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much will the project cost?</a:t>
            </a:r>
          </a:p>
          <a:p>
            <a:r>
              <a:rPr lang="en-GB" sz="2400" dirty="0"/>
              <a:t>Inputs include</a:t>
            </a:r>
          </a:p>
          <a:p>
            <a:pPr lvl="1"/>
            <a:r>
              <a:rPr lang="en-GB" sz="2000" dirty="0"/>
              <a:t>Project activity list (e.g. WBS + activity descriptions)</a:t>
            </a:r>
          </a:p>
          <a:p>
            <a:pPr lvl="1"/>
            <a:r>
              <a:rPr lang="en-GB" sz="2000" dirty="0"/>
              <a:t>Project schedule (activity duration and resource requirements)</a:t>
            </a:r>
          </a:p>
          <a:p>
            <a:pPr lvl="1"/>
            <a:r>
              <a:rPr lang="en-GB" sz="2000" dirty="0"/>
              <a:t>Organizational factors</a:t>
            </a:r>
          </a:p>
          <a:p>
            <a:r>
              <a:rPr lang="en-GB" sz="2400" dirty="0"/>
              <a:t>How much will each project activity costs?</a:t>
            </a:r>
          </a:p>
          <a:p>
            <a:pPr lvl="1"/>
            <a:r>
              <a:rPr lang="en-GB" sz="2000" dirty="0"/>
              <a:t>Apply appropriate technique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1B16-508D-4784-BBF5-B363979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98F-36CF-4205-863D-920307C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Cost Estimating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AEF9-3CD3-4A14-9199-06159ABB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Quotes (preferred suppliers?, consider options)</a:t>
            </a:r>
          </a:p>
          <a:p>
            <a:r>
              <a:rPr lang="en-GB" dirty="0"/>
              <a:t>Organizational procedures / rates</a:t>
            </a:r>
          </a:p>
          <a:p>
            <a:r>
              <a:rPr lang="en-GB" dirty="0"/>
              <a:t>How long will it take?</a:t>
            </a:r>
            <a:r>
              <a:rPr lang="en-GB" sz="2600" dirty="0"/>
              <a:t> (cost = daily rate </a:t>
            </a:r>
            <a:r>
              <a:rPr lang="en-GB" sz="2600" b="1" dirty="0"/>
              <a:t>x</a:t>
            </a:r>
            <a:r>
              <a:rPr lang="en-GB" sz="2600" dirty="0"/>
              <a:t> number of days)</a:t>
            </a:r>
          </a:p>
          <a:p>
            <a:pPr lvl="1"/>
            <a:r>
              <a:rPr lang="en-GB" dirty="0"/>
              <a:t>Analogous</a:t>
            </a:r>
          </a:p>
          <a:p>
            <a:pPr lvl="1"/>
            <a:r>
              <a:rPr lang="en-GB" dirty="0"/>
              <a:t>Parametric</a:t>
            </a:r>
          </a:p>
          <a:p>
            <a:pPr lvl="1"/>
            <a:r>
              <a:rPr lang="en-GB" dirty="0"/>
              <a:t>Expert judgement</a:t>
            </a:r>
          </a:p>
          <a:p>
            <a:pPr lvl="1"/>
            <a:r>
              <a:rPr lang="en-GB" dirty="0"/>
              <a:t>Three-point</a:t>
            </a:r>
          </a:p>
          <a:p>
            <a:pPr lvl="2"/>
            <a:r>
              <a:rPr lang="en-GB" dirty="0"/>
              <a:t>optimistic, most-likely, pessimistic</a:t>
            </a:r>
          </a:p>
          <a:p>
            <a:r>
              <a:rPr lang="en-GB" dirty="0"/>
              <a:t>Vendor bid analysis</a:t>
            </a:r>
          </a:p>
          <a:p>
            <a:r>
              <a:rPr lang="en-GB" dirty="0"/>
              <a:t>Reserve analysis</a:t>
            </a:r>
          </a:p>
          <a:p>
            <a:r>
              <a:rPr lang="en-GB" dirty="0"/>
              <a:t>Project management software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1B16-508D-4784-BBF5-B363979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9B17-8BAE-4E21-8684-2CFD1F4CEF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cost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19FA-5DD4-4ABC-AAB5-DDBCA33A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project activity</a:t>
            </a:r>
          </a:p>
          <a:p>
            <a:pPr lvl="1"/>
            <a:r>
              <a:rPr lang="en-GB" dirty="0"/>
              <a:t>Cost estimate</a:t>
            </a:r>
          </a:p>
          <a:p>
            <a:pPr lvl="1"/>
            <a:r>
              <a:rPr lang="en-GB" dirty="0"/>
              <a:t>Basis of estimate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E2C3-3823-4307-A9DB-772B0E46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E334-667F-4E20-B55C-2D9F7DF1335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A90EE-B67B-4496-B489-CA442B17358D}"/>
              </a:ext>
            </a:extLst>
          </p:cNvPr>
          <p:cNvSpPr txBox="1"/>
          <p:nvPr/>
        </p:nvSpPr>
        <p:spPr>
          <a:xfrm>
            <a:off x="3537253" y="4185804"/>
            <a:ext cx="1728192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Activity: Develop 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68092-1956-4BB1-8278-29F7594064C4}"/>
              </a:ext>
            </a:extLst>
          </p:cNvPr>
          <p:cNvSpPr txBox="1"/>
          <p:nvPr/>
        </p:nvSpPr>
        <p:spPr>
          <a:xfrm>
            <a:off x="2270278" y="3784283"/>
            <a:ext cx="16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Web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90867-CD2C-4807-B738-82DB090BC5B9}"/>
              </a:ext>
            </a:extLst>
          </p:cNvPr>
          <p:cNvSpPr txBox="1"/>
          <p:nvPr/>
        </p:nvSpPr>
        <p:spPr>
          <a:xfrm>
            <a:off x="1060967" y="4508969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Dreamweaver license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F4FDF-733D-408C-B87D-61C118AA11B2}"/>
              </a:ext>
            </a:extLst>
          </p:cNvPr>
          <p:cNvSpPr txBox="1"/>
          <p:nvPr/>
        </p:nvSpPr>
        <p:spPr>
          <a:xfrm>
            <a:off x="3097882" y="4832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iMac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8F2FB-5528-42F7-832C-248B4F40229B}"/>
              </a:ext>
            </a:extLst>
          </p:cNvPr>
          <p:cNvSpPr txBox="1"/>
          <p:nvPr/>
        </p:nvSpPr>
        <p:spPr>
          <a:xfrm>
            <a:off x="2577249" y="4126606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10 days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5CCE0-F6A3-42BE-92DC-8B12F886EE68}"/>
              </a:ext>
            </a:extLst>
          </p:cNvPr>
          <p:cNvCxnSpPr/>
          <p:nvPr/>
        </p:nvCxnSpPr>
        <p:spPr>
          <a:xfrm>
            <a:off x="5393888" y="4465459"/>
            <a:ext cx="7920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34FD96-251C-4D05-B7B2-30A68DAEBD98}"/>
              </a:ext>
            </a:extLst>
          </p:cNvPr>
          <p:cNvSpPr txBox="1"/>
          <p:nvPr/>
        </p:nvSpPr>
        <p:spPr>
          <a:xfrm>
            <a:off x="6298099" y="4173071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£7,560.00</a:t>
            </a:r>
          </a:p>
        </p:txBody>
      </p:sp>
    </p:spTree>
    <p:extLst>
      <p:ext uri="{BB962C8B-B14F-4D97-AF65-F5344CB8AC3E}">
        <p14:creationId xmlns:p14="http://schemas.microsoft.com/office/powerpoint/2010/main" val="10100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Estimating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Allocating an estimated duration to the activities of a project</a:t>
            </a:r>
          </a:p>
          <a:p>
            <a:pPr lvl="1"/>
            <a:r>
              <a:rPr lang="en-GB" dirty="0"/>
              <a:t>Allows us to calculate overall duration of the project</a:t>
            </a:r>
          </a:p>
          <a:p>
            <a:pPr lvl="1"/>
            <a:r>
              <a:rPr lang="en-GB" dirty="0"/>
              <a:t>Allows us to identify when (and for how long) we need to call upon the services of individuals to carry out particular tasks</a:t>
            </a:r>
          </a:p>
          <a:p>
            <a:pPr lvl="2"/>
            <a:r>
              <a:rPr lang="en-GB" dirty="0"/>
              <a:t>a major contributor to the cost of IT 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When are estimates carried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start</a:t>
            </a:r>
          </a:p>
          <a:p>
            <a:r>
              <a:rPr lang="en-GB" dirty="0"/>
              <a:t>Throughout the project</a:t>
            </a:r>
          </a:p>
          <a:p>
            <a:pPr lvl="1"/>
            <a:r>
              <a:rPr lang="en-GB" dirty="0"/>
              <a:t>Activities change</a:t>
            </a:r>
          </a:p>
          <a:p>
            <a:pPr lvl="1"/>
            <a:r>
              <a:rPr lang="en-GB" dirty="0"/>
              <a:t>As the project proceeds, accuracy and detail will be improved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>
                <a:solidFill>
                  <a:schemeClr val="tx1"/>
                </a:solidFill>
              </a:rPr>
              <a:pPr/>
              <a:t>8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00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Under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n-GB" dirty="0"/>
              <a:t>If time, cost and resources are under estimated a project can fail</a:t>
            </a:r>
          </a:p>
          <a:p>
            <a:pPr lvl="1"/>
            <a:r>
              <a:rPr lang="en-GB" dirty="0"/>
              <a:t>Delayed beyond its agreed completion date</a:t>
            </a:r>
          </a:p>
          <a:p>
            <a:pPr lvl="1"/>
            <a:r>
              <a:rPr lang="en-GB" dirty="0"/>
              <a:t>Exceeds budget</a:t>
            </a:r>
          </a:p>
          <a:p>
            <a:pPr lvl="1"/>
            <a:r>
              <a:rPr lang="en-GB" dirty="0"/>
              <a:t>Quality of deliverable suffers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8AD-A1BC-4155-8B57-A266B6DE8D6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D010F7AE6634DB8592EAD9A41CE99" ma:contentTypeVersion="12" ma:contentTypeDescription="Create a new document." ma:contentTypeScope="" ma:versionID="e0c2353165942026e1d3a64f8afa0524">
  <xsd:schema xmlns:xsd="http://www.w3.org/2001/XMLSchema" xmlns:xs="http://www.w3.org/2001/XMLSchema" xmlns:p="http://schemas.microsoft.com/office/2006/metadata/properties" xmlns:ns3="0077f70b-044c-41ad-869c-2781baf6c1bd" xmlns:ns4="7f0c4211-1087-4437-816e-bd4d4522d41d" targetNamespace="http://schemas.microsoft.com/office/2006/metadata/properties" ma:root="true" ma:fieldsID="39ab89de4e3a852a8daf8b74383b970c" ns3:_="" ns4:_="">
    <xsd:import namespace="0077f70b-044c-41ad-869c-2781baf6c1bd"/>
    <xsd:import namespace="7f0c4211-1087-4437-816e-bd4d4522d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7f70b-044c-41ad-869c-2781baf6c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c4211-1087-4437-816e-bd4d4522d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D4E5E-3028-410F-8207-252718C41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7f70b-044c-41ad-869c-2781baf6c1bd"/>
    <ds:schemaRef ds:uri="7f0c4211-1087-4437-816e-bd4d4522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F5E33-D2CF-48FB-AF63-6685321EFC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398BE9-7CF7-4E15-B316-BA5832C1AD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2240</Words>
  <Application>Microsoft Office PowerPoint</Application>
  <PresentationFormat>On-screen Show (4:3)</PresentationFormat>
  <Paragraphs>417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Arial</vt:lpstr>
      <vt:lpstr>Office Theme</vt:lpstr>
      <vt:lpstr>Project Management &amp;  Research Methodology (IS4S706)</vt:lpstr>
      <vt:lpstr>Estimating</vt:lpstr>
      <vt:lpstr>Estimating Resources</vt:lpstr>
      <vt:lpstr>Estimate Costs</vt:lpstr>
      <vt:lpstr>Cost Estimating Tools and Techniques</vt:lpstr>
      <vt:lpstr>Estimating cost outputs</vt:lpstr>
      <vt:lpstr>Estimating time</vt:lpstr>
      <vt:lpstr>When are estimates carried out?</vt:lpstr>
      <vt:lpstr>Under estimating</vt:lpstr>
      <vt:lpstr>Over estimating</vt:lpstr>
      <vt:lpstr>Estimating is not easy</vt:lpstr>
      <vt:lpstr>Travelling home example </vt:lpstr>
      <vt:lpstr>Implications</vt:lpstr>
      <vt:lpstr>Estimating methods</vt:lpstr>
      <vt:lpstr>Expert judgement</vt:lpstr>
      <vt:lpstr>How long will it take 1 person to eat all the sweets? Expert.</vt:lpstr>
      <vt:lpstr>Estimating by analogy</vt:lpstr>
      <vt:lpstr>How long will it take 1 person to eat all the sweets? Analogy.</vt:lpstr>
      <vt:lpstr>Parametric approaches</vt:lpstr>
      <vt:lpstr>Function point analysis</vt:lpstr>
      <vt:lpstr>Function point example</vt:lpstr>
      <vt:lpstr>PowerPoint Presentation</vt:lpstr>
      <vt:lpstr>How long will it take 1 person to eat all the sweets? Parametric.</vt:lpstr>
      <vt:lpstr>Estimating in Scrum</vt:lpstr>
      <vt:lpstr>How long will it take 1 person to eat all the sweets? Poker.</vt:lpstr>
      <vt:lpstr>Three-point estimates</vt:lpstr>
      <vt:lpstr>PERT (Program Evaluation and Review Technique)</vt:lpstr>
      <vt:lpstr>How long will it take 1 person to eat all the sweets? 3-Point.</vt:lpstr>
      <vt:lpstr>Reserve Analysis</vt:lpstr>
      <vt:lpstr>Allocating contingency to tasks</vt:lpstr>
      <vt:lpstr>How much safety?</vt:lpstr>
      <vt:lpstr>A problem with adding contingency to tasks</vt:lpstr>
      <vt:lpstr>Critical Chain with Buffer Management (CCBM)</vt:lpstr>
      <vt:lpstr>CCBM with PERT*</vt:lpstr>
      <vt:lpstr>Closing remarks</vt:lpstr>
      <vt:lpstr>Next topic</vt:lpstr>
      <vt:lpstr>Stinger…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Mark Ware</cp:lastModifiedBy>
  <cp:revision>121</cp:revision>
  <dcterms:created xsi:type="dcterms:W3CDTF">2015-10-02T13:50:10Z</dcterms:created>
  <dcterms:modified xsi:type="dcterms:W3CDTF">2021-03-09T19:37:49Z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0x010100311D010F7AE6634DB8592EAD9A41CE99</vt:lpwstr>
  </property>
</Properties>
</file>