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80" r:id="rId2"/>
    <p:sldId id="40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DEBDD-38FA-4ED9-950F-91D5779801BB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F6E18-4C93-4C4A-BAD7-73508850D5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90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941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00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D902-B176-49A3-A6E7-E171FE6C9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DFFD4-EB63-4B26-8E90-BC55650C6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58FAE-4FCE-417E-AB43-3398587E8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5B33-56FF-42CD-9BE8-1B66F6955D9D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F2BA1-E374-4195-9219-5235B5728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2041C-7216-4172-B166-53CC30EF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C07-C044-47E1-B95E-28C8EE950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75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8C65-2DA7-4F61-9FEB-3A29EB91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4A2CB-A5D3-4688-9B62-460B2B7B7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29FBB-7A35-418B-A7B0-58E05DAD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5B33-56FF-42CD-9BE8-1B66F6955D9D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E8CFB-A9F9-401D-92A4-55A25FB6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9B197-BC14-4AC7-9A95-1A275EFC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C07-C044-47E1-B95E-28C8EE950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7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9B8218-CA21-4877-A3DC-54FBD432B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D81F4-B8B3-4697-B474-DDD66E916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02445-B89F-401D-91FA-DC871D48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5B33-56FF-42CD-9BE8-1B66F6955D9D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0C404-D426-4B1F-985D-B43C3389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A52EC-A423-4CE6-B782-51817279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C07-C044-47E1-B95E-28C8EE950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72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42EB-1F6E-4027-AF8D-C933809B1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1BC31-B0FC-475F-9086-33606A0F9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60F96-58FE-482C-9609-61867F34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5B33-56FF-42CD-9BE8-1B66F6955D9D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13483-87F1-4B3B-83A3-61B553A0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55CA4-52A4-49C9-8F00-810CA25D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C07-C044-47E1-B95E-28C8EE950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48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7AA7-2C40-4FBB-A311-3E456915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2564F-BA96-4402-8FBC-1F3F65567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DED7C-198B-4235-9321-009B32BF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5B33-56FF-42CD-9BE8-1B66F6955D9D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1B156-598F-4FC0-966D-A99F9E6C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AB1B-47DC-4C34-BE16-C3231F4B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C07-C044-47E1-B95E-28C8EE950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66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FCFA-52D5-4C15-80A8-DE67C24F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6A44F-938D-479B-BAF3-FD1A02492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C18B7-5CB7-4CD4-913C-ED974B7A9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8B9AE-86D1-404F-B4E6-268556C4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5B33-56FF-42CD-9BE8-1B66F6955D9D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DC6C5-BEFD-4D3C-923B-D9F79C42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4C383-943B-4689-AB32-E661F63A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C07-C044-47E1-B95E-28C8EE950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10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812B-E14A-4925-9105-ED07FB085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5D813-3A65-4038-940B-1218D5481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1A8B8-535F-460D-A01D-694AC071B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99EF06-75A4-4A54-8C3F-AAFA5C969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BAEEF-1CAF-4F84-8728-BD9BBD591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F2BE0-595E-410D-8097-325265C2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5B33-56FF-42CD-9BE8-1B66F6955D9D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BB2C0-DF44-4F98-AA87-155D2BAA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BA2D0-4401-437D-BF41-06E1E8B7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C07-C044-47E1-B95E-28C8EE950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0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9621-F24F-4A96-A30D-69978F5A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D6D88A-B267-4838-A648-0578DFC5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5B33-56FF-42CD-9BE8-1B66F6955D9D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1587C-0E30-4625-A848-F88649BD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3DA39-7EF4-4FAD-BCB1-BD345E31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C07-C044-47E1-B95E-28C8EE950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47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EAB28F-F343-451C-89C4-5D56D2D9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5B33-56FF-42CD-9BE8-1B66F6955D9D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5C6FF-7118-451D-B97D-9D809C8A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FBE9E-3C91-4510-804E-3E7DC717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C07-C044-47E1-B95E-28C8EE950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2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C6766-DA8F-4A5B-9649-59C4CE802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4282F-EA1D-4E62-84CA-A7FE6F682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14A19-3BB8-4135-8F02-6640D48AF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DCA3F-7195-48A2-B14B-99179CF9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5B33-56FF-42CD-9BE8-1B66F6955D9D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19729-B90B-4EBD-8675-E18A0D8E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4187E-742E-491E-8557-3D16E28B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C07-C044-47E1-B95E-28C8EE950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8DEE5-48A8-4390-9BE4-DF6BB2785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DAB3C2-6A30-4F96-9E14-71E3FBC24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2C730-420A-4409-89A6-B6B5BF645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24458-0077-47B6-BEE6-C5435274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5B33-56FF-42CD-9BE8-1B66F6955D9D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37459-6615-4E60-BCB0-AC153306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2158B-6F09-48D2-A781-51007F78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C07-C044-47E1-B95E-28C8EE950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31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8FDA63-2260-4791-A6CE-D9548744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FF025-3C1E-4B3E-8113-868EE7761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73B32-4D6A-451D-863F-CFD4FDA0C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E5B33-56FF-42CD-9BE8-1B66F6955D9D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4E750-72B3-4ECD-BFC9-D396C5660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8BC98-CADF-459B-A435-D1516062A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B0C07-C044-47E1-B95E-28C8EE950818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4079E7-47F9-4DE0-A05D-B382BB09FF5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0880725" y="0"/>
            <a:ext cx="11557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/ CYHOEDDUS</a:t>
            </a:r>
          </a:p>
        </p:txBody>
      </p:sp>
    </p:spTree>
    <p:extLst>
      <p:ext uri="{BB962C8B-B14F-4D97-AF65-F5344CB8AC3E}">
        <p14:creationId xmlns:p14="http://schemas.microsoft.com/office/powerpoint/2010/main" val="282968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rtatman/tutorial-sentiment-analysis-in-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rtatman/tutorial-sentiment-analysis-in-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USW logo Raspberry Scree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25" y="314962"/>
            <a:ext cx="1800000" cy="184289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865285" y="6215863"/>
            <a:ext cx="8452892" cy="0"/>
          </a:xfrm>
          <a:prstGeom prst="line">
            <a:avLst/>
          </a:prstGeom>
          <a:ln w="3175" cmpd="sng">
            <a:solidFill>
              <a:srgbClr val="313133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08005" y="6340154"/>
            <a:ext cx="16866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solidFill>
                  <a:srgbClr val="313133"/>
                </a:solidFill>
                <a:latin typeface="Arial"/>
                <a:cs typeface="Arial"/>
              </a:rPr>
              <a:t>© University of South Wales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28228" y="649302"/>
            <a:ext cx="6090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13133"/>
                </a:solidFill>
                <a:latin typeface="Arial"/>
                <a:cs typeface="Arial"/>
              </a:rPr>
              <a:t>Further example on Sentiment Analysis</a:t>
            </a:r>
          </a:p>
          <a:p>
            <a:endParaRPr lang="en-US" sz="2400" dirty="0">
              <a:solidFill>
                <a:srgbClr val="313133"/>
              </a:solidFill>
              <a:latin typeface="Arial"/>
              <a:cs typeface="Arial"/>
            </a:endParaRPr>
          </a:p>
          <a:p>
            <a:endParaRPr lang="en-US" sz="2400" dirty="0">
              <a:solidFill>
                <a:srgbClr val="313133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65285" y="2309646"/>
            <a:ext cx="8429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For this extra example, we're going to be </a:t>
            </a:r>
            <a:r>
              <a:rPr lang="en-US" sz="2000" dirty="0" err="1"/>
              <a:t>analysing</a:t>
            </a:r>
            <a:r>
              <a:rPr lang="en-US" sz="2000" dirty="0"/>
              <a:t> the sentiment of the State of the Union address, which is a speech given by the President of the United States to a joint session of congress every year. </a:t>
            </a:r>
          </a:p>
          <a:p>
            <a:endParaRPr lang="en-US" sz="2000" dirty="0"/>
          </a:p>
          <a:p>
            <a:r>
              <a:rPr lang="en-US" sz="2000" dirty="0"/>
              <a:t>We are interested in seeing how sentiment has changed over time, from 1977 to 2017, and whether different presidents tend to have more negative or more positive sentiment.</a:t>
            </a:r>
            <a:endParaRPr lang="en-GB" sz="2000" dirty="0"/>
          </a:p>
        </p:txBody>
      </p:sp>
      <p:sp>
        <p:nvSpPr>
          <p:cNvPr id="2" name="Rectangle 1"/>
          <p:cNvSpPr/>
          <p:nvPr/>
        </p:nvSpPr>
        <p:spPr>
          <a:xfrm>
            <a:off x="2314871" y="5361922"/>
            <a:ext cx="7136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https://www.kaggle.com/rtatman/tutorial-sentiment-analysis-in-r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92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USW logo Raspberry Scree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25" y="314962"/>
            <a:ext cx="1800000" cy="184289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865285" y="6215863"/>
            <a:ext cx="8452892" cy="0"/>
          </a:xfrm>
          <a:prstGeom prst="line">
            <a:avLst/>
          </a:prstGeom>
          <a:ln w="3175" cmpd="sng">
            <a:solidFill>
              <a:srgbClr val="313133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08005" y="6340154"/>
            <a:ext cx="16866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solidFill>
                  <a:srgbClr val="313133"/>
                </a:solidFill>
                <a:latin typeface="Arial"/>
                <a:cs typeface="Arial"/>
              </a:rPr>
              <a:t>© University of South Wales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28228" y="649302"/>
            <a:ext cx="6090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13133"/>
                </a:solidFill>
                <a:latin typeface="Arial"/>
                <a:cs typeface="Arial"/>
              </a:rPr>
              <a:t>Sentiment Analysis</a:t>
            </a:r>
          </a:p>
          <a:p>
            <a:endParaRPr lang="en-US" sz="2400" dirty="0">
              <a:solidFill>
                <a:srgbClr val="313133"/>
              </a:solidFill>
              <a:latin typeface="Arial"/>
              <a:cs typeface="Arial"/>
            </a:endParaRPr>
          </a:p>
          <a:p>
            <a:endParaRPr lang="en-US" sz="2400" dirty="0">
              <a:solidFill>
                <a:srgbClr val="313133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14871" y="5361922"/>
            <a:ext cx="7136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https://www.kaggle.com/rtatman/tutorial-sentiment-analysis-in-r</a:t>
            </a:r>
            <a:endParaRPr lang="en-GB" dirty="0"/>
          </a:p>
          <a:p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810000" y="172084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101661" y="2407833"/>
            <a:ext cx="761743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Now, let's apply our function over every file in our dataset. We'll also need to make sure we can tell the difference between the two presidents named "Bush": Bush and Bush Sr.</a:t>
            </a:r>
          </a:p>
          <a:p>
            <a:endParaRPr lang="en-US" sz="2000" dirty="0"/>
          </a:p>
          <a:p>
            <a:r>
              <a:rPr lang="en-US" sz="2000" dirty="0"/>
              <a:t>Try a different lexicon and compare results.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1904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156</Words>
  <Application>Microsoft Office PowerPoint</Application>
  <PresentationFormat>Widescreen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Penny Holborn</dc:creator>
  <cp:lastModifiedBy>Penny Holborn</cp:lastModifiedBy>
  <cp:revision>4</cp:revision>
  <dcterms:created xsi:type="dcterms:W3CDTF">2020-12-01T15:55:07Z</dcterms:created>
  <dcterms:modified xsi:type="dcterms:W3CDTF">2020-12-02T10:23:46Z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53f0066-c24e-444c-9c2a-7427c31ebeab_Enabled">
    <vt:lpwstr>true</vt:lpwstr>
  </property>
  <property fmtid="{D5CDD505-2E9C-101B-9397-08002B2CF9AE}" pid="3" name="MSIP_Label_553f0066-c24e-444c-9c2a-7427c31ebeab_SetDate">
    <vt:lpwstr>2020-12-01T15:55:07Z</vt:lpwstr>
  </property>
  <property fmtid="{D5CDD505-2E9C-101B-9397-08002B2CF9AE}" pid="4" name="MSIP_Label_553f0066-c24e-444c-9c2a-7427c31ebeab_Method">
    <vt:lpwstr>Standard</vt:lpwstr>
  </property>
  <property fmtid="{D5CDD505-2E9C-101B-9397-08002B2CF9AE}" pid="5" name="MSIP_Label_553f0066-c24e-444c-9c2a-7427c31ebeab_Name">
    <vt:lpwstr>553f0066-c24e-444c-9c2a-7427c31ebeab</vt:lpwstr>
  </property>
  <property fmtid="{D5CDD505-2E9C-101B-9397-08002B2CF9AE}" pid="6" name="MSIP_Label_553f0066-c24e-444c-9c2a-7427c31ebeab_SiteId">
    <vt:lpwstr>e5aafe7c-971b-4ab7-b039-141ad36acec0</vt:lpwstr>
  </property>
  <property fmtid="{D5CDD505-2E9C-101B-9397-08002B2CF9AE}" pid="7" name="MSIP_Label_553f0066-c24e-444c-9c2a-7427c31ebeab_ActionId">
    <vt:lpwstr>e2dc2adc-8384-4fa5-97f5-a0e879a78214</vt:lpwstr>
  </property>
  <property fmtid="{D5CDD505-2E9C-101B-9397-08002B2CF9AE}" pid="8" name="MSIP_Label_553f0066-c24e-444c-9c2a-7427c31ebeab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PUBLIC / CYHOEDDUS</vt:lpwstr>
  </property>
</Properties>
</file>