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0880640" y="0"/>
            <a:ext cx="115524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Calibri"/>
              </a:rPr>
              <a:t>PUBLIC / CYHOEDDUS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tit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yl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99B16D8-8768-42E0-B527-A7E5C9FF69B9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02/10/20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6CF4AF0-0AF5-4085-9FA8-3E1099252CA6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5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0880640" y="0"/>
            <a:ext cx="115524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Calibri"/>
              </a:rPr>
              <a:t>PUBLIC / CYHOEDDUS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C546AC7-A771-4876-9259-09849C2F809F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02/10/20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1676BD6-6BB1-4FBF-B22A-BDD6E03D1799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0880640" y="0"/>
            <a:ext cx="115524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Calibri"/>
              </a:rPr>
              <a:t>PUBLIC / CYHOEDDUS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A2D968B-AC30-4AE6-B751-24DA20264527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02/10/20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C088536-576F-4C51-ACCD-976078EA5214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749520" y="61812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lvl="1" marL="685800" indent="-228240">
              <a:lnSpc>
                <a:spcPct val="90000"/>
              </a:lnSpc>
              <a:spcBef>
                <a:spcPts val="499"/>
              </a:spcBef>
              <a:spcAft>
                <a:spcPts val="56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Identify the data requirements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spcAft>
                <a:spcPts val="56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Use these to produce the Conceptual Data Model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spcAft>
                <a:spcPts val="56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Use this to produce the Logical Data Model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spcAft>
                <a:spcPts val="56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Use this to produce the Physical Data Model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spcAft>
                <a:spcPts val="561"/>
              </a:spcAft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Use both the Logical and Physical Data Models to produce the Actual Database Definition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119680" y="1476360"/>
            <a:ext cx="1800000" cy="91332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800" spc="-1" strike="noStrike">
                <a:solidFill>
                  <a:srgbClr val="2f5597"/>
                </a:solidFill>
                <a:latin typeface="Comic Sans MS"/>
              </a:rPr>
              <a:t>Organisation and its Applications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2190960" y="3263760"/>
            <a:ext cx="1800000" cy="6390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800" spc="-1" strike="noStrike">
                <a:solidFill>
                  <a:srgbClr val="2f5597"/>
                </a:solidFill>
                <a:latin typeface="Arial"/>
              </a:rPr>
              <a:t>Data Requirements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2190960" y="4941720"/>
            <a:ext cx="1800000" cy="6390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800" spc="-1" strike="noStrike">
                <a:solidFill>
                  <a:srgbClr val="2f5597"/>
                </a:solidFill>
                <a:latin typeface="Arial"/>
              </a:rPr>
              <a:t>Conceptual Data Model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7086960" y="3263760"/>
            <a:ext cx="1800000" cy="6390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800" spc="-1" strike="noStrike">
                <a:solidFill>
                  <a:srgbClr val="2f5597"/>
                </a:solidFill>
                <a:latin typeface="Arial"/>
              </a:rPr>
              <a:t>Database Definition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7302600" y="1413000"/>
            <a:ext cx="1584000" cy="122364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6"/>
          <p:cNvSpPr/>
          <p:nvPr/>
        </p:nvSpPr>
        <p:spPr>
          <a:xfrm>
            <a:off x="7518600" y="1916280"/>
            <a:ext cx="1223640" cy="36468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800" spc="-1" strike="noStrike">
                <a:solidFill>
                  <a:srgbClr val="2f5597"/>
                </a:solidFill>
                <a:latin typeface="Arial"/>
              </a:rPr>
              <a:t>Database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3" name="CustomShape 7"/>
          <p:cNvSpPr/>
          <p:nvPr/>
        </p:nvSpPr>
        <p:spPr>
          <a:xfrm>
            <a:off x="2910240" y="2565360"/>
            <a:ext cx="1872720" cy="5770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GB" sz="1600" spc="-1" strike="noStrike">
                <a:solidFill>
                  <a:srgbClr val="2f5597"/>
                </a:solidFill>
                <a:latin typeface="Comic Sans MS"/>
              </a:rPr>
              <a:t>Identify Data   Requirements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34" name="CustomShape 8"/>
          <p:cNvSpPr/>
          <p:nvPr/>
        </p:nvSpPr>
        <p:spPr>
          <a:xfrm>
            <a:off x="2983320" y="4149720"/>
            <a:ext cx="2087280" cy="819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GB" sz="1600" spc="-1" strike="noStrike">
                <a:solidFill>
                  <a:srgbClr val="2f5597"/>
                </a:solidFill>
                <a:latin typeface="Comic Sans MS"/>
              </a:rPr>
              <a:t>Produce Conceptual Data Model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35" name="CustomShape 9"/>
          <p:cNvSpPr/>
          <p:nvPr/>
        </p:nvSpPr>
        <p:spPr>
          <a:xfrm>
            <a:off x="7088400" y="4149720"/>
            <a:ext cx="2087280" cy="819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GB" sz="1600" spc="-1" strike="noStrike">
                <a:solidFill>
                  <a:srgbClr val="2f5597"/>
                </a:solidFill>
                <a:latin typeface="Comic Sans MS"/>
              </a:rPr>
              <a:t>Use both to create Database Definition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36" name="CustomShape 10"/>
          <p:cNvSpPr/>
          <p:nvPr/>
        </p:nvSpPr>
        <p:spPr>
          <a:xfrm>
            <a:off x="8094960" y="2708280"/>
            <a:ext cx="1223640" cy="333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GB" sz="1600" spc="-1" strike="noStrike">
                <a:solidFill>
                  <a:srgbClr val="2f5597"/>
                </a:solidFill>
                <a:latin typeface="Comic Sans MS"/>
              </a:rPr>
              <a:t>Describes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37" name="Line 11"/>
          <p:cNvSpPr/>
          <p:nvPr/>
        </p:nvSpPr>
        <p:spPr>
          <a:xfrm>
            <a:off x="2622600" y="2420640"/>
            <a:ext cx="0" cy="86364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12"/>
          <p:cNvSpPr/>
          <p:nvPr/>
        </p:nvSpPr>
        <p:spPr>
          <a:xfrm>
            <a:off x="2622600" y="3933720"/>
            <a:ext cx="0" cy="1008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13"/>
          <p:cNvSpPr/>
          <p:nvPr/>
        </p:nvSpPr>
        <p:spPr>
          <a:xfrm>
            <a:off x="3990960" y="5229000"/>
            <a:ext cx="22320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14"/>
          <p:cNvSpPr/>
          <p:nvPr/>
        </p:nvSpPr>
        <p:spPr>
          <a:xfrm>
            <a:off x="7375680" y="5229000"/>
            <a:ext cx="115236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15"/>
          <p:cNvSpPr/>
          <p:nvPr/>
        </p:nvSpPr>
        <p:spPr>
          <a:xfrm flipV="1">
            <a:off x="6728040" y="3573360"/>
            <a:ext cx="0" cy="136836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16"/>
          <p:cNvSpPr/>
          <p:nvPr/>
        </p:nvSpPr>
        <p:spPr>
          <a:xfrm flipV="1">
            <a:off x="9247320" y="3500280"/>
            <a:ext cx="0" cy="144144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17"/>
          <p:cNvSpPr/>
          <p:nvPr/>
        </p:nvSpPr>
        <p:spPr>
          <a:xfrm flipV="1">
            <a:off x="7951680" y="2636640"/>
            <a:ext cx="0" cy="64764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18"/>
          <p:cNvSpPr/>
          <p:nvPr/>
        </p:nvSpPr>
        <p:spPr>
          <a:xfrm>
            <a:off x="6726240" y="3573360"/>
            <a:ext cx="36036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19"/>
          <p:cNvSpPr/>
          <p:nvPr/>
        </p:nvSpPr>
        <p:spPr>
          <a:xfrm>
            <a:off x="8886960" y="3500280"/>
            <a:ext cx="36036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0"/>
          <p:cNvSpPr/>
          <p:nvPr/>
        </p:nvSpPr>
        <p:spPr>
          <a:xfrm>
            <a:off x="2694240" y="2565360"/>
            <a:ext cx="360000" cy="576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GB" sz="1600" spc="-1" strike="noStrike">
                <a:solidFill>
                  <a:srgbClr val="2f5597"/>
                </a:solidFill>
                <a:latin typeface="Comic Sans MS"/>
              </a:rPr>
              <a:t>1.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47" name="CustomShape 21"/>
          <p:cNvSpPr/>
          <p:nvPr/>
        </p:nvSpPr>
        <p:spPr>
          <a:xfrm>
            <a:off x="2767320" y="4149720"/>
            <a:ext cx="360000" cy="576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GB" sz="1600" spc="-1" strike="noStrike">
                <a:solidFill>
                  <a:srgbClr val="2f5597"/>
                </a:solidFill>
                <a:latin typeface="Comic Sans MS"/>
              </a:rPr>
              <a:t>2.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48" name="CustomShape 22"/>
          <p:cNvSpPr/>
          <p:nvPr/>
        </p:nvSpPr>
        <p:spPr>
          <a:xfrm>
            <a:off x="4422960" y="5253120"/>
            <a:ext cx="360000" cy="576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GB" sz="1600" spc="-1" strike="noStrike">
                <a:solidFill>
                  <a:srgbClr val="2f5597"/>
                </a:solidFill>
                <a:latin typeface="Comic Sans MS"/>
              </a:rPr>
              <a:t>3.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49" name="CustomShape 23"/>
          <p:cNvSpPr/>
          <p:nvPr/>
        </p:nvSpPr>
        <p:spPr>
          <a:xfrm>
            <a:off x="7375680" y="5229360"/>
            <a:ext cx="360000" cy="576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GB" sz="1600" spc="-1" strike="noStrike">
                <a:solidFill>
                  <a:srgbClr val="2f5597"/>
                </a:solidFill>
                <a:latin typeface="Comic Sans MS"/>
              </a:rPr>
              <a:t>4.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50" name="CustomShape 24"/>
          <p:cNvSpPr/>
          <p:nvPr/>
        </p:nvSpPr>
        <p:spPr>
          <a:xfrm>
            <a:off x="6870960" y="4149720"/>
            <a:ext cx="360000" cy="576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GB" sz="1600" spc="-1" strike="noStrike">
                <a:solidFill>
                  <a:srgbClr val="2f5597"/>
                </a:solidFill>
                <a:latin typeface="Comic Sans MS"/>
              </a:rPr>
              <a:t>5.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51" name="CustomShape 25"/>
          <p:cNvSpPr/>
          <p:nvPr/>
        </p:nvSpPr>
        <p:spPr>
          <a:xfrm>
            <a:off x="6223320" y="4941720"/>
            <a:ext cx="1152000" cy="91332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800" spc="-1" strike="noStrike">
                <a:solidFill>
                  <a:srgbClr val="2f5597"/>
                </a:solidFill>
                <a:latin typeface="Arial"/>
              </a:rPr>
              <a:t>Logical Data Model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2" name="CustomShape 26"/>
          <p:cNvSpPr/>
          <p:nvPr/>
        </p:nvSpPr>
        <p:spPr>
          <a:xfrm>
            <a:off x="4638960" y="5267160"/>
            <a:ext cx="1439640" cy="84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59"/>
              </a:spcBef>
            </a:pPr>
            <a:r>
              <a:rPr b="0" lang="en-GB" sz="1600" spc="-1" strike="noStrike">
                <a:solidFill>
                  <a:srgbClr val="2f5597"/>
                </a:solidFill>
                <a:latin typeface="Comic Sans MS"/>
              </a:rPr>
              <a:t>Produce Logical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r>
              <a:rPr b="0" lang="en-GB" sz="1600" spc="-1" strike="noStrike">
                <a:solidFill>
                  <a:srgbClr val="2f5597"/>
                </a:solidFill>
                <a:latin typeface="Comic Sans MS"/>
              </a:rPr>
              <a:t>Data Model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53" name="CustomShape 27"/>
          <p:cNvSpPr/>
          <p:nvPr/>
        </p:nvSpPr>
        <p:spPr>
          <a:xfrm>
            <a:off x="7591680" y="5229360"/>
            <a:ext cx="1079280" cy="1063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GB" sz="1600" spc="-1" strike="noStrike">
                <a:solidFill>
                  <a:srgbClr val="2f5597"/>
                </a:solidFill>
                <a:latin typeface="Comic Sans MS"/>
              </a:rPr>
              <a:t>Produce Physical Data Model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54" name="CustomShape 28"/>
          <p:cNvSpPr/>
          <p:nvPr/>
        </p:nvSpPr>
        <p:spPr>
          <a:xfrm>
            <a:off x="8528400" y="4941720"/>
            <a:ext cx="1152000" cy="91332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800" spc="-1" strike="noStrike">
                <a:solidFill>
                  <a:srgbClr val="2f5597"/>
                </a:solidFill>
                <a:latin typeface="Arial"/>
              </a:rPr>
              <a:t>Physical Data Model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5" name="Line 29"/>
          <p:cNvSpPr/>
          <p:nvPr/>
        </p:nvSpPr>
        <p:spPr>
          <a:xfrm>
            <a:off x="3990960" y="3357360"/>
            <a:ext cx="302436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30"/>
          <p:cNvSpPr/>
          <p:nvPr/>
        </p:nvSpPr>
        <p:spPr>
          <a:xfrm>
            <a:off x="4546800" y="3305160"/>
            <a:ext cx="1820520" cy="333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b050"/>
                </a:solidFill>
                <a:latin typeface="Comic Sans MS"/>
              </a:rPr>
              <a:t>Represented as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374000" y="2441160"/>
            <a:ext cx="845640" cy="5468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Student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7178040" y="2426040"/>
            <a:ext cx="845640" cy="7747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Personal Tutor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7238880" y="4094640"/>
            <a:ext cx="845640" cy="3196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Tutor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4404240" y="4011120"/>
            <a:ext cx="845640" cy="3196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Module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61" name="Line 5"/>
          <p:cNvSpPr/>
          <p:nvPr/>
        </p:nvSpPr>
        <p:spPr>
          <a:xfrm>
            <a:off x="5219640" y="2677320"/>
            <a:ext cx="1958400" cy="15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Line 6"/>
          <p:cNvSpPr/>
          <p:nvPr/>
        </p:nvSpPr>
        <p:spPr>
          <a:xfrm>
            <a:off x="5265360" y="4216680"/>
            <a:ext cx="1958400" cy="15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638680" y="2327040"/>
            <a:ext cx="1195920" cy="448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Is responsible for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64" name="CustomShape 8"/>
          <p:cNvSpPr/>
          <p:nvPr/>
        </p:nvSpPr>
        <p:spPr>
          <a:xfrm>
            <a:off x="5920920" y="3980520"/>
            <a:ext cx="716040" cy="448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teaches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65" name="CustomShape 9"/>
          <p:cNvSpPr/>
          <p:nvPr/>
        </p:nvSpPr>
        <p:spPr>
          <a:xfrm>
            <a:off x="4107240" y="3249000"/>
            <a:ext cx="716040" cy="270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studies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66" name="CustomShape 10"/>
          <p:cNvSpPr/>
          <p:nvPr/>
        </p:nvSpPr>
        <p:spPr>
          <a:xfrm>
            <a:off x="5189400" y="2433600"/>
            <a:ext cx="273960" cy="2890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*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67" name="CustomShape 11"/>
          <p:cNvSpPr/>
          <p:nvPr/>
        </p:nvSpPr>
        <p:spPr>
          <a:xfrm>
            <a:off x="6941880" y="2418480"/>
            <a:ext cx="273960" cy="2890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1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68" name="CustomShape 12"/>
          <p:cNvSpPr/>
          <p:nvPr/>
        </p:nvSpPr>
        <p:spPr>
          <a:xfrm>
            <a:off x="4465440" y="2868120"/>
            <a:ext cx="273960" cy="2890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*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69" name="CustomShape 13"/>
          <p:cNvSpPr/>
          <p:nvPr/>
        </p:nvSpPr>
        <p:spPr>
          <a:xfrm>
            <a:off x="4495680" y="3812760"/>
            <a:ext cx="273960" cy="2890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*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70" name="CustomShape 14"/>
          <p:cNvSpPr/>
          <p:nvPr/>
        </p:nvSpPr>
        <p:spPr>
          <a:xfrm flipH="1" flipV="1">
            <a:off x="6956280" y="4003200"/>
            <a:ext cx="297000" cy="243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*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71" name="CustomShape 15"/>
          <p:cNvSpPr/>
          <p:nvPr/>
        </p:nvSpPr>
        <p:spPr>
          <a:xfrm flipV="1">
            <a:off x="5196960" y="3964680"/>
            <a:ext cx="273960" cy="273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*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72" name="Line 16"/>
          <p:cNvSpPr/>
          <p:nvPr/>
        </p:nvSpPr>
        <p:spPr>
          <a:xfrm flipH="1">
            <a:off x="4808160" y="2914200"/>
            <a:ext cx="15120" cy="111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225320" y="2355480"/>
            <a:ext cx="845640" cy="5468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Student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7029360" y="2340360"/>
            <a:ext cx="845640" cy="7747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Personal Tutor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7090560" y="4008960"/>
            <a:ext cx="845640" cy="3196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Tutor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4255920" y="3925080"/>
            <a:ext cx="845640" cy="3196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Module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77" name="Line 5"/>
          <p:cNvSpPr/>
          <p:nvPr/>
        </p:nvSpPr>
        <p:spPr>
          <a:xfrm>
            <a:off x="5109120" y="2606760"/>
            <a:ext cx="1958400" cy="15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Line 6"/>
          <p:cNvSpPr/>
          <p:nvPr/>
        </p:nvSpPr>
        <p:spPr>
          <a:xfrm>
            <a:off x="5109120" y="4206960"/>
            <a:ext cx="1958400" cy="15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7"/>
          <p:cNvSpPr/>
          <p:nvPr/>
        </p:nvSpPr>
        <p:spPr>
          <a:xfrm>
            <a:off x="5490360" y="2241360"/>
            <a:ext cx="1195920" cy="448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Is responsible for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80" name="CustomShape 8"/>
          <p:cNvSpPr/>
          <p:nvPr/>
        </p:nvSpPr>
        <p:spPr>
          <a:xfrm>
            <a:off x="5772240" y="3894840"/>
            <a:ext cx="716040" cy="448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teaches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81" name="CustomShape 9"/>
          <p:cNvSpPr/>
          <p:nvPr/>
        </p:nvSpPr>
        <p:spPr>
          <a:xfrm>
            <a:off x="3958560" y="3163320"/>
            <a:ext cx="716040" cy="270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studies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82" name="CustomShape 10"/>
          <p:cNvSpPr/>
          <p:nvPr/>
        </p:nvSpPr>
        <p:spPr>
          <a:xfrm>
            <a:off x="5025240" y="2347920"/>
            <a:ext cx="273960" cy="2890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*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83" name="CustomShape 11"/>
          <p:cNvSpPr/>
          <p:nvPr/>
        </p:nvSpPr>
        <p:spPr>
          <a:xfrm>
            <a:off x="6793200" y="2332800"/>
            <a:ext cx="273960" cy="2890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1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84" name="CustomShape 12"/>
          <p:cNvSpPr/>
          <p:nvPr/>
        </p:nvSpPr>
        <p:spPr>
          <a:xfrm>
            <a:off x="4316760" y="2782080"/>
            <a:ext cx="273960" cy="2890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*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85" name="CustomShape 13"/>
          <p:cNvSpPr/>
          <p:nvPr/>
        </p:nvSpPr>
        <p:spPr>
          <a:xfrm>
            <a:off x="4347360" y="3727080"/>
            <a:ext cx="273960" cy="2890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*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86" name="CustomShape 14"/>
          <p:cNvSpPr/>
          <p:nvPr/>
        </p:nvSpPr>
        <p:spPr>
          <a:xfrm flipH="1" flipV="1">
            <a:off x="6807600" y="3917520"/>
            <a:ext cx="297000" cy="243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*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87" name="CustomShape 15"/>
          <p:cNvSpPr/>
          <p:nvPr/>
        </p:nvSpPr>
        <p:spPr>
          <a:xfrm flipV="1">
            <a:off x="5048280" y="3878640"/>
            <a:ext cx="273960" cy="273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*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88" name="CustomShape 16"/>
          <p:cNvSpPr/>
          <p:nvPr/>
        </p:nvSpPr>
        <p:spPr>
          <a:xfrm>
            <a:off x="2747160" y="2370600"/>
            <a:ext cx="1165680" cy="12902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StudentNo (PK)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Name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Address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DOB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89" name="CustomShape 17"/>
          <p:cNvSpPr/>
          <p:nvPr/>
        </p:nvSpPr>
        <p:spPr>
          <a:xfrm>
            <a:off x="2739240" y="3780360"/>
            <a:ext cx="1241640" cy="12902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ModuleCode (PK)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Title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Level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NoOfCredits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90" name="CustomShape 18"/>
          <p:cNvSpPr/>
          <p:nvPr/>
        </p:nvSpPr>
        <p:spPr>
          <a:xfrm>
            <a:off x="8286840" y="2279160"/>
            <a:ext cx="1165680" cy="831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TutorNo (PK)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Name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OfficeNo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91" name="CustomShape 19"/>
          <p:cNvSpPr/>
          <p:nvPr/>
        </p:nvSpPr>
        <p:spPr>
          <a:xfrm>
            <a:off x="8179920" y="3964680"/>
            <a:ext cx="1165680" cy="831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TutorNo (PK)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Name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OfficeNo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92" name="Line 20"/>
          <p:cNvSpPr/>
          <p:nvPr/>
        </p:nvSpPr>
        <p:spPr>
          <a:xfrm flipH="1">
            <a:off x="4659480" y="2782080"/>
            <a:ext cx="15120" cy="111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278600" y="2302200"/>
            <a:ext cx="845640" cy="5468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Student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7143840" y="3955680"/>
            <a:ext cx="845640" cy="3196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Tutor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4309200" y="3871800"/>
            <a:ext cx="845640" cy="3196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Module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96" name="Line 4"/>
          <p:cNvSpPr/>
          <p:nvPr/>
        </p:nvSpPr>
        <p:spPr>
          <a:xfrm>
            <a:off x="5124240" y="2484720"/>
            <a:ext cx="2133720" cy="14709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Line 5"/>
          <p:cNvSpPr/>
          <p:nvPr/>
        </p:nvSpPr>
        <p:spPr>
          <a:xfrm>
            <a:off x="5169960" y="4069800"/>
            <a:ext cx="1958400" cy="15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6"/>
          <p:cNvSpPr/>
          <p:nvPr/>
        </p:nvSpPr>
        <p:spPr>
          <a:xfrm>
            <a:off x="6138000" y="2995560"/>
            <a:ext cx="1195920" cy="448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Is responsible for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99" name="CustomShape 7"/>
          <p:cNvSpPr/>
          <p:nvPr/>
        </p:nvSpPr>
        <p:spPr>
          <a:xfrm>
            <a:off x="5825520" y="3841560"/>
            <a:ext cx="716040" cy="448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teaches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200" name="CustomShape 8"/>
          <p:cNvSpPr/>
          <p:nvPr/>
        </p:nvSpPr>
        <p:spPr>
          <a:xfrm>
            <a:off x="4011840" y="3110040"/>
            <a:ext cx="716040" cy="270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studies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201" name="CustomShape 9"/>
          <p:cNvSpPr/>
          <p:nvPr/>
        </p:nvSpPr>
        <p:spPr>
          <a:xfrm>
            <a:off x="5094000" y="2294640"/>
            <a:ext cx="273960" cy="2890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*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202" name="CustomShape 10"/>
          <p:cNvSpPr/>
          <p:nvPr/>
        </p:nvSpPr>
        <p:spPr>
          <a:xfrm>
            <a:off x="7158960" y="3666240"/>
            <a:ext cx="273960" cy="2890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1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203" name="CustomShape 11"/>
          <p:cNvSpPr/>
          <p:nvPr/>
        </p:nvSpPr>
        <p:spPr>
          <a:xfrm>
            <a:off x="4370040" y="2728800"/>
            <a:ext cx="273960" cy="2890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*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204" name="CustomShape 12"/>
          <p:cNvSpPr/>
          <p:nvPr/>
        </p:nvSpPr>
        <p:spPr>
          <a:xfrm>
            <a:off x="4400640" y="3673800"/>
            <a:ext cx="273960" cy="2890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*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205" name="CustomShape 13"/>
          <p:cNvSpPr/>
          <p:nvPr/>
        </p:nvSpPr>
        <p:spPr>
          <a:xfrm flipH="1" flipV="1">
            <a:off x="6861240" y="3864240"/>
            <a:ext cx="297000" cy="243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*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206" name="CustomShape 14"/>
          <p:cNvSpPr/>
          <p:nvPr/>
        </p:nvSpPr>
        <p:spPr>
          <a:xfrm flipV="1">
            <a:off x="5101560" y="3825360"/>
            <a:ext cx="273960" cy="273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*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207" name="CustomShape 15"/>
          <p:cNvSpPr/>
          <p:nvPr/>
        </p:nvSpPr>
        <p:spPr>
          <a:xfrm>
            <a:off x="2800440" y="2317320"/>
            <a:ext cx="1165680" cy="12902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StudentNo (PK)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Name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Address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DOB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208" name="CustomShape 16"/>
          <p:cNvSpPr/>
          <p:nvPr/>
        </p:nvSpPr>
        <p:spPr>
          <a:xfrm>
            <a:off x="2792880" y="3727080"/>
            <a:ext cx="1241640" cy="12902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ModuleCode (PK)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Title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Level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NoOfCredits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209" name="CustomShape 17"/>
          <p:cNvSpPr/>
          <p:nvPr/>
        </p:nvSpPr>
        <p:spPr>
          <a:xfrm>
            <a:off x="8233560" y="3911400"/>
            <a:ext cx="1165680" cy="831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TutorNo (PK)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Name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Calibri"/>
              </a:rPr>
              <a:t>OfficeNo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210" name="Line 18"/>
          <p:cNvSpPr/>
          <p:nvPr/>
        </p:nvSpPr>
        <p:spPr>
          <a:xfrm flipH="1">
            <a:off x="4659480" y="2782080"/>
            <a:ext cx="15120" cy="111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LibreOffice/7.0.1.2$Linux_X86_64 LibreOffice_project/88a63c56098013eb4038e11ebe7c8c0daab09aa8</Application>
  <Words>186</Words>
  <Paragraphs>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2020-09-11T11:08:31Z</dcterms:created>
  <dc:creator>Gaylor Boobyer</dc:creator>
  <dc:description/>
  <dc:language>en-GB</dc:language>
  <cp:lastModifiedBy/>
  <dcterms:modified xsi:type="dcterms:W3CDTF">2020-10-02T09:46:45Z</dcterms:modified>
  <cp:revision>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lassificationContentMarkingHeaderLocations">
    <vt:lpwstr>Office Theme:8</vt:lpwstr>
  </property>
  <property fmtid="{D5CDD505-2E9C-101B-9397-08002B2CF9AE}" pid="4" name="ClassificationContentMarkingHeaderText">
    <vt:lpwstr>PUBLIC / CYHOEDDUS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MSIP_Label_553f0066-c24e-444c-9c2a-7427c31ebeab_ActionId">
    <vt:lpwstr>ee9f1ea4-8ab3-4763-90cb-698c93105db9</vt:lpwstr>
  </property>
  <property fmtid="{D5CDD505-2E9C-101B-9397-08002B2CF9AE}" pid="10" name="MSIP_Label_553f0066-c24e-444c-9c2a-7427c31ebeab_ContentBits">
    <vt:lpwstr>1</vt:lpwstr>
  </property>
  <property fmtid="{D5CDD505-2E9C-101B-9397-08002B2CF9AE}" pid="11" name="MSIP_Label_553f0066-c24e-444c-9c2a-7427c31ebeab_Enabled">
    <vt:lpwstr>true</vt:lpwstr>
  </property>
  <property fmtid="{D5CDD505-2E9C-101B-9397-08002B2CF9AE}" pid="12" name="MSIP_Label_553f0066-c24e-444c-9c2a-7427c31ebeab_Method">
    <vt:lpwstr>Standard</vt:lpwstr>
  </property>
  <property fmtid="{D5CDD505-2E9C-101B-9397-08002B2CF9AE}" pid="13" name="MSIP_Label_553f0066-c24e-444c-9c2a-7427c31ebeab_Name">
    <vt:lpwstr>553f0066-c24e-444c-9c2a-7427c31ebeab</vt:lpwstr>
  </property>
  <property fmtid="{D5CDD505-2E9C-101B-9397-08002B2CF9AE}" pid="14" name="MSIP_Label_553f0066-c24e-444c-9c2a-7427c31ebeab_SetDate">
    <vt:lpwstr>2020-09-11T11:08:31Z</vt:lpwstr>
  </property>
  <property fmtid="{D5CDD505-2E9C-101B-9397-08002B2CF9AE}" pid="15" name="MSIP_Label_553f0066-c24e-444c-9c2a-7427c31ebeab_SiteId">
    <vt:lpwstr>e5aafe7c-971b-4ab7-b039-141ad36acec0</vt:lpwstr>
  </property>
  <property fmtid="{D5CDD505-2E9C-101B-9397-08002B2CF9AE}" pid="16" name="Notes">
    <vt:i4>0</vt:i4>
  </property>
  <property fmtid="{D5CDD505-2E9C-101B-9397-08002B2CF9AE}" pid="17" name="PresentationFormat">
    <vt:lpwstr>Widescreen</vt:lpwstr>
  </property>
  <property fmtid="{D5CDD505-2E9C-101B-9397-08002B2CF9AE}" pid="18" name="ScaleCrop">
    <vt:bool>0</vt:bool>
  </property>
  <property fmtid="{D5CDD505-2E9C-101B-9397-08002B2CF9AE}" pid="19" name="ShareDoc">
    <vt:bool>0</vt:bool>
  </property>
  <property fmtid="{D5CDD505-2E9C-101B-9397-08002B2CF9AE}" pid="20" name="Slides">
    <vt:i4>5</vt:i4>
  </property>
</Properties>
</file>