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7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BC91F-31C3-4FD1-B293-AD3580F36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3CB10-B44A-414F-A957-EACEE00F9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8780E-347B-4BD7-A27C-260A7A60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2F1F-415B-4056-9D13-257BD1092F0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EFA82-82EF-45F5-B9AB-B1CB38175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4CBBE-5B48-4D04-A032-7CA2B6BF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04F9-A3AB-4CA3-B7F0-69E854149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27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9024-4061-43F9-9B25-6F390CE7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715A6-B91F-49A4-9F74-28B141633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A5D58-2E7E-4356-ACC3-A3C1404E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2F1F-415B-4056-9D13-257BD1092F0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414BB-2BA4-4A86-B674-6EF75B08B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3E657-C45C-4353-9FAE-1E8E5606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04F9-A3AB-4CA3-B7F0-69E854149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32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7164F9-5D54-4C6F-B861-CAE0F5CA7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AFD22-D847-461B-955B-D2D16FDF5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16E03-EB28-4EFB-B51F-763FF307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2F1F-415B-4056-9D13-257BD1092F0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63110-ABC4-4EEC-A307-D9FC117E3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F5115-41CC-4A58-885D-4CF92F54C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04F9-A3AB-4CA3-B7F0-69E854149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66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379B-5367-48BD-9F1A-B1752B8B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280F5-B733-4197-94DD-5E42FBE64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53FC1-BA58-4F64-A31D-5E260DE8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2F1F-415B-4056-9D13-257BD1092F0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1F72B-B867-4B96-B02D-6CAD8F41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372FD-17DB-4397-9EB1-6D41A7B2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04F9-A3AB-4CA3-B7F0-69E854149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57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946B-7B9F-4406-BCB4-34E13E34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333AA-8478-4822-9097-50428FEA0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4D535-0604-4ED0-BF20-5B54EDEC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2F1F-415B-4056-9D13-257BD1092F0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AB360-25C4-417A-B74B-031F2191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72741-900D-4EB9-A623-7EF89951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04F9-A3AB-4CA3-B7F0-69E854149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63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AE33-A5AD-49F8-964E-8BCFC0F2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CEB9D-FF27-43E7-93B1-F317008EA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6A778-2DBB-4653-A639-D1553291A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68268-9419-45A5-A3E5-8B7D4A3C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2F1F-415B-4056-9D13-257BD1092F0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A92BE-0690-4D42-85AF-70796068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28718-3F33-426E-B525-BB094AAE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04F9-A3AB-4CA3-B7F0-69E854149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03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3B89-891A-4B5B-BBFB-FF1233478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92C7C-79E6-4A7F-9D4F-3BDFF2424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3B8DE-0686-44E4-B114-186A9696B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9B138-0239-4751-8637-5072BDEFC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511034-65F5-4563-AB3A-7831D740E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0B4535-B5FE-4076-9A65-47C383899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2F1F-415B-4056-9D13-257BD1092F0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AF569E-B076-4819-8E18-8F1C90C87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3950F-EDFA-4B3E-845F-9D08F0A3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04F9-A3AB-4CA3-B7F0-69E854149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70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1AD84-D402-4629-B4BB-22AEBA12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E9DA35-EB80-4CC7-B144-079E94697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2F1F-415B-4056-9D13-257BD1092F0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B54617-A308-46A5-AD3C-9F8DBCF7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BD116-CC18-4891-9990-B944DCA26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04F9-A3AB-4CA3-B7F0-69E854149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31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40971F-F0FA-4708-A769-2FC13483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2F1F-415B-4056-9D13-257BD1092F0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7A76FB-8203-4178-8564-19C2B016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98BC2-2DD1-4BEC-89BB-44D5AC31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04F9-A3AB-4CA3-B7F0-69E854149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279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9AFA8-1FFA-45A2-9560-9BF622CD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A059E-BB44-4CF3-B8E3-199CE8AB8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E3542-1E1C-4C58-AE4B-753D5F58B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9FB35-AD06-4614-A377-89D38267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2F1F-415B-4056-9D13-257BD1092F0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EA879-1F77-436A-80A8-E9B8D585E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AE0C5-3DE4-4B83-9A2A-70905015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04F9-A3AB-4CA3-B7F0-69E854149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73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85EF-CAFC-495C-A4F1-BA5F36708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ADC86E-5A5C-46AF-A770-F7A1295C6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678C7-30F8-463B-9E36-4074D8BE4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1C7B2-4866-400A-986B-080101974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2F1F-415B-4056-9D13-257BD1092F0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34591-F533-423F-94CD-BB478BA1C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02417-2F10-4EFD-AF62-61F368EC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04F9-A3AB-4CA3-B7F0-69E854149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99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54F739-456B-4DC1-A9B5-F751FA27B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90889-78DC-4491-B7F4-339B492B6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8438D-D36C-4318-A1C6-245085CB3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E2F1F-415B-4056-9D13-257BD1092F0B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156C8-9DE5-4A7E-8EC4-3109E2457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E9B6F-DBED-4545-BFA7-A656F1292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A04F9-A3AB-4CA3-B7F0-69E854149341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F12261-5BC4-4FB3-A3BD-37982C4CFFE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0880725" y="0"/>
            <a:ext cx="11557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r"/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PUBLIC / CYHOEDDUS</a:t>
            </a:r>
          </a:p>
        </p:txBody>
      </p:sp>
    </p:spTree>
    <p:extLst>
      <p:ext uri="{BB962C8B-B14F-4D97-AF65-F5344CB8AC3E}">
        <p14:creationId xmlns:p14="http://schemas.microsoft.com/office/powerpoint/2010/main" val="417259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43C678-5712-4828-92B4-20C3F32C1A21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874437" y="1766051"/>
            <a:ext cx="4115133" cy="318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CF184D-316C-406F-AB11-7293C9F81A45}"/>
              </a:ext>
            </a:extLst>
          </p:cNvPr>
          <p:cNvCxnSpPr>
            <a:cxnSpLocks/>
            <a:stCxn id="21" idx="3"/>
            <a:endCxn id="29" idx="1"/>
          </p:cNvCxnSpPr>
          <p:nvPr/>
        </p:nvCxnSpPr>
        <p:spPr>
          <a:xfrm flipV="1">
            <a:off x="6732493" y="5164196"/>
            <a:ext cx="982757" cy="248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2">
            <a:extLst>
              <a:ext uri="{FF2B5EF4-FFF2-40B4-BE49-F238E27FC236}">
                <a16:creationId xmlns:a16="http://schemas.microsoft.com/office/drawing/2014/main" id="{673A1DB7-38F8-4966-B13B-1A3E9DF1C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910" y="1540258"/>
            <a:ext cx="1196340" cy="38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responsible for</a:t>
            </a: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16FBC1E6-363E-49A7-A125-BEEB217E9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5839" y="3184504"/>
            <a:ext cx="716280" cy="38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teaches</a:t>
            </a: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FF290F69-1DF8-40C4-8C3E-B2C614FBD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741" y="2983765"/>
            <a:ext cx="716280" cy="38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studies</a:t>
            </a:r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DA2D32AD-78AA-45BD-840C-7F9F7ECF1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759" y="1849388"/>
            <a:ext cx="27432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15" name="Text Box 2">
            <a:extLst>
              <a:ext uri="{FF2B5EF4-FFF2-40B4-BE49-F238E27FC236}">
                <a16:creationId xmlns:a16="http://schemas.microsoft.com/office/drawing/2014/main" id="{0542D69A-A5F2-401B-9F9D-7A9351A3D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0" y="1815095"/>
            <a:ext cx="27432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Text Box 2">
            <a:extLst>
              <a:ext uri="{FF2B5EF4-FFF2-40B4-BE49-F238E27FC236}">
                <a16:creationId xmlns:a16="http://schemas.microsoft.com/office/drawing/2014/main" id="{AA0AB345-8E78-4CDC-A9E2-217DF67FF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5627" y="4188595"/>
            <a:ext cx="27432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E32586AB-02AF-4314-87F8-35BC8DB02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439" y="4861564"/>
            <a:ext cx="27432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18" name="Text Box 2">
            <a:extLst>
              <a:ext uri="{FF2B5EF4-FFF2-40B4-BE49-F238E27FC236}">
                <a16:creationId xmlns:a16="http://schemas.microsoft.com/office/drawing/2014/main" id="{23BA9175-CB8A-4DB6-9635-C2045904B88E}"/>
              </a:ext>
            </a:extLst>
          </p:cNvPr>
          <p:cNvSpPr txBox="1">
            <a:spLocks noChangeArrowheads="1"/>
          </p:cNvSpPr>
          <p:nvPr/>
        </p:nvSpPr>
        <p:spPr bwMode="auto">
          <a:xfrm flipH="1" flipV="1">
            <a:off x="7418070" y="4584930"/>
            <a:ext cx="297180" cy="243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id="{3CB40EE9-78D8-48D3-9748-055265305384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8298180" y="4203835"/>
            <a:ext cx="27432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20" name="Text Box 2">
            <a:extLst>
              <a:ext uri="{FF2B5EF4-FFF2-40B4-BE49-F238E27FC236}">
                <a16:creationId xmlns:a16="http://schemas.microsoft.com/office/drawing/2014/main" id="{A402F1BE-F93F-4452-A32B-0041D2D73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997" y="1442094"/>
            <a:ext cx="1485900" cy="101181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StudentNo</a:t>
            </a:r>
            <a:r>
              <a:rPr lang="en-GB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(PK)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TutorNo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 (FK)</a:t>
            </a: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5E1D2FE8-8B11-40C4-A7CB-8BEE067C1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9911" y="4833258"/>
            <a:ext cx="1592582" cy="71160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ModuleCode</a:t>
            </a:r>
            <a:r>
              <a:rPr lang="en-GB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(PK)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7FCBDDEB-FC6D-404F-886C-BFD4087CC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9570" y="1442094"/>
            <a:ext cx="1165860" cy="71160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Tutor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TutorNo</a:t>
            </a:r>
            <a:r>
              <a:rPr lang="en-GB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(PK)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68DA096-38D4-4814-BB80-FCAC32352470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119947" y="2453909"/>
            <a:ext cx="0" cy="196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2">
            <a:extLst>
              <a:ext uri="{FF2B5EF4-FFF2-40B4-BE49-F238E27FC236}">
                <a16:creationId xmlns:a16="http://schemas.microsoft.com/office/drawing/2014/main" id="{EBCD4DCD-EAC4-49B1-9DBE-F00DAA56B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645" y="4420432"/>
            <a:ext cx="1830794" cy="167802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Student/Module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StudentNo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ModuleCode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YearStudied</a:t>
            </a:r>
            <a:endParaRPr lang="en-GB" sz="14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Overall mark achieved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0AFABCA0-4B18-4F78-B73A-C7CB0F206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0387" y="2426600"/>
            <a:ext cx="27432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E0ADDAB-F702-4330-870D-DAF0322ADD61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667438" y="5066950"/>
            <a:ext cx="1424272" cy="318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2">
            <a:extLst>
              <a:ext uri="{FF2B5EF4-FFF2-40B4-BE49-F238E27FC236}">
                <a16:creationId xmlns:a16="http://schemas.microsoft.com/office/drawing/2014/main" id="{C1DBB336-6C52-45C4-BACE-738F25524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4550" y="4777390"/>
            <a:ext cx="27432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9" name="Text Box 2">
            <a:extLst>
              <a:ext uri="{FF2B5EF4-FFF2-40B4-BE49-F238E27FC236}">
                <a16:creationId xmlns:a16="http://schemas.microsoft.com/office/drawing/2014/main" id="{903E6A57-DF14-4E5C-8F37-44606A143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0" y="4515332"/>
            <a:ext cx="1634490" cy="12977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Tutor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/Module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TutorNo</a:t>
            </a:r>
            <a:r>
              <a:rPr lang="en-GB" sz="14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ModuleCode</a:t>
            </a:r>
            <a:r>
              <a:rPr lang="en-GB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824B5CB8-3AB9-4FFE-83A6-CA7A32C40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652" y="4567732"/>
            <a:ext cx="27432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1954C96-C45C-46E4-AD2A-D83F8F117B62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8532495" y="2153699"/>
            <a:ext cx="45370" cy="23616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2">
            <a:extLst>
              <a:ext uri="{FF2B5EF4-FFF2-40B4-BE49-F238E27FC236}">
                <a16:creationId xmlns:a16="http://schemas.microsoft.com/office/drawing/2014/main" id="{AA7D52D3-75D3-4077-AD1A-3A98AC3B3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8180" y="2190876"/>
            <a:ext cx="27432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3" name="Text Box 2">
            <a:extLst>
              <a:ext uri="{FF2B5EF4-FFF2-40B4-BE49-F238E27FC236}">
                <a16:creationId xmlns:a16="http://schemas.microsoft.com/office/drawing/2014/main" id="{DBEAB86E-2A88-4786-87F5-DB0E91CE0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0380" y="4898368"/>
            <a:ext cx="86487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taught by</a:t>
            </a:r>
          </a:p>
        </p:txBody>
      </p:sp>
      <p:sp>
        <p:nvSpPr>
          <p:cNvPr id="45" name="Text Box 2">
            <a:extLst>
              <a:ext uri="{FF2B5EF4-FFF2-40B4-BE49-F238E27FC236}">
                <a16:creationId xmlns:a16="http://schemas.microsoft.com/office/drawing/2014/main" id="{F5922C7A-F291-45AE-BBE5-6D1C5CF91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8911" y="4798514"/>
            <a:ext cx="8940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studied by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090679-700E-49A6-8974-32BF2BAC6D42}"/>
              </a:ext>
            </a:extLst>
          </p:cNvPr>
          <p:cNvSpPr txBox="1"/>
          <p:nvPr/>
        </p:nvSpPr>
        <p:spPr>
          <a:xfrm>
            <a:off x="9880847" y="1198485"/>
            <a:ext cx="1361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Key:</a:t>
            </a:r>
          </a:p>
          <a:p>
            <a:r>
              <a:rPr lang="en-GB" u="sng" dirty="0"/>
              <a:t>__    </a:t>
            </a:r>
            <a:r>
              <a:rPr lang="en-GB" dirty="0"/>
              <a:t>= PK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     =  (FK)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EE726C-A808-46E0-8412-4FC11D9029FE}"/>
              </a:ext>
            </a:extLst>
          </p:cNvPr>
          <p:cNvSpPr txBox="1"/>
          <p:nvPr/>
        </p:nvSpPr>
        <p:spPr>
          <a:xfrm>
            <a:off x="388620" y="4153933"/>
            <a:ext cx="14480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If we were to record past marks in addition to current marks then:</a:t>
            </a:r>
          </a:p>
        </p:txBody>
      </p:sp>
    </p:spTree>
    <p:extLst>
      <p:ext uri="{BB962C8B-B14F-4D97-AF65-F5344CB8AC3E}">
        <p14:creationId xmlns:p14="http://schemas.microsoft.com/office/powerpoint/2010/main" val="385400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43C678-5712-4828-92B4-20C3F32C1A21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874437" y="558688"/>
            <a:ext cx="4115133" cy="318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CF184D-316C-406F-AB11-7293C9F81A45}"/>
              </a:ext>
            </a:extLst>
          </p:cNvPr>
          <p:cNvCxnSpPr>
            <a:cxnSpLocks/>
            <a:stCxn id="21" idx="3"/>
            <a:endCxn id="29" idx="1"/>
          </p:cNvCxnSpPr>
          <p:nvPr/>
        </p:nvCxnSpPr>
        <p:spPr>
          <a:xfrm flipV="1">
            <a:off x="6732493" y="3956833"/>
            <a:ext cx="982757" cy="248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2">
            <a:extLst>
              <a:ext uri="{FF2B5EF4-FFF2-40B4-BE49-F238E27FC236}">
                <a16:creationId xmlns:a16="http://schemas.microsoft.com/office/drawing/2014/main" id="{673A1DB7-38F8-4966-B13B-1A3E9DF1C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910" y="332895"/>
            <a:ext cx="1196340" cy="38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responsible for</a:t>
            </a: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16FBC1E6-363E-49A7-A125-BEEB217E9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5839" y="1977141"/>
            <a:ext cx="716280" cy="38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teaches</a:t>
            </a: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FF290F69-1DF8-40C4-8C3E-B2C614FBD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741" y="1776402"/>
            <a:ext cx="716280" cy="38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studies</a:t>
            </a:r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DA2D32AD-78AA-45BD-840C-7F9F7ECF1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759" y="642025"/>
            <a:ext cx="27432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15" name="Text Box 2">
            <a:extLst>
              <a:ext uri="{FF2B5EF4-FFF2-40B4-BE49-F238E27FC236}">
                <a16:creationId xmlns:a16="http://schemas.microsoft.com/office/drawing/2014/main" id="{0542D69A-A5F2-401B-9F9D-7A9351A3D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0" y="607732"/>
            <a:ext cx="27432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Text Box 2">
            <a:extLst>
              <a:ext uri="{FF2B5EF4-FFF2-40B4-BE49-F238E27FC236}">
                <a16:creationId xmlns:a16="http://schemas.microsoft.com/office/drawing/2014/main" id="{AA0AB345-8E78-4CDC-A9E2-217DF67FF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5627" y="2981232"/>
            <a:ext cx="27432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E32586AB-02AF-4314-87F8-35BC8DB02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439" y="3654201"/>
            <a:ext cx="27432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18" name="Text Box 2">
            <a:extLst>
              <a:ext uri="{FF2B5EF4-FFF2-40B4-BE49-F238E27FC236}">
                <a16:creationId xmlns:a16="http://schemas.microsoft.com/office/drawing/2014/main" id="{23BA9175-CB8A-4DB6-9635-C2045904B88E}"/>
              </a:ext>
            </a:extLst>
          </p:cNvPr>
          <p:cNvSpPr txBox="1">
            <a:spLocks noChangeArrowheads="1"/>
          </p:cNvSpPr>
          <p:nvPr/>
        </p:nvSpPr>
        <p:spPr bwMode="auto">
          <a:xfrm flipH="1" flipV="1">
            <a:off x="7418070" y="3377567"/>
            <a:ext cx="297180" cy="243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id="{3CB40EE9-78D8-48D3-9748-055265305384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8298180" y="2996472"/>
            <a:ext cx="27432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20" name="Text Box 2">
            <a:extLst>
              <a:ext uri="{FF2B5EF4-FFF2-40B4-BE49-F238E27FC236}">
                <a16:creationId xmlns:a16="http://schemas.microsoft.com/office/drawing/2014/main" id="{A402F1BE-F93F-4452-A32B-0041D2D73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997" y="234731"/>
            <a:ext cx="1485900" cy="101181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StudentNo</a:t>
            </a:r>
            <a:r>
              <a:rPr lang="en-GB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(PK)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TutorNo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 (FK)</a:t>
            </a: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5E1D2FE8-8B11-40C4-A7CB-8BEE067C1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9911" y="3625895"/>
            <a:ext cx="1592582" cy="71160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ModuleCode</a:t>
            </a:r>
            <a:r>
              <a:rPr lang="en-GB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(PK)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7FCBDDEB-FC6D-404F-886C-BFD4087CC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9570" y="234731"/>
            <a:ext cx="1165860" cy="71160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Tutor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TutorNo</a:t>
            </a:r>
            <a:r>
              <a:rPr lang="en-GB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(PK)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68DA096-38D4-4814-BB80-FCAC32352470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119947" y="1246546"/>
            <a:ext cx="0" cy="1966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2">
            <a:extLst>
              <a:ext uri="{FF2B5EF4-FFF2-40B4-BE49-F238E27FC236}">
                <a16:creationId xmlns:a16="http://schemas.microsoft.com/office/drawing/2014/main" id="{EBCD4DCD-EAC4-49B1-9DBE-F00DAA56B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645" y="3213069"/>
            <a:ext cx="1830794" cy="167802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Student/Module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StudentNo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ModuleCode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YearStudied</a:t>
            </a:r>
            <a:endParaRPr lang="en-GB" sz="14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Overall </a:t>
            </a:r>
            <a:r>
              <a:rPr lang="en-GB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 achieved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0AFABCA0-4B18-4F78-B73A-C7CB0F206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0387" y="1219237"/>
            <a:ext cx="27432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E0ADDAB-F702-4330-870D-DAF0322ADD61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667438" y="3859587"/>
            <a:ext cx="1424272" cy="318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2">
            <a:extLst>
              <a:ext uri="{FF2B5EF4-FFF2-40B4-BE49-F238E27FC236}">
                <a16:creationId xmlns:a16="http://schemas.microsoft.com/office/drawing/2014/main" id="{C1DBB336-6C52-45C4-BACE-738F25524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4550" y="3570027"/>
            <a:ext cx="27432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9" name="Text Box 2">
            <a:extLst>
              <a:ext uri="{FF2B5EF4-FFF2-40B4-BE49-F238E27FC236}">
                <a16:creationId xmlns:a16="http://schemas.microsoft.com/office/drawing/2014/main" id="{903E6A57-DF14-4E5C-8F37-44606A143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0" y="3307969"/>
            <a:ext cx="1634490" cy="12977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Tutor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/Module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TutorNo</a:t>
            </a:r>
            <a:r>
              <a:rPr lang="en-GB" sz="14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ModuleCode</a:t>
            </a:r>
            <a:r>
              <a:rPr lang="en-GB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824B5CB8-3AB9-4FFE-83A6-CA7A32C40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652" y="3360369"/>
            <a:ext cx="27432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1954C96-C45C-46E4-AD2A-D83F8F117B62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8532495" y="946336"/>
            <a:ext cx="45370" cy="23616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2">
            <a:extLst>
              <a:ext uri="{FF2B5EF4-FFF2-40B4-BE49-F238E27FC236}">
                <a16:creationId xmlns:a16="http://schemas.microsoft.com/office/drawing/2014/main" id="{AA7D52D3-75D3-4077-AD1A-3A98AC3B3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8180" y="983513"/>
            <a:ext cx="27432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3" name="Text Box 2">
            <a:extLst>
              <a:ext uri="{FF2B5EF4-FFF2-40B4-BE49-F238E27FC236}">
                <a16:creationId xmlns:a16="http://schemas.microsoft.com/office/drawing/2014/main" id="{DBEAB86E-2A88-4786-87F5-DB0E91CE0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0380" y="3691005"/>
            <a:ext cx="86487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taught by</a:t>
            </a:r>
          </a:p>
        </p:txBody>
      </p:sp>
      <p:sp>
        <p:nvSpPr>
          <p:cNvPr id="45" name="Text Box 2">
            <a:extLst>
              <a:ext uri="{FF2B5EF4-FFF2-40B4-BE49-F238E27FC236}">
                <a16:creationId xmlns:a16="http://schemas.microsoft.com/office/drawing/2014/main" id="{F5922C7A-F291-45AE-BBE5-6D1C5CF91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8911" y="3591151"/>
            <a:ext cx="8940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studied by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090679-700E-49A6-8974-32BF2BAC6D42}"/>
              </a:ext>
            </a:extLst>
          </p:cNvPr>
          <p:cNvSpPr txBox="1"/>
          <p:nvPr/>
        </p:nvSpPr>
        <p:spPr>
          <a:xfrm>
            <a:off x="9880847" y="1198485"/>
            <a:ext cx="1361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Key:</a:t>
            </a:r>
          </a:p>
          <a:p>
            <a:r>
              <a:rPr lang="en-GB" u="sng" dirty="0"/>
              <a:t>__    </a:t>
            </a:r>
            <a:r>
              <a:rPr lang="en-GB" dirty="0"/>
              <a:t>= PK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     =  (FK)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EE726C-A808-46E0-8412-4FC11D9029FE}"/>
              </a:ext>
            </a:extLst>
          </p:cNvPr>
          <p:cNvSpPr txBox="1"/>
          <p:nvPr/>
        </p:nvSpPr>
        <p:spPr>
          <a:xfrm>
            <a:off x="246577" y="5228131"/>
            <a:ext cx="1448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Recording assessment marks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B0784E79-495F-44D0-9D9D-C9DA394E4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924" y="4639583"/>
            <a:ext cx="1830794" cy="20111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AssessmentMark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StudentNo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ModuleCode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AssessmentNo</a:t>
            </a:r>
            <a:endParaRPr lang="en-GB" sz="14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YearStudied</a:t>
            </a:r>
            <a:endParaRPr lang="en-GB" sz="14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AssessmentMark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F9D6D3A-001A-45BE-92FF-6DA333EDF957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752042" y="4891092"/>
            <a:ext cx="0" cy="959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CE4AEEC-6895-4343-BA9A-3CD30C5231D6}"/>
              </a:ext>
            </a:extLst>
          </p:cNvPr>
          <p:cNvCxnSpPr>
            <a:cxnSpLocks/>
          </p:cNvCxnSpPr>
          <p:nvPr/>
        </p:nvCxnSpPr>
        <p:spPr>
          <a:xfrm flipH="1">
            <a:off x="2752042" y="5850384"/>
            <a:ext cx="14998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">
            <a:extLst>
              <a:ext uri="{FF2B5EF4-FFF2-40B4-BE49-F238E27FC236}">
                <a16:creationId xmlns:a16="http://schemas.microsoft.com/office/drawing/2014/main" id="{1C372E03-317D-4307-BDEB-27B647420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2797" y="5632209"/>
            <a:ext cx="27432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32" name="Text Box 2">
            <a:extLst>
              <a:ext uri="{FF2B5EF4-FFF2-40B4-BE49-F238E27FC236}">
                <a16:creationId xmlns:a16="http://schemas.microsoft.com/office/drawing/2014/main" id="{E25D47C9-A7C7-4518-991B-DCCCD56F6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8467" y="4891091"/>
            <a:ext cx="27432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9206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43C678-5712-4828-92B4-20C3F32C1A21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785064" y="590534"/>
            <a:ext cx="3204506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2">
            <a:extLst>
              <a:ext uri="{FF2B5EF4-FFF2-40B4-BE49-F238E27FC236}">
                <a16:creationId xmlns:a16="http://schemas.microsoft.com/office/drawing/2014/main" id="{673A1DB7-38F8-4966-B13B-1A3E9DF1C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910" y="332895"/>
            <a:ext cx="119634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responsible for</a:t>
            </a:r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DA2D32AD-78AA-45BD-840C-7F9F7ECF1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759" y="642025"/>
            <a:ext cx="27432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15" name="Text Box 2">
            <a:extLst>
              <a:ext uri="{FF2B5EF4-FFF2-40B4-BE49-F238E27FC236}">
                <a16:creationId xmlns:a16="http://schemas.microsoft.com/office/drawing/2014/main" id="{0542D69A-A5F2-401B-9F9D-7A9351A3D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1704" y="607732"/>
            <a:ext cx="457866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0..*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 Box 2">
            <a:extLst>
              <a:ext uri="{FF2B5EF4-FFF2-40B4-BE49-F238E27FC236}">
                <a16:creationId xmlns:a16="http://schemas.microsoft.com/office/drawing/2014/main" id="{A402F1BE-F93F-4452-A32B-0041D2D73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4770" y="234731"/>
            <a:ext cx="1485900" cy="678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Doctor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Doctor</a:t>
            </a:r>
            <a:r>
              <a:rPr lang="en-GB" sz="14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GB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7FCBDDEB-FC6D-404F-886C-BFD4087CC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9570" y="234731"/>
            <a:ext cx="1296474" cy="71160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</a:t>
            </a:r>
            <a:r>
              <a:rPr lang="en-GB" sz="14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GB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0AFABCA0-4B18-4F78-B73A-C7CB0F206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1405" y="915853"/>
            <a:ext cx="27432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8" name="Text Box 2">
            <a:extLst>
              <a:ext uri="{FF2B5EF4-FFF2-40B4-BE49-F238E27FC236}">
                <a16:creationId xmlns:a16="http://schemas.microsoft.com/office/drawing/2014/main" id="{AA7D52D3-75D3-4077-AD1A-3A98AC3B3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205" y="915367"/>
            <a:ext cx="27432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090679-700E-49A6-8974-32BF2BAC6D42}"/>
              </a:ext>
            </a:extLst>
          </p:cNvPr>
          <p:cNvSpPr txBox="1"/>
          <p:nvPr/>
        </p:nvSpPr>
        <p:spPr>
          <a:xfrm>
            <a:off x="10085036" y="577050"/>
            <a:ext cx="1361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Key:</a:t>
            </a:r>
          </a:p>
          <a:p>
            <a:r>
              <a:rPr lang="en-GB" u="sng" dirty="0"/>
              <a:t>__    </a:t>
            </a:r>
            <a:r>
              <a:rPr lang="en-GB" dirty="0"/>
              <a:t>= PK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     =  (FK)</a:t>
            </a:r>
            <a:endParaRPr lang="en-GB" dirty="0"/>
          </a:p>
        </p:txBody>
      </p:sp>
      <p:sp>
        <p:nvSpPr>
          <p:cNvPr id="36" name="Text Box 2">
            <a:extLst>
              <a:ext uri="{FF2B5EF4-FFF2-40B4-BE49-F238E27FC236}">
                <a16:creationId xmlns:a16="http://schemas.microsoft.com/office/drawing/2014/main" id="{1E43D5CF-0690-45D2-B5DD-5DCCA4C90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9959" y="614867"/>
            <a:ext cx="457866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1..1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7D1D7021-4747-4B9B-82C1-8F6CC7AC5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6324" y="1257142"/>
            <a:ext cx="1481424" cy="130054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Appointment</a:t>
            </a:r>
          </a:p>
          <a:p>
            <a:pPr>
              <a:lnSpc>
                <a:spcPct val="107000"/>
              </a:lnSpc>
            </a:pPr>
            <a:r>
              <a:rPr lang="en-GB" sz="14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DoctorNo</a:t>
            </a:r>
            <a:r>
              <a:rPr lang="en-GB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endParaRPr lang="en-GB" sz="14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GB" sz="14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PatientNo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</a:p>
          <a:p>
            <a:pPr>
              <a:lnSpc>
                <a:spcPct val="107000"/>
              </a:lnSpc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</a:p>
          <a:p>
            <a:pPr>
              <a:lnSpc>
                <a:spcPct val="107000"/>
              </a:lnSpc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8ADDC39-EF84-4683-B6F4-224B1105724D}"/>
              </a:ext>
            </a:extLst>
          </p:cNvPr>
          <p:cNvCxnSpPr>
            <a:cxnSpLocks/>
          </p:cNvCxnSpPr>
          <p:nvPr/>
        </p:nvCxnSpPr>
        <p:spPr>
          <a:xfrm>
            <a:off x="4021584" y="1676904"/>
            <a:ext cx="1571963" cy="332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2FC2DA-D2A7-40CE-B8D9-BFA755F4AABD}"/>
              </a:ext>
            </a:extLst>
          </p:cNvPr>
          <p:cNvCxnSpPr>
            <a:cxnSpLocks/>
          </p:cNvCxnSpPr>
          <p:nvPr/>
        </p:nvCxnSpPr>
        <p:spPr>
          <a:xfrm flipV="1">
            <a:off x="7014849" y="1676904"/>
            <a:ext cx="1280420" cy="10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E17557-A40B-4132-AA0E-223793728D6A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007720" y="913443"/>
            <a:ext cx="13864" cy="7738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F0E39A-19FE-4600-BC88-D6567AA9B859}"/>
              </a:ext>
            </a:extLst>
          </p:cNvPr>
          <p:cNvCxnSpPr>
            <a:cxnSpLocks/>
          </p:cNvCxnSpPr>
          <p:nvPr/>
        </p:nvCxnSpPr>
        <p:spPr>
          <a:xfrm>
            <a:off x="8281405" y="946336"/>
            <a:ext cx="13864" cy="7738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2">
            <a:extLst>
              <a:ext uri="{FF2B5EF4-FFF2-40B4-BE49-F238E27FC236}">
                <a16:creationId xmlns:a16="http://schemas.microsoft.com/office/drawing/2014/main" id="{C8AFC99B-F153-403B-8AEF-FB9977810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5263" y="1430589"/>
            <a:ext cx="27432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 Box 2">
            <a:extLst>
              <a:ext uri="{FF2B5EF4-FFF2-40B4-BE49-F238E27FC236}">
                <a16:creationId xmlns:a16="http://schemas.microsoft.com/office/drawing/2014/main" id="{67C1940F-F40B-4DB3-9029-76A095E82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227" y="1446099"/>
            <a:ext cx="27432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153D658A-E6C1-45FB-9492-046D726B6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1789" y="1478019"/>
            <a:ext cx="119634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akes</a:t>
            </a:r>
          </a:p>
        </p:txBody>
      </p:sp>
      <p:sp>
        <p:nvSpPr>
          <p:cNvPr id="26" name="Text Box 2">
            <a:extLst>
              <a:ext uri="{FF2B5EF4-FFF2-40B4-BE49-F238E27FC236}">
                <a16:creationId xmlns:a16="http://schemas.microsoft.com/office/drawing/2014/main" id="{FFE68EC6-7C9A-487D-B3BB-A97293AA9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7851" y="1458581"/>
            <a:ext cx="119634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Makes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D8CCF3EF-80DD-41D6-B333-5E7FF117E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7803" y="3566815"/>
            <a:ext cx="1481424" cy="130054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Clinic Session</a:t>
            </a:r>
          </a:p>
          <a:p>
            <a:pPr>
              <a:lnSpc>
                <a:spcPct val="107000"/>
              </a:lnSpc>
            </a:pPr>
            <a:r>
              <a:rPr lang="en-GB" sz="14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ClinicNo</a:t>
            </a:r>
            <a:r>
              <a:rPr lang="en-GB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</a:p>
          <a:p>
            <a:pPr>
              <a:lnSpc>
                <a:spcPct val="107000"/>
              </a:lnSpc>
            </a:pPr>
            <a:r>
              <a:rPr lang="en-GB" sz="14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ClinicDate</a:t>
            </a:r>
            <a:endParaRPr lang="en-GB" sz="14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GB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NurseNo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</a:p>
          <a:p>
            <a:pPr>
              <a:lnSpc>
                <a:spcPct val="107000"/>
              </a:lnSpc>
            </a:pPr>
            <a:r>
              <a:rPr lang="en-GB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DoctorNo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E7410BFA-6332-4A10-9E52-A35E6D319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7861" y="261502"/>
            <a:ext cx="1485900" cy="678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Nurse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NurseNo</a:t>
            </a:r>
            <a:r>
              <a:rPr lang="en-GB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017BFF80-B9A1-4A75-8E5A-4A8E95DB3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170" y="3615188"/>
            <a:ext cx="1485900" cy="678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Clinic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Clinic</a:t>
            </a:r>
            <a:r>
              <a:rPr lang="en-GB" sz="14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GB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(PK)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A22C2B-B3AA-4A58-B01A-22BB9AD4AA27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2517070" y="3954544"/>
            <a:ext cx="1320733" cy="2625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4A72B0-5A2E-497B-BEAD-4458E3DC0D77}"/>
              </a:ext>
            </a:extLst>
          </p:cNvPr>
          <p:cNvCxnSpPr>
            <a:cxnSpLocks/>
          </p:cNvCxnSpPr>
          <p:nvPr/>
        </p:nvCxnSpPr>
        <p:spPr>
          <a:xfrm>
            <a:off x="2056417" y="931585"/>
            <a:ext cx="1811530" cy="26352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FAA3E11-0DD3-499D-97B8-F4F0EE837023}"/>
              </a:ext>
            </a:extLst>
          </p:cNvPr>
          <p:cNvCxnSpPr>
            <a:cxnSpLocks/>
          </p:cNvCxnSpPr>
          <p:nvPr/>
        </p:nvCxnSpPr>
        <p:spPr>
          <a:xfrm>
            <a:off x="3598651" y="947803"/>
            <a:ext cx="644069" cy="26190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2">
            <a:extLst>
              <a:ext uri="{FF2B5EF4-FFF2-40B4-BE49-F238E27FC236}">
                <a16:creationId xmlns:a16="http://schemas.microsoft.com/office/drawing/2014/main" id="{AF9A4043-E7C1-4CD7-B5A4-2AE446D89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8456" y="3333475"/>
            <a:ext cx="27432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B0FA88C0-F14D-4244-85B3-E4F94ADD3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7803" y="3343600"/>
            <a:ext cx="27432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Text Box 2">
            <a:extLst>
              <a:ext uri="{FF2B5EF4-FFF2-40B4-BE49-F238E27FC236}">
                <a16:creationId xmlns:a16="http://schemas.microsoft.com/office/drawing/2014/main" id="{1E37B46F-35A8-45E6-805E-3D0243C73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435" y="3856375"/>
            <a:ext cx="27432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Text Box 2">
            <a:extLst>
              <a:ext uri="{FF2B5EF4-FFF2-40B4-BE49-F238E27FC236}">
                <a16:creationId xmlns:a16="http://schemas.microsoft.com/office/drawing/2014/main" id="{9682E58B-F335-46AE-833B-B41F50330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8945" y="929661"/>
            <a:ext cx="27432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8" name="Text Box 2">
            <a:extLst>
              <a:ext uri="{FF2B5EF4-FFF2-40B4-BE49-F238E27FC236}">
                <a16:creationId xmlns:a16="http://schemas.microsoft.com/office/drawing/2014/main" id="{9C686FC3-E1CD-466B-9136-8A6F070D3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5149" y="933928"/>
            <a:ext cx="27432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0" name="Text Box 2">
            <a:extLst>
              <a:ext uri="{FF2B5EF4-FFF2-40B4-BE49-F238E27FC236}">
                <a16:creationId xmlns:a16="http://schemas.microsoft.com/office/drawing/2014/main" id="{69DA8612-1C2A-465A-B351-33CC216D2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1928" y="3664984"/>
            <a:ext cx="27432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D05B9DA4-EF83-4D38-AFA7-5FC17D137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0" y="3495660"/>
            <a:ext cx="1481424" cy="15969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Clinic Appointment</a:t>
            </a:r>
          </a:p>
          <a:p>
            <a:pPr>
              <a:lnSpc>
                <a:spcPct val="107000"/>
              </a:lnSpc>
            </a:pPr>
            <a:r>
              <a:rPr lang="en-GB" sz="14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ClinicNo</a:t>
            </a:r>
            <a:r>
              <a:rPr lang="en-GB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</a:t>
            </a:r>
          </a:p>
          <a:p>
            <a:pPr>
              <a:lnSpc>
                <a:spcPct val="107000"/>
              </a:lnSpc>
            </a:pPr>
            <a:r>
              <a:rPr lang="en-GB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 )*</a:t>
            </a:r>
          </a:p>
          <a:p>
            <a:pPr>
              <a:lnSpc>
                <a:spcPct val="107000"/>
              </a:lnSpc>
            </a:pPr>
            <a:r>
              <a:rPr lang="en-GB" sz="14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PatientNo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</a:p>
          <a:p>
            <a:pPr>
              <a:lnSpc>
                <a:spcPct val="107000"/>
              </a:lnSpc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A95126D-7861-414F-8161-C5FE13A2400D}"/>
              </a:ext>
            </a:extLst>
          </p:cNvPr>
          <p:cNvCxnSpPr>
            <a:cxnSpLocks/>
          </p:cNvCxnSpPr>
          <p:nvPr/>
        </p:nvCxnSpPr>
        <p:spPr>
          <a:xfrm>
            <a:off x="5319227" y="4145935"/>
            <a:ext cx="239602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CEFBD78-FEBC-419C-84D2-5AE6DD505EAD}"/>
              </a:ext>
            </a:extLst>
          </p:cNvPr>
          <p:cNvCxnSpPr>
            <a:cxnSpLocks/>
          </p:cNvCxnSpPr>
          <p:nvPr/>
        </p:nvCxnSpPr>
        <p:spPr>
          <a:xfrm>
            <a:off x="8637807" y="939253"/>
            <a:ext cx="41214" cy="25564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">
            <a:extLst>
              <a:ext uri="{FF2B5EF4-FFF2-40B4-BE49-F238E27FC236}">
                <a16:creationId xmlns:a16="http://schemas.microsoft.com/office/drawing/2014/main" id="{787B8B59-6387-4B75-90E2-06F473516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9021" y="3227877"/>
            <a:ext cx="27432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 Box 2">
            <a:extLst>
              <a:ext uri="{FF2B5EF4-FFF2-40B4-BE49-F238E27FC236}">
                <a16:creationId xmlns:a16="http://schemas.microsoft.com/office/drawing/2014/main" id="{1B5BCAE0-83DB-4411-AD6E-1658E28A5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4503" y="967742"/>
            <a:ext cx="27432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" name="Text Box 2">
            <a:extLst>
              <a:ext uri="{FF2B5EF4-FFF2-40B4-BE49-F238E27FC236}">
                <a16:creationId xmlns:a16="http://schemas.microsoft.com/office/drawing/2014/main" id="{759D79DE-D4B4-4B6B-888A-7AD0D3236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3643" y="3856375"/>
            <a:ext cx="27432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8" name="Text Box 2">
            <a:extLst>
              <a:ext uri="{FF2B5EF4-FFF2-40B4-BE49-F238E27FC236}">
                <a16:creationId xmlns:a16="http://schemas.microsoft.com/office/drawing/2014/main" id="{C21923E7-D8B6-4354-BB01-F00AB0BA0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5346" y="3925232"/>
            <a:ext cx="27432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 Box 2">
            <a:extLst>
              <a:ext uri="{FF2B5EF4-FFF2-40B4-BE49-F238E27FC236}">
                <a16:creationId xmlns:a16="http://schemas.microsoft.com/office/drawing/2014/main" id="{46971FE3-B07C-42E8-82EB-753464639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378" y="2327291"/>
            <a:ext cx="119634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allocated to</a:t>
            </a:r>
          </a:p>
        </p:txBody>
      </p:sp>
      <p:sp>
        <p:nvSpPr>
          <p:cNvPr id="31" name="Text Box 2">
            <a:extLst>
              <a:ext uri="{FF2B5EF4-FFF2-40B4-BE49-F238E27FC236}">
                <a16:creationId xmlns:a16="http://schemas.microsoft.com/office/drawing/2014/main" id="{7D8301B3-48DA-4639-B07A-CDA1F15DC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651" y="2299538"/>
            <a:ext cx="119634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allocated to</a:t>
            </a:r>
          </a:p>
        </p:txBody>
      </p:sp>
      <p:sp>
        <p:nvSpPr>
          <p:cNvPr id="32" name="Text Box 2">
            <a:extLst>
              <a:ext uri="{FF2B5EF4-FFF2-40B4-BE49-F238E27FC236}">
                <a16:creationId xmlns:a16="http://schemas.microsoft.com/office/drawing/2014/main" id="{A1079FC6-C7F1-404D-8641-407D244E0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6726" y="4034564"/>
            <a:ext cx="119634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Text Box 2">
            <a:extLst>
              <a:ext uri="{FF2B5EF4-FFF2-40B4-BE49-F238E27FC236}">
                <a16:creationId xmlns:a16="http://schemas.microsoft.com/office/drawing/2014/main" id="{38C1BB52-34A1-47D2-B983-82419A5EE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868426"/>
            <a:ext cx="119634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akes</a:t>
            </a:r>
          </a:p>
        </p:txBody>
      </p:sp>
      <p:sp>
        <p:nvSpPr>
          <p:cNvPr id="35" name="Text Box 2">
            <a:extLst>
              <a:ext uri="{FF2B5EF4-FFF2-40B4-BE49-F238E27FC236}">
                <a16:creationId xmlns:a16="http://schemas.microsoft.com/office/drawing/2014/main" id="{16C75664-0D64-4E5B-8C5E-B57E8FE24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7807" y="2185046"/>
            <a:ext cx="119634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Makes</a:t>
            </a:r>
          </a:p>
        </p:txBody>
      </p:sp>
    </p:spTree>
    <p:extLst>
      <p:ext uri="{BB962C8B-B14F-4D97-AF65-F5344CB8AC3E}">
        <p14:creationId xmlns:p14="http://schemas.microsoft.com/office/powerpoint/2010/main" val="278370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43C678-5712-4828-92B4-20C3F32C1A21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785064" y="590534"/>
            <a:ext cx="3204506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2">
            <a:extLst>
              <a:ext uri="{FF2B5EF4-FFF2-40B4-BE49-F238E27FC236}">
                <a16:creationId xmlns:a16="http://schemas.microsoft.com/office/drawing/2014/main" id="{673A1DB7-38F8-4966-B13B-1A3E9DF1C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910" y="332895"/>
            <a:ext cx="119634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responsible for</a:t>
            </a:r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DA2D32AD-78AA-45BD-840C-7F9F7ECF1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759" y="642025"/>
            <a:ext cx="27432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15" name="Text Box 2">
            <a:extLst>
              <a:ext uri="{FF2B5EF4-FFF2-40B4-BE49-F238E27FC236}">
                <a16:creationId xmlns:a16="http://schemas.microsoft.com/office/drawing/2014/main" id="{0542D69A-A5F2-401B-9F9D-7A9351A3D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1704" y="607732"/>
            <a:ext cx="457866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0..*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 Box 2">
            <a:extLst>
              <a:ext uri="{FF2B5EF4-FFF2-40B4-BE49-F238E27FC236}">
                <a16:creationId xmlns:a16="http://schemas.microsoft.com/office/drawing/2014/main" id="{A402F1BE-F93F-4452-A32B-0041D2D73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4770" y="234731"/>
            <a:ext cx="1485900" cy="678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Doctor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Doctor</a:t>
            </a:r>
            <a:r>
              <a:rPr lang="en-GB" sz="14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GB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7FCBDDEB-FC6D-404F-886C-BFD4087CC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9570" y="234731"/>
            <a:ext cx="1296474" cy="71160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</a:t>
            </a:r>
            <a:r>
              <a:rPr lang="en-GB" sz="14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GB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0AFABCA0-4B18-4F78-B73A-C7CB0F206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708" y="932023"/>
            <a:ext cx="49683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1..1</a:t>
            </a:r>
          </a:p>
        </p:txBody>
      </p:sp>
      <p:sp>
        <p:nvSpPr>
          <p:cNvPr id="38" name="Text Box 2">
            <a:extLst>
              <a:ext uri="{FF2B5EF4-FFF2-40B4-BE49-F238E27FC236}">
                <a16:creationId xmlns:a16="http://schemas.microsoft.com/office/drawing/2014/main" id="{AA7D52D3-75D3-4077-AD1A-3A98AC3B3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4220" y="932833"/>
            <a:ext cx="459769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1..1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090679-700E-49A6-8974-32BF2BAC6D42}"/>
              </a:ext>
            </a:extLst>
          </p:cNvPr>
          <p:cNvSpPr txBox="1"/>
          <p:nvPr/>
        </p:nvSpPr>
        <p:spPr>
          <a:xfrm>
            <a:off x="10085036" y="577050"/>
            <a:ext cx="1361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Key:</a:t>
            </a:r>
          </a:p>
          <a:p>
            <a:r>
              <a:rPr lang="en-GB" u="sng" dirty="0"/>
              <a:t>__    </a:t>
            </a:r>
            <a:r>
              <a:rPr lang="en-GB" dirty="0"/>
              <a:t>= PK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     =  (FK)</a:t>
            </a:r>
            <a:endParaRPr lang="en-GB" dirty="0"/>
          </a:p>
        </p:txBody>
      </p:sp>
      <p:sp>
        <p:nvSpPr>
          <p:cNvPr id="36" name="Text Box 2">
            <a:extLst>
              <a:ext uri="{FF2B5EF4-FFF2-40B4-BE49-F238E27FC236}">
                <a16:creationId xmlns:a16="http://schemas.microsoft.com/office/drawing/2014/main" id="{1E43D5CF-0690-45D2-B5DD-5DCCA4C90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9959" y="614867"/>
            <a:ext cx="457866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1..1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7D1D7021-4747-4B9B-82C1-8F6CC7AC5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6324" y="1257142"/>
            <a:ext cx="1481424" cy="130054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Appointment</a:t>
            </a:r>
          </a:p>
          <a:p>
            <a:pPr>
              <a:lnSpc>
                <a:spcPct val="107000"/>
              </a:lnSpc>
            </a:pPr>
            <a:r>
              <a:rPr lang="en-GB" sz="14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DoctorNo</a:t>
            </a:r>
            <a:r>
              <a:rPr lang="en-GB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endParaRPr lang="en-GB" sz="14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GB" sz="14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PatientNo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</a:p>
          <a:p>
            <a:pPr>
              <a:lnSpc>
                <a:spcPct val="107000"/>
              </a:lnSpc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</a:p>
          <a:p>
            <a:pPr>
              <a:lnSpc>
                <a:spcPct val="107000"/>
              </a:lnSpc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8ADDC39-EF84-4683-B6F4-224B1105724D}"/>
              </a:ext>
            </a:extLst>
          </p:cNvPr>
          <p:cNvCxnSpPr>
            <a:cxnSpLocks/>
          </p:cNvCxnSpPr>
          <p:nvPr/>
        </p:nvCxnSpPr>
        <p:spPr>
          <a:xfrm>
            <a:off x="4021584" y="1676904"/>
            <a:ext cx="1571963" cy="332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2FC2DA-D2A7-40CE-B8D9-BFA755F4AABD}"/>
              </a:ext>
            </a:extLst>
          </p:cNvPr>
          <p:cNvCxnSpPr>
            <a:cxnSpLocks/>
          </p:cNvCxnSpPr>
          <p:nvPr/>
        </p:nvCxnSpPr>
        <p:spPr>
          <a:xfrm flipV="1">
            <a:off x="7014849" y="1676904"/>
            <a:ext cx="1280420" cy="10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E17557-A40B-4132-AA0E-223793728D6A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007720" y="913443"/>
            <a:ext cx="13864" cy="7738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F0E39A-19FE-4600-BC88-D6567AA9B859}"/>
              </a:ext>
            </a:extLst>
          </p:cNvPr>
          <p:cNvCxnSpPr>
            <a:cxnSpLocks/>
          </p:cNvCxnSpPr>
          <p:nvPr/>
        </p:nvCxnSpPr>
        <p:spPr>
          <a:xfrm>
            <a:off x="8281405" y="946336"/>
            <a:ext cx="13864" cy="7738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2">
            <a:extLst>
              <a:ext uri="{FF2B5EF4-FFF2-40B4-BE49-F238E27FC236}">
                <a16:creationId xmlns:a16="http://schemas.microsoft.com/office/drawing/2014/main" id="{67C1940F-F40B-4DB3-9029-76A095E82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5681" y="1446098"/>
            <a:ext cx="457866" cy="595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0..*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1..*</a:t>
            </a: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153D658A-E6C1-45FB-9492-046D726B6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1789" y="1478019"/>
            <a:ext cx="119634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akes</a:t>
            </a:r>
          </a:p>
        </p:txBody>
      </p:sp>
      <p:sp>
        <p:nvSpPr>
          <p:cNvPr id="26" name="Text Box 2">
            <a:extLst>
              <a:ext uri="{FF2B5EF4-FFF2-40B4-BE49-F238E27FC236}">
                <a16:creationId xmlns:a16="http://schemas.microsoft.com/office/drawing/2014/main" id="{FFE68EC6-7C9A-487D-B3BB-A97293AA9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7851" y="1458581"/>
            <a:ext cx="119634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Makes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D8CCF3EF-80DD-41D6-B333-5E7FF117E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7803" y="3566815"/>
            <a:ext cx="1481424" cy="130054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Clinic Session</a:t>
            </a:r>
          </a:p>
          <a:p>
            <a:pPr>
              <a:lnSpc>
                <a:spcPct val="107000"/>
              </a:lnSpc>
            </a:pPr>
            <a:r>
              <a:rPr lang="en-GB" sz="14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ClinicNo</a:t>
            </a:r>
            <a:r>
              <a:rPr lang="en-GB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</a:p>
          <a:p>
            <a:pPr>
              <a:lnSpc>
                <a:spcPct val="107000"/>
              </a:lnSpc>
            </a:pPr>
            <a:r>
              <a:rPr lang="en-GB" sz="14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ClinicDate</a:t>
            </a:r>
            <a:endParaRPr lang="en-GB" sz="14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GB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NurseNo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</a:p>
          <a:p>
            <a:pPr>
              <a:lnSpc>
                <a:spcPct val="107000"/>
              </a:lnSpc>
            </a:pPr>
            <a:r>
              <a:rPr lang="en-GB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DoctorNo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E7410BFA-6332-4A10-9E52-A35E6D319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7861" y="261502"/>
            <a:ext cx="1485900" cy="678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Nurse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NurseNo</a:t>
            </a:r>
            <a:r>
              <a:rPr lang="en-GB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017BFF80-B9A1-4A75-8E5A-4A8E95DB3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170" y="3615188"/>
            <a:ext cx="1485900" cy="678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Clinic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Clinic</a:t>
            </a:r>
            <a:r>
              <a:rPr lang="en-GB" sz="14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GB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(PK)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A22C2B-B3AA-4A58-B01A-22BB9AD4AA27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2517070" y="3954544"/>
            <a:ext cx="1320733" cy="2625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4A72B0-5A2E-497B-BEAD-4458E3DC0D77}"/>
              </a:ext>
            </a:extLst>
          </p:cNvPr>
          <p:cNvCxnSpPr>
            <a:cxnSpLocks/>
          </p:cNvCxnSpPr>
          <p:nvPr/>
        </p:nvCxnSpPr>
        <p:spPr>
          <a:xfrm>
            <a:off x="2056417" y="931585"/>
            <a:ext cx="1811530" cy="26352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FAA3E11-0DD3-499D-97B8-F4F0EE837023}"/>
              </a:ext>
            </a:extLst>
          </p:cNvPr>
          <p:cNvCxnSpPr>
            <a:cxnSpLocks/>
          </p:cNvCxnSpPr>
          <p:nvPr/>
        </p:nvCxnSpPr>
        <p:spPr>
          <a:xfrm>
            <a:off x="3598651" y="947803"/>
            <a:ext cx="644069" cy="26190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2">
            <a:extLst>
              <a:ext uri="{FF2B5EF4-FFF2-40B4-BE49-F238E27FC236}">
                <a16:creationId xmlns:a16="http://schemas.microsoft.com/office/drawing/2014/main" id="{AF9A4043-E7C1-4CD7-B5A4-2AE446D89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8456" y="3333475"/>
            <a:ext cx="27432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B0FA88C0-F14D-4244-85B3-E4F94ADD3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7803" y="3343600"/>
            <a:ext cx="27432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Text Box 2">
            <a:extLst>
              <a:ext uri="{FF2B5EF4-FFF2-40B4-BE49-F238E27FC236}">
                <a16:creationId xmlns:a16="http://schemas.microsoft.com/office/drawing/2014/main" id="{1E37B46F-35A8-45E6-805E-3D0243C73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435" y="3856375"/>
            <a:ext cx="27432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Text Box 2">
            <a:extLst>
              <a:ext uri="{FF2B5EF4-FFF2-40B4-BE49-F238E27FC236}">
                <a16:creationId xmlns:a16="http://schemas.microsoft.com/office/drawing/2014/main" id="{9682E58B-F335-46AE-833B-B41F50330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8945" y="929661"/>
            <a:ext cx="27432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8" name="Text Box 2">
            <a:extLst>
              <a:ext uri="{FF2B5EF4-FFF2-40B4-BE49-F238E27FC236}">
                <a16:creationId xmlns:a16="http://schemas.microsoft.com/office/drawing/2014/main" id="{9C686FC3-E1CD-466B-9136-8A6F070D3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5149" y="933928"/>
            <a:ext cx="27432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0" name="Text Box 2">
            <a:extLst>
              <a:ext uri="{FF2B5EF4-FFF2-40B4-BE49-F238E27FC236}">
                <a16:creationId xmlns:a16="http://schemas.microsoft.com/office/drawing/2014/main" id="{69DA8612-1C2A-465A-B351-33CC216D2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1928" y="3664984"/>
            <a:ext cx="27432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D05B9DA4-EF83-4D38-AFA7-5FC17D137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0" y="3495660"/>
            <a:ext cx="1481424" cy="15969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Clinic Appointment</a:t>
            </a:r>
          </a:p>
          <a:p>
            <a:pPr>
              <a:lnSpc>
                <a:spcPct val="107000"/>
              </a:lnSpc>
            </a:pPr>
            <a:r>
              <a:rPr lang="en-GB" sz="14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ClinicNo</a:t>
            </a:r>
            <a:r>
              <a:rPr lang="en-GB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</a:t>
            </a:r>
          </a:p>
          <a:p>
            <a:pPr>
              <a:lnSpc>
                <a:spcPct val="107000"/>
              </a:lnSpc>
            </a:pPr>
            <a:r>
              <a:rPr lang="en-GB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 )*</a:t>
            </a:r>
          </a:p>
          <a:p>
            <a:pPr>
              <a:lnSpc>
                <a:spcPct val="107000"/>
              </a:lnSpc>
            </a:pPr>
            <a:r>
              <a:rPr lang="en-GB" sz="14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PatientNo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</a:p>
          <a:p>
            <a:pPr>
              <a:lnSpc>
                <a:spcPct val="107000"/>
              </a:lnSpc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A95126D-7861-414F-8161-C5FE13A2400D}"/>
              </a:ext>
            </a:extLst>
          </p:cNvPr>
          <p:cNvCxnSpPr>
            <a:cxnSpLocks/>
          </p:cNvCxnSpPr>
          <p:nvPr/>
        </p:nvCxnSpPr>
        <p:spPr>
          <a:xfrm>
            <a:off x="5319227" y="4145935"/>
            <a:ext cx="239602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CEFBD78-FEBC-419C-84D2-5AE6DD505EAD}"/>
              </a:ext>
            </a:extLst>
          </p:cNvPr>
          <p:cNvCxnSpPr>
            <a:cxnSpLocks/>
          </p:cNvCxnSpPr>
          <p:nvPr/>
        </p:nvCxnSpPr>
        <p:spPr>
          <a:xfrm>
            <a:off x="8637807" y="939253"/>
            <a:ext cx="41214" cy="25564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">
            <a:extLst>
              <a:ext uri="{FF2B5EF4-FFF2-40B4-BE49-F238E27FC236}">
                <a16:creationId xmlns:a16="http://schemas.microsoft.com/office/drawing/2014/main" id="{787B8B59-6387-4B75-90E2-06F473516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9021" y="3227877"/>
            <a:ext cx="27432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 Box 2">
            <a:extLst>
              <a:ext uri="{FF2B5EF4-FFF2-40B4-BE49-F238E27FC236}">
                <a16:creationId xmlns:a16="http://schemas.microsoft.com/office/drawing/2014/main" id="{1B5BCAE0-83DB-4411-AD6E-1658E28A5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4503" y="967742"/>
            <a:ext cx="27432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" name="Text Box 2">
            <a:extLst>
              <a:ext uri="{FF2B5EF4-FFF2-40B4-BE49-F238E27FC236}">
                <a16:creationId xmlns:a16="http://schemas.microsoft.com/office/drawing/2014/main" id="{759D79DE-D4B4-4B6B-888A-7AD0D3236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3643" y="3856375"/>
            <a:ext cx="27432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8" name="Text Box 2">
            <a:extLst>
              <a:ext uri="{FF2B5EF4-FFF2-40B4-BE49-F238E27FC236}">
                <a16:creationId xmlns:a16="http://schemas.microsoft.com/office/drawing/2014/main" id="{C21923E7-D8B6-4354-BB01-F00AB0BA0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5346" y="3925232"/>
            <a:ext cx="27432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 Box 2">
            <a:extLst>
              <a:ext uri="{FF2B5EF4-FFF2-40B4-BE49-F238E27FC236}">
                <a16:creationId xmlns:a16="http://schemas.microsoft.com/office/drawing/2014/main" id="{46971FE3-B07C-42E8-82EB-753464639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378" y="2327291"/>
            <a:ext cx="119634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allocated to</a:t>
            </a:r>
          </a:p>
        </p:txBody>
      </p:sp>
      <p:sp>
        <p:nvSpPr>
          <p:cNvPr id="31" name="Text Box 2">
            <a:extLst>
              <a:ext uri="{FF2B5EF4-FFF2-40B4-BE49-F238E27FC236}">
                <a16:creationId xmlns:a16="http://schemas.microsoft.com/office/drawing/2014/main" id="{7D8301B3-48DA-4639-B07A-CDA1F15DC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651" y="2299538"/>
            <a:ext cx="119634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allocated to</a:t>
            </a:r>
          </a:p>
        </p:txBody>
      </p:sp>
      <p:sp>
        <p:nvSpPr>
          <p:cNvPr id="32" name="Text Box 2">
            <a:extLst>
              <a:ext uri="{FF2B5EF4-FFF2-40B4-BE49-F238E27FC236}">
                <a16:creationId xmlns:a16="http://schemas.microsoft.com/office/drawing/2014/main" id="{A1079FC6-C7F1-404D-8641-407D244E0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6726" y="4034564"/>
            <a:ext cx="119634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Text Box 2">
            <a:extLst>
              <a:ext uri="{FF2B5EF4-FFF2-40B4-BE49-F238E27FC236}">
                <a16:creationId xmlns:a16="http://schemas.microsoft.com/office/drawing/2014/main" id="{38C1BB52-34A1-47D2-B983-82419A5EE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868426"/>
            <a:ext cx="119634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akes</a:t>
            </a:r>
          </a:p>
        </p:txBody>
      </p:sp>
      <p:sp>
        <p:nvSpPr>
          <p:cNvPr id="35" name="Text Box 2">
            <a:extLst>
              <a:ext uri="{FF2B5EF4-FFF2-40B4-BE49-F238E27FC236}">
                <a16:creationId xmlns:a16="http://schemas.microsoft.com/office/drawing/2014/main" id="{16C75664-0D64-4E5B-8C5E-B57E8FE24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9021" y="2166809"/>
            <a:ext cx="119634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Makes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5576005F-27F5-4AE3-B99C-31C37ACC6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7952" y="1470711"/>
            <a:ext cx="457866" cy="595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0..*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1..*</a:t>
            </a:r>
          </a:p>
        </p:txBody>
      </p:sp>
    </p:spTree>
    <p:extLst>
      <p:ext uri="{BB962C8B-B14F-4D97-AF65-F5344CB8AC3E}">
        <p14:creationId xmlns:p14="http://schemas.microsoft.com/office/powerpoint/2010/main" val="169354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43C678-5712-4828-92B4-20C3F32C1A21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785064" y="590534"/>
            <a:ext cx="3204506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2">
            <a:extLst>
              <a:ext uri="{FF2B5EF4-FFF2-40B4-BE49-F238E27FC236}">
                <a16:creationId xmlns:a16="http://schemas.microsoft.com/office/drawing/2014/main" id="{673A1DB7-38F8-4966-B13B-1A3E9DF1C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910" y="332895"/>
            <a:ext cx="119634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responsible for</a:t>
            </a:r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DA2D32AD-78AA-45BD-840C-7F9F7ECF1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759" y="642025"/>
            <a:ext cx="27432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15" name="Text Box 2">
            <a:extLst>
              <a:ext uri="{FF2B5EF4-FFF2-40B4-BE49-F238E27FC236}">
                <a16:creationId xmlns:a16="http://schemas.microsoft.com/office/drawing/2014/main" id="{0542D69A-A5F2-401B-9F9D-7A9351A3D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1704" y="607732"/>
            <a:ext cx="457866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0..*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 Box 2">
            <a:extLst>
              <a:ext uri="{FF2B5EF4-FFF2-40B4-BE49-F238E27FC236}">
                <a16:creationId xmlns:a16="http://schemas.microsoft.com/office/drawing/2014/main" id="{A402F1BE-F93F-4452-A32B-0041D2D73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4770" y="234731"/>
            <a:ext cx="1485900" cy="678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Doctor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Doctor</a:t>
            </a:r>
            <a:r>
              <a:rPr lang="en-GB" sz="14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GB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7FCBDDEB-FC6D-404F-886C-BFD4087CC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9570" y="234731"/>
            <a:ext cx="1296474" cy="71160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</a:t>
            </a:r>
            <a:r>
              <a:rPr lang="en-GB" sz="14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GB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0AFABCA0-4B18-4F78-B73A-C7CB0F206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708" y="932023"/>
            <a:ext cx="49683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1..1</a:t>
            </a:r>
          </a:p>
        </p:txBody>
      </p:sp>
      <p:sp>
        <p:nvSpPr>
          <p:cNvPr id="38" name="Text Box 2">
            <a:extLst>
              <a:ext uri="{FF2B5EF4-FFF2-40B4-BE49-F238E27FC236}">
                <a16:creationId xmlns:a16="http://schemas.microsoft.com/office/drawing/2014/main" id="{AA7D52D3-75D3-4077-AD1A-3A98AC3B3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4220" y="932833"/>
            <a:ext cx="459769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1..1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090679-700E-49A6-8974-32BF2BAC6D42}"/>
              </a:ext>
            </a:extLst>
          </p:cNvPr>
          <p:cNvSpPr txBox="1"/>
          <p:nvPr/>
        </p:nvSpPr>
        <p:spPr>
          <a:xfrm>
            <a:off x="10085036" y="577050"/>
            <a:ext cx="1361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Key:</a:t>
            </a:r>
          </a:p>
          <a:p>
            <a:r>
              <a:rPr lang="en-GB" u="sng" dirty="0"/>
              <a:t>__    </a:t>
            </a:r>
            <a:r>
              <a:rPr lang="en-GB" dirty="0"/>
              <a:t>= PK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     =  (FK)</a:t>
            </a:r>
            <a:endParaRPr lang="en-GB" dirty="0"/>
          </a:p>
        </p:txBody>
      </p:sp>
      <p:sp>
        <p:nvSpPr>
          <p:cNvPr id="36" name="Text Box 2">
            <a:extLst>
              <a:ext uri="{FF2B5EF4-FFF2-40B4-BE49-F238E27FC236}">
                <a16:creationId xmlns:a16="http://schemas.microsoft.com/office/drawing/2014/main" id="{1E43D5CF-0690-45D2-B5DD-5DCCA4C90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9959" y="614867"/>
            <a:ext cx="457866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1..1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7D1D7021-4747-4B9B-82C1-8F6CC7AC5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6324" y="1257142"/>
            <a:ext cx="1481424" cy="130054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Appointment</a:t>
            </a:r>
          </a:p>
          <a:p>
            <a:pPr>
              <a:lnSpc>
                <a:spcPct val="107000"/>
              </a:lnSpc>
            </a:pPr>
            <a:r>
              <a:rPr lang="en-GB" sz="14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DoctorNo</a:t>
            </a:r>
            <a:r>
              <a:rPr lang="en-GB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endParaRPr lang="en-GB" sz="14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GB" sz="14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PatientNo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</a:p>
          <a:p>
            <a:pPr>
              <a:lnSpc>
                <a:spcPct val="107000"/>
              </a:lnSpc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</a:p>
          <a:p>
            <a:pPr>
              <a:lnSpc>
                <a:spcPct val="107000"/>
              </a:lnSpc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8ADDC39-EF84-4683-B6F4-224B1105724D}"/>
              </a:ext>
            </a:extLst>
          </p:cNvPr>
          <p:cNvCxnSpPr>
            <a:cxnSpLocks/>
          </p:cNvCxnSpPr>
          <p:nvPr/>
        </p:nvCxnSpPr>
        <p:spPr>
          <a:xfrm>
            <a:off x="4021584" y="1676904"/>
            <a:ext cx="1571963" cy="332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2FC2DA-D2A7-40CE-B8D9-BFA755F4AABD}"/>
              </a:ext>
            </a:extLst>
          </p:cNvPr>
          <p:cNvCxnSpPr>
            <a:cxnSpLocks/>
          </p:cNvCxnSpPr>
          <p:nvPr/>
        </p:nvCxnSpPr>
        <p:spPr>
          <a:xfrm flipV="1">
            <a:off x="7014849" y="1676904"/>
            <a:ext cx="1280420" cy="10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E17557-A40B-4132-AA0E-223793728D6A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007720" y="913443"/>
            <a:ext cx="13864" cy="7738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F0E39A-19FE-4600-BC88-D6567AA9B859}"/>
              </a:ext>
            </a:extLst>
          </p:cNvPr>
          <p:cNvCxnSpPr>
            <a:cxnSpLocks/>
          </p:cNvCxnSpPr>
          <p:nvPr/>
        </p:nvCxnSpPr>
        <p:spPr>
          <a:xfrm>
            <a:off x="8281405" y="946336"/>
            <a:ext cx="13864" cy="7738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2">
            <a:extLst>
              <a:ext uri="{FF2B5EF4-FFF2-40B4-BE49-F238E27FC236}">
                <a16:creationId xmlns:a16="http://schemas.microsoft.com/office/drawing/2014/main" id="{67C1940F-F40B-4DB3-9029-76A095E82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5681" y="1446098"/>
            <a:ext cx="457866" cy="595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0..*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1..*</a:t>
            </a: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153D658A-E6C1-45FB-9492-046D726B6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1789" y="1478019"/>
            <a:ext cx="119634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akes</a:t>
            </a:r>
          </a:p>
        </p:txBody>
      </p:sp>
      <p:sp>
        <p:nvSpPr>
          <p:cNvPr id="26" name="Text Box 2">
            <a:extLst>
              <a:ext uri="{FF2B5EF4-FFF2-40B4-BE49-F238E27FC236}">
                <a16:creationId xmlns:a16="http://schemas.microsoft.com/office/drawing/2014/main" id="{FFE68EC6-7C9A-487D-B3BB-A97293AA9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7851" y="1458581"/>
            <a:ext cx="119634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Makes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D8CCF3EF-80DD-41D6-B333-5E7FF117E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7803" y="3566815"/>
            <a:ext cx="1481424" cy="130054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Clinic Session</a:t>
            </a:r>
          </a:p>
          <a:p>
            <a:pPr>
              <a:lnSpc>
                <a:spcPct val="107000"/>
              </a:lnSpc>
            </a:pPr>
            <a:r>
              <a:rPr lang="en-GB" sz="14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ClinicNo</a:t>
            </a:r>
            <a:r>
              <a:rPr lang="en-GB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</a:p>
          <a:p>
            <a:pPr>
              <a:lnSpc>
                <a:spcPct val="107000"/>
              </a:lnSpc>
            </a:pPr>
            <a:r>
              <a:rPr lang="en-GB" sz="14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ClinicDate</a:t>
            </a:r>
            <a:endParaRPr lang="en-GB" sz="14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GB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NurseNo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</a:p>
          <a:p>
            <a:pPr>
              <a:lnSpc>
                <a:spcPct val="107000"/>
              </a:lnSpc>
            </a:pPr>
            <a:r>
              <a:rPr lang="en-GB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DoctorNo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E7410BFA-6332-4A10-9E52-A35E6D319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7861" y="261502"/>
            <a:ext cx="1485900" cy="678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Nurse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NurseNo</a:t>
            </a:r>
            <a:r>
              <a:rPr lang="en-GB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017BFF80-B9A1-4A75-8E5A-4A8E95DB3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170" y="3615188"/>
            <a:ext cx="1485900" cy="678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Clinic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Clinic</a:t>
            </a:r>
            <a:r>
              <a:rPr lang="en-GB" sz="14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GB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(PK)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A22C2B-B3AA-4A58-B01A-22BB9AD4AA27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2517070" y="3954544"/>
            <a:ext cx="1320733" cy="2625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4A72B0-5A2E-497B-BEAD-4458E3DC0D77}"/>
              </a:ext>
            </a:extLst>
          </p:cNvPr>
          <p:cNvCxnSpPr>
            <a:cxnSpLocks/>
          </p:cNvCxnSpPr>
          <p:nvPr/>
        </p:nvCxnSpPr>
        <p:spPr>
          <a:xfrm>
            <a:off x="2056417" y="931585"/>
            <a:ext cx="1811530" cy="26352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FAA3E11-0DD3-499D-97B8-F4F0EE837023}"/>
              </a:ext>
            </a:extLst>
          </p:cNvPr>
          <p:cNvCxnSpPr>
            <a:cxnSpLocks/>
          </p:cNvCxnSpPr>
          <p:nvPr/>
        </p:nvCxnSpPr>
        <p:spPr>
          <a:xfrm>
            <a:off x="3598651" y="947803"/>
            <a:ext cx="644069" cy="26190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2">
            <a:extLst>
              <a:ext uri="{FF2B5EF4-FFF2-40B4-BE49-F238E27FC236}">
                <a16:creationId xmlns:a16="http://schemas.microsoft.com/office/drawing/2014/main" id="{AF9A4043-E7C1-4CD7-B5A4-2AE446D89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8455" y="3333475"/>
            <a:ext cx="481503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0..*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B0FA88C0-F14D-4244-85B3-E4F94ADD3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6718" y="3343600"/>
            <a:ext cx="495405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0..*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Text Box 2">
            <a:extLst>
              <a:ext uri="{FF2B5EF4-FFF2-40B4-BE49-F238E27FC236}">
                <a16:creationId xmlns:a16="http://schemas.microsoft.com/office/drawing/2014/main" id="{1E37B46F-35A8-45E6-805E-3D0243C73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435" y="3856375"/>
            <a:ext cx="27432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Text Box 2">
            <a:extLst>
              <a:ext uri="{FF2B5EF4-FFF2-40B4-BE49-F238E27FC236}">
                <a16:creationId xmlns:a16="http://schemas.microsoft.com/office/drawing/2014/main" id="{9682E58B-F335-46AE-833B-B41F50330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592" y="929660"/>
            <a:ext cx="468551" cy="570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0..1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1..1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" name="Text Box 2">
            <a:extLst>
              <a:ext uri="{FF2B5EF4-FFF2-40B4-BE49-F238E27FC236}">
                <a16:creationId xmlns:a16="http://schemas.microsoft.com/office/drawing/2014/main" id="{69DA8612-1C2A-465A-B351-33CC216D2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1928" y="3664984"/>
            <a:ext cx="27432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5" name="Text Box 2">
            <a:extLst>
              <a:ext uri="{FF2B5EF4-FFF2-40B4-BE49-F238E27FC236}">
                <a16:creationId xmlns:a16="http://schemas.microsoft.com/office/drawing/2014/main" id="{1B5BCAE0-83DB-4411-AD6E-1658E28A5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4503" y="967742"/>
            <a:ext cx="27432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9" name="Text Box 2">
            <a:extLst>
              <a:ext uri="{FF2B5EF4-FFF2-40B4-BE49-F238E27FC236}">
                <a16:creationId xmlns:a16="http://schemas.microsoft.com/office/drawing/2014/main" id="{46971FE3-B07C-42E8-82EB-753464639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378" y="2327291"/>
            <a:ext cx="119634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allocated to</a:t>
            </a:r>
          </a:p>
        </p:txBody>
      </p:sp>
      <p:sp>
        <p:nvSpPr>
          <p:cNvPr id="31" name="Text Box 2">
            <a:extLst>
              <a:ext uri="{FF2B5EF4-FFF2-40B4-BE49-F238E27FC236}">
                <a16:creationId xmlns:a16="http://schemas.microsoft.com/office/drawing/2014/main" id="{7D8301B3-48DA-4639-B07A-CDA1F15DC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651" y="2299538"/>
            <a:ext cx="119634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allocated to</a:t>
            </a:r>
          </a:p>
        </p:txBody>
      </p:sp>
      <p:sp>
        <p:nvSpPr>
          <p:cNvPr id="32" name="Text Box 2">
            <a:extLst>
              <a:ext uri="{FF2B5EF4-FFF2-40B4-BE49-F238E27FC236}">
                <a16:creationId xmlns:a16="http://schemas.microsoft.com/office/drawing/2014/main" id="{A1079FC6-C7F1-404D-8641-407D244E0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6726" y="4034564"/>
            <a:ext cx="119634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5576005F-27F5-4AE3-B99C-31C37ACC6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7952" y="1470711"/>
            <a:ext cx="457866" cy="595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0..*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1..*</a:t>
            </a: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BF65498F-3A69-4E44-A0F9-0C7C6AC7B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30" y="921305"/>
            <a:ext cx="468551" cy="570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0..1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1..1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9" name="Table 51">
            <a:extLst>
              <a:ext uri="{FF2B5EF4-FFF2-40B4-BE49-F238E27FC236}">
                <a16:creationId xmlns:a16="http://schemas.microsoft.com/office/drawing/2014/main" id="{AF30116A-2367-4535-BA76-E20AD0AD2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592088"/>
              </p:ext>
            </p:extLst>
          </p:nvPr>
        </p:nvGraphicFramePr>
        <p:xfrm>
          <a:off x="6232514" y="3441251"/>
          <a:ext cx="366588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8740">
                  <a:extLst>
                    <a:ext uri="{9D8B030D-6E8A-4147-A177-3AD203B41FA5}">
                      <a16:colId xmlns:a16="http://schemas.microsoft.com/office/drawing/2014/main" val="2674263409"/>
                    </a:ext>
                  </a:extLst>
                </a:gridCol>
                <a:gridCol w="919049">
                  <a:extLst>
                    <a:ext uri="{9D8B030D-6E8A-4147-A177-3AD203B41FA5}">
                      <a16:colId xmlns:a16="http://schemas.microsoft.com/office/drawing/2014/main" val="3752546499"/>
                    </a:ext>
                  </a:extLst>
                </a:gridCol>
                <a:gridCol w="919049">
                  <a:extLst>
                    <a:ext uri="{9D8B030D-6E8A-4147-A177-3AD203B41FA5}">
                      <a16:colId xmlns:a16="http://schemas.microsoft.com/office/drawing/2014/main" val="242424999"/>
                    </a:ext>
                  </a:extLst>
                </a:gridCol>
                <a:gridCol w="919049">
                  <a:extLst>
                    <a:ext uri="{9D8B030D-6E8A-4147-A177-3AD203B41FA5}">
                      <a16:colId xmlns:a16="http://schemas.microsoft.com/office/drawing/2014/main" val="1075149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err="1"/>
                        <a:t>ClinicNo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ClinicDate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NurseNo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DoctorNo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29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11/9/20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599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10/9/20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334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18/9/20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673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17/9/20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448376"/>
                  </a:ext>
                </a:extLst>
              </a:tr>
            </a:tbl>
          </a:graphicData>
        </a:graphic>
      </p:graphicFrame>
      <p:graphicFrame>
        <p:nvGraphicFramePr>
          <p:cNvPr id="52" name="Table 54">
            <a:extLst>
              <a:ext uri="{FF2B5EF4-FFF2-40B4-BE49-F238E27FC236}">
                <a16:creationId xmlns:a16="http://schemas.microsoft.com/office/drawing/2014/main" id="{C845CA20-0D0F-4589-AB65-16076BD72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974555"/>
              </p:ext>
            </p:extLst>
          </p:nvPr>
        </p:nvGraphicFramePr>
        <p:xfrm>
          <a:off x="668985" y="4759889"/>
          <a:ext cx="259352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763">
                  <a:extLst>
                    <a:ext uri="{9D8B030D-6E8A-4147-A177-3AD203B41FA5}">
                      <a16:colId xmlns:a16="http://schemas.microsoft.com/office/drawing/2014/main" val="1475482659"/>
                    </a:ext>
                  </a:extLst>
                </a:gridCol>
                <a:gridCol w="1296763">
                  <a:extLst>
                    <a:ext uri="{9D8B030D-6E8A-4147-A177-3AD203B41FA5}">
                      <a16:colId xmlns:a16="http://schemas.microsoft.com/office/drawing/2014/main" val="944690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ClinicNo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/>
                        <a:t>Desc</a:t>
                      </a:r>
                      <a:r>
                        <a:rPr lang="en-GB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76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Well 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69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Baby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733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337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43C678-5712-4828-92B4-20C3F32C1A21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785064" y="590534"/>
            <a:ext cx="3204506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2">
            <a:extLst>
              <a:ext uri="{FF2B5EF4-FFF2-40B4-BE49-F238E27FC236}">
                <a16:creationId xmlns:a16="http://schemas.microsoft.com/office/drawing/2014/main" id="{673A1DB7-38F8-4966-B13B-1A3E9DF1C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910" y="332895"/>
            <a:ext cx="119634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responsible for</a:t>
            </a:r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DA2D32AD-78AA-45BD-840C-7F9F7ECF1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759" y="642025"/>
            <a:ext cx="27432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15" name="Text Box 2">
            <a:extLst>
              <a:ext uri="{FF2B5EF4-FFF2-40B4-BE49-F238E27FC236}">
                <a16:creationId xmlns:a16="http://schemas.microsoft.com/office/drawing/2014/main" id="{0542D69A-A5F2-401B-9F9D-7A9351A3D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1704" y="607732"/>
            <a:ext cx="457866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0..*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 Box 2">
            <a:extLst>
              <a:ext uri="{FF2B5EF4-FFF2-40B4-BE49-F238E27FC236}">
                <a16:creationId xmlns:a16="http://schemas.microsoft.com/office/drawing/2014/main" id="{A402F1BE-F93F-4452-A32B-0041D2D73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4770" y="234731"/>
            <a:ext cx="1485900" cy="678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Doctor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Doctor</a:t>
            </a:r>
            <a:r>
              <a:rPr lang="en-GB" sz="14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GB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7FCBDDEB-FC6D-404F-886C-BFD4087CC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9570" y="234731"/>
            <a:ext cx="1296474" cy="71160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</a:t>
            </a:r>
            <a:r>
              <a:rPr lang="en-GB" sz="14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GB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0AFABCA0-4B18-4F78-B73A-C7CB0F206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708" y="932023"/>
            <a:ext cx="49683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1..1</a:t>
            </a:r>
          </a:p>
        </p:txBody>
      </p:sp>
      <p:sp>
        <p:nvSpPr>
          <p:cNvPr id="38" name="Text Box 2">
            <a:extLst>
              <a:ext uri="{FF2B5EF4-FFF2-40B4-BE49-F238E27FC236}">
                <a16:creationId xmlns:a16="http://schemas.microsoft.com/office/drawing/2014/main" id="{AA7D52D3-75D3-4077-AD1A-3A98AC3B3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4220" y="932833"/>
            <a:ext cx="459769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1..1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090679-700E-49A6-8974-32BF2BAC6D42}"/>
              </a:ext>
            </a:extLst>
          </p:cNvPr>
          <p:cNvSpPr txBox="1"/>
          <p:nvPr/>
        </p:nvSpPr>
        <p:spPr>
          <a:xfrm>
            <a:off x="10085036" y="577050"/>
            <a:ext cx="1361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Key:</a:t>
            </a:r>
          </a:p>
          <a:p>
            <a:r>
              <a:rPr lang="en-GB" u="sng" dirty="0"/>
              <a:t>__    </a:t>
            </a:r>
            <a:r>
              <a:rPr lang="en-GB" dirty="0"/>
              <a:t>= PK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     =  (FK)</a:t>
            </a:r>
            <a:endParaRPr lang="en-GB" dirty="0"/>
          </a:p>
        </p:txBody>
      </p:sp>
      <p:sp>
        <p:nvSpPr>
          <p:cNvPr id="36" name="Text Box 2">
            <a:extLst>
              <a:ext uri="{FF2B5EF4-FFF2-40B4-BE49-F238E27FC236}">
                <a16:creationId xmlns:a16="http://schemas.microsoft.com/office/drawing/2014/main" id="{1E43D5CF-0690-45D2-B5DD-5DCCA4C90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9959" y="614867"/>
            <a:ext cx="457866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1..1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7D1D7021-4747-4B9B-82C1-8F6CC7AC5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6324" y="1257142"/>
            <a:ext cx="1481424" cy="130054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Appointment</a:t>
            </a:r>
          </a:p>
          <a:p>
            <a:pPr>
              <a:lnSpc>
                <a:spcPct val="107000"/>
              </a:lnSpc>
            </a:pPr>
            <a:r>
              <a:rPr lang="en-GB" sz="14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DoctorNo</a:t>
            </a:r>
            <a:r>
              <a:rPr lang="en-GB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endParaRPr lang="en-GB" sz="14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GB" sz="14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PatientNo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</a:p>
          <a:p>
            <a:pPr>
              <a:lnSpc>
                <a:spcPct val="107000"/>
              </a:lnSpc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</a:p>
          <a:p>
            <a:pPr>
              <a:lnSpc>
                <a:spcPct val="107000"/>
              </a:lnSpc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8ADDC39-EF84-4683-B6F4-224B1105724D}"/>
              </a:ext>
            </a:extLst>
          </p:cNvPr>
          <p:cNvCxnSpPr>
            <a:cxnSpLocks/>
          </p:cNvCxnSpPr>
          <p:nvPr/>
        </p:nvCxnSpPr>
        <p:spPr>
          <a:xfrm>
            <a:off x="4021584" y="1676904"/>
            <a:ext cx="1571963" cy="332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2FC2DA-D2A7-40CE-B8D9-BFA755F4AABD}"/>
              </a:ext>
            </a:extLst>
          </p:cNvPr>
          <p:cNvCxnSpPr>
            <a:cxnSpLocks/>
          </p:cNvCxnSpPr>
          <p:nvPr/>
        </p:nvCxnSpPr>
        <p:spPr>
          <a:xfrm flipV="1">
            <a:off x="7014849" y="1676904"/>
            <a:ext cx="1280420" cy="10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E17557-A40B-4132-AA0E-223793728D6A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007720" y="913443"/>
            <a:ext cx="13864" cy="7738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F0E39A-19FE-4600-BC88-D6567AA9B859}"/>
              </a:ext>
            </a:extLst>
          </p:cNvPr>
          <p:cNvCxnSpPr>
            <a:cxnSpLocks/>
          </p:cNvCxnSpPr>
          <p:nvPr/>
        </p:nvCxnSpPr>
        <p:spPr>
          <a:xfrm>
            <a:off x="8281405" y="946336"/>
            <a:ext cx="13864" cy="7738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2">
            <a:extLst>
              <a:ext uri="{FF2B5EF4-FFF2-40B4-BE49-F238E27FC236}">
                <a16:creationId xmlns:a16="http://schemas.microsoft.com/office/drawing/2014/main" id="{67C1940F-F40B-4DB3-9029-76A095E82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5681" y="1446098"/>
            <a:ext cx="457866" cy="595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0..*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1..*</a:t>
            </a: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153D658A-E6C1-45FB-9492-046D726B6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1789" y="1478019"/>
            <a:ext cx="119634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akes</a:t>
            </a:r>
          </a:p>
        </p:txBody>
      </p:sp>
      <p:sp>
        <p:nvSpPr>
          <p:cNvPr id="26" name="Text Box 2">
            <a:extLst>
              <a:ext uri="{FF2B5EF4-FFF2-40B4-BE49-F238E27FC236}">
                <a16:creationId xmlns:a16="http://schemas.microsoft.com/office/drawing/2014/main" id="{FFE68EC6-7C9A-487D-B3BB-A97293AA9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7851" y="1458581"/>
            <a:ext cx="119634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Makes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D8CCF3EF-80DD-41D6-B333-5E7FF117E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7803" y="3566815"/>
            <a:ext cx="1481424" cy="130054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Clinic Session</a:t>
            </a:r>
          </a:p>
          <a:p>
            <a:pPr>
              <a:lnSpc>
                <a:spcPct val="107000"/>
              </a:lnSpc>
            </a:pPr>
            <a:r>
              <a:rPr lang="en-GB" sz="14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ClinicNo</a:t>
            </a:r>
            <a:r>
              <a:rPr lang="en-GB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</a:p>
          <a:p>
            <a:pPr>
              <a:lnSpc>
                <a:spcPct val="107000"/>
              </a:lnSpc>
            </a:pPr>
            <a:r>
              <a:rPr lang="en-GB" sz="14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ClinicDate</a:t>
            </a:r>
            <a:endParaRPr lang="en-GB" sz="14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GB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NurseNo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</a:p>
          <a:p>
            <a:pPr>
              <a:lnSpc>
                <a:spcPct val="107000"/>
              </a:lnSpc>
            </a:pPr>
            <a:r>
              <a:rPr lang="en-GB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DoctorNo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E7410BFA-6332-4A10-9E52-A35E6D319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7861" y="261502"/>
            <a:ext cx="1485900" cy="678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Nurse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NurseNo</a:t>
            </a:r>
            <a:r>
              <a:rPr lang="en-GB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017BFF80-B9A1-4A75-8E5A-4A8E95DB3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170" y="3615188"/>
            <a:ext cx="1485900" cy="678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Clinic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Clinic</a:t>
            </a:r>
            <a:r>
              <a:rPr lang="en-GB" sz="14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GB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(PK)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A22C2B-B3AA-4A58-B01A-22BB9AD4AA27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2517070" y="3954544"/>
            <a:ext cx="1320733" cy="2625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4A72B0-5A2E-497B-BEAD-4458E3DC0D77}"/>
              </a:ext>
            </a:extLst>
          </p:cNvPr>
          <p:cNvCxnSpPr>
            <a:cxnSpLocks/>
          </p:cNvCxnSpPr>
          <p:nvPr/>
        </p:nvCxnSpPr>
        <p:spPr>
          <a:xfrm>
            <a:off x="2056417" y="931585"/>
            <a:ext cx="1811530" cy="26352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FAA3E11-0DD3-499D-97B8-F4F0EE837023}"/>
              </a:ext>
            </a:extLst>
          </p:cNvPr>
          <p:cNvCxnSpPr>
            <a:cxnSpLocks/>
          </p:cNvCxnSpPr>
          <p:nvPr/>
        </p:nvCxnSpPr>
        <p:spPr>
          <a:xfrm>
            <a:off x="3598651" y="947803"/>
            <a:ext cx="644069" cy="26190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2">
            <a:extLst>
              <a:ext uri="{FF2B5EF4-FFF2-40B4-BE49-F238E27FC236}">
                <a16:creationId xmlns:a16="http://schemas.microsoft.com/office/drawing/2014/main" id="{AF9A4043-E7C1-4CD7-B5A4-2AE446D89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8455" y="3333475"/>
            <a:ext cx="481503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0..*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B0FA88C0-F14D-4244-85B3-E4F94ADD3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6718" y="3343600"/>
            <a:ext cx="495405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0..*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Text Box 2">
            <a:extLst>
              <a:ext uri="{FF2B5EF4-FFF2-40B4-BE49-F238E27FC236}">
                <a16:creationId xmlns:a16="http://schemas.microsoft.com/office/drawing/2014/main" id="{9682E58B-F335-46AE-833B-B41F50330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592" y="929660"/>
            <a:ext cx="468551" cy="570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0..1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1..1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" name="Text Box 2">
            <a:extLst>
              <a:ext uri="{FF2B5EF4-FFF2-40B4-BE49-F238E27FC236}">
                <a16:creationId xmlns:a16="http://schemas.microsoft.com/office/drawing/2014/main" id="{69DA8612-1C2A-465A-B351-33CC216D2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1928" y="3664984"/>
            <a:ext cx="438052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1..1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D05B9DA4-EF83-4D38-AFA7-5FC17D137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0" y="3495660"/>
            <a:ext cx="1481424" cy="15969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Clinic Appointment</a:t>
            </a:r>
          </a:p>
          <a:p>
            <a:pPr>
              <a:lnSpc>
                <a:spcPct val="107000"/>
              </a:lnSpc>
            </a:pPr>
            <a:r>
              <a:rPr lang="en-GB" sz="14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ClinicNo</a:t>
            </a:r>
            <a:r>
              <a:rPr lang="en-GB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</a:t>
            </a:r>
          </a:p>
          <a:p>
            <a:pPr>
              <a:lnSpc>
                <a:spcPct val="107000"/>
              </a:lnSpc>
            </a:pPr>
            <a:r>
              <a:rPr lang="en-GB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 )*</a:t>
            </a:r>
          </a:p>
          <a:p>
            <a:pPr>
              <a:lnSpc>
                <a:spcPct val="107000"/>
              </a:lnSpc>
            </a:pPr>
            <a:r>
              <a:rPr lang="en-GB" sz="14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PatientNo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</a:p>
          <a:p>
            <a:pPr>
              <a:lnSpc>
                <a:spcPct val="107000"/>
              </a:lnSpc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A95126D-7861-414F-8161-C5FE13A2400D}"/>
              </a:ext>
            </a:extLst>
          </p:cNvPr>
          <p:cNvCxnSpPr>
            <a:cxnSpLocks/>
          </p:cNvCxnSpPr>
          <p:nvPr/>
        </p:nvCxnSpPr>
        <p:spPr>
          <a:xfrm>
            <a:off x="5319227" y="4145935"/>
            <a:ext cx="2396023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CEFBD78-FEBC-419C-84D2-5AE6DD505EAD}"/>
              </a:ext>
            </a:extLst>
          </p:cNvPr>
          <p:cNvCxnSpPr>
            <a:cxnSpLocks/>
          </p:cNvCxnSpPr>
          <p:nvPr/>
        </p:nvCxnSpPr>
        <p:spPr>
          <a:xfrm>
            <a:off x="8637807" y="939253"/>
            <a:ext cx="41214" cy="25564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">
            <a:extLst>
              <a:ext uri="{FF2B5EF4-FFF2-40B4-BE49-F238E27FC236}">
                <a16:creationId xmlns:a16="http://schemas.microsoft.com/office/drawing/2014/main" id="{787B8B59-6387-4B75-90E2-06F473516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9021" y="3227877"/>
            <a:ext cx="27432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 Box 2">
            <a:extLst>
              <a:ext uri="{FF2B5EF4-FFF2-40B4-BE49-F238E27FC236}">
                <a16:creationId xmlns:a16="http://schemas.microsoft.com/office/drawing/2014/main" id="{1B5BCAE0-83DB-4411-AD6E-1658E28A5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4503" y="967742"/>
            <a:ext cx="429758" cy="2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1..1</a:t>
            </a:r>
          </a:p>
        </p:txBody>
      </p:sp>
      <p:sp>
        <p:nvSpPr>
          <p:cNvPr id="27" name="Text Box 2">
            <a:extLst>
              <a:ext uri="{FF2B5EF4-FFF2-40B4-BE49-F238E27FC236}">
                <a16:creationId xmlns:a16="http://schemas.microsoft.com/office/drawing/2014/main" id="{759D79DE-D4B4-4B6B-888A-7AD0D3236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3643" y="3856375"/>
            <a:ext cx="408494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9" name="Text Box 2">
            <a:extLst>
              <a:ext uri="{FF2B5EF4-FFF2-40B4-BE49-F238E27FC236}">
                <a16:creationId xmlns:a16="http://schemas.microsoft.com/office/drawing/2014/main" id="{46971FE3-B07C-42E8-82EB-753464639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378" y="2327291"/>
            <a:ext cx="119634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allocated to</a:t>
            </a:r>
          </a:p>
        </p:txBody>
      </p:sp>
      <p:sp>
        <p:nvSpPr>
          <p:cNvPr id="31" name="Text Box 2">
            <a:extLst>
              <a:ext uri="{FF2B5EF4-FFF2-40B4-BE49-F238E27FC236}">
                <a16:creationId xmlns:a16="http://schemas.microsoft.com/office/drawing/2014/main" id="{7D8301B3-48DA-4639-B07A-CDA1F15DC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651" y="2299538"/>
            <a:ext cx="119634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allocated to</a:t>
            </a:r>
          </a:p>
        </p:txBody>
      </p:sp>
      <p:sp>
        <p:nvSpPr>
          <p:cNvPr id="32" name="Text Box 2">
            <a:extLst>
              <a:ext uri="{FF2B5EF4-FFF2-40B4-BE49-F238E27FC236}">
                <a16:creationId xmlns:a16="http://schemas.microsoft.com/office/drawing/2014/main" id="{A1079FC6-C7F1-404D-8641-407D244E0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6726" y="4034564"/>
            <a:ext cx="119634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Text Box 2">
            <a:extLst>
              <a:ext uri="{FF2B5EF4-FFF2-40B4-BE49-F238E27FC236}">
                <a16:creationId xmlns:a16="http://schemas.microsoft.com/office/drawing/2014/main" id="{38C1BB52-34A1-47D2-B983-82419A5EE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868426"/>
            <a:ext cx="119634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akes</a:t>
            </a:r>
          </a:p>
        </p:txBody>
      </p:sp>
      <p:sp>
        <p:nvSpPr>
          <p:cNvPr id="35" name="Text Box 2">
            <a:extLst>
              <a:ext uri="{FF2B5EF4-FFF2-40B4-BE49-F238E27FC236}">
                <a16:creationId xmlns:a16="http://schemas.microsoft.com/office/drawing/2014/main" id="{16C75664-0D64-4E5B-8C5E-B57E8FE24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9021" y="2166809"/>
            <a:ext cx="119634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Makes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5576005F-27F5-4AE3-B99C-31C37ACC6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7952" y="1470711"/>
            <a:ext cx="457866" cy="595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0..*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1..*</a:t>
            </a: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BF65498F-3A69-4E44-A0F9-0C7C6AC7B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30" y="921305"/>
            <a:ext cx="468551" cy="570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0..1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1..1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669A90A0-83BA-45FF-BDEE-D0D59434F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2569" y="4214792"/>
            <a:ext cx="457866" cy="595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0..*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1..*</a:t>
            </a:r>
          </a:p>
        </p:txBody>
      </p:sp>
      <p:sp>
        <p:nvSpPr>
          <p:cNvPr id="39" name="Text Box 2">
            <a:extLst>
              <a:ext uri="{FF2B5EF4-FFF2-40B4-BE49-F238E27FC236}">
                <a16:creationId xmlns:a16="http://schemas.microsoft.com/office/drawing/2014/main" id="{F075E13E-3342-4D37-B6E3-F2AB56AC3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1722" y="3907597"/>
            <a:ext cx="457866" cy="595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2209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43C678-5712-4828-92B4-20C3F32C1A21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785064" y="590534"/>
            <a:ext cx="3204506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2">
            <a:extLst>
              <a:ext uri="{FF2B5EF4-FFF2-40B4-BE49-F238E27FC236}">
                <a16:creationId xmlns:a16="http://schemas.microsoft.com/office/drawing/2014/main" id="{673A1DB7-38F8-4966-B13B-1A3E9DF1C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910" y="332895"/>
            <a:ext cx="119634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responsible for</a:t>
            </a:r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id="{DA2D32AD-78AA-45BD-840C-7F9F7ECF1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759" y="642025"/>
            <a:ext cx="27432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15" name="Text Box 2">
            <a:extLst>
              <a:ext uri="{FF2B5EF4-FFF2-40B4-BE49-F238E27FC236}">
                <a16:creationId xmlns:a16="http://schemas.microsoft.com/office/drawing/2014/main" id="{0542D69A-A5F2-401B-9F9D-7A9351A3D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1704" y="607732"/>
            <a:ext cx="457866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0..*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 Box 2">
            <a:extLst>
              <a:ext uri="{FF2B5EF4-FFF2-40B4-BE49-F238E27FC236}">
                <a16:creationId xmlns:a16="http://schemas.microsoft.com/office/drawing/2014/main" id="{A402F1BE-F93F-4452-A32B-0041D2D73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4770" y="234731"/>
            <a:ext cx="1485900" cy="678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Doctor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Doctor</a:t>
            </a:r>
            <a:r>
              <a:rPr lang="en-GB" sz="14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GB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7FCBDDEB-FC6D-404F-886C-BFD4087CC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9570" y="234731"/>
            <a:ext cx="1296474" cy="71160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</a:t>
            </a:r>
            <a:r>
              <a:rPr lang="en-GB" sz="14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GB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0AFABCA0-4B18-4F78-B73A-C7CB0F206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708" y="932023"/>
            <a:ext cx="496830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1..1</a:t>
            </a:r>
          </a:p>
        </p:txBody>
      </p:sp>
      <p:sp>
        <p:nvSpPr>
          <p:cNvPr id="38" name="Text Box 2">
            <a:extLst>
              <a:ext uri="{FF2B5EF4-FFF2-40B4-BE49-F238E27FC236}">
                <a16:creationId xmlns:a16="http://schemas.microsoft.com/office/drawing/2014/main" id="{AA7D52D3-75D3-4077-AD1A-3A98AC3B3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4220" y="932833"/>
            <a:ext cx="459769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1..1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090679-700E-49A6-8974-32BF2BAC6D42}"/>
              </a:ext>
            </a:extLst>
          </p:cNvPr>
          <p:cNvSpPr txBox="1"/>
          <p:nvPr/>
        </p:nvSpPr>
        <p:spPr>
          <a:xfrm>
            <a:off x="10085036" y="577050"/>
            <a:ext cx="1361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Key:</a:t>
            </a:r>
          </a:p>
          <a:p>
            <a:r>
              <a:rPr lang="en-GB" u="sng" dirty="0"/>
              <a:t>__    </a:t>
            </a:r>
            <a:r>
              <a:rPr lang="en-GB" dirty="0"/>
              <a:t>= PK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     =  (FK)</a:t>
            </a:r>
            <a:endParaRPr lang="en-GB" dirty="0"/>
          </a:p>
        </p:txBody>
      </p:sp>
      <p:sp>
        <p:nvSpPr>
          <p:cNvPr id="36" name="Text Box 2">
            <a:extLst>
              <a:ext uri="{FF2B5EF4-FFF2-40B4-BE49-F238E27FC236}">
                <a16:creationId xmlns:a16="http://schemas.microsoft.com/office/drawing/2014/main" id="{1E43D5CF-0690-45D2-B5DD-5DCCA4C90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9959" y="614867"/>
            <a:ext cx="457866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1..1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7D1D7021-4747-4B9B-82C1-8F6CC7AC5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6324" y="1257142"/>
            <a:ext cx="1481424" cy="130054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Appointment</a:t>
            </a:r>
          </a:p>
          <a:p>
            <a:pPr>
              <a:lnSpc>
                <a:spcPct val="107000"/>
              </a:lnSpc>
            </a:pPr>
            <a:r>
              <a:rPr lang="en-GB" sz="14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DoctorNo</a:t>
            </a:r>
            <a:r>
              <a:rPr lang="en-GB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endParaRPr lang="en-GB" sz="14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GB" sz="14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PatientNo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</a:p>
          <a:p>
            <a:pPr>
              <a:lnSpc>
                <a:spcPct val="107000"/>
              </a:lnSpc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</a:p>
          <a:p>
            <a:pPr>
              <a:lnSpc>
                <a:spcPct val="107000"/>
              </a:lnSpc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8ADDC39-EF84-4683-B6F4-224B1105724D}"/>
              </a:ext>
            </a:extLst>
          </p:cNvPr>
          <p:cNvCxnSpPr>
            <a:cxnSpLocks/>
          </p:cNvCxnSpPr>
          <p:nvPr/>
        </p:nvCxnSpPr>
        <p:spPr>
          <a:xfrm>
            <a:off x="4021584" y="1676904"/>
            <a:ext cx="1571963" cy="332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2FC2DA-D2A7-40CE-B8D9-BFA755F4AABD}"/>
              </a:ext>
            </a:extLst>
          </p:cNvPr>
          <p:cNvCxnSpPr>
            <a:cxnSpLocks/>
          </p:cNvCxnSpPr>
          <p:nvPr/>
        </p:nvCxnSpPr>
        <p:spPr>
          <a:xfrm flipV="1">
            <a:off x="7014849" y="1676904"/>
            <a:ext cx="1280420" cy="10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E17557-A40B-4132-AA0E-223793728D6A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007720" y="913443"/>
            <a:ext cx="13864" cy="7738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F0E39A-19FE-4600-BC88-D6567AA9B859}"/>
              </a:ext>
            </a:extLst>
          </p:cNvPr>
          <p:cNvCxnSpPr>
            <a:cxnSpLocks/>
          </p:cNvCxnSpPr>
          <p:nvPr/>
        </p:nvCxnSpPr>
        <p:spPr>
          <a:xfrm>
            <a:off x="8281405" y="946336"/>
            <a:ext cx="13864" cy="7738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2">
            <a:extLst>
              <a:ext uri="{FF2B5EF4-FFF2-40B4-BE49-F238E27FC236}">
                <a16:creationId xmlns:a16="http://schemas.microsoft.com/office/drawing/2014/main" id="{67C1940F-F40B-4DB3-9029-76A095E82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5681" y="1446098"/>
            <a:ext cx="457866" cy="595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0..*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1..*</a:t>
            </a: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153D658A-E6C1-45FB-9492-046D726B6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1789" y="1478019"/>
            <a:ext cx="119634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akes</a:t>
            </a:r>
          </a:p>
        </p:txBody>
      </p:sp>
      <p:sp>
        <p:nvSpPr>
          <p:cNvPr id="26" name="Text Box 2">
            <a:extLst>
              <a:ext uri="{FF2B5EF4-FFF2-40B4-BE49-F238E27FC236}">
                <a16:creationId xmlns:a16="http://schemas.microsoft.com/office/drawing/2014/main" id="{FFE68EC6-7C9A-487D-B3BB-A97293AA9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7851" y="1458581"/>
            <a:ext cx="119634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Makes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D8CCF3EF-80DD-41D6-B333-5E7FF117E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7803" y="3566815"/>
            <a:ext cx="1481424" cy="130054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Clinic Session</a:t>
            </a:r>
          </a:p>
          <a:p>
            <a:pPr>
              <a:lnSpc>
                <a:spcPct val="107000"/>
              </a:lnSpc>
            </a:pPr>
            <a:r>
              <a:rPr lang="en-GB" sz="14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ClinicNo</a:t>
            </a:r>
            <a:r>
              <a:rPr lang="en-GB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</a:p>
          <a:p>
            <a:pPr>
              <a:lnSpc>
                <a:spcPct val="107000"/>
              </a:lnSpc>
            </a:pPr>
            <a:r>
              <a:rPr lang="en-GB" sz="14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ClinicDate</a:t>
            </a:r>
            <a:endParaRPr lang="en-GB" sz="14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GB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NurseNo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</a:p>
          <a:p>
            <a:pPr>
              <a:lnSpc>
                <a:spcPct val="107000"/>
              </a:lnSpc>
            </a:pPr>
            <a:r>
              <a:rPr lang="en-GB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DoctorNo</a:t>
            </a: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E7410BFA-6332-4A10-9E52-A35E6D319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7861" y="261502"/>
            <a:ext cx="1485900" cy="678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Nurse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NurseNo</a:t>
            </a:r>
            <a:r>
              <a:rPr lang="en-GB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017BFF80-B9A1-4A75-8E5A-4A8E95DB3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170" y="3615188"/>
            <a:ext cx="1485900" cy="6787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Clinic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Clinic</a:t>
            </a:r>
            <a:r>
              <a:rPr lang="en-GB" sz="14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r>
              <a:rPr lang="en-GB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(PK)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A22C2B-B3AA-4A58-B01A-22BB9AD4AA27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2517070" y="3954544"/>
            <a:ext cx="1320733" cy="2625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4A72B0-5A2E-497B-BEAD-4458E3DC0D77}"/>
              </a:ext>
            </a:extLst>
          </p:cNvPr>
          <p:cNvCxnSpPr>
            <a:cxnSpLocks/>
          </p:cNvCxnSpPr>
          <p:nvPr/>
        </p:nvCxnSpPr>
        <p:spPr>
          <a:xfrm>
            <a:off x="2056417" y="931585"/>
            <a:ext cx="1811530" cy="26352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FAA3E11-0DD3-499D-97B8-F4F0EE837023}"/>
              </a:ext>
            </a:extLst>
          </p:cNvPr>
          <p:cNvCxnSpPr>
            <a:cxnSpLocks/>
          </p:cNvCxnSpPr>
          <p:nvPr/>
        </p:nvCxnSpPr>
        <p:spPr>
          <a:xfrm>
            <a:off x="3598651" y="947803"/>
            <a:ext cx="644069" cy="26190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2">
            <a:extLst>
              <a:ext uri="{FF2B5EF4-FFF2-40B4-BE49-F238E27FC236}">
                <a16:creationId xmlns:a16="http://schemas.microsoft.com/office/drawing/2014/main" id="{AF9A4043-E7C1-4CD7-B5A4-2AE446D89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8455" y="3333475"/>
            <a:ext cx="481503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0..*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B0FA88C0-F14D-4244-85B3-E4F94ADD3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6718" y="3343600"/>
            <a:ext cx="495405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0..*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Text Box 2">
            <a:extLst>
              <a:ext uri="{FF2B5EF4-FFF2-40B4-BE49-F238E27FC236}">
                <a16:creationId xmlns:a16="http://schemas.microsoft.com/office/drawing/2014/main" id="{9682E58B-F335-46AE-833B-B41F50330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592" y="929660"/>
            <a:ext cx="468551" cy="570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0..1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1..1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" name="Text Box 2">
            <a:extLst>
              <a:ext uri="{FF2B5EF4-FFF2-40B4-BE49-F238E27FC236}">
                <a16:creationId xmlns:a16="http://schemas.microsoft.com/office/drawing/2014/main" id="{69DA8612-1C2A-465A-B351-33CC216D2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1928" y="3664984"/>
            <a:ext cx="438052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1..1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D05B9DA4-EF83-4D38-AFA7-5FC17D137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4731" y="3495660"/>
            <a:ext cx="1481424" cy="15969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Clinic Appointment</a:t>
            </a:r>
          </a:p>
          <a:p>
            <a:pPr>
              <a:lnSpc>
                <a:spcPct val="107000"/>
              </a:lnSpc>
            </a:pPr>
            <a:r>
              <a:rPr lang="en-GB" sz="14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ClinicNo</a:t>
            </a:r>
            <a:r>
              <a:rPr lang="en-GB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</a:t>
            </a:r>
          </a:p>
          <a:p>
            <a:pPr>
              <a:lnSpc>
                <a:spcPct val="107000"/>
              </a:lnSpc>
            </a:pPr>
            <a:r>
              <a:rPr lang="en-GB" sz="1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 )*</a:t>
            </a:r>
          </a:p>
          <a:p>
            <a:pPr>
              <a:lnSpc>
                <a:spcPct val="107000"/>
              </a:lnSpc>
            </a:pPr>
            <a:r>
              <a:rPr lang="en-GB" sz="1400" u="sng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PatientNo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</a:t>
            </a:r>
          </a:p>
          <a:p>
            <a:pPr>
              <a:lnSpc>
                <a:spcPct val="107000"/>
              </a:lnSpc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A95126D-7861-414F-8161-C5FE13A2400D}"/>
              </a:ext>
            </a:extLst>
          </p:cNvPr>
          <p:cNvCxnSpPr>
            <a:cxnSpLocks/>
          </p:cNvCxnSpPr>
          <p:nvPr/>
        </p:nvCxnSpPr>
        <p:spPr>
          <a:xfrm>
            <a:off x="5319227" y="4145935"/>
            <a:ext cx="1925504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CEFBD78-FEBC-419C-84D2-5AE6DD505EAD}"/>
              </a:ext>
            </a:extLst>
          </p:cNvPr>
          <p:cNvCxnSpPr>
            <a:cxnSpLocks/>
          </p:cNvCxnSpPr>
          <p:nvPr/>
        </p:nvCxnSpPr>
        <p:spPr>
          <a:xfrm>
            <a:off x="8637807" y="939253"/>
            <a:ext cx="41214" cy="25564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">
            <a:extLst>
              <a:ext uri="{FF2B5EF4-FFF2-40B4-BE49-F238E27FC236}">
                <a16:creationId xmlns:a16="http://schemas.microsoft.com/office/drawing/2014/main" id="{787B8B59-6387-4B75-90E2-06F473516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1933" y="3217560"/>
            <a:ext cx="481502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0..*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 Box 2">
            <a:extLst>
              <a:ext uri="{FF2B5EF4-FFF2-40B4-BE49-F238E27FC236}">
                <a16:creationId xmlns:a16="http://schemas.microsoft.com/office/drawing/2014/main" id="{1B5BCAE0-83DB-4411-AD6E-1658E28A5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4503" y="967742"/>
            <a:ext cx="429758" cy="2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1..1</a:t>
            </a:r>
          </a:p>
        </p:txBody>
      </p:sp>
      <p:sp>
        <p:nvSpPr>
          <p:cNvPr id="27" name="Text Box 2">
            <a:extLst>
              <a:ext uri="{FF2B5EF4-FFF2-40B4-BE49-F238E27FC236}">
                <a16:creationId xmlns:a16="http://schemas.microsoft.com/office/drawing/2014/main" id="{759D79DE-D4B4-4B6B-888A-7AD0D3236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3643" y="3856375"/>
            <a:ext cx="408494" cy="28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9" name="Text Box 2">
            <a:extLst>
              <a:ext uri="{FF2B5EF4-FFF2-40B4-BE49-F238E27FC236}">
                <a16:creationId xmlns:a16="http://schemas.microsoft.com/office/drawing/2014/main" id="{46971FE3-B07C-42E8-82EB-753464639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378" y="2327291"/>
            <a:ext cx="119634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allocated to</a:t>
            </a:r>
          </a:p>
        </p:txBody>
      </p:sp>
      <p:sp>
        <p:nvSpPr>
          <p:cNvPr id="31" name="Text Box 2">
            <a:extLst>
              <a:ext uri="{FF2B5EF4-FFF2-40B4-BE49-F238E27FC236}">
                <a16:creationId xmlns:a16="http://schemas.microsoft.com/office/drawing/2014/main" id="{7D8301B3-48DA-4639-B07A-CDA1F15DC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651" y="2299538"/>
            <a:ext cx="119634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allocated to</a:t>
            </a:r>
          </a:p>
        </p:txBody>
      </p:sp>
      <p:sp>
        <p:nvSpPr>
          <p:cNvPr id="32" name="Text Box 2">
            <a:extLst>
              <a:ext uri="{FF2B5EF4-FFF2-40B4-BE49-F238E27FC236}">
                <a16:creationId xmlns:a16="http://schemas.microsoft.com/office/drawing/2014/main" id="{A1079FC6-C7F1-404D-8641-407D244E0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6726" y="4034564"/>
            <a:ext cx="119634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Text Box 2">
            <a:extLst>
              <a:ext uri="{FF2B5EF4-FFF2-40B4-BE49-F238E27FC236}">
                <a16:creationId xmlns:a16="http://schemas.microsoft.com/office/drawing/2014/main" id="{38C1BB52-34A1-47D2-B983-82419A5EE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868426"/>
            <a:ext cx="119634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akes</a:t>
            </a:r>
          </a:p>
        </p:txBody>
      </p:sp>
      <p:sp>
        <p:nvSpPr>
          <p:cNvPr id="35" name="Text Box 2">
            <a:extLst>
              <a:ext uri="{FF2B5EF4-FFF2-40B4-BE49-F238E27FC236}">
                <a16:creationId xmlns:a16="http://schemas.microsoft.com/office/drawing/2014/main" id="{16C75664-0D64-4E5B-8C5E-B57E8FE24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9021" y="2166809"/>
            <a:ext cx="119634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Makes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5576005F-27F5-4AE3-B99C-31C37ACC6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7952" y="1470711"/>
            <a:ext cx="457866" cy="595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0..*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1..*</a:t>
            </a: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BF65498F-3A69-4E44-A0F9-0C7C6AC7B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30" y="921305"/>
            <a:ext cx="468551" cy="570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0..1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1..1</a:t>
            </a:r>
            <a:endParaRPr lang="en-GB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669A90A0-83BA-45FF-BDEE-D0D59434F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2569" y="4214792"/>
            <a:ext cx="457866" cy="595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0..*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1..*</a:t>
            </a:r>
          </a:p>
        </p:txBody>
      </p:sp>
      <p:graphicFrame>
        <p:nvGraphicFramePr>
          <p:cNvPr id="28" name="Table 51">
            <a:extLst>
              <a:ext uri="{FF2B5EF4-FFF2-40B4-BE49-F238E27FC236}">
                <a16:creationId xmlns:a16="http://schemas.microsoft.com/office/drawing/2014/main" id="{B0DEA5A5-FB90-4934-AC85-06CE8E81B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325601"/>
              </p:ext>
            </p:extLst>
          </p:nvPr>
        </p:nvGraphicFramePr>
        <p:xfrm>
          <a:off x="2450076" y="4953892"/>
          <a:ext cx="366588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8740">
                  <a:extLst>
                    <a:ext uri="{9D8B030D-6E8A-4147-A177-3AD203B41FA5}">
                      <a16:colId xmlns:a16="http://schemas.microsoft.com/office/drawing/2014/main" val="2674263409"/>
                    </a:ext>
                  </a:extLst>
                </a:gridCol>
                <a:gridCol w="919049">
                  <a:extLst>
                    <a:ext uri="{9D8B030D-6E8A-4147-A177-3AD203B41FA5}">
                      <a16:colId xmlns:a16="http://schemas.microsoft.com/office/drawing/2014/main" val="3752546499"/>
                    </a:ext>
                  </a:extLst>
                </a:gridCol>
                <a:gridCol w="919049">
                  <a:extLst>
                    <a:ext uri="{9D8B030D-6E8A-4147-A177-3AD203B41FA5}">
                      <a16:colId xmlns:a16="http://schemas.microsoft.com/office/drawing/2014/main" val="242424999"/>
                    </a:ext>
                  </a:extLst>
                </a:gridCol>
                <a:gridCol w="919049">
                  <a:extLst>
                    <a:ext uri="{9D8B030D-6E8A-4147-A177-3AD203B41FA5}">
                      <a16:colId xmlns:a16="http://schemas.microsoft.com/office/drawing/2014/main" val="1075149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err="1"/>
                        <a:t>ClinicNo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ClinicDate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NurseNo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DoctorNo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29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11/9/20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599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10/9/20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334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18/9/20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673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17/9/20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448376"/>
                  </a:ext>
                </a:extLst>
              </a:tr>
            </a:tbl>
          </a:graphicData>
        </a:graphic>
      </p:graphicFrame>
      <p:graphicFrame>
        <p:nvGraphicFramePr>
          <p:cNvPr id="48" name="Table 51">
            <a:extLst>
              <a:ext uri="{FF2B5EF4-FFF2-40B4-BE49-F238E27FC236}">
                <a16:creationId xmlns:a16="http://schemas.microsoft.com/office/drawing/2014/main" id="{AE467DAF-C2EE-424C-BB0C-B7739B67A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04100"/>
              </p:ext>
            </p:extLst>
          </p:nvPr>
        </p:nvGraphicFramePr>
        <p:xfrm>
          <a:off x="8294255" y="4226231"/>
          <a:ext cx="366588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8740">
                  <a:extLst>
                    <a:ext uri="{9D8B030D-6E8A-4147-A177-3AD203B41FA5}">
                      <a16:colId xmlns:a16="http://schemas.microsoft.com/office/drawing/2014/main" val="2674263409"/>
                    </a:ext>
                  </a:extLst>
                </a:gridCol>
                <a:gridCol w="919049">
                  <a:extLst>
                    <a:ext uri="{9D8B030D-6E8A-4147-A177-3AD203B41FA5}">
                      <a16:colId xmlns:a16="http://schemas.microsoft.com/office/drawing/2014/main" val="3752546499"/>
                    </a:ext>
                  </a:extLst>
                </a:gridCol>
                <a:gridCol w="919049">
                  <a:extLst>
                    <a:ext uri="{9D8B030D-6E8A-4147-A177-3AD203B41FA5}">
                      <a16:colId xmlns:a16="http://schemas.microsoft.com/office/drawing/2014/main" val="242424999"/>
                    </a:ext>
                  </a:extLst>
                </a:gridCol>
                <a:gridCol w="919049">
                  <a:extLst>
                    <a:ext uri="{9D8B030D-6E8A-4147-A177-3AD203B41FA5}">
                      <a16:colId xmlns:a16="http://schemas.microsoft.com/office/drawing/2014/main" val="1075149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err="1"/>
                        <a:t>ClinicNo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ClinicDate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PatientNo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929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11/9/20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599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11/9/20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334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11/9/20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673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10/9/20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448376"/>
                  </a:ext>
                </a:extLst>
              </a:tr>
            </a:tbl>
          </a:graphicData>
        </a:graphic>
      </p:graphicFrame>
      <p:sp>
        <p:nvSpPr>
          <p:cNvPr id="52" name="Text Box 2">
            <a:extLst>
              <a:ext uri="{FF2B5EF4-FFF2-40B4-BE49-F238E27FC236}">
                <a16:creationId xmlns:a16="http://schemas.microsoft.com/office/drawing/2014/main" id="{4EBE4D72-51B1-4127-9048-7A3264513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9019" y="3920716"/>
            <a:ext cx="457866" cy="595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0..*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1..*</a:t>
            </a:r>
          </a:p>
        </p:txBody>
      </p:sp>
    </p:spTree>
    <p:extLst>
      <p:ext uri="{BB962C8B-B14F-4D97-AF65-F5344CB8AC3E}">
        <p14:creationId xmlns:p14="http://schemas.microsoft.com/office/powerpoint/2010/main" val="2616054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701</Words>
  <Application>Microsoft Office PowerPoint</Application>
  <PresentationFormat>Widescreen</PresentationFormat>
  <Paragraphs>388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Gaylor Boobyer</dc:creator>
  <cp:lastModifiedBy>Gaylor Boobyer</cp:lastModifiedBy>
  <cp:revision>10</cp:revision>
  <dcterms:created xsi:type="dcterms:W3CDTF">2020-09-11T11:08:31Z</dcterms:created>
  <dcterms:modified xsi:type="dcterms:W3CDTF">2020-09-11T15:37:12Z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53f0066-c24e-444c-9c2a-7427c31ebeab_Enabled">
    <vt:lpwstr>true</vt:lpwstr>
  </property>
  <property fmtid="{D5CDD505-2E9C-101B-9397-08002B2CF9AE}" pid="3" name="MSIP_Label_553f0066-c24e-444c-9c2a-7427c31ebeab_SetDate">
    <vt:lpwstr>2020-09-11T11:08:31Z</vt:lpwstr>
  </property>
  <property fmtid="{D5CDD505-2E9C-101B-9397-08002B2CF9AE}" pid="4" name="MSIP_Label_553f0066-c24e-444c-9c2a-7427c31ebeab_Method">
    <vt:lpwstr>Standard</vt:lpwstr>
  </property>
  <property fmtid="{D5CDD505-2E9C-101B-9397-08002B2CF9AE}" pid="5" name="MSIP_Label_553f0066-c24e-444c-9c2a-7427c31ebeab_Name">
    <vt:lpwstr>553f0066-c24e-444c-9c2a-7427c31ebeab</vt:lpwstr>
  </property>
  <property fmtid="{D5CDD505-2E9C-101B-9397-08002B2CF9AE}" pid="6" name="MSIP_Label_553f0066-c24e-444c-9c2a-7427c31ebeab_SiteId">
    <vt:lpwstr>e5aafe7c-971b-4ab7-b039-141ad36acec0</vt:lpwstr>
  </property>
  <property fmtid="{D5CDD505-2E9C-101B-9397-08002B2CF9AE}" pid="7" name="MSIP_Label_553f0066-c24e-444c-9c2a-7427c31ebeab_ActionId">
    <vt:lpwstr>ee9f1ea4-8ab3-4763-90cb-698c93105db9</vt:lpwstr>
  </property>
  <property fmtid="{D5CDD505-2E9C-101B-9397-08002B2CF9AE}" pid="8" name="MSIP_Label_553f0066-c24e-444c-9c2a-7427c31ebeab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PUBLIC / CYHOEDDUS</vt:lpwstr>
  </property>
</Properties>
</file>