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405" r:id="rId2"/>
    <p:sldId id="368" r:id="rId3"/>
    <p:sldId id="384" r:id="rId4"/>
    <p:sldId id="385" r:id="rId5"/>
    <p:sldId id="369" r:id="rId6"/>
    <p:sldId id="370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403" r:id="rId15"/>
    <p:sldId id="406" r:id="rId16"/>
    <p:sldId id="407" r:id="rId17"/>
    <p:sldId id="398" r:id="rId18"/>
    <p:sldId id="397" r:id="rId19"/>
    <p:sldId id="399" r:id="rId20"/>
    <p:sldId id="400" r:id="rId21"/>
    <p:sldId id="401" r:id="rId22"/>
    <p:sldId id="402" r:id="rId23"/>
  </p:sldIdLst>
  <p:sldSz cx="9144000" cy="6858000" type="screen4x3"/>
  <p:notesSz cx="6746875" cy="9913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3CC33"/>
    <a:srgbClr val="000000"/>
    <a:srgbClr val="660066"/>
    <a:srgbClr val="800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3F89E-1921-476A-91F8-9718EC791814}" v="60" dt="2021-02-20T11:17:26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0" d="100"/>
          <a:sy n="60" d="100"/>
        </p:scale>
        <p:origin x="74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e" userId="79074874-acc3-4a36-ac27-0a846c2532c2" providerId="ADAL" clId="{22D3F89E-1921-476A-91F8-9718EC791814}"/>
    <pc:docChg chg="undo custSel addSld delSld modSld">
      <pc:chgData name="Mark Ware" userId="79074874-acc3-4a36-ac27-0a846c2532c2" providerId="ADAL" clId="{22D3F89E-1921-476A-91F8-9718EC791814}" dt="2021-02-20T11:17:53.297" v="731" actId="14100"/>
      <pc:docMkLst>
        <pc:docMk/>
      </pc:docMkLst>
      <pc:sldChg chg="del">
        <pc:chgData name="Mark Ware" userId="79074874-acc3-4a36-ac27-0a846c2532c2" providerId="ADAL" clId="{22D3F89E-1921-476A-91F8-9718EC791814}" dt="2021-02-20T10:17:40.351" v="26" actId="47"/>
        <pc:sldMkLst>
          <pc:docMk/>
          <pc:sldMk cId="0" sldId="331"/>
        </pc:sldMkLst>
      </pc:sldChg>
      <pc:sldChg chg="modSp mod">
        <pc:chgData name="Mark Ware" userId="79074874-acc3-4a36-ac27-0a846c2532c2" providerId="ADAL" clId="{22D3F89E-1921-476A-91F8-9718EC791814}" dt="2021-02-20T10:18:17.179" v="30" actId="120"/>
        <pc:sldMkLst>
          <pc:docMk/>
          <pc:sldMk cId="0" sldId="368"/>
        </pc:sldMkLst>
        <pc:spChg chg="mod">
          <ac:chgData name="Mark Ware" userId="79074874-acc3-4a36-ac27-0a846c2532c2" providerId="ADAL" clId="{22D3F89E-1921-476A-91F8-9718EC791814}" dt="2021-02-20T10:18:17.179" v="30" actId="120"/>
          <ac:spMkLst>
            <pc:docMk/>
            <pc:sldMk cId="0" sldId="368"/>
            <ac:spMk id="2" creationId="{00000000-0000-0000-0000-000000000000}"/>
          </ac:spMkLst>
        </pc:spChg>
      </pc:sldChg>
      <pc:sldChg chg="addSp delSp modSp mod">
        <pc:chgData name="Mark Ware" userId="79074874-acc3-4a36-ac27-0a846c2532c2" providerId="ADAL" clId="{22D3F89E-1921-476A-91F8-9718EC791814}" dt="2021-02-20T10:20:23.966" v="74" actId="20577"/>
        <pc:sldMkLst>
          <pc:docMk/>
          <pc:sldMk cId="0" sldId="369"/>
        </pc:sldMkLst>
        <pc:spChg chg="mod">
          <ac:chgData name="Mark Ware" userId="79074874-acc3-4a36-ac27-0a846c2532c2" providerId="ADAL" clId="{22D3F89E-1921-476A-91F8-9718EC791814}" dt="2021-02-20T10:19:16.091" v="40" actId="207"/>
          <ac:spMkLst>
            <pc:docMk/>
            <pc:sldMk cId="0" sldId="369"/>
            <ac:spMk id="2" creationId="{00000000-0000-0000-0000-000000000000}"/>
          </ac:spMkLst>
        </pc:spChg>
        <pc:spChg chg="mod">
          <ac:chgData name="Mark Ware" userId="79074874-acc3-4a36-ac27-0a846c2532c2" providerId="ADAL" clId="{22D3F89E-1921-476A-91F8-9718EC791814}" dt="2021-02-20T10:20:23.966" v="74" actId="20577"/>
          <ac:spMkLst>
            <pc:docMk/>
            <pc:sldMk cId="0" sldId="369"/>
            <ac:spMk id="3" creationId="{00000000-0000-0000-0000-000000000000}"/>
          </ac:spMkLst>
        </pc:spChg>
        <pc:graphicFrameChg chg="del">
          <ac:chgData name="Mark Ware" userId="79074874-acc3-4a36-ac27-0a846c2532c2" providerId="ADAL" clId="{22D3F89E-1921-476A-91F8-9718EC791814}" dt="2021-02-20T10:20:10.059" v="41" actId="478"/>
          <ac:graphicFrameMkLst>
            <pc:docMk/>
            <pc:sldMk cId="0" sldId="369"/>
            <ac:graphicFrameMk id="5" creationId="{00000000-0000-0000-0000-000000000000}"/>
          </ac:graphicFrameMkLst>
        </pc:graphicFrameChg>
        <pc:graphicFrameChg chg="add mod">
          <ac:chgData name="Mark Ware" userId="79074874-acc3-4a36-ac27-0a846c2532c2" providerId="ADAL" clId="{22D3F89E-1921-476A-91F8-9718EC791814}" dt="2021-02-20T10:20:10.560" v="42"/>
          <ac:graphicFrameMkLst>
            <pc:docMk/>
            <pc:sldMk cId="0" sldId="369"/>
            <ac:graphicFrameMk id="7" creationId="{C69A67FA-CE3E-48EF-8416-B3FC5987BEE4}"/>
          </ac:graphicFrameMkLst>
        </pc:graphicFrameChg>
      </pc:sldChg>
      <pc:sldChg chg="addSp delSp modSp mod">
        <pc:chgData name="Mark Ware" userId="79074874-acc3-4a36-ac27-0a846c2532c2" providerId="ADAL" clId="{22D3F89E-1921-476A-91F8-9718EC791814}" dt="2021-02-20T10:21:22.372" v="86" actId="120"/>
        <pc:sldMkLst>
          <pc:docMk/>
          <pc:sldMk cId="0" sldId="370"/>
        </pc:sldMkLst>
        <pc:spChg chg="mod">
          <ac:chgData name="Mark Ware" userId="79074874-acc3-4a36-ac27-0a846c2532c2" providerId="ADAL" clId="{22D3F89E-1921-476A-91F8-9718EC791814}" dt="2021-02-20T10:21:22.372" v="86" actId="120"/>
          <ac:spMkLst>
            <pc:docMk/>
            <pc:sldMk cId="0" sldId="370"/>
            <ac:spMk id="2" creationId="{00000000-0000-0000-0000-000000000000}"/>
          </ac:spMkLst>
        </pc:spChg>
        <pc:spChg chg="mod">
          <ac:chgData name="Mark Ware" userId="79074874-acc3-4a36-ac27-0a846c2532c2" providerId="ADAL" clId="{22D3F89E-1921-476A-91F8-9718EC791814}" dt="2021-02-20T10:20:38.963" v="80" actId="20577"/>
          <ac:spMkLst>
            <pc:docMk/>
            <pc:sldMk cId="0" sldId="370"/>
            <ac:spMk id="3" creationId="{00000000-0000-0000-0000-000000000000}"/>
          </ac:spMkLst>
        </pc:spChg>
        <pc:graphicFrameChg chg="del">
          <ac:chgData name="Mark Ware" userId="79074874-acc3-4a36-ac27-0a846c2532c2" providerId="ADAL" clId="{22D3F89E-1921-476A-91F8-9718EC791814}" dt="2021-02-20T10:21:05.598" v="81" actId="478"/>
          <ac:graphicFrameMkLst>
            <pc:docMk/>
            <pc:sldMk cId="0" sldId="370"/>
            <ac:graphicFrameMk id="5" creationId="{00000000-0000-0000-0000-000000000000}"/>
          </ac:graphicFrameMkLst>
        </pc:graphicFrameChg>
        <pc:graphicFrameChg chg="add mod">
          <ac:chgData name="Mark Ware" userId="79074874-acc3-4a36-ac27-0a846c2532c2" providerId="ADAL" clId="{22D3F89E-1921-476A-91F8-9718EC791814}" dt="2021-02-20T10:21:13.126" v="83" actId="1076"/>
          <ac:graphicFrameMkLst>
            <pc:docMk/>
            <pc:sldMk cId="0" sldId="370"/>
            <ac:graphicFrameMk id="7" creationId="{8BAA6DB1-AFB0-4DF9-B491-9172B490279B}"/>
          </ac:graphicFrameMkLst>
        </pc:graphicFrameChg>
      </pc:sldChg>
      <pc:sldChg chg="del">
        <pc:chgData name="Mark Ware" userId="79074874-acc3-4a36-ac27-0a846c2532c2" providerId="ADAL" clId="{22D3F89E-1921-476A-91F8-9718EC791814}" dt="2021-02-20T10:17:55.479" v="27" actId="47"/>
        <pc:sldMkLst>
          <pc:docMk/>
          <pc:sldMk cId="0" sldId="382"/>
        </pc:sldMkLst>
      </pc:sldChg>
      <pc:sldChg chg="modSp mod">
        <pc:chgData name="Mark Ware" userId="79074874-acc3-4a36-ac27-0a846c2532c2" providerId="ADAL" clId="{22D3F89E-1921-476A-91F8-9718EC791814}" dt="2021-02-20T10:18:41.675" v="34" actId="207"/>
        <pc:sldMkLst>
          <pc:docMk/>
          <pc:sldMk cId="3790931381" sldId="384"/>
        </pc:sldMkLst>
        <pc:spChg chg="mod">
          <ac:chgData name="Mark Ware" userId="79074874-acc3-4a36-ac27-0a846c2532c2" providerId="ADAL" clId="{22D3F89E-1921-476A-91F8-9718EC791814}" dt="2021-02-20T10:18:28.742" v="33" actId="207"/>
          <ac:spMkLst>
            <pc:docMk/>
            <pc:sldMk cId="3790931381" sldId="384"/>
            <ac:spMk id="2" creationId="{00000000-0000-0000-0000-000000000000}"/>
          </ac:spMkLst>
        </pc:spChg>
        <pc:spChg chg="mod">
          <ac:chgData name="Mark Ware" userId="79074874-acc3-4a36-ac27-0a846c2532c2" providerId="ADAL" clId="{22D3F89E-1921-476A-91F8-9718EC791814}" dt="2021-02-20T10:18:41.675" v="34" actId="207"/>
          <ac:spMkLst>
            <pc:docMk/>
            <pc:sldMk cId="3790931381" sldId="384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18:55.941" v="37" actId="207"/>
        <pc:sldMkLst>
          <pc:docMk/>
          <pc:sldMk cId="3890113570" sldId="385"/>
        </pc:sldMkLst>
        <pc:spChg chg="mod">
          <ac:chgData name="Mark Ware" userId="79074874-acc3-4a36-ac27-0a846c2532c2" providerId="ADAL" clId="{22D3F89E-1921-476A-91F8-9718EC791814}" dt="2021-02-20T10:18:55.941" v="37" actId="207"/>
          <ac:spMkLst>
            <pc:docMk/>
            <pc:sldMk cId="3890113570" sldId="385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21:40.967" v="89" actId="207"/>
        <pc:sldMkLst>
          <pc:docMk/>
          <pc:sldMk cId="2976551602" sldId="386"/>
        </pc:sldMkLst>
        <pc:spChg chg="mod">
          <ac:chgData name="Mark Ware" userId="79074874-acc3-4a36-ac27-0a846c2532c2" providerId="ADAL" clId="{22D3F89E-1921-476A-91F8-9718EC791814}" dt="2021-02-20T10:21:40.967" v="89" actId="207"/>
          <ac:spMkLst>
            <pc:docMk/>
            <pc:sldMk cId="2976551602" sldId="386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21:54.081" v="92" actId="120"/>
        <pc:sldMkLst>
          <pc:docMk/>
          <pc:sldMk cId="1123963701" sldId="387"/>
        </pc:sldMkLst>
        <pc:spChg chg="mod">
          <ac:chgData name="Mark Ware" userId="79074874-acc3-4a36-ac27-0a846c2532c2" providerId="ADAL" clId="{22D3F89E-1921-476A-91F8-9718EC791814}" dt="2021-02-20T10:21:54.081" v="92" actId="120"/>
          <ac:spMkLst>
            <pc:docMk/>
            <pc:sldMk cId="1123963701" sldId="387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22:07.082" v="95" actId="207"/>
        <pc:sldMkLst>
          <pc:docMk/>
          <pc:sldMk cId="3122415093" sldId="388"/>
        </pc:sldMkLst>
        <pc:spChg chg="mod">
          <ac:chgData name="Mark Ware" userId="79074874-acc3-4a36-ac27-0a846c2532c2" providerId="ADAL" clId="{22D3F89E-1921-476A-91F8-9718EC791814}" dt="2021-02-20T10:22:07.082" v="95" actId="207"/>
          <ac:spMkLst>
            <pc:docMk/>
            <pc:sldMk cId="3122415093" sldId="388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22:19.810" v="98" actId="207"/>
        <pc:sldMkLst>
          <pc:docMk/>
          <pc:sldMk cId="4220651888" sldId="389"/>
        </pc:sldMkLst>
        <pc:spChg chg="mod">
          <ac:chgData name="Mark Ware" userId="79074874-acc3-4a36-ac27-0a846c2532c2" providerId="ADAL" clId="{22D3F89E-1921-476A-91F8-9718EC791814}" dt="2021-02-20T10:22:19.810" v="98" actId="207"/>
          <ac:spMkLst>
            <pc:docMk/>
            <pc:sldMk cId="4220651888" sldId="389"/>
            <ac:spMk id="2" creationId="{00000000-0000-0000-0000-000000000000}"/>
          </ac:spMkLst>
        </pc:spChg>
      </pc:sldChg>
      <pc:sldChg chg="addSp delSp modSp mod">
        <pc:chgData name="Mark Ware" userId="79074874-acc3-4a36-ac27-0a846c2532c2" providerId="ADAL" clId="{22D3F89E-1921-476A-91F8-9718EC791814}" dt="2021-02-20T10:23:16.534" v="147" actId="20577"/>
        <pc:sldMkLst>
          <pc:docMk/>
          <pc:sldMk cId="2986468688" sldId="390"/>
        </pc:sldMkLst>
        <pc:spChg chg="mod">
          <ac:chgData name="Mark Ware" userId="79074874-acc3-4a36-ac27-0a846c2532c2" providerId="ADAL" clId="{22D3F89E-1921-476A-91F8-9718EC791814}" dt="2021-02-20T10:22:36.522" v="101" actId="207"/>
          <ac:spMkLst>
            <pc:docMk/>
            <pc:sldMk cId="2986468688" sldId="390"/>
            <ac:spMk id="2" creationId="{00000000-0000-0000-0000-000000000000}"/>
          </ac:spMkLst>
        </pc:spChg>
        <pc:spChg chg="mod">
          <ac:chgData name="Mark Ware" userId="79074874-acc3-4a36-ac27-0a846c2532c2" providerId="ADAL" clId="{22D3F89E-1921-476A-91F8-9718EC791814}" dt="2021-02-20T10:23:16.534" v="147" actId="20577"/>
          <ac:spMkLst>
            <pc:docMk/>
            <pc:sldMk cId="2986468688" sldId="390"/>
            <ac:spMk id="7" creationId="{00000000-0000-0000-0000-000000000000}"/>
          </ac:spMkLst>
        </pc:spChg>
        <pc:graphicFrameChg chg="del">
          <ac:chgData name="Mark Ware" userId="79074874-acc3-4a36-ac27-0a846c2532c2" providerId="ADAL" clId="{22D3F89E-1921-476A-91F8-9718EC791814}" dt="2021-02-20T10:23:02.519" v="102" actId="478"/>
          <ac:graphicFrameMkLst>
            <pc:docMk/>
            <pc:sldMk cId="2986468688" sldId="390"/>
            <ac:graphicFrameMk id="8" creationId="{00000000-0000-0000-0000-000000000000}"/>
          </ac:graphicFrameMkLst>
        </pc:graphicFrameChg>
        <pc:graphicFrameChg chg="add mod">
          <ac:chgData name="Mark Ware" userId="79074874-acc3-4a36-ac27-0a846c2532c2" providerId="ADAL" clId="{22D3F89E-1921-476A-91F8-9718EC791814}" dt="2021-02-20T10:23:07.506" v="104" actId="1076"/>
          <ac:graphicFrameMkLst>
            <pc:docMk/>
            <pc:sldMk cId="2986468688" sldId="390"/>
            <ac:graphicFrameMk id="9" creationId="{338E5C4E-A163-4E73-9BB5-7C72226CB938}"/>
          </ac:graphicFrameMkLst>
        </pc:graphicFrameChg>
      </pc:sldChg>
      <pc:sldChg chg="addSp delSp modSp mod">
        <pc:chgData name="Mark Ware" userId="79074874-acc3-4a36-ac27-0a846c2532c2" providerId="ADAL" clId="{22D3F89E-1921-476A-91F8-9718EC791814}" dt="2021-02-20T10:24:04.349" v="153" actId="1076"/>
        <pc:sldMkLst>
          <pc:docMk/>
          <pc:sldMk cId="2697442793" sldId="391"/>
        </pc:sldMkLst>
        <pc:spChg chg="mod">
          <ac:chgData name="Mark Ware" userId="79074874-acc3-4a36-ac27-0a846c2532c2" providerId="ADAL" clId="{22D3F89E-1921-476A-91F8-9718EC791814}" dt="2021-02-20T10:23:31.654" v="150" actId="120"/>
          <ac:spMkLst>
            <pc:docMk/>
            <pc:sldMk cId="2697442793" sldId="391"/>
            <ac:spMk id="2" creationId="{00000000-0000-0000-0000-000000000000}"/>
          </ac:spMkLst>
        </pc:spChg>
        <pc:graphicFrameChg chg="del">
          <ac:chgData name="Mark Ware" userId="79074874-acc3-4a36-ac27-0a846c2532c2" providerId="ADAL" clId="{22D3F89E-1921-476A-91F8-9718EC791814}" dt="2021-02-20T10:23:58.669" v="151" actId="478"/>
          <ac:graphicFrameMkLst>
            <pc:docMk/>
            <pc:sldMk cId="2697442793" sldId="391"/>
            <ac:graphicFrameMk id="7" creationId="{00000000-0000-0000-0000-000000000000}"/>
          </ac:graphicFrameMkLst>
        </pc:graphicFrameChg>
        <pc:graphicFrameChg chg="add mod">
          <ac:chgData name="Mark Ware" userId="79074874-acc3-4a36-ac27-0a846c2532c2" providerId="ADAL" clId="{22D3F89E-1921-476A-91F8-9718EC791814}" dt="2021-02-20T10:24:04.349" v="153" actId="1076"/>
          <ac:graphicFrameMkLst>
            <pc:docMk/>
            <pc:sldMk cId="2697442793" sldId="391"/>
            <ac:graphicFrameMk id="9" creationId="{8C878B95-6E2E-4A09-843D-B94AB423DF4B}"/>
          </ac:graphicFrameMkLst>
        </pc:graphicFrameChg>
      </pc:sldChg>
      <pc:sldChg chg="modSp mod">
        <pc:chgData name="Mark Ware" userId="79074874-acc3-4a36-ac27-0a846c2532c2" providerId="ADAL" clId="{22D3F89E-1921-476A-91F8-9718EC791814}" dt="2021-02-20T10:24:15.276" v="156" actId="207"/>
        <pc:sldMkLst>
          <pc:docMk/>
          <pc:sldMk cId="3148244774" sldId="392"/>
        </pc:sldMkLst>
        <pc:spChg chg="mod">
          <ac:chgData name="Mark Ware" userId="79074874-acc3-4a36-ac27-0a846c2532c2" providerId="ADAL" clId="{22D3F89E-1921-476A-91F8-9718EC791814}" dt="2021-02-20T10:24:15.276" v="156" actId="207"/>
          <ac:spMkLst>
            <pc:docMk/>
            <pc:sldMk cId="3148244774" sldId="392"/>
            <ac:spMk id="2" creationId="{00000000-0000-0000-0000-000000000000}"/>
          </ac:spMkLst>
        </pc:spChg>
      </pc:sldChg>
      <pc:sldChg chg="del">
        <pc:chgData name="Mark Ware" userId="79074874-acc3-4a36-ac27-0a846c2532c2" providerId="ADAL" clId="{22D3F89E-1921-476A-91F8-9718EC791814}" dt="2021-02-20T10:25:03.354" v="162" actId="47"/>
        <pc:sldMkLst>
          <pc:docMk/>
          <pc:sldMk cId="3763656338" sldId="393"/>
        </pc:sldMkLst>
      </pc:sldChg>
      <pc:sldChg chg="del">
        <pc:chgData name="Mark Ware" userId="79074874-acc3-4a36-ac27-0a846c2532c2" providerId="ADAL" clId="{22D3F89E-1921-476A-91F8-9718EC791814}" dt="2021-02-20T10:25:04.117" v="163" actId="47"/>
        <pc:sldMkLst>
          <pc:docMk/>
          <pc:sldMk cId="3415746872" sldId="394"/>
        </pc:sldMkLst>
      </pc:sldChg>
      <pc:sldChg chg="addSp delSp modSp mod">
        <pc:chgData name="Mark Ware" userId="79074874-acc3-4a36-ac27-0a846c2532c2" providerId="ADAL" clId="{22D3F89E-1921-476A-91F8-9718EC791814}" dt="2021-02-20T11:14:04.595" v="715" actId="20577"/>
        <pc:sldMkLst>
          <pc:docMk/>
          <pc:sldMk cId="2941701733" sldId="397"/>
        </pc:sldMkLst>
        <pc:spChg chg="mod">
          <ac:chgData name="Mark Ware" userId="79074874-acc3-4a36-ac27-0a846c2532c2" providerId="ADAL" clId="{22D3F89E-1921-476A-91F8-9718EC791814}" dt="2021-02-20T10:30:13.009" v="254" actId="120"/>
          <ac:spMkLst>
            <pc:docMk/>
            <pc:sldMk cId="2941701733" sldId="397"/>
            <ac:spMk id="2" creationId="{00000000-0000-0000-0000-000000000000}"/>
          </ac:spMkLst>
        </pc:spChg>
        <pc:graphicFrameChg chg="add mod modGraphic">
          <ac:chgData name="Mark Ware" userId="79074874-acc3-4a36-ac27-0a846c2532c2" providerId="ADAL" clId="{22D3F89E-1921-476A-91F8-9718EC791814}" dt="2021-02-20T11:14:04.595" v="715" actId="20577"/>
          <ac:graphicFrameMkLst>
            <pc:docMk/>
            <pc:sldMk cId="2941701733" sldId="397"/>
            <ac:graphicFrameMk id="6" creationId="{D8F1EA9E-7B6F-4D8A-8C67-C4FA90E32DE8}"/>
          </ac:graphicFrameMkLst>
        </pc:graphicFrameChg>
        <pc:graphicFrameChg chg="del">
          <ac:chgData name="Mark Ware" userId="79074874-acc3-4a36-ac27-0a846c2532c2" providerId="ADAL" clId="{22D3F89E-1921-476A-91F8-9718EC791814}" dt="2021-02-20T10:30:56.855" v="255" actId="478"/>
          <ac:graphicFrameMkLst>
            <pc:docMk/>
            <pc:sldMk cId="2941701733" sldId="397"/>
            <ac:graphicFrameMk id="7" creationId="{00000000-0000-0000-0000-000000000000}"/>
          </ac:graphicFrameMkLst>
        </pc:graphicFrameChg>
      </pc:sldChg>
      <pc:sldChg chg="addSp delSp modSp mod">
        <pc:chgData name="Mark Ware" userId="79074874-acc3-4a36-ac27-0a846c2532c2" providerId="ADAL" clId="{22D3F89E-1921-476A-91F8-9718EC791814}" dt="2021-02-20T11:09:37.043" v="646" actId="1076"/>
        <pc:sldMkLst>
          <pc:docMk/>
          <pc:sldMk cId="1251209282" sldId="398"/>
        </pc:sldMkLst>
        <pc:spChg chg="mod">
          <ac:chgData name="Mark Ware" userId="79074874-acc3-4a36-ac27-0a846c2532c2" providerId="ADAL" clId="{22D3F89E-1921-476A-91F8-9718EC791814}" dt="2021-02-20T10:25:20.922" v="166" actId="207"/>
          <ac:spMkLst>
            <pc:docMk/>
            <pc:sldMk cId="1251209282" sldId="398"/>
            <ac:spMk id="2" creationId="{00000000-0000-0000-0000-000000000000}"/>
          </ac:spMkLst>
        </pc:spChg>
        <pc:spChg chg="add del mod">
          <ac:chgData name="Mark Ware" userId="79074874-acc3-4a36-ac27-0a846c2532c2" providerId="ADAL" clId="{22D3F89E-1921-476A-91F8-9718EC791814}" dt="2021-02-20T11:08:49.548" v="594" actId="478"/>
          <ac:spMkLst>
            <pc:docMk/>
            <pc:sldMk cId="1251209282" sldId="398"/>
            <ac:spMk id="3" creationId="{F8BBEB77-8829-4FDD-803F-74D33FC041E6}"/>
          </ac:spMkLst>
        </pc:spChg>
        <pc:spChg chg="add mod">
          <ac:chgData name="Mark Ware" userId="79074874-acc3-4a36-ac27-0a846c2532c2" providerId="ADAL" clId="{22D3F89E-1921-476A-91F8-9718EC791814}" dt="2021-02-20T11:08:33.518" v="591" actId="20577"/>
          <ac:spMkLst>
            <pc:docMk/>
            <pc:sldMk cId="1251209282" sldId="398"/>
            <ac:spMk id="6" creationId="{B7F2D61D-D824-4F8E-9F51-3DCDE4F366F8}"/>
          </ac:spMkLst>
        </pc:spChg>
        <pc:spChg chg="add del mod">
          <ac:chgData name="Mark Ware" userId="79074874-acc3-4a36-ac27-0a846c2532c2" providerId="ADAL" clId="{22D3F89E-1921-476A-91F8-9718EC791814}" dt="2021-02-20T10:25:57.582" v="172" actId="478"/>
          <ac:spMkLst>
            <pc:docMk/>
            <pc:sldMk cId="1251209282" sldId="398"/>
            <ac:spMk id="6" creationId="{C58617FA-7141-46CA-9F72-C0FB62F90361}"/>
          </ac:spMkLst>
        </pc:spChg>
        <pc:spChg chg="add">
          <ac:chgData name="Mark Ware" userId="79074874-acc3-4a36-ac27-0a846c2532c2" providerId="ADAL" clId="{22D3F89E-1921-476A-91F8-9718EC791814}" dt="2021-02-20T11:09:03.583" v="595" actId="11529"/>
          <ac:spMkLst>
            <pc:docMk/>
            <pc:sldMk cId="1251209282" sldId="398"/>
            <ac:spMk id="7" creationId="{C68C2BDB-550E-4DD7-B166-C9A2F0A9524F}"/>
          </ac:spMkLst>
        </pc:spChg>
        <pc:spChg chg="add mod">
          <ac:chgData name="Mark Ware" userId="79074874-acc3-4a36-ac27-0a846c2532c2" providerId="ADAL" clId="{22D3F89E-1921-476A-91F8-9718EC791814}" dt="2021-02-20T11:09:37.043" v="646" actId="1076"/>
          <ac:spMkLst>
            <pc:docMk/>
            <pc:sldMk cId="1251209282" sldId="398"/>
            <ac:spMk id="8" creationId="{1F38EA99-C6C1-4EA8-A088-68438162B610}"/>
          </ac:spMkLst>
        </pc:spChg>
        <pc:spChg chg="add del mod">
          <ac:chgData name="Mark Ware" userId="79074874-acc3-4a36-ac27-0a846c2532c2" providerId="ADAL" clId="{22D3F89E-1921-476A-91F8-9718EC791814}" dt="2021-02-20T10:26:58.067" v="182" actId="478"/>
          <ac:spMkLst>
            <pc:docMk/>
            <pc:sldMk cId="1251209282" sldId="398"/>
            <ac:spMk id="10" creationId="{8E36F42E-41BB-4742-9986-DFFE9FA4AB1E}"/>
          </ac:spMkLst>
        </pc:spChg>
        <pc:graphicFrameChg chg="add del">
          <ac:chgData name="Mark Ware" userId="79074874-acc3-4a36-ac27-0a846c2532c2" providerId="ADAL" clId="{22D3F89E-1921-476A-91F8-9718EC791814}" dt="2021-02-20T10:26:11.523" v="173" actId="478"/>
          <ac:graphicFrameMkLst>
            <pc:docMk/>
            <pc:sldMk cId="1251209282" sldId="398"/>
            <ac:graphicFrameMk id="7" creationId="{00000000-0000-0000-0000-000000000000}"/>
          </ac:graphicFrameMkLst>
        </pc:graphicFrameChg>
        <pc:graphicFrameChg chg="add del mod">
          <ac:chgData name="Mark Ware" userId="79074874-acc3-4a36-ac27-0a846c2532c2" providerId="ADAL" clId="{22D3F89E-1921-476A-91F8-9718EC791814}" dt="2021-02-20T10:25:56.334" v="170"/>
          <ac:graphicFrameMkLst>
            <pc:docMk/>
            <pc:sldMk cId="1251209282" sldId="398"/>
            <ac:graphicFrameMk id="8" creationId="{C6FE51DF-97DB-40D5-A997-3CEB2F94A6DA}"/>
          </ac:graphicFrameMkLst>
        </pc:graphicFrameChg>
        <pc:graphicFrameChg chg="add mod modGraphic">
          <ac:chgData name="Mark Ware" userId="79074874-acc3-4a36-ac27-0a846c2532c2" providerId="ADAL" clId="{22D3F89E-1921-476A-91F8-9718EC791814}" dt="2021-02-20T11:07:40.645" v="549" actId="1076"/>
          <ac:graphicFrameMkLst>
            <pc:docMk/>
            <pc:sldMk cId="1251209282" sldId="398"/>
            <ac:graphicFrameMk id="11" creationId="{E651D697-CE71-4A52-8CDB-8CE66D8A19E3}"/>
          </ac:graphicFrameMkLst>
        </pc:graphicFrameChg>
      </pc:sldChg>
      <pc:sldChg chg="modSp mod">
        <pc:chgData name="Mark Ware" userId="79074874-acc3-4a36-ac27-0a846c2532c2" providerId="ADAL" clId="{22D3F89E-1921-476A-91F8-9718EC791814}" dt="2021-02-20T10:33:20.567" v="348" actId="207"/>
        <pc:sldMkLst>
          <pc:docMk/>
          <pc:sldMk cId="2866126925" sldId="399"/>
        </pc:sldMkLst>
        <pc:spChg chg="mod">
          <ac:chgData name="Mark Ware" userId="79074874-acc3-4a36-ac27-0a846c2532c2" providerId="ADAL" clId="{22D3F89E-1921-476A-91F8-9718EC791814}" dt="2021-02-20T10:33:20.567" v="348" actId="207"/>
          <ac:spMkLst>
            <pc:docMk/>
            <pc:sldMk cId="2866126925" sldId="39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33:29.759" v="351" actId="207"/>
        <pc:sldMkLst>
          <pc:docMk/>
          <pc:sldMk cId="4167283100" sldId="400"/>
        </pc:sldMkLst>
        <pc:spChg chg="mod">
          <ac:chgData name="Mark Ware" userId="79074874-acc3-4a36-ac27-0a846c2532c2" providerId="ADAL" clId="{22D3F89E-1921-476A-91F8-9718EC791814}" dt="2021-02-20T10:33:29.759" v="351" actId="207"/>
          <ac:spMkLst>
            <pc:docMk/>
            <pc:sldMk cId="4167283100" sldId="400"/>
            <ac:spMk id="3074" creationId="{00000000-0000-0000-0000-000000000000}"/>
          </ac:spMkLst>
        </pc:spChg>
      </pc:sldChg>
      <pc:sldChg chg="addSp delSp modSp mod">
        <pc:chgData name="Mark Ware" userId="79074874-acc3-4a36-ac27-0a846c2532c2" providerId="ADAL" clId="{22D3F89E-1921-476A-91F8-9718EC791814}" dt="2021-02-20T11:17:53.297" v="731" actId="14100"/>
        <pc:sldMkLst>
          <pc:docMk/>
          <pc:sldMk cId="3497120649" sldId="401"/>
        </pc:sldMkLst>
        <pc:spChg chg="mod">
          <ac:chgData name="Mark Ware" userId="79074874-acc3-4a36-ac27-0a846c2532c2" providerId="ADAL" clId="{22D3F89E-1921-476A-91F8-9718EC791814}" dt="2021-02-20T10:33:54.812" v="355" actId="207"/>
          <ac:spMkLst>
            <pc:docMk/>
            <pc:sldMk cId="3497120649" sldId="401"/>
            <ac:spMk id="2" creationId="{00000000-0000-0000-0000-000000000000}"/>
          </ac:spMkLst>
        </pc:spChg>
        <pc:spChg chg="del">
          <ac:chgData name="Mark Ware" userId="79074874-acc3-4a36-ac27-0a846c2532c2" providerId="ADAL" clId="{22D3F89E-1921-476A-91F8-9718EC791814}" dt="2021-02-20T10:34:01.555" v="356" actId="478"/>
          <ac:spMkLst>
            <pc:docMk/>
            <pc:sldMk cId="3497120649" sldId="401"/>
            <ac:spMk id="7" creationId="{00000000-0000-0000-0000-000000000000}"/>
          </ac:spMkLst>
        </pc:spChg>
        <pc:picChg chg="del">
          <ac:chgData name="Mark Ware" userId="79074874-acc3-4a36-ac27-0a846c2532c2" providerId="ADAL" clId="{22D3F89E-1921-476A-91F8-9718EC791814}" dt="2021-02-20T10:41:18.181" v="362" actId="478"/>
          <ac:picMkLst>
            <pc:docMk/>
            <pc:sldMk cId="3497120649" sldId="401"/>
            <ac:picMk id="3" creationId="{00000000-0000-0000-0000-000000000000}"/>
          </ac:picMkLst>
        </pc:picChg>
        <pc:picChg chg="add mod">
          <ac:chgData name="Mark Ware" userId="79074874-acc3-4a36-ac27-0a846c2532c2" providerId="ADAL" clId="{22D3F89E-1921-476A-91F8-9718EC791814}" dt="2021-02-20T11:14:52.019" v="721" actId="14100"/>
          <ac:picMkLst>
            <pc:docMk/>
            <pc:sldMk cId="3497120649" sldId="401"/>
            <ac:picMk id="3" creationId="{314310A4-1F3F-455A-BF14-FF0ACEF2247E}"/>
          </ac:picMkLst>
        </pc:picChg>
        <pc:picChg chg="add del mod">
          <ac:chgData name="Mark Ware" userId="79074874-acc3-4a36-ac27-0a846c2532c2" providerId="ADAL" clId="{22D3F89E-1921-476A-91F8-9718EC791814}" dt="2021-02-20T11:14:36.681" v="716" actId="478"/>
          <ac:picMkLst>
            <pc:docMk/>
            <pc:sldMk cId="3497120649" sldId="401"/>
            <ac:picMk id="5" creationId="{57716AFD-17DB-4AB4-88B2-E7EC64403ED4}"/>
          </ac:picMkLst>
        </pc:picChg>
        <pc:picChg chg="del">
          <ac:chgData name="Mark Ware" userId="79074874-acc3-4a36-ac27-0a846c2532c2" providerId="ADAL" clId="{22D3F89E-1921-476A-91F8-9718EC791814}" dt="2021-02-20T10:34:38.355" v="357" actId="478"/>
          <ac:picMkLst>
            <pc:docMk/>
            <pc:sldMk cId="3497120649" sldId="401"/>
            <ac:picMk id="6" creationId="{00000000-0000-0000-0000-000000000000}"/>
          </ac:picMkLst>
        </pc:picChg>
        <pc:picChg chg="add mod">
          <ac:chgData name="Mark Ware" userId="79074874-acc3-4a36-ac27-0a846c2532c2" providerId="ADAL" clId="{22D3F89E-1921-476A-91F8-9718EC791814}" dt="2021-02-20T11:17:53.297" v="731" actId="14100"/>
          <ac:picMkLst>
            <pc:docMk/>
            <pc:sldMk cId="3497120649" sldId="401"/>
            <ac:picMk id="6" creationId="{F0474F2F-8025-40A4-9039-5CD4FFAA67D4}"/>
          </ac:picMkLst>
        </pc:picChg>
        <pc:picChg chg="add del mod">
          <ac:chgData name="Mark Ware" userId="79074874-acc3-4a36-ac27-0a846c2532c2" providerId="ADAL" clId="{22D3F89E-1921-476A-91F8-9718EC791814}" dt="2021-02-20T11:17:25.236" v="722" actId="478"/>
          <ac:picMkLst>
            <pc:docMk/>
            <pc:sldMk cId="3497120649" sldId="401"/>
            <ac:picMk id="8" creationId="{D5B94AB7-972F-4197-A0B0-B0D8826ED3E8}"/>
          </ac:picMkLst>
        </pc:picChg>
      </pc:sldChg>
      <pc:sldChg chg="modSp mod">
        <pc:chgData name="Mark Ware" userId="79074874-acc3-4a36-ac27-0a846c2532c2" providerId="ADAL" clId="{22D3F89E-1921-476A-91F8-9718EC791814}" dt="2021-02-20T11:01:08.266" v="384" actId="207"/>
        <pc:sldMkLst>
          <pc:docMk/>
          <pc:sldMk cId="1762321059" sldId="402"/>
        </pc:sldMkLst>
        <pc:spChg chg="mod">
          <ac:chgData name="Mark Ware" userId="79074874-acc3-4a36-ac27-0a846c2532c2" providerId="ADAL" clId="{22D3F89E-1921-476A-91F8-9718EC791814}" dt="2021-02-20T11:01:00.915" v="383" actId="207"/>
          <ac:spMkLst>
            <pc:docMk/>
            <pc:sldMk cId="1762321059" sldId="402"/>
            <ac:spMk id="2" creationId="{00000000-0000-0000-0000-000000000000}"/>
          </ac:spMkLst>
        </pc:spChg>
        <pc:spChg chg="mod">
          <ac:chgData name="Mark Ware" userId="79074874-acc3-4a36-ac27-0a846c2532c2" providerId="ADAL" clId="{22D3F89E-1921-476A-91F8-9718EC791814}" dt="2021-02-20T11:01:08.266" v="384" actId="207"/>
          <ac:spMkLst>
            <pc:docMk/>
            <pc:sldMk cId="1762321059" sldId="402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22D3F89E-1921-476A-91F8-9718EC791814}" dt="2021-02-20T10:24:28.424" v="160" actId="14100"/>
        <pc:sldMkLst>
          <pc:docMk/>
          <pc:sldMk cId="1839256906" sldId="403"/>
        </pc:sldMkLst>
        <pc:spChg chg="mod">
          <ac:chgData name="Mark Ware" userId="79074874-acc3-4a36-ac27-0a846c2532c2" providerId="ADAL" clId="{22D3F89E-1921-476A-91F8-9718EC791814}" dt="2021-02-20T10:24:28.424" v="160" actId="14100"/>
          <ac:spMkLst>
            <pc:docMk/>
            <pc:sldMk cId="1839256906" sldId="403"/>
            <ac:spMk id="2" creationId="{00000000-0000-0000-0000-000000000000}"/>
          </ac:spMkLst>
        </pc:spChg>
      </pc:sldChg>
      <pc:sldChg chg="del">
        <pc:chgData name="Mark Ware" userId="79074874-acc3-4a36-ac27-0a846c2532c2" providerId="ADAL" clId="{22D3F89E-1921-476A-91F8-9718EC791814}" dt="2021-02-20T11:01:14.333" v="385" actId="47"/>
        <pc:sldMkLst>
          <pc:docMk/>
          <pc:sldMk cId="2241408455" sldId="404"/>
        </pc:sldMkLst>
      </pc:sldChg>
      <pc:sldChg chg="modSp add mod">
        <pc:chgData name="Mark Ware" userId="79074874-acc3-4a36-ac27-0a846c2532c2" providerId="ADAL" clId="{22D3F89E-1921-476A-91F8-9718EC791814}" dt="2021-02-20T10:17:36.611" v="25" actId="20577"/>
        <pc:sldMkLst>
          <pc:docMk/>
          <pc:sldMk cId="0" sldId="405"/>
        </pc:sldMkLst>
        <pc:spChg chg="mod">
          <ac:chgData name="Mark Ware" userId="79074874-acc3-4a36-ac27-0a846c2532c2" providerId="ADAL" clId="{22D3F89E-1921-476A-91F8-9718EC791814}" dt="2021-02-20T10:17:36.611" v="25" actId="20577"/>
          <ac:spMkLst>
            <pc:docMk/>
            <pc:sldMk cId="0" sldId="405"/>
            <ac:spMk id="3075" creationId="{00000000-0000-0000-0000-000000000000}"/>
          </ac:spMkLst>
        </pc:spChg>
      </pc:sldChg>
      <pc:sldChg chg="add">
        <pc:chgData name="Mark Ware" userId="79074874-acc3-4a36-ac27-0a846c2532c2" providerId="ADAL" clId="{22D3F89E-1921-476A-91F8-9718EC791814}" dt="2021-02-20T10:24:59.549" v="161"/>
        <pc:sldMkLst>
          <pc:docMk/>
          <pc:sldMk cId="2805576653" sldId="406"/>
        </pc:sldMkLst>
      </pc:sldChg>
      <pc:sldChg chg="add">
        <pc:chgData name="Mark Ware" userId="79074874-acc3-4a36-ac27-0a846c2532c2" providerId="ADAL" clId="{22D3F89E-1921-476A-91F8-9718EC791814}" dt="2021-02-20T10:24:59.549" v="161"/>
        <pc:sldMkLst>
          <pc:docMk/>
          <pc:sldMk cId="2572930298" sldId="4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05138" y="9440863"/>
            <a:ext cx="741362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164" tIns="44883" rIns="88164" bIns="44883">
            <a:spAutoFit/>
          </a:bodyPr>
          <a:lstStyle/>
          <a:p>
            <a:pPr algn="ctr" defTabSz="876300" eaLnBrk="0" hangingPunct="0">
              <a:lnSpc>
                <a:spcPct val="90000"/>
              </a:lnSpc>
              <a:defRPr/>
            </a:pPr>
            <a:r>
              <a:rPr lang="en-GB" sz="1200">
                <a:cs typeface="+mn-cs"/>
              </a:rPr>
              <a:t>Page </a:t>
            </a:r>
            <a:fld id="{99EDAF0E-F803-4782-8AAA-8A8B1DFFF1D5}" type="slidenum">
              <a:rPr lang="en-GB" sz="1200">
                <a:cs typeface="+mn-cs"/>
              </a:rPr>
              <a:pPr algn="ctr" defTabSz="876300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46650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371" tIns="44883" rIns="91371" bIns="448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05138" y="9440863"/>
            <a:ext cx="741362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164" tIns="44883" rIns="88164" bIns="44883">
            <a:spAutoFit/>
          </a:bodyPr>
          <a:lstStyle/>
          <a:p>
            <a:pPr algn="ctr" defTabSz="876300" eaLnBrk="0" hangingPunct="0">
              <a:lnSpc>
                <a:spcPct val="90000"/>
              </a:lnSpc>
              <a:defRPr/>
            </a:pPr>
            <a:r>
              <a:rPr lang="en-GB" sz="1200">
                <a:cs typeface="+mn-cs"/>
              </a:rPr>
              <a:t>Page </a:t>
            </a:r>
            <a:fld id="{B2339DC5-4EFD-4697-9EA8-C5C136BBA6CF}" type="slidenum">
              <a:rPr lang="en-GB" sz="1200">
                <a:cs typeface="+mn-cs"/>
              </a:rPr>
              <a:pPr algn="ctr" defTabSz="876300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863600"/>
            <a:ext cx="4632325" cy="3475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3600"/>
            <a:ext cx="4632325" cy="3475038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1D28-2081-4CC5-ABEB-D4035B8015DB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6EA46-D08B-4377-BE2E-9EF97A7201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1C589-AA3F-4B55-B73D-31B49772D336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A2951-379E-47D9-84BB-6BC4751498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3" y="274644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84E3-359E-424D-8505-07FB6EFE4D95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1D8D3-BE1F-489D-B158-BA57B7EFC2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A6D0-ADC8-443A-87CF-FBC15F0F46C9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E2FF1-E7C9-4477-B7A5-284F9D68F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B25A4-AD0C-44CD-B457-4DEEA04E8B5A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3CC9-8D5F-4AC7-81CD-9473520C36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BDB12-75D9-4FD7-80D9-9945A4352D44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80F34-FEF3-4829-AEE0-C3A9CD5DDB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CE2A-E0C9-4D3B-A127-2896AD5AB66F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DA3E-CB99-43EC-9614-924606266A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DCC06-C5AF-41CC-BEBD-521A8E51A796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8F74-7C90-41CC-A0A9-37C5211AF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F0FB7-63E3-4127-8AC0-107A9DBC8024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96A9-43B6-40FC-B9EC-7ADB2B3FAD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EB81-E22D-49CF-86A3-694D8A0206C2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0042F-412E-4177-A6E3-C5FB1A283E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ED97-DD00-46ED-A20C-DA106C7515A7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CA58-9003-4E7B-B761-5D6A267CC1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7A0A1C-4970-4EDA-92C6-770A2937BCC7}" type="datetime1">
              <a:rPr lang="en-US" smtClean="0"/>
              <a:pPr>
                <a:defRPr/>
              </a:pPr>
              <a:t>2/20/2021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874C71-17C5-4650-8FE0-891325D443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chemeClr val="bg1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</a:rPr>
              <a:t>Project Management &amp;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Research Methodology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(IS4S706)</a:t>
            </a:r>
            <a:endParaRPr lang="en-GB" sz="4200" b="1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600" b="1" dirty="0">
                <a:solidFill>
                  <a:schemeClr val="tx1"/>
                </a:solidFill>
              </a:rPr>
              <a:t>Time Management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6EA46-D08B-4377-BE2E-9EF97A7201D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Dependencies (or predecessors)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400" y="1844780"/>
            <a:ext cx="816072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cs typeface="+mn-cs"/>
              </a:rPr>
              <a:t>If Task A is not dependent on Task B, and Task B is not dependent on Task A, then they can, potentially, be undertaken </a:t>
            </a:r>
            <a:r>
              <a:rPr lang="en-GB" sz="2800" b="1" dirty="0">
                <a:latin typeface="+mn-lt"/>
                <a:cs typeface="+mn-cs"/>
              </a:rPr>
              <a:t>simultaneously</a:t>
            </a:r>
            <a:r>
              <a:rPr lang="en-GB" sz="2800" dirty="0">
                <a:latin typeface="+mn-lt"/>
                <a:cs typeface="+mn-cs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GB" sz="2800" dirty="0">
              <a:latin typeface="+mn-lt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cs typeface="+mn-cs"/>
              </a:rPr>
              <a:t>Example: Cup of tea and toast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Fill kettle, Boil kettle, Put tea bag in cup, Add water, Add milk, Put bread in toaster, Get butter from fridge, Butter the toast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We could be boiling the kettle while at the same time making our toast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GB" sz="200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5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Dependencies (or predecessors)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400" y="1844780"/>
            <a:ext cx="816072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>
                <a:latin typeface="+mn-lt"/>
                <a:cs typeface="+mn-cs"/>
              </a:rPr>
              <a:t>Dependencies are recorded in a Dependency Table, as shown in the example below: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15520" y="29156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Build new web site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8E5C4E-A163-4E73-9BB5-7C72226C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49924"/>
              </p:ext>
            </p:extLst>
          </p:nvPr>
        </p:nvGraphicFramePr>
        <p:xfrm>
          <a:off x="1802684" y="3710566"/>
          <a:ext cx="5058157" cy="26457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8075">
                  <a:extLst>
                    <a:ext uri="{9D8B030D-6E8A-4147-A177-3AD203B41FA5}">
                      <a16:colId xmlns:a16="http://schemas.microsoft.com/office/drawing/2014/main" val="2925106813"/>
                    </a:ext>
                  </a:extLst>
                </a:gridCol>
                <a:gridCol w="2890376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  <a:gridCol w="1589706">
                  <a:extLst>
                    <a:ext uri="{9D8B030D-6E8A-4147-A177-3AD203B41FA5}">
                      <a16:colId xmlns:a16="http://schemas.microsoft.com/office/drawing/2014/main" val="2244160997"/>
                    </a:ext>
                  </a:extLst>
                </a:gridCol>
              </a:tblGrid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Predecessors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client-side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server-side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GUI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database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web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Deplo</a:t>
                      </a:r>
                      <a:r>
                        <a:rPr lang="en-GB" baseline="0" dirty="0"/>
                        <a:t>y web site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6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Dependencies (or predecessors)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51400" y="580708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the dependencies are not always obvious. and will be arrived at after discussion amongst project team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878B95-6E2E-4A09-843D-B94AB423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73611"/>
              </p:ext>
            </p:extLst>
          </p:nvPr>
        </p:nvGraphicFramePr>
        <p:xfrm>
          <a:off x="2042921" y="1774788"/>
          <a:ext cx="5058157" cy="3718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8075">
                  <a:extLst>
                    <a:ext uri="{9D8B030D-6E8A-4147-A177-3AD203B41FA5}">
                      <a16:colId xmlns:a16="http://schemas.microsoft.com/office/drawing/2014/main" val="2925106813"/>
                    </a:ext>
                  </a:extLst>
                </a:gridCol>
                <a:gridCol w="2890376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  <a:gridCol w="1589706">
                  <a:extLst>
                    <a:ext uri="{9D8B030D-6E8A-4147-A177-3AD203B41FA5}">
                      <a16:colId xmlns:a16="http://schemas.microsoft.com/office/drawing/2014/main" val="2244160997"/>
                    </a:ext>
                  </a:extLst>
                </a:gridCol>
              </a:tblGrid>
              <a:tr h="21584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Predecessors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232654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Prepare foundations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Lay drains and floor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19297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Make and position door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232654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services and fittings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7, 8, 9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Plaster ceiling and interior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roof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99281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door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09688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39184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Fit guttering and downpipes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3803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Decorate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6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4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One way to visualize the way activities relate is to create a network diagram</a:t>
            </a:r>
          </a:p>
          <a:p>
            <a:r>
              <a:rPr lang="en-GB" sz="2400" dirty="0"/>
              <a:t>Activities represented by rectangles.</a:t>
            </a:r>
          </a:p>
          <a:p>
            <a:r>
              <a:rPr lang="en-GB" sz="2400" dirty="0"/>
              <a:t>Dependencies represented by arrows</a:t>
            </a:r>
          </a:p>
          <a:p>
            <a:r>
              <a:rPr lang="en-GB" sz="2400" dirty="0"/>
              <a:t>The diagram is drawn from left to right.</a:t>
            </a:r>
          </a:p>
          <a:p>
            <a:r>
              <a:rPr lang="en-GB" sz="2400" dirty="0"/>
              <a:t>All Activities with no dependencies are drawn on the left.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47580" y="5291953"/>
            <a:ext cx="792110" cy="5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15770" y="4499843"/>
            <a:ext cx="792110" cy="5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62005" y="5732393"/>
            <a:ext cx="792110" cy="5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0" y="4499843"/>
            <a:ext cx="792110" cy="5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70247" y="5075923"/>
            <a:ext cx="792110" cy="57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339690" y="4787883"/>
            <a:ext cx="576080" cy="79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339690" y="5579993"/>
            <a:ext cx="622315" cy="4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3725939" y="4771849"/>
            <a:ext cx="702041" cy="1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3794979" y="5363963"/>
            <a:ext cx="2275268" cy="61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5231148" y="4779866"/>
            <a:ext cx="839099" cy="58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251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Drawing the various dependency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71" y="1268700"/>
            <a:ext cx="4859779" cy="4419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093370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this module, we deal almost exclusively with FS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392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2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Network diagram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36479" y="3684952"/>
            <a:ext cx="9028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 </a:t>
            </a:r>
          </a:p>
          <a:p>
            <a:r>
              <a:rPr lang="en-GB" dirty="0"/>
              <a:t>Design</a:t>
            </a:r>
          </a:p>
          <a:p>
            <a:r>
              <a:rPr lang="en-GB" dirty="0"/>
              <a:t>GUI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13220"/>
            <a:ext cx="11336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 </a:t>
            </a:r>
          </a:p>
          <a:p>
            <a:r>
              <a:rPr lang="en-GB" dirty="0"/>
              <a:t>Design</a:t>
            </a:r>
          </a:p>
          <a:p>
            <a:r>
              <a:rPr lang="en-GB" dirty="0"/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2200" y="3701671"/>
            <a:ext cx="1261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 </a:t>
            </a:r>
          </a:p>
          <a:p>
            <a:r>
              <a:rPr lang="en-GB" dirty="0"/>
              <a:t>Implement</a:t>
            </a:r>
          </a:p>
          <a:p>
            <a:r>
              <a:rPr lang="en-GB" dirty="0"/>
              <a:t>GUI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2200" y="5026020"/>
            <a:ext cx="1261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 </a:t>
            </a:r>
          </a:p>
          <a:p>
            <a:r>
              <a:rPr lang="en-GB" dirty="0"/>
              <a:t>Implement</a:t>
            </a:r>
          </a:p>
          <a:p>
            <a:r>
              <a:rPr lang="en-GB" dirty="0"/>
              <a:t>database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2226" y="3684952"/>
            <a:ext cx="10310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 </a:t>
            </a:r>
          </a:p>
          <a:p>
            <a:r>
              <a:rPr lang="en-GB" dirty="0"/>
              <a:t>Test</a:t>
            </a:r>
          </a:p>
          <a:p>
            <a:r>
              <a:rPr lang="en-GB" dirty="0"/>
              <a:t>web 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4041" y="3684952"/>
            <a:ext cx="1078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6. </a:t>
            </a:r>
          </a:p>
          <a:p>
            <a:r>
              <a:rPr lang="en-GB" dirty="0"/>
              <a:t>Deploy web site</a:t>
            </a:r>
          </a:p>
        </p:txBody>
      </p:sp>
      <p:cxnSp>
        <p:nvCxnSpPr>
          <p:cNvPr id="14" name="Straight Arrow Connector 13"/>
          <p:cNvCxnSpPr>
            <a:stCxn id="3" idx="3"/>
            <a:endCxn id="9" idx="1"/>
          </p:cNvCxnSpPr>
          <p:nvPr/>
        </p:nvCxnSpPr>
        <p:spPr>
          <a:xfrm>
            <a:off x="1339290" y="4146617"/>
            <a:ext cx="822910" cy="1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1590844" y="5474885"/>
            <a:ext cx="571356" cy="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 flipV="1">
            <a:off x="3424084" y="4146617"/>
            <a:ext cx="678142" cy="1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3"/>
            <a:endCxn id="11" idx="1"/>
          </p:cNvCxnSpPr>
          <p:nvPr/>
        </p:nvCxnSpPr>
        <p:spPr>
          <a:xfrm flipV="1">
            <a:off x="3424084" y="4146617"/>
            <a:ext cx="678142" cy="134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1" idx="3"/>
            <a:endCxn id="13" idx="1"/>
          </p:cNvCxnSpPr>
          <p:nvPr/>
        </p:nvCxnSpPr>
        <p:spPr>
          <a:xfrm>
            <a:off x="5133277" y="4146617"/>
            <a:ext cx="1070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B0BB217-EE72-42E1-AC56-DB3F16C7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1" y="1230189"/>
            <a:ext cx="4003570" cy="21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025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Network diagram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2484" y="4931099"/>
            <a:ext cx="91869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1. </a:t>
            </a:r>
          </a:p>
          <a:p>
            <a:r>
              <a:rPr lang="en-GB" sz="1050" dirty="0"/>
              <a:t>Prepare foundations</a:t>
            </a:r>
          </a:p>
          <a:p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242602" y="4931099"/>
            <a:ext cx="77956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2. </a:t>
            </a:r>
          </a:p>
          <a:p>
            <a:r>
              <a:rPr lang="en-GB" sz="1050" dirty="0"/>
              <a:t>Lay drains and floor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5811" y="4819718"/>
            <a:ext cx="7795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GB" sz="1050" dirty="0"/>
              <a:t>4. </a:t>
            </a:r>
          </a:p>
          <a:p>
            <a:r>
              <a:rPr lang="en-GB" sz="1050" dirty="0"/>
              <a:t>Install services and fittings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3371" y="4089627"/>
            <a:ext cx="874185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7. </a:t>
            </a:r>
          </a:p>
          <a:p>
            <a:r>
              <a:rPr lang="en-GB" sz="1050" dirty="0"/>
              <a:t>Construct roof</a:t>
            </a:r>
          </a:p>
        </p:txBody>
      </p:sp>
      <p:cxnSp>
        <p:nvCxnSpPr>
          <p:cNvPr id="12" name="Straight Arrow Connector 11"/>
          <p:cNvCxnSpPr>
            <a:cxnSpLocks/>
            <a:stCxn id="7" idx="3"/>
            <a:endCxn id="8" idx="1"/>
          </p:cNvCxnSpPr>
          <p:nvPr/>
        </p:nvCxnSpPr>
        <p:spPr>
          <a:xfrm>
            <a:off x="1011178" y="5300431"/>
            <a:ext cx="23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70172" y="4931099"/>
            <a:ext cx="101099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3. </a:t>
            </a:r>
          </a:p>
          <a:p>
            <a:r>
              <a:rPr lang="en-GB" sz="1050" dirty="0"/>
              <a:t>Make and position door frame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3103" y="5011890"/>
            <a:ext cx="77957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5. </a:t>
            </a:r>
          </a:p>
          <a:p>
            <a:r>
              <a:rPr lang="en-GB" sz="1050" dirty="0"/>
              <a:t>Construct walls</a:t>
            </a:r>
          </a:p>
        </p:txBody>
      </p:sp>
      <p:cxnSp>
        <p:nvCxnSpPr>
          <p:cNvPr id="26" name="Straight Arrow Connector 25"/>
          <p:cNvCxnSpPr>
            <a:cxnSpLocks/>
            <a:stCxn id="8" idx="3"/>
            <a:endCxn id="17" idx="1"/>
          </p:cNvCxnSpPr>
          <p:nvPr/>
        </p:nvCxnSpPr>
        <p:spPr>
          <a:xfrm>
            <a:off x="2022171" y="5300431"/>
            <a:ext cx="24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61849" y="5701181"/>
            <a:ext cx="76750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9. </a:t>
            </a:r>
          </a:p>
          <a:p>
            <a:r>
              <a:rPr lang="en-GB" sz="1050" dirty="0"/>
              <a:t>Install windows</a:t>
            </a:r>
          </a:p>
        </p:txBody>
      </p:sp>
      <p:cxnSp>
        <p:nvCxnSpPr>
          <p:cNvPr id="52" name="Straight Arrow Connector 51"/>
          <p:cNvCxnSpPr>
            <a:cxnSpLocks/>
            <a:stCxn id="17" idx="3"/>
            <a:endCxn id="21" idx="1"/>
          </p:cNvCxnSpPr>
          <p:nvPr/>
        </p:nvCxnSpPr>
        <p:spPr>
          <a:xfrm>
            <a:off x="3281165" y="5300431"/>
            <a:ext cx="26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47121" y="4738927"/>
            <a:ext cx="80689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GB" sz="1050" dirty="0"/>
              <a:t>6. </a:t>
            </a:r>
          </a:p>
          <a:p>
            <a:r>
              <a:rPr lang="en-GB" sz="1050" dirty="0"/>
              <a:t>Plaster ceiling and interior walls</a:t>
            </a: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4311287" y="5282155"/>
            <a:ext cx="333470" cy="82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76814" y="3589144"/>
            <a:ext cx="87418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10. </a:t>
            </a:r>
          </a:p>
          <a:p>
            <a:r>
              <a:rPr lang="en-GB" sz="1050" dirty="0"/>
              <a:t>Fit guttering and downpipes</a:t>
            </a:r>
          </a:p>
        </p:txBody>
      </p:sp>
      <p:cxnSp>
        <p:nvCxnSpPr>
          <p:cNvPr id="144" name="Straight Arrow Connector 143"/>
          <p:cNvCxnSpPr>
            <a:cxnSpLocks/>
            <a:stCxn id="9" idx="3"/>
            <a:endCxn id="53" idx="1"/>
          </p:cNvCxnSpPr>
          <p:nvPr/>
        </p:nvCxnSpPr>
        <p:spPr>
          <a:xfrm>
            <a:off x="6785381" y="5189050"/>
            <a:ext cx="36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633371" y="4981301"/>
            <a:ext cx="89742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GB" sz="1050" dirty="0"/>
              <a:t>8.</a:t>
            </a:r>
          </a:p>
          <a:p>
            <a:r>
              <a:rPr lang="en-GB" sz="1050" dirty="0"/>
              <a:t>Install door</a:t>
            </a:r>
          </a:p>
        </p:txBody>
      </p:sp>
      <p:cxnSp>
        <p:nvCxnSpPr>
          <p:cNvPr id="170" name="Straight Arrow Connector 169"/>
          <p:cNvCxnSpPr>
            <a:cxnSpLocks/>
            <a:stCxn id="32" idx="3"/>
            <a:endCxn id="9" idx="1"/>
          </p:cNvCxnSpPr>
          <p:nvPr/>
        </p:nvCxnSpPr>
        <p:spPr>
          <a:xfrm flipV="1">
            <a:off x="5429352" y="5189050"/>
            <a:ext cx="576459" cy="80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8298107" y="4981301"/>
            <a:ext cx="75340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GB" sz="1050" dirty="0"/>
              <a:t>11.</a:t>
            </a:r>
          </a:p>
          <a:p>
            <a:r>
              <a:rPr lang="en-GB" sz="1050" dirty="0"/>
              <a:t>Decorate</a:t>
            </a:r>
          </a:p>
        </p:txBody>
      </p:sp>
      <p:cxnSp>
        <p:nvCxnSpPr>
          <p:cNvPr id="179" name="Straight Arrow Connector 178"/>
          <p:cNvCxnSpPr>
            <a:cxnSpLocks/>
            <a:endCxn id="168" idx="1"/>
          </p:cNvCxnSpPr>
          <p:nvPr/>
        </p:nvCxnSpPr>
        <p:spPr>
          <a:xfrm flipV="1">
            <a:off x="4326896" y="5189050"/>
            <a:ext cx="306475" cy="1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  <a:endCxn id="10" idx="1"/>
          </p:cNvCxnSpPr>
          <p:nvPr/>
        </p:nvCxnSpPr>
        <p:spPr>
          <a:xfrm flipV="1">
            <a:off x="4339799" y="4378168"/>
            <a:ext cx="293572" cy="92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5E7853-54AC-4F9C-8AAA-66844F55BD1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07556" y="4378168"/>
            <a:ext cx="498255" cy="81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5C5FDFF-0CE9-44C9-850A-C3A99C82DCF3}"/>
              </a:ext>
            </a:extLst>
          </p:cNvPr>
          <p:cNvCxnSpPr>
            <a:cxnSpLocks/>
            <a:stCxn id="168" idx="3"/>
            <a:endCxn id="9" idx="1"/>
          </p:cNvCxnSpPr>
          <p:nvPr/>
        </p:nvCxnSpPr>
        <p:spPr>
          <a:xfrm>
            <a:off x="5530800" y="5189050"/>
            <a:ext cx="47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0CE161-A960-4E1F-A057-715437C70B32}"/>
              </a:ext>
            </a:extLst>
          </p:cNvPr>
          <p:cNvCxnSpPr>
            <a:cxnSpLocks/>
          </p:cNvCxnSpPr>
          <p:nvPr/>
        </p:nvCxnSpPr>
        <p:spPr>
          <a:xfrm>
            <a:off x="7954015" y="5197198"/>
            <a:ext cx="36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4AC095-8EC1-4B96-B3EB-CFF3150124E3}"/>
              </a:ext>
            </a:extLst>
          </p:cNvPr>
          <p:cNvCxnSpPr>
            <a:cxnSpLocks/>
            <a:stCxn id="10" idx="3"/>
            <a:endCxn id="105" idx="1"/>
          </p:cNvCxnSpPr>
          <p:nvPr/>
        </p:nvCxnSpPr>
        <p:spPr>
          <a:xfrm flipV="1">
            <a:off x="5507556" y="4039267"/>
            <a:ext cx="569258" cy="3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2944B84-15D4-4272-8DB9-BBCCD7E5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" y="1323265"/>
            <a:ext cx="4252681" cy="31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 animBg="1"/>
      <p:bldP spid="21" grpId="0" animBg="1"/>
      <p:bldP spid="32" grpId="0" animBg="1"/>
      <p:bldP spid="53" grpId="0" animBg="1"/>
      <p:bldP spid="105" grpId="0" animBg="1"/>
      <p:bldP spid="168" grpId="0" animBg="1"/>
      <p:bldP spid="1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Activity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51D697-CE71-4A52-8CDB-8CE66D8A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35277"/>
              </p:ext>
            </p:extLst>
          </p:nvPr>
        </p:nvGraphicFramePr>
        <p:xfrm>
          <a:off x="454317" y="3251755"/>
          <a:ext cx="7849090" cy="29201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9618">
                  <a:extLst>
                    <a:ext uri="{9D8B030D-6E8A-4147-A177-3AD203B41FA5}">
                      <a16:colId xmlns:a16="http://schemas.microsoft.com/office/drawing/2014/main" val="2925106813"/>
                    </a:ext>
                  </a:extLst>
                </a:gridCol>
                <a:gridCol w="2998096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  <a:gridCol w="1610990">
                  <a:extLst>
                    <a:ext uri="{9D8B030D-6E8A-4147-A177-3AD203B41FA5}">
                      <a16:colId xmlns:a16="http://schemas.microsoft.com/office/drawing/2014/main" val="2244160997"/>
                    </a:ext>
                  </a:extLst>
                </a:gridCol>
                <a:gridCol w="1200186">
                  <a:extLst>
                    <a:ext uri="{9D8B030D-6E8A-4147-A177-3AD203B41FA5}">
                      <a16:colId xmlns:a16="http://schemas.microsoft.com/office/drawing/2014/main" val="1937694919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026273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Predecessors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Estimated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client-side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server-side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GUI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394248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database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web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Bob, Charita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Deplo</a:t>
                      </a:r>
                      <a:r>
                        <a:rPr lang="en-GB" baseline="0" dirty="0"/>
                        <a:t>y web site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F2D61D-D824-4F8E-9F51-3DCDE4F3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143000"/>
          </a:xfrm>
        </p:spPr>
        <p:txBody>
          <a:bodyPr/>
          <a:lstStyle/>
          <a:p>
            <a:r>
              <a:rPr lang="en-GB" dirty="0"/>
              <a:t>Estimate Activity </a:t>
            </a:r>
            <a:r>
              <a:rPr lang="en-GB" b="1" dirty="0"/>
              <a:t>Resources</a:t>
            </a:r>
            <a:r>
              <a:rPr lang="en-GB" dirty="0"/>
              <a:t>  </a:t>
            </a:r>
          </a:p>
          <a:p>
            <a:r>
              <a:rPr lang="en-GB" b="1" dirty="0"/>
              <a:t>Estimate</a:t>
            </a:r>
            <a:r>
              <a:rPr lang="en-GB" dirty="0"/>
              <a:t> Activity Duration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68C2BDB-550E-4DD7-B166-C9A2F0A9524F}"/>
              </a:ext>
            </a:extLst>
          </p:cNvPr>
          <p:cNvSpPr/>
          <p:nvPr/>
        </p:nvSpPr>
        <p:spPr>
          <a:xfrm>
            <a:off x="5652150" y="1700760"/>
            <a:ext cx="216030" cy="1225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8EA99-C6C1-4EA8-A088-68438162B610}"/>
              </a:ext>
            </a:extLst>
          </p:cNvPr>
          <p:cNvSpPr txBox="1"/>
          <p:nvPr/>
        </p:nvSpPr>
        <p:spPr>
          <a:xfrm>
            <a:off x="6023613" y="1873032"/>
            <a:ext cx="14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Will discuss 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125120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Activity Table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F1EA9E-7B6F-4D8A-8C67-C4FA90E32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9380"/>
              </p:ext>
            </p:extLst>
          </p:nvPr>
        </p:nvGraphicFramePr>
        <p:xfrm>
          <a:off x="755470" y="2027714"/>
          <a:ext cx="7489041" cy="3992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548">
                  <a:extLst>
                    <a:ext uri="{9D8B030D-6E8A-4147-A177-3AD203B41FA5}">
                      <a16:colId xmlns:a16="http://schemas.microsoft.com/office/drawing/2014/main" val="2925106813"/>
                    </a:ext>
                  </a:extLst>
                </a:gridCol>
                <a:gridCol w="2627733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  <a:gridCol w="1445253">
                  <a:extLst>
                    <a:ext uri="{9D8B030D-6E8A-4147-A177-3AD203B41FA5}">
                      <a16:colId xmlns:a16="http://schemas.microsoft.com/office/drawing/2014/main" val="2244160997"/>
                    </a:ext>
                  </a:extLst>
                </a:gridCol>
                <a:gridCol w="1604509">
                  <a:extLst>
                    <a:ext uri="{9D8B030D-6E8A-4147-A177-3AD203B41FA5}">
                      <a16:colId xmlns:a16="http://schemas.microsoft.com/office/drawing/2014/main" val="2717257688"/>
                    </a:ext>
                  </a:extLst>
                </a:gridCol>
                <a:gridCol w="1285998">
                  <a:extLst>
                    <a:ext uri="{9D8B030D-6E8A-4147-A177-3AD203B41FA5}">
                      <a16:colId xmlns:a16="http://schemas.microsoft.com/office/drawing/2014/main" val="2043267738"/>
                    </a:ext>
                  </a:extLst>
                </a:gridCol>
              </a:tblGrid>
              <a:tr h="21584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Predecessors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Estimated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25700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Prepare foundations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Lay drains and floor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TIm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19297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Make and position door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Jeff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232654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services and fittings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7, 8, 9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Plaster ceiling and interior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Jeff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roof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99281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door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Jeff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09688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Satu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39184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Fit guttering and downpipes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Jeff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3803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Decorate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Tim, Satu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6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70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Develop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done so far is brought together into a “final” schedule</a:t>
            </a:r>
          </a:p>
          <a:p>
            <a:r>
              <a:rPr lang="en-GB" dirty="0"/>
              <a:t>This “final” schedule can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lecture we will be considering an aspect of project planning called </a:t>
            </a:r>
            <a:r>
              <a:rPr lang="en-GB" b="1" dirty="0"/>
              <a:t>Time Management</a:t>
            </a:r>
            <a:endParaRPr lang="en-GB" b="1" u="sng" dirty="0"/>
          </a:p>
          <a:p>
            <a:r>
              <a:rPr lang="en-GB" dirty="0"/>
              <a:t>The overall aim is to make sure the project finishes on time (while not compromising Cost and Scope)</a:t>
            </a:r>
          </a:p>
          <a:p>
            <a:r>
              <a:rPr lang="en-GB" dirty="0"/>
              <a:t>The approach used here is called </a:t>
            </a:r>
            <a:r>
              <a:rPr lang="en-GB" b="1" dirty="0"/>
              <a:t>Activity Based Planning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Gantt charts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Gantt chart, commonly used in project management, is one of the most popular and useful ways of displaying the project schedule - showing activities (tasks or events) displayed against time. </a:t>
            </a:r>
          </a:p>
          <a:p>
            <a:pPr lvl="1"/>
            <a:r>
              <a:rPr lang="en-US" dirty="0"/>
              <a:t>Shows what the various activities are;</a:t>
            </a:r>
          </a:p>
          <a:p>
            <a:pPr lvl="1"/>
            <a:r>
              <a:rPr lang="en-US" dirty="0"/>
              <a:t>Shows when each activity begins and ends;</a:t>
            </a:r>
          </a:p>
          <a:p>
            <a:pPr lvl="1"/>
            <a:r>
              <a:rPr lang="en-US" dirty="0"/>
              <a:t>Shows how long each activity is scheduled to last;</a:t>
            </a:r>
          </a:p>
          <a:p>
            <a:pPr lvl="1"/>
            <a:r>
              <a:rPr lang="en-US" dirty="0"/>
              <a:t>Shows where activities overlap with other activities, and by how much;</a:t>
            </a:r>
          </a:p>
          <a:p>
            <a:pPr lvl="1"/>
            <a:r>
              <a:rPr lang="en-US" dirty="0"/>
              <a:t>Should respect task dependencies;</a:t>
            </a:r>
          </a:p>
          <a:p>
            <a:pPr lvl="1"/>
            <a:r>
              <a:rPr lang="en-US" dirty="0"/>
              <a:t>Shows the start and end date of the whole project.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C25-DCED-4D7F-BCD7-807A06F3DB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831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33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Simple Excel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C25-DCED-4D7F-BCD7-807A06F3DB27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310A4-1F3F-455A-BF14-FF0ACEF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5" y="1177183"/>
            <a:ext cx="5589325" cy="2160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74F2F-8025-40A4-9039-5CD4FFAA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4" y="3337701"/>
            <a:ext cx="8364351" cy="34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2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Next time….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schedule</a:t>
            </a:r>
          </a:p>
          <a:p>
            <a:pPr lvl="1"/>
            <a:r>
              <a:rPr lang="en-GB" dirty="0"/>
              <a:t>Critical path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3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Time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Activities (or Tasks)</a:t>
            </a:r>
          </a:p>
          <a:p>
            <a:r>
              <a:rPr lang="en-GB" dirty="0"/>
              <a:t>Sequence Activities</a:t>
            </a:r>
          </a:p>
          <a:p>
            <a:r>
              <a:rPr lang="en-GB" dirty="0"/>
              <a:t>Estimate Activity Resources</a:t>
            </a:r>
          </a:p>
          <a:p>
            <a:r>
              <a:rPr lang="en-GB" dirty="0"/>
              <a:t>Estimate Activity Durations</a:t>
            </a:r>
          </a:p>
          <a:p>
            <a:r>
              <a:rPr lang="en-GB" dirty="0"/>
              <a:t>Develop Schedule</a:t>
            </a:r>
          </a:p>
          <a:p>
            <a:r>
              <a:rPr lang="en-GB" dirty="0"/>
              <a:t>Control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3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Define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down the project into smaller activities (or tasks)</a:t>
            </a:r>
          </a:p>
          <a:p>
            <a:pPr lvl="1"/>
            <a:r>
              <a:rPr lang="en-GB" dirty="0"/>
              <a:t>Decomposition (take work packages defined in Scope Management* processes and break them down into activities that can be estimated)</a:t>
            </a:r>
          </a:p>
          <a:p>
            <a:pPr lvl="1"/>
            <a:r>
              <a:rPr lang="en-GB" dirty="0"/>
              <a:t>Expert judgement (ask somebody who has done something similar before to give an opinion on what activities will be needed)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For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 Build new web site</a:t>
            </a:r>
          </a:p>
          <a:p>
            <a:r>
              <a:rPr lang="en-GB" dirty="0"/>
              <a:t>Activities (or Tasks):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9A67FA-CE3E-48EF-8416-B3FC5987B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09464"/>
              </p:ext>
            </p:extLst>
          </p:nvPr>
        </p:nvGraphicFramePr>
        <p:xfrm>
          <a:off x="683460" y="3069986"/>
          <a:ext cx="2806328" cy="27748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6328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</a:tblGrid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Design client-side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Design server-side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GUI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Implement</a:t>
                      </a:r>
                      <a:r>
                        <a:rPr lang="en-GB" baseline="0" dirty="0"/>
                        <a:t> database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Test web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396409">
                <a:tc>
                  <a:txBody>
                    <a:bodyPr/>
                    <a:lstStyle/>
                    <a:p>
                      <a:r>
                        <a:rPr lang="en-GB" dirty="0"/>
                        <a:t>Deplo</a:t>
                      </a:r>
                      <a:r>
                        <a:rPr lang="en-GB" baseline="0" dirty="0"/>
                        <a:t>y web site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For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 Build garage</a:t>
            </a:r>
          </a:p>
          <a:p>
            <a:r>
              <a:rPr lang="en-GB" dirty="0"/>
              <a:t>Activities (or Tasks):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AA6DB1-AFB0-4DF9-B491-9172B4902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14569"/>
              </p:ext>
            </p:extLst>
          </p:nvPr>
        </p:nvGraphicFramePr>
        <p:xfrm>
          <a:off x="942731" y="2998328"/>
          <a:ext cx="5058157" cy="3718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8075">
                  <a:extLst>
                    <a:ext uri="{9D8B030D-6E8A-4147-A177-3AD203B41FA5}">
                      <a16:colId xmlns:a16="http://schemas.microsoft.com/office/drawing/2014/main" val="2925106813"/>
                    </a:ext>
                  </a:extLst>
                </a:gridCol>
                <a:gridCol w="2890376">
                  <a:extLst>
                    <a:ext uri="{9D8B030D-6E8A-4147-A177-3AD203B41FA5}">
                      <a16:colId xmlns:a16="http://schemas.microsoft.com/office/drawing/2014/main" val="2699848316"/>
                    </a:ext>
                  </a:extLst>
                </a:gridCol>
                <a:gridCol w="1589706">
                  <a:extLst>
                    <a:ext uri="{9D8B030D-6E8A-4147-A177-3AD203B41FA5}">
                      <a16:colId xmlns:a16="http://schemas.microsoft.com/office/drawing/2014/main" val="2244160997"/>
                    </a:ext>
                  </a:extLst>
                </a:gridCol>
              </a:tblGrid>
              <a:tr h="21584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Predecessors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59525"/>
                  </a:ext>
                </a:extLst>
              </a:tr>
              <a:tr h="232654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Prepare foundations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68010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Lay drains and floor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62759"/>
                  </a:ext>
                </a:extLst>
              </a:tr>
              <a:tr h="19297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Make and position door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33119"/>
                  </a:ext>
                </a:extLst>
              </a:tr>
              <a:tr h="232654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services and fittings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7, 8, 9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255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94996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Plaster ceiling and interior walls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37720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Construct roof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99281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door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09688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Install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39184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Fit guttering and downpipes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3803"/>
                  </a:ext>
                </a:extLst>
              </a:tr>
              <a:tr h="215842"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Decorate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65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Sequence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 the activities in the order they need to be undertaken</a:t>
            </a:r>
          </a:p>
          <a:p>
            <a:r>
              <a:rPr lang="en-GB" dirty="0"/>
              <a:t>Firstly requires us to identify dependencies between activities</a:t>
            </a:r>
          </a:p>
          <a:p>
            <a:pPr lvl="1"/>
            <a:r>
              <a:rPr lang="en-GB" dirty="0"/>
              <a:t>e.g. Software cannot be tested before software has been written</a:t>
            </a:r>
          </a:p>
          <a:p>
            <a:pPr lvl="1"/>
            <a:r>
              <a:rPr lang="en-GB" dirty="0"/>
              <a:t>e.g. Staff cannot be trained before staff have been hired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5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Dependencies (or predecessors)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400" y="1844780"/>
            <a:ext cx="8160727" cy="302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activity can have zero, one or more predecessors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>
                <a:latin typeface="+mn-lt"/>
                <a:cs typeface="+mn-cs"/>
              </a:rPr>
              <a:t>The most common form of predecessor is the   </a:t>
            </a:r>
            <a:r>
              <a:rPr lang="en-GB" sz="2800" b="1" dirty="0">
                <a:latin typeface="+mn-lt"/>
                <a:cs typeface="+mn-cs"/>
              </a:rPr>
              <a:t>Finish to Start </a:t>
            </a:r>
            <a:r>
              <a:rPr lang="en-GB" sz="2800" dirty="0">
                <a:latin typeface="+mn-lt"/>
                <a:cs typeface="+mn-cs"/>
              </a:rPr>
              <a:t> (FS) predecessor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Calibri" panose="020F0502020204030204" pitchFamily="34" charset="0"/>
              <a:buChar char="₋"/>
              <a:defRPr/>
            </a:pPr>
            <a:r>
              <a:rPr lang="en-GB" sz="2800" dirty="0">
                <a:latin typeface="+mn-lt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ask A is a FS predecessor of Task B if Task A has to have been completed before Task B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begin</a:t>
            </a:r>
            <a:r>
              <a:rPr lang="en-GB" sz="2800" dirty="0">
                <a:latin typeface="+mn-lt"/>
                <a:cs typeface="+mn-cs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Calibri" panose="020F0502020204030204" pitchFamily="34" charset="0"/>
              <a:buChar char="₋"/>
              <a:defRPr/>
            </a:pPr>
            <a:r>
              <a:rPr lang="en-GB" sz="2800" dirty="0">
                <a:latin typeface="+mn-lt"/>
                <a:cs typeface="+mn-cs"/>
              </a:rPr>
              <a:t>Task B starting is </a:t>
            </a:r>
            <a:r>
              <a:rPr lang="en-GB" sz="2800" b="1" dirty="0">
                <a:latin typeface="+mn-lt"/>
                <a:cs typeface="+mn-cs"/>
              </a:rPr>
              <a:t>dependent</a:t>
            </a:r>
            <a:r>
              <a:rPr lang="en-GB" sz="2800" dirty="0">
                <a:latin typeface="+mn-lt"/>
                <a:cs typeface="+mn-cs"/>
              </a:rPr>
              <a:t> on Task A being finished.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800" dirty="0">
                <a:latin typeface="+mn-lt"/>
                <a:cs typeface="+mn-cs"/>
              </a:rPr>
              <a:t>The are other kinds of dependency, including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alibri" panose="020F0502020204030204" pitchFamily="34" charset="0"/>
              <a:buChar char="⁻"/>
              <a:defRPr/>
            </a:pPr>
            <a:r>
              <a:rPr lang="en-GB" sz="2000" dirty="0">
                <a:latin typeface="+mn-lt"/>
                <a:cs typeface="+mn-cs"/>
              </a:rPr>
              <a:t>Start to Start (SS), B can only start if A has started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alibri" panose="020F0502020204030204" pitchFamily="34" charset="0"/>
              <a:buChar char="⁻"/>
              <a:defRPr/>
            </a:pPr>
            <a:r>
              <a:rPr lang="en-GB" sz="2000" dirty="0">
                <a:latin typeface="+mn-lt"/>
                <a:cs typeface="+mn-cs"/>
              </a:rPr>
              <a:t>Finish to Finish (FF), B can only finish if A has finished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alibri" panose="020F0502020204030204" pitchFamily="34" charset="0"/>
              <a:buChar char="⁻"/>
              <a:defRPr/>
            </a:pPr>
            <a:r>
              <a:rPr lang="en-GB" sz="2000" dirty="0">
                <a:latin typeface="+mn-lt"/>
                <a:cs typeface="+mn-cs"/>
              </a:rPr>
              <a:t>Start to Finish (SF), B can only finish if A has started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9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Dependencies (or predecessors)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400" y="1844780"/>
            <a:ext cx="8160727" cy="302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800" dirty="0">
                <a:latin typeface="+mn-lt"/>
                <a:cs typeface="+mn-cs"/>
              </a:rPr>
              <a:t>Example: Make a cup of tea and toast</a:t>
            </a:r>
            <a:endParaRPr lang="en-GB" sz="2400" dirty="0">
              <a:latin typeface="+mn-lt"/>
              <a:cs typeface="+mn-cs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fill kettle, boil kettle, put tea bag in cup, add water, add milk, put bread in toaster, toast the bread, get butter from fridge, butter the toast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fill kettle is an </a:t>
            </a:r>
            <a:r>
              <a:rPr lang="en-GB" sz="2400" b="1" dirty="0">
                <a:latin typeface="+mn-lt"/>
                <a:cs typeface="+mn-cs"/>
              </a:rPr>
              <a:t>FS predecessor</a:t>
            </a:r>
            <a:r>
              <a:rPr lang="en-GB" sz="2400" dirty="0">
                <a:latin typeface="+mn-lt"/>
                <a:cs typeface="+mn-cs"/>
              </a:rPr>
              <a:t> of boil kettle (boil kettle is </a:t>
            </a:r>
            <a:r>
              <a:rPr lang="en-GB" sz="2400" b="1" dirty="0">
                <a:latin typeface="+mn-lt"/>
                <a:cs typeface="+mn-cs"/>
              </a:rPr>
              <a:t>dependent</a:t>
            </a:r>
            <a:r>
              <a:rPr lang="en-GB" sz="2400" dirty="0">
                <a:latin typeface="+mn-lt"/>
                <a:cs typeface="+mn-cs"/>
              </a:rPr>
              <a:t> on fill kettle)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put bread in toaster is an </a:t>
            </a:r>
            <a:r>
              <a:rPr lang="en-GB" sz="2400" b="1" dirty="0">
                <a:latin typeface="+mn-lt"/>
                <a:cs typeface="+mn-cs"/>
              </a:rPr>
              <a:t>FS predecessor </a:t>
            </a:r>
            <a:r>
              <a:rPr lang="en-GB" sz="2400" dirty="0">
                <a:latin typeface="+mn-lt"/>
                <a:cs typeface="+mn-cs"/>
              </a:rPr>
              <a:t>of toast the bread (toast the bread is </a:t>
            </a:r>
            <a:r>
              <a:rPr lang="en-GB" sz="2400" b="1" dirty="0">
                <a:latin typeface="+mn-lt"/>
                <a:cs typeface="+mn-cs"/>
              </a:rPr>
              <a:t>dependent</a:t>
            </a:r>
            <a:r>
              <a:rPr lang="en-GB" sz="2400" dirty="0">
                <a:latin typeface="+mn-lt"/>
                <a:cs typeface="+mn-cs"/>
              </a:rPr>
              <a:t> on put bread in toaster)</a:t>
            </a:r>
          </a:p>
          <a:p>
            <a:pPr marL="285750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Dependencies are not always so obvious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e.g. what is correct order here: </a:t>
            </a:r>
          </a:p>
          <a:p>
            <a:pPr marL="1200150" lvl="2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400" dirty="0">
                <a:latin typeface="+mn-lt"/>
                <a:cs typeface="+mn-cs"/>
              </a:rPr>
              <a:t>put tea bag in cup, add water, add milk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2FF1-E7C9-4477-B7A5-284F9D68FDA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1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10813919</TotalTime>
  <Pages>19</Pages>
  <Words>1214</Words>
  <Application>Microsoft Office PowerPoint</Application>
  <PresentationFormat>On-screen Show (4:3)</PresentationFormat>
  <Paragraphs>334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Project Management &amp;  Research Methodology (IS4S706)</vt:lpstr>
      <vt:lpstr>Time management</vt:lpstr>
      <vt:lpstr>Time management processes</vt:lpstr>
      <vt:lpstr>Define Activities</vt:lpstr>
      <vt:lpstr>For example:</vt:lpstr>
      <vt:lpstr>For example:</vt:lpstr>
      <vt:lpstr>Sequence Activities</vt:lpstr>
      <vt:lpstr>Dependencies (or predecessors)</vt:lpstr>
      <vt:lpstr>Dependencies (or predecessors)</vt:lpstr>
      <vt:lpstr>Dependencies (or predecessors)</vt:lpstr>
      <vt:lpstr>Dependencies (or predecessors)</vt:lpstr>
      <vt:lpstr>Dependencies (or predecessors)</vt:lpstr>
      <vt:lpstr>Network Diagram</vt:lpstr>
      <vt:lpstr>Drawing the various dependency types</vt:lpstr>
      <vt:lpstr>Network diagram example 1</vt:lpstr>
      <vt:lpstr>Network diagram example 2</vt:lpstr>
      <vt:lpstr>Activity Table</vt:lpstr>
      <vt:lpstr>Activity Table </vt:lpstr>
      <vt:lpstr>Develop Schedule</vt:lpstr>
      <vt:lpstr>Gantt charts</vt:lpstr>
      <vt:lpstr>Simple Excel example</vt:lpstr>
      <vt:lpstr>Next time….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Planning</dc:title>
  <dc:creator>Dave W Farthing</dc:creator>
  <cp:lastModifiedBy>Mark Ware</cp:lastModifiedBy>
  <cp:revision>192</cp:revision>
  <cp:lastPrinted>2000-09-06T15:10:18Z</cp:lastPrinted>
  <dcterms:created xsi:type="dcterms:W3CDTF">1997-08-20T14:12:34Z</dcterms:created>
  <dcterms:modified xsi:type="dcterms:W3CDTF">2021-02-20T11:17:55Z</dcterms:modified>
</cp:coreProperties>
</file>