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405" r:id="rId2"/>
    <p:sldId id="259" r:id="rId3"/>
    <p:sldId id="260" r:id="rId4"/>
    <p:sldId id="261" r:id="rId5"/>
    <p:sldId id="302" r:id="rId6"/>
    <p:sldId id="303" r:id="rId7"/>
    <p:sldId id="263" r:id="rId8"/>
    <p:sldId id="304" r:id="rId9"/>
    <p:sldId id="305" r:id="rId10"/>
    <p:sldId id="406" r:id="rId11"/>
    <p:sldId id="266" r:id="rId12"/>
    <p:sldId id="306" r:id="rId13"/>
    <p:sldId id="268" r:id="rId14"/>
    <p:sldId id="307" r:id="rId15"/>
    <p:sldId id="300" r:id="rId16"/>
    <p:sldId id="407" r:id="rId17"/>
    <p:sldId id="273" r:id="rId18"/>
    <p:sldId id="282" r:id="rId19"/>
    <p:sldId id="286" r:id="rId20"/>
    <p:sldId id="285" r:id="rId21"/>
    <p:sldId id="284" r:id="rId22"/>
    <p:sldId id="283" r:id="rId23"/>
    <p:sldId id="309" r:id="rId24"/>
    <p:sldId id="312" r:id="rId25"/>
    <p:sldId id="288" r:id="rId26"/>
    <p:sldId id="287" r:id="rId27"/>
    <p:sldId id="290" r:id="rId28"/>
    <p:sldId id="291" r:id="rId29"/>
    <p:sldId id="295" r:id="rId30"/>
    <p:sldId id="313" r:id="rId31"/>
    <p:sldId id="27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E16AC-899F-4DC0-8017-6E045F542449}" v="80" dt="2021-03-17T09:25:59.287"/>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0" d="100"/>
          <a:sy n="40" d="100"/>
        </p:scale>
        <p:origin x="2064" y="6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Ware" userId="79074874-acc3-4a36-ac27-0a846c2532c2" providerId="ADAL" clId="{E22E16AC-899F-4DC0-8017-6E045F542449}"/>
    <pc:docChg chg="undo redo custSel addSld delSld modSld">
      <pc:chgData name="Mark Ware" userId="79074874-acc3-4a36-ac27-0a846c2532c2" providerId="ADAL" clId="{E22E16AC-899F-4DC0-8017-6E045F542449}" dt="2021-03-17T09:27:58.162" v="1894" actId="403"/>
      <pc:docMkLst>
        <pc:docMk/>
      </pc:docMkLst>
      <pc:sldChg chg="modSp add mod">
        <pc:chgData name="Mark Ware" userId="79074874-acc3-4a36-ac27-0a846c2532c2" providerId="ADAL" clId="{E22E16AC-899F-4DC0-8017-6E045F542449}" dt="2021-03-17T08:31:29.058" v="1020" actId="20577"/>
        <pc:sldMkLst>
          <pc:docMk/>
          <pc:sldMk cId="0" sldId="263"/>
        </pc:sldMkLst>
        <pc:spChg chg="mod">
          <ac:chgData name="Mark Ware" userId="79074874-acc3-4a36-ac27-0a846c2532c2" providerId="ADAL" clId="{E22E16AC-899F-4DC0-8017-6E045F542449}" dt="2021-03-17T08:31:18.380" v="997" actId="108"/>
          <ac:spMkLst>
            <pc:docMk/>
            <pc:sldMk cId="0" sldId="263"/>
            <ac:spMk id="2" creationId="{00000000-0000-0000-0000-000000000000}"/>
          </ac:spMkLst>
        </pc:spChg>
        <pc:spChg chg="mod">
          <ac:chgData name="Mark Ware" userId="79074874-acc3-4a36-ac27-0a846c2532c2" providerId="ADAL" clId="{E22E16AC-899F-4DC0-8017-6E045F542449}" dt="2021-03-17T08:31:29.058" v="1020" actId="20577"/>
          <ac:spMkLst>
            <pc:docMk/>
            <pc:sldMk cId="0" sldId="263"/>
            <ac:spMk id="3" creationId="{00000000-0000-0000-0000-000000000000}"/>
          </ac:spMkLst>
        </pc:spChg>
      </pc:sldChg>
      <pc:sldChg chg="modSp mod">
        <pc:chgData name="Mark Ware" userId="79074874-acc3-4a36-ac27-0a846c2532c2" providerId="ADAL" clId="{E22E16AC-899F-4DC0-8017-6E045F542449}" dt="2021-03-17T09:27:58.162" v="1894" actId="403"/>
        <pc:sldMkLst>
          <pc:docMk/>
          <pc:sldMk cId="0" sldId="284"/>
        </pc:sldMkLst>
        <pc:spChg chg="mod">
          <ac:chgData name="Mark Ware" userId="79074874-acc3-4a36-ac27-0a846c2532c2" providerId="ADAL" clId="{E22E16AC-899F-4DC0-8017-6E045F542449}" dt="2021-03-17T09:27:58.162" v="1894" actId="403"/>
          <ac:spMkLst>
            <pc:docMk/>
            <pc:sldMk cId="0" sldId="284"/>
            <ac:spMk id="3" creationId="{00000000-0000-0000-0000-000000000000}"/>
          </ac:spMkLst>
        </pc:spChg>
      </pc:sldChg>
      <pc:sldChg chg="addSp delSp modSp mod">
        <pc:chgData name="Mark Ware" userId="79074874-acc3-4a36-ac27-0a846c2532c2" providerId="ADAL" clId="{E22E16AC-899F-4DC0-8017-6E045F542449}" dt="2021-03-17T09:26:20.402" v="1887" actId="14100"/>
        <pc:sldMkLst>
          <pc:docMk/>
          <pc:sldMk cId="0" sldId="288"/>
        </pc:sldMkLst>
        <pc:picChg chg="add del mod">
          <ac:chgData name="Mark Ware" userId="79074874-acc3-4a36-ac27-0a846c2532c2" providerId="ADAL" clId="{E22E16AC-899F-4DC0-8017-6E045F542449}" dt="2021-03-16T15:31:30.945" v="54" actId="478"/>
          <ac:picMkLst>
            <pc:docMk/>
            <pc:sldMk cId="0" sldId="288"/>
            <ac:picMk id="5" creationId="{8002826F-EE4C-497A-BB79-16C0D4859D6D}"/>
          </ac:picMkLst>
        </pc:picChg>
        <pc:picChg chg="add mod">
          <ac:chgData name="Mark Ware" userId="79074874-acc3-4a36-ac27-0a846c2532c2" providerId="ADAL" clId="{E22E16AC-899F-4DC0-8017-6E045F542449}" dt="2021-03-17T09:24:54.369" v="1874" actId="1076"/>
          <ac:picMkLst>
            <pc:docMk/>
            <pc:sldMk cId="0" sldId="288"/>
            <ac:picMk id="5" creationId="{F12E56A0-05C1-4DCE-8CAD-FB7241BDEF20}"/>
          </ac:picMkLst>
        </pc:picChg>
        <pc:picChg chg="del">
          <ac:chgData name="Mark Ware" userId="79074874-acc3-4a36-ac27-0a846c2532c2" providerId="ADAL" clId="{E22E16AC-899F-4DC0-8017-6E045F542449}" dt="2021-03-16T16:22:55.077" v="926" actId="478"/>
          <ac:picMkLst>
            <pc:docMk/>
            <pc:sldMk cId="0" sldId="288"/>
            <ac:picMk id="6" creationId="{00000000-0000-0000-0000-000000000000}"/>
          </ac:picMkLst>
        </pc:picChg>
        <pc:picChg chg="add mod">
          <ac:chgData name="Mark Ware" userId="79074874-acc3-4a36-ac27-0a846c2532c2" providerId="ADAL" clId="{E22E16AC-899F-4DC0-8017-6E045F542449}" dt="2021-03-17T09:26:20.402" v="1887" actId="14100"/>
          <ac:picMkLst>
            <pc:docMk/>
            <pc:sldMk cId="0" sldId="288"/>
            <ac:picMk id="6" creationId="{E0CC90DB-B528-4239-93FD-848E2E122D89}"/>
          </ac:picMkLst>
        </pc:picChg>
        <pc:picChg chg="del">
          <ac:chgData name="Mark Ware" userId="79074874-acc3-4a36-ac27-0a846c2532c2" providerId="ADAL" clId="{E22E16AC-899F-4DC0-8017-6E045F542449}" dt="2021-03-16T16:22:53.157" v="925" actId="478"/>
          <ac:picMkLst>
            <pc:docMk/>
            <pc:sldMk cId="0" sldId="288"/>
            <ac:picMk id="7" creationId="{00000000-0000-0000-0000-000000000000}"/>
          </ac:picMkLst>
        </pc:picChg>
        <pc:picChg chg="add del mod">
          <ac:chgData name="Mark Ware" userId="79074874-acc3-4a36-ac27-0a846c2532c2" providerId="ADAL" clId="{E22E16AC-899F-4DC0-8017-6E045F542449}" dt="2021-03-16T16:22:46.882" v="924" actId="478"/>
          <ac:picMkLst>
            <pc:docMk/>
            <pc:sldMk cId="0" sldId="288"/>
            <ac:picMk id="9" creationId="{5B55666A-2B96-42F6-9492-AF79E8601901}"/>
          </ac:picMkLst>
        </pc:picChg>
        <pc:picChg chg="add del mod">
          <ac:chgData name="Mark Ware" userId="79074874-acc3-4a36-ac27-0a846c2532c2" providerId="ADAL" clId="{E22E16AC-899F-4DC0-8017-6E045F542449}" dt="2021-03-16T16:23:40.222" v="932" actId="478"/>
          <ac:picMkLst>
            <pc:docMk/>
            <pc:sldMk cId="0" sldId="288"/>
            <ac:picMk id="10" creationId="{291A3289-48DF-4ECC-95AD-14486ACD60A4}"/>
          </ac:picMkLst>
        </pc:picChg>
        <pc:picChg chg="add del mod">
          <ac:chgData name="Mark Ware" userId="79074874-acc3-4a36-ac27-0a846c2532c2" providerId="ADAL" clId="{E22E16AC-899F-4DC0-8017-6E045F542449}" dt="2021-03-17T09:24:35.105" v="1868" actId="478"/>
          <ac:picMkLst>
            <pc:docMk/>
            <pc:sldMk cId="0" sldId="288"/>
            <ac:picMk id="11" creationId="{E38EB78B-879C-4A08-BDF3-155B602F1FE4}"/>
          </ac:picMkLst>
        </pc:picChg>
        <pc:picChg chg="add del mod">
          <ac:chgData name="Mark Ware" userId="79074874-acc3-4a36-ac27-0a846c2532c2" providerId="ADAL" clId="{E22E16AC-899F-4DC0-8017-6E045F542449}" dt="2021-03-17T09:25:58.326" v="1882" actId="478"/>
          <ac:picMkLst>
            <pc:docMk/>
            <pc:sldMk cId="0" sldId="288"/>
            <ac:picMk id="12" creationId="{DC692643-54E5-49F7-94B5-D4549099D897}"/>
          </ac:picMkLst>
        </pc:picChg>
      </pc:sldChg>
      <pc:sldChg chg="modSp mod">
        <pc:chgData name="Mark Ware" userId="79074874-acc3-4a36-ac27-0a846c2532c2" providerId="ADAL" clId="{E22E16AC-899F-4DC0-8017-6E045F542449}" dt="2021-03-16T09:41:26.496" v="28" actId="14734"/>
        <pc:sldMkLst>
          <pc:docMk/>
          <pc:sldMk cId="0" sldId="290"/>
        </pc:sldMkLst>
        <pc:graphicFrameChg chg="mod modGraphic">
          <ac:chgData name="Mark Ware" userId="79074874-acc3-4a36-ac27-0a846c2532c2" providerId="ADAL" clId="{E22E16AC-899F-4DC0-8017-6E045F542449}" dt="2021-03-16T09:41:26.496" v="28" actId="14734"/>
          <ac:graphicFrameMkLst>
            <pc:docMk/>
            <pc:sldMk cId="0" sldId="290"/>
            <ac:graphicFrameMk id="5" creationId="{00000000-0000-0000-0000-000000000000}"/>
          </ac:graphicFrameMkLst>
        </pc:graphicFrameChg>
      </pc:sldChg>
      <pc:sldChg chg="modSp add del mod">
        <pc:chgData name="Mark Ware" userId="79074874-acc3-4a36-ac27-0a846c2532c2" providerId="ADAL" clId="{E22E16AC-899F-4DC0-8017-6E045F542449}" dt="2021-03-17T08:36:34.996" v="1025" actId="47"/>
        <pc:sldMkLst>
          <pc:docMk/>
          <pc:sldMk cId="0" sldId="296"/>
        </pc:sldMkLst>
        <pc:spChg chg="mod">
          <ac:chgData name="Mark Ware" userId="79074874-acc3-4a36-ac27-0a846c2532c2" providerId="ADAL" clId="{E22E16AC-899F-4DC0-8017-6E045F542449}" dt="2021-03-16T15:44:58.120" v="127" actId="20577"/>
          <ac:spMkLst>
            <pc:docMk/>
            <pc:sldMk cId="0" sldId="296"/>
            <ac:spMk id="2" creationId="{00000000-0000-0000-0000-000000000000}"/>
          </ac:spMkLst>
        </pc:spChg>
        <pc:spChg chg="mod">
          <ac:chgData name="Mark Ware" userId="79074874-acc3-4a36-ac27-0a846c2532c2" providerId="ADAL" clId="{E22E16AC-899F-4DC0-8017-6E045F542449}" dt="2021-03-16T15:45:08.183" v="129" actId="27636"/>
          <ac:spMkLst>
            <pc:docMk/>
            <pc:sldMk cId="0" sldId="296"/>
            <ac:spMk id="3" creationId="{00000000-0000-0000-0000-000000000000}"/>
          </ac:spMkLst>
        </pc:spChg>
      </pc:sldChg>
      <pc:sldChg chg="modSp add del mod">
        <pc:chgData name="Mark Ware" userId="79074874-acc3-4a36-ac27-0a846c2532c2" providerId="ADAL" clId="{E22E16AC-899F-4DC0-8017-6E045F542449}" dt="2021-03-17T08:37:07.435" v="1027" actId="47"/>
        <pc:sldMkLst>
          <pc:docMk/>
          <pc:sldMk cId="0" sldId="297"/>
        </pc:sldMkLst>
        <pc:spChg chg="mod">
          <ac:chgData name="Mark Ware" userId="79074874-acc3-4a36-ac27-0a846c2532c2" providerId="ADAL" clId="{E22E16AC-899F-4DC0-8017-6E045F542449}" dt="2021-03-16T15:45:48.772" v="131" actId="108"/>
          <ac:spMkLst>
            <pc:docMk/>
            <pc:sldMk cId="0" sldId="297"/>
            <ac:spMk id="2" creationId="{00000000-0000-0000-0000-000000000000}"/>
          </ac:spMkLst>
        </pc:spChg>
      </pc:sldChg>
      <pc:sldChg chg="modSp del mod">
        <pc:chgData name="Mark Ware" userId="79074874-acc3-4a36-ac27-0a846c2532c2" providerId="ADAL" clId="{E22E16AC-899F-4DC0-8017-6E045F542449}" dt="2021-03-16T15:46:44.287" v="134" actId="47"/>
        <pc:sldMkLst>
          <pc:docMk/>
          <pc:sldMk cId="0" sldId="298"/>
        </pc:sldMkLst>
        <pc:graphicFrameChg chg="mod modGraphic">
          <ac:chgData name="Mark Ware" userId="79074874-acc3-4a36-ac27-0a846c2532c2" providerId="ADAL" clId="{E22E16AC-899F-4DC0-8017-6E045F542449}" dt="2021-03-16T09:38:53.019" v="9" actId="12385"/>
          <ac:graphicFrameMkLst>
            <pc:docMk/>
            <pc:sldMk cId="0" sldId="298"/>
            <ac:graphicFrameMk id="7" creationId="{8B09DDDC-94ED-4EE3-A825-DDA2DD205A47}"/>
          </ac:graphicFrameMkLst>
        </pc:graphicFrameChg>
      </pc:sldChg>
      <pc:sldChg chg="addSp delSp modSp add mod">
        <pc:chgData name="Mark Ware" userId="79074874-acc3-4a36-ac27-0a846c2532c2" providerId="ADAL" clId="{E22E16AC-899F-4DC0-8017-6E045F542449}" dt="2021-03-17T09:21:21.259" v="1826" actId="478"/>
        <pc:sldMkLst>
          <pc:docMk/>
          <pc:sldMk cId="0" sldId="300"/>
        </pc:sldMkLst>
        <pc:spChg chg="del">
          <ac:chgData name="Mark Ware" userId="79074874-acc3-4a36-ac27-0a846c2532c2" providerId="ADAL" clId="{E22E16AC-899F-4DC0-8017-6E045F542449}" dt="2021-03-16T15:38:55.987" v="63" actId="478"/>
          <ac:spMkLst>
            <pc:docMk/>
            <pc:sldMk cId="0" sldId="300"/>
            <ac:spMk id="2" creationId="{00000000-0000-0000-0000-000000000000}"/>
          </ac:spMkLst>
        </pc:spChg>
        <pc:spChg chg="add del mod">
          <ac:chgData name="Mark Ware" userId="79074874-acc3-4a36-ac27-0a846c2532c2" providerId="ADAL" clId="{E22E16AC-899F-4DC0-8017-6E045F542449}" dt="2021-03-16T15:38:59.583" v="64" actId="478"/>
          <ac:spMkLst>
            <pc:docMk/>
            <pc:sldMk cId="0" sldId="300"/>
            <ac:spMk id="7" creationId="{EB8084D0-4B69-4A4A-B2CC-89208EE4E6BE}"/>
          </ac:spMkLst>
        </pc:spChg>
        <pc:spChg chg="add mod">
          <ac:chgData name="Mark Ware" userId="79074874-acc3-4a36-ac27-0a846c2532c2" providerId="ADAL" clId="{E22E16AC-899F-4DC0-8017-6E045F542449}" dt="2021-03-16T15:39:30.345" v="68" actId="14100"/>
          <ac:spMkLst>
            <pc:docMk/>
            <pc:sldMk cId="0" sldId="300"/>
            <ac:spMk id="8" creationId="{6B3AC439-430D-4C3D-BE7B-B5E540972BA1}"/>
          </ac:spMkLst>
        </pc:spChg>
        <pc:spChg chg="add mod">
          <ac:chgData name="Mark Ware" userId="79074874-acc3-4a36-ac27-0a846c2532c2" providerId="ADAL" clId="{E22E16AC-899F-4DC0-8017-6E045F542449}" dt="2021-03-16T15:39:34.266" v="69" actId="1076"/>
          <ac:spMkLst>
            <pc:docMk/>
            <pc:sldMk cId="0" sldId="300"/>
            <ac:spMk id="9" creationId="{F2718472-9E88-4E1B-9765-2AD0A6B72210}"/>
          </ac:spMkLst>
        </pc:spChg>
        <pc:graphicFrameChg chg="del mod">
          <ac:chgData name="Mark Ware" userId="79074874-acc3-4a36-ac27-0a846c2532c2" providerId="ADAL" clId="{E22E16AC-899F-4DC0-8017-6E045F542449}" dt="2021-03-16T15:38:22.121" v="59" actId="478"/>
          <ac:graphicFrameMkLst>
            <pc:docMk/>
            <pc:sldMk cId="0" sldId="300"/>
            <ac:graphicFrameMk id="5" creationId="{00000000-0000-0000-0000-000000000000}"/>
          </ac:graphicFrameMkLst>
        </pc:graphicFrameChg>
        <pc:graphicFrameChg chg="add del mod modGraphic">
          <ac:chgData name="Mark Ware" userId="79074874-acc3-4a36-ac27-0a846c2532c2" providerId="ADAL" clId="{E22E16AC-899F-4DC0-8017-6E045F542449}" dt="2021-03-17T09:21:21.259" v="1826" actId="478"/>
          <ac:graphicFrameMkLst>
            <pc:docMk/>
            <pc:sldMk cId="0" sldId="300"/>
            <ac:graphicFrameMk id="6" creationId="{E44FE6D5-4776-4096-99E9-BCA3EE7AAC21}"/>
          </ac:graphicFrameMkLst>
        </pc:graphicFrameChg>
        <pc:graphicFrameChg chg="add mod modGraphic">
          <ac:chgData name="Mark Ware" userId="79074874-acc3-4a36-ac27-0a846c2532c2" providerId="ADAL" clId="{E22E16AC-899F-4DC0-8017-6E045F542449}" dt="2021-03-17T09:21:17.317" v="1825" actId="20577"/>
          <ac:graphicFrameMkLst>
            <pc:docMk/>
            <pc:sldMk cId="0" sldId="300"/>
            <ac:graphicFrameMk id="10" creationId="{7DFBB392-0A57-4276-8603-246AE3439CDA}"/>
          </ac:graphicFrameMkLst>
        </pc:graphicFrameChg>
        <pc:picChg chg="add del mod">
          <ac:chgData name="Mark Ware" userId="79074874-acc3-4a36-ac27-0a846c2532c2" providerId="ADAL" clId="{E22E16AC-899F-4DC0-8017-6E045F542449}" dt="2021-03-16T16:10:49.087" v="724" actId="478"/>
          <ac:picMkLst>
            <pc:docMk/>
            <pc:sldMk cId="0" sldId="300"/>
            <ac:picMk id="3" creationId="{1DCA1623-1B60-43E2-A026-159E2CBFB1A7}"/>
          </ac:picMkLst>
        </pc:picChg>
      </pc:sldChg>
      <pc:sldChg chg="del">
        <pc:chgData name="Mark Ware" userId="79074874-acc3-4a36-ac27-0a846c2532c2" providerId="ADAL" clId="{E22E16AC-899F-4DC0-8017-6E045F542449}" dt="2021-03-16T15:40:25.577" v="77" actId="47"/>
        <pc:sldMkLst>
          <pc:docMk/>
          <pc:sldMk cId="0" sldId="301"/>
        </pc:sldMkLst>
      </pc:sldChg>
      <pc:sldChg chg="modSp add del mod">
        <pc:chgData name="Mark Ware" userId="79074874-acc3-4a36-ac27-0a846c2532c2" providerId="ADAL" clId="{E22E16AC-899F-4DC0-8017-6E045F542449}" dt="2021-03-17T08:36:29.056" v="1024" actId="14100"/>
        <pc:sldMkLst>
          <pc:docMk/>
          <pc:sldMk cId="0" sldId="304"/>
        </pc:sldMkLst>
        <pc:spChg chg="mod">
          <ac:chgData name="Mark Ware" userId="79074874-acc3-4a36-ac27-0a846c2532c2" providerId="ADAL" clId="{E22E16AC-899F-4DC0-8017-6E045F542449}" dt="2021-03-17T08:36:29.056" v="1024" actId="14100"/>
          <ac:spMkLst>
            <pc:docMk/>
            <pc:sldMk cId="0" sldId="304"/>
            <ac:spMk id="2" creationId="{00000000-0000-0000-0000-000000000000}"/>
          </ac:spMkLst>
        </pc:spChg>
        <pc:spChg chg="mod">
          <ac:chgData name="Mark Ware" userId="79074874-acc3-4a36-ac27-0a846c2532c2" providerId="ADAL" clId="{E22E16AC-899F-4DC0-8017-6E045F542449}" dt="2021-03-17T08:36:09.016" v="1022" actId="27636"/>
          <ac:spMkLst>
            <pc:docMk/>
            <pc:sldMk cId="0" sldId="304"/>
            <ac:spMk id="3" creationId="{00000000-0000-0000-0000-000000000000}"/>
          </ac:spMkLst>
        </pc:spChg>
      </pc:sldChg>
      <pc:sldChg chg="modSp add del mod">
        <pc:chgData name="Mark Ware" userId="79074874-acc3-4a36-ac27-0a846c2532c2" providerId="ADAL" clId="{E22E16AC-899F-4DC0-8017-6E045F542449}" dt="2021-03-17T08:37:23.435" v="1030" actId="404"/>
        <pc:sldMkLst>
          <pc:docMk/>
          <pc:sldMk cId="3119272801" sldId="305"/>
        </pc:sldMkLst>
        <pc:spChg chg="mod">
          <ac:chgData name="Mark Ware" userId="79074874-acc3-4a36-ac27-0a846c2532c2" providerId="ADAL" clId="{E22E16AC-899F-4DC0-8017-6E045F542449}" dt="2021-03-17T08:37:23.435" v="1030" actId="404"/>
          <ac:spMkLst>
            <pc:docMk/>
            <pc:sldMk cId="3119272801" sldId="305"/>
            <ac:spMk id="2" creationId="{9316502D-4984-4771-9E5E-D9C6C42ED276}"/>
          </ac:spMkLst>
        </pc:spChg>
        <pc:spChg chg="mod">
          <ac:chgData name="Mark Ware" userId="79074874-acc3-4a36-ac27-0a846c2532c2" providerId="ADAL" clId="{E22E16AC-899F-4DC0-8017-6E045F542449}" dt="2021-03-16T15:45:36.414" v="130" actId="6549"/>
          <ac:spMkLst>
            <pc:docMk/>
            <pc:sldMk cId="3119272801" sldId="305"/>
            <ac:spMk id="3" creationId="{126D10FA-7397-4F18-990E-A547CA2B145A}"/>
          </ac:spMkLst>
        </pc:spChg>
      </pc:sldChg>
      <pc:sldChg chg="modSp mod">
        <pc:chgData name="Mark Ware" userId="79074874-acc3-4a36-ac27-0a846c2532c2" providerId="ADAL" clId="{E22E16AC-899F-4DC0-8017-6E045F542449}" dt="2021-03-16T22:55:03.854" v="961" actId="20577"/>
        <pc:sldMkLst>
          <pc:docMk/>
          <pc:sldMk cId="624405410" sldId="306"/>
        </pc:sldMkLst>
        <pc:spChg chg="mod">
          <ac:chgData name="Mark Ware" userId="79074874-acc3-4a36-ac27-0a846c2532c2" providerId="ADAL" clId="{E22E16AC-899F-4DC0-8017-6E045F542449}" dt="2021-03-16T22:55:03.854" v="961" actId="20577"/>
          <ac:spMkLst>
            <pc:docMk/>
            <pc:sldMk cId="624405410" sldId="306"/>
            <ac:spMk id="3" creationId="{F0FE60F0-AE22-45FE-85C9-A93B065D604C}"/>
          </ac:spMkLst>
        </pc:spChg>
      </pc:sldChg>
      <pc:sldChg chg="addSp delSp modSp mod">
        <pc:chgData name="Mark Ware" userId="79074874-acc3-4a36-ac27-0a846c2532c2" providerId="ADAL" clId="{E22E16AC-899F-4DC0-8017-6E045F542449}" dt="2021-03-17T09:03:05.096" v="1503" actId="20577"/>
        <pc:sldMkLst>
          <pc:docMk/>
          <pc:sldMk cId="1093089625" sldId="307"/>
        </pc:sldMkLst>
        <pc:spChg chg="add del mod">
          <ac:chgData name="Mark Ware" userId="79074874-acc3-4a36-ac27-0a846c2532c2" providerId="ADAL" clId="{E22E16AC-899F-4DC0-8017-6E045F542449}" dt="2021-03-17T08:45:07.303" v="1065"/>
          <ac:spMkLst>
            <pc:docMk/>
            <pc:sldMk cId="1093089625" sldId="307"/>
            <ac:spMk id="6" creationId="{D7A9FB4D-9C62-4C2E-972E-5A351B2A11B7}"/>
          </ac:spMkLst>
        </pc:spChg>
        <pc:graphicFrameChg chg="add del mod modGraphic">
          <ac:chgData name="Mark Ware" userId="79074874-acc3-4a36-ac27-0a846c2532c2" providerId="ADAL" clId="{E22E16AC-899F-4DC0-8017-6E045F542449}" dt="2021-03-17T09:03:05.096" v="1503" actId="20577"/>
          <ac:graphicFrameMkLst>
            <pc:docMk/>
            <pc:sldMk cId="1093089625" sldId="307"/>
            <ac:graphicFrameMk id="5" creationId="{F7AD6A7A-925C-4A55-A806-BB0E411BC262}"/>
          </ac:graphicFrameMkLst>
        </pc:graphicFrameChg>
        <pc:graphicFrameChg chg="add del mod modGraphic">
          <ac:chgData name="Mark Ware" userId="79074874-acc3-4a36-ac27-0a846c2532c2" providerId="ADAL" clId="{E22E16AC-899F-4DC0-8017-6E045F542449}" dt="2021-03-16T16:11:17.567" v="725" actId="478"/>
          <ac:graphicFrameMkLst>
            <pc:docMk/>
            <pc:sldMk cId="1093089625" sldId="307"/>
            <ac:graphicFrameMk id="6" creationId="{55AA06F1-17AA-4CD2-9A8E-33FF2380B215}"/>
          </ac:graphicFrameMkLst>
        </pc:graphicFrameChg>
        <pc:graphicFrameChg chg="add del mod">
          <ac:chgData name="Mark Ware" userId="79074874-acc3-4a36-ac27-0a846c2532c2" providerId="ADAL" clId="{E22E16AC-899F-4DC0-8017-6E045F542449}" dt="2021-03-17T08:54:57.138" v="1375" actId="478"/>
          <ac:graphicFrameMkLst>
            <pc:docMk/>
            <pc:sldMk cId="1093089625" sldId="307"/>
            <ac:graphicFrameMk id="7" creationId="{12EE2465-EC1E-4E49-BD6F-0AC3239629A7}"/>
          </ac:graphicFrameMkLst>
        </pc:graphicFrameChg>
        <pc:graphicFrameChg chg="add del mod">
          <ac:chgData name="Mark Ware" userId="79074874-acc3-4a36-ac27-0a846c2532c2" providerId="ADAL" clId="{E22E16AC-899F-4DC0-8017-6E045F542449}" dt="2021-03-16T16:14:56.769" v="832" actId="478"/>
          <ac:graphicFrameMkLst>
            <pc:docMk/>
            <pc:sldMk cId="1093089625" sldId="307"/>
            <ac:graphicFrameMk id="7" creationId="{99274656-21F6-4810-802C-6EF674FEB739}"/>
          </ac:graphicFrameMkLst>
        </pc:graphicFrameChg>
      </pc:sldChg>
      <pc:sldChg chg="modSp del">
        <pc:chgData name="Mark Ware" userId="79074874-acc3-4a36-ac27-0a846c2532c2" providerId="ADAL" clId="{E22E16AC-899F-4DC0-8017-6E045F542449}" dt="2021-03-16T15:40:24.612" v="76" actId="47"/>
        <pc:sldMkLst>
          <pc:docMk/>
          <pc:sldMk cId="2576486150" sldId="308"/>
        </pc:sldMkLst>
        <pc:graphicFrameChg chg="mod">
          <ac:chgData name="Mark Ware" userId="79074874-acc3-4a36-ac27-0a846c2532c2" providerId="ADAL" clId="{E22E16AC-899F-4DC0-8017-6E045F542449}" dt="2021-03-16T09:39:26.151" v="11" actId="12385"/>
          <ac:graphicFrameMkLst>
            <pc:docMk/>
            <pc:sldMk cId="2576486150" sldId="308"/>
            <ac:graphicFrameMk id="5" creationId="{63E096DB-44F0-4C04-AB50-46BA04E0E60F}"/>
          </ac:graphicFrameMkLst>
        </pc:graphicFrameChg>
      </pc:sldChg>
      <pc:sldChg chg="addSp delSp modSp add del mod">
        <pc:chgData name="Mark Ware" userId="79074874-acc3-4a36-ac27-0a846c2532c2" providerId="ADAL" clId="{E22E16AC-899F-4DC0-8017-6E045F542449}" dt="2021-03-17T08:52:53.113" v="1363" actId="20577"/>
        <pc:sldMkLst>
          <pc:docMk/>
          <pc:sldMk cId="0" sldId="406"/>
        </pc:sldMkLst>
        <pc:spChg chg="mod">
          <ac:chgData name="Mark Ware" userId="79074874-acc3-4a36-ac27-0a846c2532c2" providerId="ADAL" clId="{E22E16AC-899F-4DC0-8017-6E045F542449}" dt="2021-03-16T15:59:41.185" v="574" actId="108"/>
          <ac:spMkLst>
            <pc:docMk/>
            <pc:sldMk cId="0" sldId="406"/>
            <ac:spMk id="2" creationId="{00000000-0000-0000-0000-000000000000}"/>
          </ac:spMkLst>
        </pc:spChg>
        <pc:graphicFrameChg chg="add mod modGraphic">
          <ac:chgData name="Mark Ware" userId="79074874-acc3-4a36-ac27-0a846c2532c2" providerId="ADAL" clId="{E22E16AC-899F-4DC0-8017-6E045F542449}" dt="2021-03-17T08:52:53.113" v="1363" actId="20577"/>
          <ac:graphicFrameMkLst>
            <pc:docMk/>
            <pc:sldMk cId="0" sldId="406"/>
            <ac:graphicFrameMk id="5" creationId="{944F1163-E027-4B41-B501-2F37E6B747B5}"/>
          </ac:graphicFrameMkLst>
        </pc:graphicFrameChg>
        <pc:graphicFrameChg chg="del mod modGraphic">
          <ac:chgData name="Mark Ware" userId="79074874-acc3-4a36-ac27-0a846c2532c2" providerId="ADAL" clId="{E22E16AC-899F-4DC0-8017-6E045F542449}" dt="2021-03-17T08:37:50.824" v="1031" actId="478"/>
          <ac:graphicFrameMkLst>
            <pc:docMk/>
            <pc:sldMk cId="0" sldId="406"/>
            <ac:graphicFrameMk id="6" creationId="{00000000-0000-0000-0000-000000000000}"/>
          </ac:graphicFrameMkLst>
        </pc:graphicFrameChg>
        <pc:graphicFrameChg chg="add del mod">
          <ac:chgData name="Mark Ware" userId="79074874-acc3-4a36-ac27-0a846c2532c2" providerId="ADAL" clId="{E22E16AC-899F-4DC0-8017-6E045F542449}" dt="2021-03-17T08:44:56.887" v="1063" actId="478"/>
          <ac:graphicFrameMkLst>
            <pc:docMk/>
            <pc:sldMk cId="0" sldId="406"/>
            <ac:graphicFrameMk id="7" creationId="{523E2E63-BD94-4A27-A95B-1659E15E75E4}"/>
          </ac:graphicFrameMkLst>
        </pc:graphicFrameChg>
      </pc:sldChg>
      <pc:sldChg chg="addSp delSp modSp add mod">
        <pc:chgData name="Mark Ware" userId="79074874-acc3-4a36-ac27-0a846c2532c2" providerId="ADAL" clId="{E22E16AC-899F-4DC0-8017-6E045F542449}" dt="2021-03-17T09:26:38.807" v="1893" actId="20577"/>
        <pc:sldMkLst>
          <pc:docMk/>
          <pc:sldMk cId="0" sldId="407"/>
        </pc:sldMkLst>
        <pc:spChg chg="del">
          <ac:chgData name="Mark Ware" userId="79074874-acc3-4a36-ac27-0a846c2532c2" providerId="ADAL" clId="{E22E16AC-899F-4DC0-8017-6E045F542449}" dt="2021-03-16T15:40:02.544" v="73" actId="478"/>
          <ac:spMkLst>
            <pc:docMk/>
            <pc:sldMk cId="0" sldId="407"/>
            <ac:spMk id="2" creationId="{00000000-0000-0000-0000-000000000000}"/>
          </ac:spMkLst>
        </pc:spChg>
        <pc:spChg chg="del">
          <ac:chgData name="Mark Ware" userId="79074874-acc3-4a36-ac27-0a846c2532c2" providerId="ADAL" clId="{E22E16AC-899F-4DC0-8017-6E045F542449}" dt="2021-03-16T15:39:54.462" v="71" actId="478"/>
          <ac:spMkLst>
            <pc:docMk/>
            <pc:sldMk cId="0" sldId="407"/>
            <ac:spMk id="3" creationId="{00000000-0000-0000-0000-000000000000}"/>
          </ac:spMkLst>
        </pc:spChg>
        <pc:spChg chg="add del mod">
          <ac:chgData name="Mark Ware" userId="79074874-acc3-4a36-ac27-0a846c2532c2" providerId="ADAL" clId="{E22E16AC-899F-4DC0-8017-6E045F542449}" dt="2021-03-16T15:39:59.640" v="72" actId="478"/>
          <ac:spMkLst>
            <pc:docMk/>
            <pc:sldMk cId="0" sldId="407"/>
            <ac:spMk id="6" creationId="{FB7898E2-E186-421B-AC31-1BB569217D69}"/>
          </ac:spMkLst>
        </pc:spChg>
        <pc:spChg chg="add del mod">
          <ac:chgData name="Mark Ware" userId="79074874-acc3-4a36-ac27-0a846c2532c2" providerId="ADAL" clId="{E22E16AC-899F-4DC0-8017-6E045F542449}" dt="2021-03-16T15:40:04.603" v="74" actId="478"/>
          <ac:spMkLst>
            <pc:docMk/>
            <pc:sldMk cId="0" sldId="407"/>
            <ac:spMk id="19" creationId="{9AAEABE2-9165-4D42-A5F4-17DEB0145BF6}"/>
          </ac:spMkLst>
        </pc:spChg>
        <pc:spChg chg="add mod">
          <ac:chgData name="Mark Ware" userId="79074874-acc3-4a36-ac27-0a846c2532c2" providerId="ADAL" clId="{E22E16AC-899F-4DC0-8017-6E045F542449}" dt="2021-03-16T15:40:15.325" v="75"/>
          <ac:spMkLst>
            <pc:docMk/>
            <pc:sldMk cId="0" sldId="407"/>
            <ac:spMk id="26" creationId="{DF5C14B7-EEDB-47D2-9F9F-635DA7A5BC5C}"/>
          </ac:spMkLst>
        </pc:spChg>
        <pc:spChg chg="add mod">
          <ac:chgData name="Mark Ware" userId="79074874-acc3-4a36-ac27-0a846c2532c2" providerId="ADAL" clId="{E22E16AC-899F-4DC0-8017-6E045F542449}" dt="2021-03-16T15:40:15.325" v="75"/>
          <ac:spMkLst>
            <pc:docMk/>
            <pc:sldMk cId="0" sldId="407"/>
            <ac:spMk id="27" creationId="{3B111D56-2910-4949-B3EE-C16A9F970753}"/>
          </ac:spMkLst>
        </pc:spChg>
        <pc:graphicFrameChg chg="modGraphic">
          <ac:chgData name="Mark Ware" userId="79074874-acc3-4a36-ac27-0a846c2532c2" providerId="ADAL" clId="{E22E16AC-899F-4DC0-8017-6E045F542449}" dt="2021-03-17T09:26:38.807" v="1893" actId="20577"/>
          <ac:graphicFrameMkLst>
            <pc:docMk/>
            <pc:sldMk cId="0" sldId="407"/>
            <ac:graphicFrameMk id="7" creationId="{00000000-0000-0000-0000-000000000000}"/>
          </ac:graphicFrameMkLst>
        </pc:graphicFrameChg>
        <pc:graphicFrameChg chg="add del mod">
          <ac:chgData name="Mark Ware" userId="79074874-acc3-4a36-ac27-0a846c2532c2" providerId="ADAL" clId="{E22E16AC-899F-4DC0-8017-6E045F542449}" dt="2021-03-17T09:25:19.135" v="1875" actId="478"/>
          <ac:graphicFrameMkLst>
            <pc:docMk/>
            <pc:sldMk cId="0" sldId="407"/>
            <ac:graphicFrameMk id="22" creationId="{EA5475DC-96F2-4B82-B9CD-DAED2DBF35F3}"/>
          </ac:graphicFrameMkLst>
        </pc:graphicFrameChg>
        <pc:cxnChg chg="del">
          <ac:chgData name="Mark Ware" userId="79074874-acc3-4a36-ac27-0a846c2532c2" providerId="ADAL" clId="{E22E16AC-899F-4DC0-8017-6E045F542449}" dt="2021-03-17T09:22:55.356" v="1842" actId="478"/>
          <ac:cxnSpMkLst>
            <pc:docMk/>
            <pc:sldMk cId="0" sldId="407"/>
            <ac:cxnSpMk id="40" creationId="{00000000-0000-0000-0000-000000000000}"/>
          </ac:cxnSpMkLst>
        </pc:cxnChg>
      </pc:sldChg>
      <pc:sldChg chg="add del">
        <pc:chgData name="Mark Ware" userId="79074874-acc3-4a36-ac27-0a846c2532c2" providerId="ADAL" clId="{E22E16AC-899F-4DC0-8017-6E045F542449}" dt="2021-03-16T16:25:35.937" v="949" actId="47"/>
        <pc:sldMkLst>
          <pc:docMk/>
          <pc:sldMk cId="2985276371" sldId="4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593F1-921E-4461-A1EE-95D6AC5EF826}" type="datetimeFigureOut">
              <a:rPr lang="en-GB" smtClean="0"/>
              <a:t>17/3/21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BEF2A-AB9A-4E2D-AD4C-DA15B9C47A35}" type="slidenum">
              <a:rPr lang="en-GB" smtClean="0"/>
              <a:t>‹#›</a:t>
            </a:fld>
            <a:endParaRPr lang="en-GB"/>
          </a:p>
        </p:txBody>
      </p:sp>
    </p:spTree>
    <p:extLst>
      <p:ext uri="{BB962C8B-B14F-4D97-AF65-F5344CB8AC3E}">
        <p14:creationId xmlns:p14="http://schemas.microsoft.com/office/powerpoint/2010/main" val="354577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057275" y="863600"/>
            <a:ext cx="4632325" cy="3475038"/>
          </a:xfrm>
          <a:ln/>
        </p:spPr>
      </p:sp>
      <p:sp>
        <p:nvSpPr>
          <p:cNvPr id="22531" name="Notes Placeholder 2"/>
          <p:cNvSpPr>
            <a:spLocks noGrp="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75F99BF-7B5E-45E3-B5AD-A634E696A49B}" type="slidenum">
              <a:rPr lang="en-GB" smtClean="0"/>
              <a:pPr/>
              <a:t>16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75F99BF-7B5E-45E3-B5AD-A634E696A49B}" type="slidenum">
              <a:rPr lang="en-GB" smtClean="0"/>
              <a:pPr/>
              <a:t>24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75F99BF-7B5E-45E3-B5AD-A634E696A49B}" type="slidenum">
              <a:rPr lang="en-GB" smtClean="0"/>
              <a:pPr/>
              <a:t>26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BD9CC-E5F6-4422-AD12-4FF447BB29B5}" type="datetimeFigureOut">
              <a:rPr lang="en-GB" smtClean="0"/>
              <a:t>17/3/21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176156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BD9CC-E5F6-4422-AD12-4FF447BB29B5}" type="datetimeFigureOut">
              <a:rPr lang="en-GB" smtClean="0"/>
              <a:t>17/3/21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261349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BD9CC-E5F6-4422-AD12-4FF447BB29B5}" type="datetimeFigureOut">
              <a:rPr lang="en-GB" smtClean="0"/>
              <a:t>17/3/21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61912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8BD9CC-E5F6-4422-AD12-4FF447BB29B5}" type="datetimeFigureOut">
              <a:rPr lang="en-GB" smtClean="0"/>
              <a:t>17/3/21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413483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D9CC-E5F6-4422-AD12-4FF447BB29B5}" type="datetimeFigureOut">
              <a:rPr lang="en-GB" smtClean="0"/>
              <a:t>17/3/21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233746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BD9CC-E5F6-4422-AD12-4FF447BB29B5}" type="datetimeFigureOut">
              <a:rPr lang="en-GB" smtClean="0"/>
              <a:t>17/3/21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229537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BD9CC-E5F6-4422-AD12-4FF447BB29B5}" type="datetimeFigureOut">
              <a:rPr lang="en-GB" smtClean="0"/>
              <a:t>17/3/21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336570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BD9CC-E5F6-4422-AD12-4FF447BB29B5}" type="datetimeFigureOut">
              <a:rPr lang="en-GB" smtClean="0"/>
              <a:t>17/3/21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17164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BD9CC-E5F6-4422-AD12-4FF447BB29B5}" type="datetimeFigureOut">
              <a:rPr lang="en-GB" smtClean="0"/>
              <a:t>17/3/21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136151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BD9CC-E5F6-4422-AD12-4FF447BB29B5}" type="datetimeFigureOut">
              <a:rPr lang="en-GB" smtClean="0"/>
              <a:t>17/3/21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29800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BD9CC-E5F6-4422-AD12-4FF447BB29B5}" type="datetimeFigureOut">
              <a:rPr lang="en-GB" smtClean="0"/>
              <a:t>17/3/21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21FD5D-C4E1-4B9B-804D-6EDB6E7A853F}" type="slidenum">
              <a:rPr lang="en-GB" smtClean="0"/>
              <a:t>‹#›</a:t>
            </a:fld>
            <a:endParaRPr lang="en-GB"/>
          </a:p>
        </p:txBody>
      </p:sp>
    </p:spTree>
    <p:extLst>
      <p:ext uri="{BB962C8B-B14F-4D97-AF65-F5344CB8AC3E}">
        <p14:creationId xmlns:p14="http://schemas.microsoft.com/office/powerpoint/2010/main" val="343386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BD9CC-E5F6-4422-AD12-4FF447BB29B5}" type="datetimeFigureOut">
              <a:rPr lang="en-GB" smtClean="0"/>
              <a:t>17/3/21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1FD5D-C4E1-4B9B-804D-6EDB6E7A853F}" type="slidenum">
              <a:rPr lang="en-GB" smtClean="0"/>
              <a:t>‹#›</a:t>
            </a:fld>
            <a:endParaRPr lang="en-GB"/>
          </a:p>
        </p:txBody>
      </p:sp>
      <p:sp>
        <p:nvSpPr>
          <p:cNvPr id="7" name="TextBox 6">
            <a:extLst>
              <a:ext uri="{FF2B5EF4-FFF2-40B4-BE49-F238E27FC236}">
                <a16:creationId xmlns:a16="http://schemas.microsoft.com/office/drawing/2014/main" id="{B0CB7F10-3303-47E3-B6E1-3E81B2E53BF7}"/>
              </a:ext>
            </a:extLst>
          </p:cNvPr>
          <p:cNvSpPr txBox="1"/>
          <p:nvPr userDrawn="1">
            <p:extLst>
              <p:ext uri="{1162E1C5-73C7-4A58-AE30-91384D911F3F}">
                <p184:classification xmlns:p184="http://schemas.microsoft.com/office/powerpoint/2018/4/main" val="hdr"/>
              </p:ext>
            </p:extLst>
          </p:nvPr>
        </p:nvSpPr>
        <p:spPr>
          <a:xfrm>
            <a:off x="8160544" y="0"/>
            <a:ext cx="866775" cy="115416"/>
          </a:xfrm>
          <a:prstGeom prst="rect">
            <a:avLst/>
          </a:prstGeom>
        </p:spPr>
        <p:txBody>
          <a:bodyPr horzOverflow="overflow" lIns="0" tIns="0" rIns="0" bIns="0">
            <a:spAutoFit/>
          </a:bodyPr>
          <a:lstStyle/>
          <a:p>
            <a:pPr algn="r"/>
            <a:r>
              <a:rPr lang="en-GB" sz="750">
                <a:solidFill>
                  <a:srgbClr val="000000"/>
                </a:solidFill>
                <a:latin typeface="Calibri" panose="020F0502020204030204" pitchFamily="34" charset="0"/>
                <a:cs typeface="Calibri" panose="020F0502020204030204" pitchFamily="34" charset="0"/>
              </a:rPr>
              <a:t>PUBLIC / CYHOEDDUS</a:t>
            </a:r>
          </a:p>
        </p:txBody>
      </p:sp>
    </p:spTree>
    <p:extLst>
      <p:ext uri="{BB962C8B-B14F-4D97-AF65-F5344CB8AC3E}">
        <p14:creationId xmlns:p14="http://schemas.microsoft.com/office/powerpoint/2010/main" val="4200419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30426"/>
            <a:ext cx="7772400" cy="1470025"/>
          </a:xfrm>
          <a:solidFill>
            <a:schemeClr val="tx2">
              <a:lumMod val="60000"/>
              <a:lumOff val="40000"/>
            </a:schemeClr>
          </a:solidFill>
        </p:spPr>
        <p:txBody>
          <a:bodyPr rtlCol="0">
            <a:normAutofit fontScale="90000"/>
          </a:bodyPr>
          <a:lstStyle/>
          <a:p>
            <a:pPr eaLnBrk="1" fontAlgn="auto" hangingPunct="1">
              <a:spcAft>
                <a:spcPts val="0"/>
              </a:spcAft>
              <a:defRPr/>
            </a:pPr>
            <a:r>
              <a:rPr lang="en-GB" sz="4000" b="1" dirty="0">
                <a:solidFill>
                  <a:schemeClr val="bg1"/>
                </a:solidFill>
                <a:latin typeface="+mn-lt"/>
              </a:rPr>
              <a:t>Project Management &amp; </a:t>
            </a:r>
            <a:br>
              <a:rPr lang="en-GB" sz="4000" b="1" dirty="0">
                <a:solidFill>
                  <a:schemeClr val="bg1"/>
                </a:solidFill>
                <a:latin typeface="+mn-lt"/>
              </a:rPr>
            </a:br>
            <a:r>
              <a:rPr lang="en-GB" sz="4000" b="1" dirty="0">
                <a:solidFill>
                  <a:schemeClr val="bg1"/>
                </a:solidFill>
                <a:latin typeface="+mn-lt"/>
              </a:rPr>
              <a:t>Research Methodology</a:t>
            </a:r>
            <a:br>
              <a:rPr lang="en-GB" sz="4000" b="1" dirty="0">
                <a:solidFill>
                  <a:schemeClr val="bg1"/>
                </a:solidFill>
                <a:latin typeface="+mn-lt"/>
              </a:rPr>
            </a:br>
            <a:r>
              <a:rPr lang="en-GB" sz="3200" b="1" dirty="0">
                <a:solidFill>
                  <a:schemeClr val="bg1"/>
                </a:solidFill>
                <a:latin typeface="+mn-lt"/>
              </a:rPr>
              <a:t>(IS4S706)</a:t>
            </a:r>
            <a:endParaRPr lang="en-GB" sz="4200" b="1" dirty="0">
              <a:latin typeface="+mn-lt"/>
            </a:endParaRPr>
          </a:p>
        </p:txBody>
      </p:sp>
      <p:sp>
        <p:nvSpPr>
          <p:cNvPr id="3075" name="Rectangle 5"/>
          <p:cNvSpPr>
            <a:spLocks noGrp="1" noChangeArrowheads="1"/>
          </p:cNvSpPr>
          <p:nvPr>
            <p:ph type="subTitle" idx="1"/>
          </p:nvPr>
        </p:nvSpPr>
        <p:spPr/>
        <p:txBody>
          <a:bodyPr rtlCol="0">
            <a:normAutofit/>
          </a:bodyPr>
          <a:lstStyle/>
          <a:p>
            <a:pPr eaLnBrk="1" fontAlgn="auto" hangingPunct="1">
              <a:lnSpc>
                <a:spcPct val="90000"/>
              </a:lnSpc>
              <a:spcAft>
                <a:spcPts val="0"/>
              </a:spcAft>
              <a:buFont typeface="Arial" pitchFamily="34" charset="0"/>
              <a:buNone/>
              <a:defRPr/>
            </a:pPr>
            <a:r>
              <a:rPr lang="en-GB" sz="3600" b="1" dirty="0">
                <a:solidFill>
                  <a:schemeClr val="tx1"/>
                </a:solidFill>
              </a:rPr>
              <a:t>Risk Management</a:t>
            </a:r>
          </a:p>
        </p:txBody>
      </p:sp>
      <p:sp>
        <p:nvSpPr>
          <p:cNvPr id="5" name="Slide Number Placeholder 4"/>
          <p:cNvSpPr>
            <a:spLocks noGrp="1"/>
          </p:cNvSpPr>
          <p:nvPr>
            <p:ph type="sldNum" sz="quarter" idx="12"/>
          </p:nvPr>
        </p:nvSpPr>
        <p:spPr/>
        <p:txBody>
          <a:bodyPr/>
          <a:lstStyle/>
          <a:p>
            <a:pPr>
              <a:defRPr/>
            </a:pPr>
            <a:fld id="{7C26EA46-D08B-4377-BE2E-9EF97A7201D1}" type="slidenum">
              <a:rPr lang="en-GB" smtClean="0"/>
              <a:pPr>
                <a:defRPr/>
              </a:pPr>
              <a:t>1</a:t>
            </a:fld>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sz="3600" b="1" dirty="0">
                <a:solidFill>
                  <a:schemeClr val="bg1"/>
                </a:solidFill>
                <a:latin typeface="+mn-lt"/>
              </a:rPr>
              <a:t>Drone Survey Project- risks</a:t>
            </a:r>
          </a:p>
        </p:txBody>
      </p:sp>
      <p:sp>
        <p:nvSpPr>
          <p:cNvPr id="4" name="Slide Number Placeholder 3"/>
          <p:cNvSpPr>
            <a:spLocks noGrp="1"/>
          </p:cNvSpPr>
          <p:nvPr>
            <p:ph type="sldNum" sz="quarter" idx="12"/>
          </p:nvPr>
        </p:nvSpPr>
        <p:spPr/>
        <p:txBody>
          <a:bodyPr/>
          <a:lstStyle/>
          <a:p>
            <a:fld id="{F94A79E1-10BC-4DB6-B711-E22C8BDCEC5D}" type="slidenum">
              <a:rPr lang="en-GB" smtClean="0"/>
              <a:pPr/>
              <a:t>10</a:t>
            </a:fld>
            <a:endParaRPr lang="en-GB"/>
          </a:p>
        </p:txBody>
      </p:sp>
      <p:graphicFrame>
        <p:nvGraphicFramePr>
          <p:cNvPr id="5" name="Table 7">
            <a:extLst>
              <a:ext uri="{FF2B5EF4-FFF2-40B4-BE49-F238E27FC236}">
                <a16:creationId xmlns:a16="http://schemas.microsoft.com/office/drawing/2014/main" id="{944F1163-E027-4B41-B501-2F37E6B747B5}"/>
              </a:ext>
            </a:extLst>
          </p:cNvPr>
          <p:cNvGraphicFramePr>
            <a:graphicFrameLocks noGrp="1"/>
          </p:cNvGraphicFramePr>
          <p:nvPr>
            <p:extLst>
              <p:ext uri="{D42A27DB-BD31-4B8C-83A1-F6EECF244321}">
                <p14:modId xmlns:p14="http://schemas.microsoft.com/office/powerpoint/2010/main" val="4246944179"/>
              </p:ext>
            </p:extLst>
          </p:nvPr>
        </p:nvGraphicFramePr>
        <p:xfrm>
          <a:off x="222029" y="1787931"/>
          <a:ext cx="8699942" cy="4822788"/>
        </p:xfrm>
        <a:graphic>
          <a:graphicData uri="http://schemas.openxmlformats.org/drawingml/2006/table">
            <a:tbl>
              <a:tblPr firstRow="1" bandRow="1">
                <a:tableStyleId>{8EC20E35-A176-4012-BC5E-935CFFF8708E}</a:tableStyleId>
              </a:tblPr>
              <a:tblGrid>
                <a:gridCol w="8699942">
                  <a:extLst>
                    <a:ext uri="{9D8B030D-6E8A-4147-A177-3AD203B41FA5}">
                      <a16:colId xmlns:a16="http://schemas.microsoft.com/office/drawing/2014/main" val="2228331903"/>
                    </a:ext>
                  </a:extLst>
                </a:gridCol>
              </a:tblGrid>
              <a:tr h="470190">
                <a:tc>
                  <a:txBody>
                    <a:bodyPr/>
                    <a:lstStyle/>
                    <a:p>
                      <a:r>
                        <a:rPr lang="en-GB" sz="2400" dirty="0"/>
                        <a:t>Risk</a:t>
                      </a:r>
                    </a:p>
                  </a:txBody>
                  <a:tcPr/>
                </a:tc>
                <a:extLst>
                  <a:ext uri="{0D108BD9-81ED-4DB2-BD59-A6C34878D82A}">
                    <a16:rowId xmlns:a16="http://schemas.microsoft.com/office/drawing/2014/main" val="1780918097"/>
                  </a:ext>
                </a:extLst>
              </a:tr>
              <a:tr h="414873">
                <a:tc>
                  <a:txBody>
                    <a:bodyPr/>
                    <a:lstStyle/>
                    <a:p>
                      <a:r>
                        <a:rPr lang="en-GB" sz="2000" dirty="0"/>
                        <a:t>1. Interest rates can go up, mortgage repayments can increase</a:t>
                      </a:r>
                    </a:p>
                  </a:txBody>
                  <a:tcPr/>
                </a:tc>
                <a:extLst>
                  <a:ext uri="{0D108BD9-81ED-4DB2-BD59-A6C34878D82A}">
                    <a16:rowId xmlns:a16="http://schemas.microsoft.com/office/drawing/2014/main" val="3530498710"/>
                  </a:ext>
                </a:extLst>
              </a:tr>
              <a:tr h="414873">
                <a:tc>
                  <a:txBody>
                    <a:bodyPr/>
                    <a:lstStyle/>
                    <a:p>
                      <a:r>
                        <a:rPr lang="en-GB" sz="2000" dirty="0"/>
                        <a:t>2. Builder friends are not available</a:t>
                      </a:r>
                    </a:p>
                  </a:txBody>
                  <a:tcPr/>
                </a:tc>
                <a:extLst>
                  <a:ext uri="{0D108BD9-81ED-4DB2-BD59-A6C34878D82A}">
                    <a16:rowId xmlns:a16="http://schemas.microsoft.com/office/drawing/2014/main" val="827456977"/>
                  </a:ext>
                </a:extLst>
              </a:tr>
              <a:tr h="414873">
                <a:tc>
                  <a:txBody>
                    <a:bodyPr/>
                    <a:lstStyle/>
                    <a:p>
                      <a:r>
                        <a:rPr lang="en-GB" sz="2000" dirty="0"/>
                        <a:t>3. Planning permission is turned down </a:t>
                      </a:r>
                    </a:p>
                  </a:txBody>
                  <a:tcPr/>
                </a:tc>
                <a:extLst>
                  <a:ext uri="{0D108BD9-81ED-4DB2-BD59-A6C34878D82A}">
                    <a16:rowId xmlns:a16="http://schemas.microsoft.com/office/drawing/2014/main" val="1575002717"/>
                  </a:ext>
                </a:extLst>
              </a:tr>
              <a:tr h="414873">
                <a:tc>
                  <a:txBody>
                    <a:bodyPr/>
                    <a:lstStyle/>
                    <a:p>
                      <a:r>
                        <a:rPr lang="en-GB" sz="2000" dirty="0"/>
                        <a:t>4. Bobby can’t do the work – its not as straightforward as he thought</a:t>
                      </a:r>
                    </a:p>
                  </a:txBody>
                  <a:tcPr/>
                </a:tc>
                <a:extLst>
                  <a:ext uri="{0D108BD9-81ED-4DB2-BD59-A6C34878D82A}">
                    <a16:rowId xmlns:a16="http://schemas.microsoft.com/office/drawing/2014/main" val="120393565"/>
                  </a:ext>
                </a:extLst>
              </a:tr>
              <a:tr h="414873">
                <a:tc>
                  <a:txBody>
                    <a:bodyPr/>
                    <a:lstStyle/>
                    <a:p>
                      <a:r>
                        <a:rPr lang="en-GB" sz="2000" dirty="0"/>
                        <a:t>5. Work takes longer than 6-months – its winter after all</a:t>
                      </a:r>
                    </a:p>
                  </a:txBody>
                  <a:tcPr/>
                </a:tc>
                <a:extLst>
                  <a:ext uri="{0D108BD9-81ED-4DB2-BD59-A6C34878D82A}">
                    <a16:rowId xmlns:a16="http://schemas.microsoft.com/office/drawing/2014/main" val="2133038505"/>
                  </a:ext>
                </a:extLst>
              </a:tr>
              <a:tr h="414873">
                <a:tc>
                  <a:txBody>
                    <a:bodyPr/>
                    <a:lstStyle/>
                    <a:p>
                      <a:r>
                        <a:rPr lang="en-GB" sz="2000" dirty="0"/>
                        <a:t>6. Bobby gets ill</a:t>
                      </a:r>
                    </a:p>
                  </a:txBody>
                  <a:tcPr/>
                </a:tc>
                <a:extLst>
                  <a:ext uri="{0D108BD9-81ED-4DB2-BD59-A6C34878D82A}">
                    <a16:rowId xmlns:a16="http://schemas.microsoft.com/office/drawing/2014/main" val="58234399"/>
                  </a:ext>
                </a:extLst>
              </a:tr>
              <a:tr h="746772">
                <a:tc>
                  <a:txBody>
                    <a:bodyPr/>
                    <a:lstStyle/>
                    <a:p>
                      <a:r>
                        <a:rPr lang="en-GB" sz="2000" dirty="0"/>
                        <a:t>7. Slump in the market for 1-bedroom flats so cannot sell (or not as much profit, maybe even a loss)</a:t>
                      </a:r>
                    </a:p>
                  </a:txBody>
                  <a:tcPr/>
                </a:tc>
                <a:extLst>
                  <a:ext uri="{0D108BD9-81ED-4DB2-BD59-A6C34878D82A}">
                    <a16:rowId xmlns:a16="http://schemas.microsoft.com/office/drawing/2014/main" val="2199142912"/>
                  </a:ext>
                </a:extLst>
              </a:tr>
              <a:tr h="558294">
                <a:tc>
                  <a:txBody>
                    <a:bodyPr/>
                    <a:lstStyle/>
                    <a:p>
                      <a:r>
                        <a:rPr lang="en-GB" sz="2000" dirty="0"/>
                        <a:t>8. Expected work costs more than planned (unexpected costs)</a:t>
                      </a:r>
                    </a:p>
                  </a:txBody>
                  <a:tcPr/>
                </a:tc>
                <a:extLst>
                  <a:ext uri="{0D108BD9-81ED-4DB2-BD59-A6C34878D82A}">
                    <a16:rowId xmlns:a16="http://schemas.microsoft.com/office/drawing/2014/main" val="747331959"/>
                  </a:ext>
                </a:extLst>
              </a:tr>
              <a:tr h="558294">
                <a:tc>
                  <a:txBody>
                    <a:bodyPr/>
                    <a:lstStyle/>
                    <a:p>
                      <a:r>
                        <a:rPr lang="en-GB" sz="2000" dirty="0"/>
                        <a:t>9. Extra work increases costs(Gold Plating)</a:t>
                      </a:r>
                    </a:p>
                  </a:txBody>
                  <a:tcPr/>
                </a:tc>
                <a:extLst>
                  <a:ext uri="{0D108BD9-81ED-4DB2-BD59-A6C34878D82A}">
                    <a16:rowId xmlns:a16="http://schemas.microsoft.com/office/drawing/2014/main" val="185700719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Assessing the risk</a:t>
            </a:r>
          </a:p>
        </p:txBody>
      </p:sp>
      <p:sp>
        <p:nvSpPr>
          <p:cNvPr id="3" name="Content Placeholder 2"/>
          <p:cNvSpPr>
            <a:spLocks noGrp="1"/>
          </p:cNvSpPr>
          <p:nvPr>
            <p:ph idx="1"/>
          </p:nvPr>
        </p:nvSpPr>
        <p:spPr/>
        <p:txBody>
          <a:bodyPr>
            <a:normAutofit fontScale="92500"/>
          </a:bodyPr>
          <a:lstStyle/>
          <a:p>
            <a:r>
              <a:rPr lang="en-GB" dirty="0"/>
              <a:t>It might not be possible to take action for all possible risks identified</a:t>
            </a:r>
          </a:p>
          <a:p>
            <a:r>
              <a:rPr lang="en-GB" dirty="0"/>
              <a:t>Therefore need to prioritise</a:t>
            </a:r>
          </a:p>
          <a:p>
            <a:r>
              <a:rPr lang="en-GB" dirty="0"/>
              <a:t>But first, we need to evaluate the risk</a:t>
            </a:r>
          </a:p>
          <a:p>
            <a:r>
              <a:rPr lang="en-GB" dirty="0"/>
              <a:t>Risk evaluation based on</a:t>
            </a:r>
          </a:p>
          <a:p>
            <a:pPr lvl="1"/>
            <a:r>
              <a:rPr lang="en-GB" dirty="0"/>
              <a:t>The </a:t>
            </a:r>
            <a:r>
              <a:rPr lang="en-GB" b="1" dirty="0"/>
              <a:t>probability</a:t>
            </a:r>
            <a:r>
              <a:rPr lang="en-GB" dirty="0"/>
              <a:t> that an event that leads to harm will occur</a:t>
            </a:r>
          </a:p>
          <a:p>
            <a:pPr lvl="2"/>
            <a:r>
              <a:rPr lang="en-GB" dirty="0"/>
              <a:t>e.g. 10% chance, very likely, not much chance</a:t>
            </a:r>
          </a:p>
          <a:p>
            <a:pPr lvl="1"/>
            <a:r>
              <a:rPr lang="en-GB" dirty="0"/>
              <a:t>The adverse </a:t>
            </a:r>
            <a:r>
              <a:rPr lang="en-GB" b="1" dirty="0"/>
              <a:t>impact</a:t>
            </a:r>
            <a:r>
              <a:rPr lang="en-GB" dirty="0"/>
              <a:t> the event will have, should it occur</a:t>
            </a:r>
          </a:p>
          <a:p>
            <a:pPr lvl="2"/>
            <a:r>
              <a:rPr lang="en-GB" dirty="0"/>
              <a:t>e.g. an extra 10 days on the project, 25% increase in project costs, scope of project will have to change</a:t>
            </a:r>
          </a:p>
          <a:p>
            <a:pPr lvl="1"/>
            <a:r>
              <a:rPr lang="en-GB" dirty="0"/>
              <a:t>Probability and Impact combine to give </a:t>
            </a:r>
            <a:r>
              <a:rPr lang="en-GB" b="1" dirty="0"/>
              <a:t>Risk Exposure</a:t>
            </a:r>
          </a:p>
          <a:p>
            <a:endParaRPr lang="en-GB" b="1" dirty="0"/>
          </a:p>
        </p:txBody>
      </p:sp>
      <p:sp>
        <p:nvSpPr>
          <p:cNvPr id="4" name="Slide Number Placeholder 3"/>
          <p:cNvSpPr>
            <a:spLocks noGrp="1"/>
          </p:cNvSpPr>
          <p:nvPr>
            <p:ph type="sldNum" sz="quarter" idx="12"/>
          </p:nvPr>
        </p:nvSpPr>
        <p:spPr/>
        <p:txBody>
          <a:bodyPr/>
          <a:lstStyle/>
          <a:p>
            <a:fld id="{F94A79E1-10BC-4DB6-B711-E22C8BDCEC5D}"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8360-7642-4D0D-89A9-F828AD58CF40}"/>
              </a:ext>
            </a:extLst>
          </p:cNvPr>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Measuring Risk Exposure</a:t>
            </a:r>
          </a:p>
        </p:txBody>
      </p:sp>
      <p:sp>
        <p:nvSpPr>
          <p:cNvPr id="3" name="Content Placeholder 2">
            <a:extLst>
              <a:ext uri="{FF2B5EF4-FFF2-40B4-BE49-F238E27FC236}">
                <a16:creationId xmlns:a16="http://schemas.microsoft.com/office/drawing/2014/main" id="{F0FE60F0-AE22-45FE-85C9-A93B065D604C}"/>
              </a:ext>
            </a:extLst>
          </p:cNvPr>
          <p:cNvSpPr>
            <a:spLocks noGrp="1"/>
          </p:cNvSpPr>
          <p:nvPr>
            <p:ph idx="1"/>
          </p:nvPr>
        </p:nvSpPr>
        <p:spPr/>
        <p:txBody>
          <a:bodyPr/>
          <a:lstStyle/>
          <a:p>
            <a:r>
              <a:rPr lang="en-GB" dirty="0"/>
              <a:t>2 general approaches</a:t>
            </a:r>
          </a:p>
          <a:p>
            <a:pPr lvl="1"/>
            <a:r>
              <a:rPr lang="en-GB" dirty="0"/>
              <a:t>Quantitative</a:t>
            </a:r>
          </a:p>
          <a:p>
            <a:pPr lvl="2"/>
            <a:r>
              <a:rPr lang="en-GB" dirty="0"/>
              <a:t>Probability value (e.g. 0.4)</a:t>
            </a:r>
          </a:p>
          <a:p>
            <a:pPr lvl="2"/>
            <a:r>
              <a:rPr lang="en-GB" dirty="0"/>
              <a:t>Monetary value (e.g. £50,000)</a:t>
            </a:r>
          </a:p>
          <a:p>
            <a:pPr lvl="1"/>
            <a:r>
              <a:rPr lang="en-GB" dirty="0"/>
              <a:t>Qualitative</a:t>
            </a:r>
          </a:p>
          <a:p>
            <a:pPr lvl="2"/>
            <a:r>
              <a:rPr lang="en-GB" dirty="0"/>
              <a:t>Qualitative descriptions (e.g. “Very low”, “Medium”</a:t>
            </a:r>
          </a:p>
        </p:txBody>
      </p:sp>
      <p:sp>
        <p:nvSpPr>
          <p:cNvPr id="4" name="Slide Number Placeholder 3">
            <a:extLst>
              <a:ext uri="{FF2B5EF4-FFF2-40B4-BE49-F238E27FC236}">
                <a16:creationId xmlns:a16="http://schemas.microsoft.com/office/drawing/2014/main" id="{365B4834-B589-4DEC-98F2-2A9ABB695895}"/>
              </a:ext>
            </a:extLst>
          </p:cNvPr>
          <p:cNvSpPr>
            <a:spLocks noGrp="1"/>
          </p:cNvSpPr>
          <p:nvPr>
            <p:ph type="sldNum" sz="quarter" idx="12"/>
          </p:nvPr>
        </p:nvSpPr>
        <p:spPr/>
        <p:txBody>
          <a:bodyPr/>
          <a:lstStyle/>
          <a:p>
            <a:fld id="{F94A79E1-10BC-4DB6-B711-E22C8BDCEC5D}" type="slidenum">
              <a:rPr lang="en-GB" smtClean="0"/>
              <a:pPr/>
              <a:t>12</a:t>
            </a:fld>
            <a:endParaRPr lang="en-GB"/>
          </a:p>
        </p:txBody>
      </p:sp>
    </p:spTree>
    <p:extLst>
      <p:ext uri="{BB962C8B-B14F-4D97-AF65-F5344CB8AC3E}">
        <p14:creationId xmlns:p14="http://schemas.microsoft.com/office/powerpoint/2010/main" val="62440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Measuring risk exposure</a:t>
            </a:r>
          </a:p>
        </p:txBody>
      </p:sp>
      <p:sp>
        <p:nvSpPr>
          <p:cNvPr id="3" name="Content Placeholder 2"/>
          <p:cNvSpPr>
            <a:spLocks noGrp="1"/>
          </p:cNvSpPr>
          <p:nvPr>
            <p:ph idx="1"/>
          </p:nvPr>
        </p:nvSpPr>
        <p:spPr/>
        <p:txBody>
          <a:bodyPr>
            <a:normAutofit/>
          </a:bodyPr>
          <a:lstStyle/>
          <a:p>
            <a:r>
              <a:rPr lang="en-GB" dirty="0"/>
              <a:t>Quantitative</a:t>
            </a:r>
          </a:p>
          <a:p>
            <a:pPr lvl="1"/>
            <a:r>
              <a:rPr lang="en-GB" dirty="0"/>
              <a:t>Probability and impact can be multiplied to create a risk exposure</a:t>
            </a:r>
          </a:p>
          <a:p>
            <a:pPr lvl="2"/>
            <a:r>
              <a:rPr lang="en-GB" b="1" dirty="0"/>
              <a:t>risk exposure = impact x probability</a:t>
            </a:r>
            <a:endParaRPr lang="en-GB" b="1" baseline="30000" dirty="0"/>
          </a:p>
          <a:p>
            <a:pPr lvl="1"/>
            <a:r>
              <a:rPr lang="en-GB" dirty="0"/>
              <a:t>Example</a:t>
            </a:r>
          </a:p>
          <a:p>
            <a:pPr lvl="2"/>
            <a:r>
              <a:rPr lang="en-GB" dirty="0"/>
              <a:t>if there is a 0.1 probability of hardware component failing and the impact of such a failure is £25,000 then</a:t>
            </a:r>
          </a:p>
          <a:p>
            <a:pPr marL="1371600" lvl="3" indent="0">
              <a:buNone/>
            </a:pPr>
            <a:endParaRPr lang="en-GB" b="1" dirty="0"/>
          </a:p>
          <a:p>
            <a:pPr marL="1371600" lvl="3" indent="0">
              <a:buNone/>
            </a:pPr>
            <a:r>
              <a:rPr lang="en-GB" b="1" dirty="0"/>
              <a:t>risk exposure = £25,000 x 0.1 = £2,500</a:t>
            </a:r>
          </a:p>
        </p:txBody>
      </p:sp>
      <p:sp>
        <p:nvSpPr>
          <p:cNvPr id="4" name="Slide Number Placeholder 3"/>
          <p:cNvSpPr>
            <a:spLocks noGrp="1"/>
          </p:cNvSpPr>
          <p:nvPr>
            <p:ph type="sldNum" sz="quarter" idx="12"/>
          </p:nvPr>
        </p:nvSpPr>
        <p:spPr/>
        <p:txBody>
          <a:bodyPr/>
          <a:lstStyle/>
          <a:p>
            <a:fld id="{F94A79E1-10BC-4DB6-B711-E22C8BDCEC5D}"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Measuring risk exposure</a:t>
            </a:r>
          </a:p>
        </p:txBody>
      </p:sp>
      <p:sp>
        <p:nvSpPr>
          <p:cNvPr id="3" name="Content Placeholder 2"/>
          <p:cNvSpPr>
            <a:spLocks noGrp="1"/>
          </p:cNvSpPr>
          <p:nvPr>
            <p:ph idx="1"/>
          </p:nvPr>
        </p:nvSpPr>
        <p:spPr/>
        <p:txBody>
          <a:bodyPr>
            <a:normAutofit/>
          </a:bodyPr>
          <a:lstStyle/>
          <a:p>
            <a:r>
              <a:rPr lang="en-GB" dirty="0"/>
              <a:t>Quantitative ordered list</a:t>
            </a:r>
          </a:p>
        </p:txBody>
      </p:sp>
      <p:sp>
        <p:nvSpPr>
          <p:cNvPr id="4" name="Slide Number Placeholder 3"/>
          <p:cNvSpPr>
            <a:spLocks noGrp="1"/>
          </p:cNvSpPr>
          <p:nvPr>
            <p:ph type="sldNum" sz="quarter" idx="12"/>
          </p:nvPr>
        </p:nvSpPr>
        <p:spPr/>
        <p:txBody>
          <a:bodyPr/>
          <a:lstStyle/>
          <a:p>
            <a:fld id="{F94A79E1-10BC-4DB6-B711-E22C8BDCEC5D}" type="slidenum">
              <a:rPr lang="en-GB" smtClean="0"/>
              <a:pPr/>
              <a:t>14</a:t>
            </a:fld>
            <a:endParaRPr lang="en-GB"/>
          </a:p>
        </p:txBody>
      </p:sp>
      <p:graphicFrame>
        <p:nvGraphicFramePr>
          <p:cNvPr id="5" name="Table 5">
            <a:extLst>
              <a:ext uri="{FF2B5EF4-FFF2-40B4-BE49-F238E27FC236}">
                <a16:creationId xmlns:a16="http://schemas.microsoft.com/office/drawing/2014/main" id="{F7AD6A7A-925C-4A55-A806-BB0E411BC262}"/>
              </a:ext>
            </a:extLst>
          </p:cNvPr>
          <p:cNvGraphicFramePr>
            <a:graphicFrameLocks noGrp="1"/>
          </p:cNvGraphicFramePr>
          <p:nvPr>
            <p:extLst>
              <p:ext uri="{D42A27DB-BD31-4B8C-83A1-F6EECF244321}">
                <p14:modId xmlns:p14="http://schemas.microsoft.com/office/powerpoint/2010/main" val="2440121678"/>
              </p:ext>
            </p:extLst>
          </p:nvPr>
        </p:nvGraphicFramePr>
        <p:xfrm>
          <a:off x="309909" y="2348628"/>
          <a:ext cx="8736881" cy="4147875"/>
        </p:xfrm>
        <a:graphic>
          <a:graphicData uri="http://schemas.openxmlformats.org/drawingml/2006/table">
            <a:tbl>
              <a:tblPr firstRow="1" bandRow="1">
                <a:tableStyleId>{8EC20E35-A176-4012-BC5E-935CFFF8708E}</a:tableStyleId>
              </a:tblPr>
              <a:tblGrid>
                <a:gridCol w="849630">
                  <a:extLst>
                    <a:ext uri="{9D8B030D-6E8A-4147-A177-3AD203B41FA5}">
                      <a16:colId xmlns:a16="http://schemas.microsoft.com/office/drawing/2014/main" val="1740704779"/>
                    </a:ext>
                  </a:extLst>
                </a:gridCol>
                <a:gridCol w="4162274">
                  <a:extLst>
                    <a:ext uri="{9D8B030D-6E8A-4147-A177-3AD203B41FA5}">
                      <a16:colId xmlns:a16="http://schemas.microsoft.com/office/drawing/2014/main" val="3110086089"/>
                    </a:ext>
                  </a:extLst>
                </a:gridCol>
                <a:gridCol w="1226347">
                  <a:extLst>
                    <a:ext uri="{9D8B030D-6E8A-4147-A177-3AD203B41FA5}">
                      <a16:colId xmlns:a16="http://schemas.microsoft.com/office/drawing/2014/main" val="303760354"/>
                    </a:ext>
                  </a:extLst>
                </a:gridCol>
                <a:gridCol w="1027082">
                  <a:extLst>
                    <a:ext uri="{9D8B030D-6E8A-4147-A177-3AD203B41FA5}">
                      <a16:colId xmlns:a16="http://schemas.microsoft.com/office/drawing/2014/main" val="1168420469"/>
                    </a:ext>
                  </a:extLst>
                </a:gridCol>
                <a:gridCol w="1471548">
                  <a:extLst>
                    <a:ext uri="{9D8B030D-6E8A-4147-A177-3AD203B41FA5}">
                      <a16:colId xmlns:a16="http://schemas.microsoft.com/office/drawing/2014/main" val="3180395559"/>
                    </a:ext>
                  </a:extLst>
                </a:gridCol>
              </a:tblGrid>
              <a:tr h="348563">
                <a:tc>
                  <a:txBody>
                    <a:bodyPr/>
                    <a:lstStyle/>
                    <a:p>
                      <a:r>
                        <a:rPr lang="en-GB" dirty="0"/>
                        <a:t>Risk id</a:t>
                      </a:r>
                    </a:p>
                  </a:txBody>
                  <a:tcPr/>
                </a:tc>
                <a:tc>
                  <a:txBody>
                    <a:bodyPr/>
                    <a:lstStyle/>
                    <a:p>
                      <a:r>
                        <a:rPr lang="en-GB" dirty="0"/>
                        <a:t>Description</a:t>
                      </a:r>
                    </a:p>
                  </a:txBody>
                  <a:tcPr/>
                </a:tc>
                <a:tc>
                  <a:txBody>
                    <a:bodyPr/>
                    <a:lstStyle/>
                    <a:p>
                      <a:r>
                        <a:rPr lang="en-GB" dirty="0"/>
                        <a:t>Probability</a:t>
                      </a:r>
                    </a:p>
                  </a:txBody>
                  <a:tcPr/>
                </a:tc>
                <a:tc>
                  <a:txBody>
                    <a:bodyPr/>
                    <a:lstStyle/>
                    <a:p>
                      <a:r>
                        <a:rPr lang="en-GB" dirty="0"/>
                        <a:t>Impact £</a:t>
                      </a:r>
                    </a:p>
                  </a:txBody>
                  <a:tcPr/>
                </a:tc>
                <a:tc>
                  <a:txBody>
                    <a:bodyPr/>
                    <a:lstStyle/>
                    <a:p>
                      <a:r>
                        <a:rPr lang="en-GB" dirty="0"/>
                        <a:t>Exposure £</a:t>
                      </a:r>
                    </a:p>
                  </a:txBody>
                  <a:tcPr/>
                </a:tc>
                <a:extLst>
                  <a:ext uri="{0D108BD9-81ED-4DB2-BD59-A6C34878D82A}">
                    <a16:rowId xmlns:a16="http://schemas.microsoft.com/office/drawing/2014/main" val="3285246431"/>
                  </a:ext>
                </a:extLst>
              </a:tr>
              <a:tr h="412712">
                <a:tc>
                  <a:txBody>
                    <a:bodyPr/>
                    <a:lstStyle/>
                    <a:p>
                      <a:r>
                        <a:rPr lang="en-GB" dirty="0"/>
                        <a:t>3</a:t>
                      </a:r>
                    </a:p>
                  </a:txBody>
                  <a:tcPr/>
                </a:tc>
                <a:tc>
                  <a:txBody>
                    <a:bodyPr/>
                    <a:lstStyle/>
                    <a:p>
                      <a:pPr algn="l"/>
                      <a:r>
                        <a:rPr lang="en-GB" sz="1800" dirty="0"/>
                        <a:t>Planning permission is turned down </a:t>
                      </a:r>
                      <a:endParaRPr lang="en-GB" dirty="0"/>
                    </a:p>
                  </a:txBody>
                  <a:tcPr/>
                </a:tc>
                <a:tc>
                  <a:txBody>
                    <a:bodyPr/>
                    <a:lstStyle/>
                    <a:p>
                      <a:r>
                        <a:rPr lang="en-GB" dirty="0"/>
                        <a:t>0.4</a:t>
                      </a:r>
                    </a:p>
                  </a:txBody>
                  <a:tcPr/>
                </a:tc>
                <a:tc>
                  <a:txBody>
                    <a:bodyPr/>
                    <a:lstStyle/>
                    <a:p>
                      <a:r>
                        <a:rPr lang="en-GB" dirty="0"/>
                        <a:t>20000</a:t>
                      </a:r>
                    </a:p>
                  </a:txBody>
                  <a:tcPr/>
                </a:tc>
                <a:tc>
                  <a:txBody>
                    <a:bodyPr/>
                    <a:lstStyle/>
                    <a:p>
                      <a:r>
                        <a:rPr lang="en-GB" dirty="0"/>
                        <a:t>8000</a:t>
                      </a:r>
                    </a:p>
                  </a:txBody>
                  <a:tcPr/>
                </a:tc>
                <a:extLst>
                  <a:ext uri="{0D108BD9-81ED-4DB2-BD59-A6C34878D82A}">
                    <a16:rowId xmlns:a16="http://schemas.microsoft.com/office/drawing/2014/main" val="3568691394"/>
                  </a:ext>
                </a:extLst>
              </a:tr>
              <a:tr h="412712">
                <a:tc>
                  <a:txBody>
                    <a:bodyPr/>
                    <a:lstStyle/>
                    <a:p>
                      <a:r>
                        <a:rPr lang="en-GB" dirty="0"/>
                        <a:t>5</a:t>
                      </a:r>
                    </a:p>
                  </a:txBody>
                  <a:tcPr/>
                </a:tc>
                <a:tc>
                  <a:txBody>
                    <a:bodyPr/>
                    <a:lstStyle/>
                    <a:p>
                      <a:pPr algn="l"/>
                      <a:r>
                        <a:rPr lang="en-GB" sz="1800" dirty="0"/>
                        <a:t>Work takes longer than 6-months</a:t>
                      </a:r>
                      <a:endParaRPr lang="en-GB" dirty="0"/>
                    </a:p>
                  </a:txBody>
                  <a:tcPr/>
                </a:tc>
                <a:tc>
                  <a:txBody>
                    <a:bodyPr/>
                    <a:lstStyle/>
                    <a:p>
                      <a:r>
                        <a:rPr lang="en-GB" dirty="0"/>
                        <a:t>0.8</a:t>
                      </a:r>
                    </a:p>
                  </a:txBody>
                  <a:tcPr/>
                </a:tc>
                <a:tc>
                  <a:txBody>
                    <a:bodyPr/>
                    <a:lstStyle/>
                    <a:p>
                      <a:r>
                        <a:rPr lang="en-GB" dirty="0"/>
                        <a:t>8000</a:t>
                      </a:r>
                    </a:p>
                  </a:txBody>
                  <a:tcPr/>
                </a:tc>
                <a:tc>
                  <a:txBody>
                    <a:bodyPr/>
                    <a:lstStyle/>
                    <a:p>
                      <a:r>
                        <a:rPr lang="en-GB" dirty="0"/>
                        <a:t>6400</a:t>
                      </a:r>
                    </a:p>
                  </a:txBody>
                  <a:tcPr/>
                </a:tc>
                <a:extLst>
                  <a:ext uri="{0D108BD9-81ED-4DB2-BD59-A6C34878D82A}">
                    <a16:rowId xmlns:a16="http://schemas.microsoft.com/office/drawing/2014/main" val="1674946296"/>
                  </a:ext>
                </a:extLst>
              </a:tr>
              <a:tr h="412712">
                <a:tc>
                  <a:txBody>
                    <a:bodyPr/>
                    <a:lstStyle/>
                    <a:p>
                      <a:r>
                        <a:rPr lang="en-GB" dirty="0"/>
                        <a:t>4</a:t>
                      </a:r>
                    </a:p>
                  </a:txBody>
                  <a:tcPr/>
                </a:tc>
                <a:tc>
                  <a:txBody>
                    <a:bodyPr/>
                    <a:lstStyle/>
                    <a:p>
                      <a:pPr algn="l"/>
                      <a:r>
                        <a:rPr lang="en-GB" sz="1800" dirty="0"/>
                        <a:t>Bobby can’t do the work </a:t>
                      </a:r>
                      <a:endParaRPr lang="en-GB" dirty="0"/>
                    </a:p>
                  </a:txBody>
                  <a:tcPr/>
                </a:tc>
                <a:tc>
                  <a:txBody>
                    <a:bodyPr/>
                    <a:lstStyle/>
                    <a:p>
                      <a:r>
                        <a:rPr lang="en-GB" dirty="0"/>
                        <a:t>0.2</a:t>
                      </a:r>
                    </a:p>
                  </a:txBody>
                  <a:tcPr/>
                </a:tc>
                <a:tc>
                  <a:txBody>
                    <a:bodyPr/>
                    <a:lstStyle/>
                    <a:p>
                      <a:r>
                        <a:rPr lang="en-GB" dirty="0"/>
                        <a:t>12000</a:t>
                      </a:r>
                    </a:p>
                  </a:txBody>
                  <a:tcPr/>
                </a:tc>
                <a:tc>
                  <a:txBody>
                    <a:bodyPr/>
                    <a:lstStyle/>
                    <a:p>
                      <a:r>
                        <a:rPr lang="en-GB" dirty="0"/>
                        <a:t>6000</a:t>
                      </a:r>
                    </a:p>
                  </a:txBody>
                  <a:tcPr/>
                </a:tc>
                <a:extLst>
                  <a:ext uri="{0D108BD9-81ED-4DB2-BD59-A6C34878D82A}">
                    <a16:rowId xmlns:a16="http://schemas.microsoft.com/office/drawing/2014/main" val="3437266227"/>
                  </a:ext>
                </a:extLst>
              </a:tr>
              <a:tr h="412712">
                <a:tc>
                  <a:txBody>
                    <a:bodyPr/>
                    <a:lstStyle/>
                    <a:p>
                      <a:r>
                        <a:rPr lang="en-GB" dirty="0"/>
                        <a:t>1</a:t>
                      </a:r>
                    </a:p>
                  </a:txBody>
                  <a:tcPr/>
                </a:tc>
                <a:tc>
                  <a:txBody>
                    <a:bodyPr/>
                    <a:lstStyle/>
                    <a:p>
                      <a:pPr algn="l"/>
                      <a:r>
                        <a:rPr lang="en-GB" sz="1800" dirty="0"/>
                        <a:t>Interest rates can go up</a:t>
                      </a:r>
                      <a:endParaRPr lang="en-GB" dirty="0"/>
                    </a:p>
                  </a:txBody>
                  <a:tcPr/>
                </a:tc>
                <a:tc>
                  <a:txBody>
                    <a:bodyPr/>
                    <a:lstStyle/>
                    <a:p>
                      <a:r>
                        <a:rPr lang="en-GB" dirty="0"/>
                        <a:t>0.7</a:t>
                      </a:r>
                    </a:p>
                  </a:txBody>
                  <a:tcPr/>
                </a:tc>
                <a:tc>
                  <a:txBody>
                    <a:bodyPr/>
                    <a:lstStyle/>
                    <a:p>
                      <a:r>
                        <a:rPr lang="en-GB" dirty="0"/>
                        <a:t>5000</a:t>
                      </a:r>
                    </a:p>
                  </a:txBody>
                  <a:tcPr/>
                </a:tc>
                <a:tc>
                  <a:txBody>
                    <a:bodyPr/>
                    <a:lstStyle/>
                    <a:p>
                      <a:r>
                        <a:rPr lang="en-GB" dirty="0"/>
                        <a:t>3500</a:t>
                      </a:r>
                    </a:p>
                  </a:txBody>
                  <a:tcPr/>
                </a:tc>
                <a:extLst>
                  <a:ext uri="{0D108BD9-81ED-4DB2-BD59-A6C34878D82A}">
                    <a16:rowId xmlns:a16="http://schemas.microsoft.com/office/drawing/2014/main" val="502359397"/>
                  </a:ext>
                </a:extLst>
              </a:tr>
              <a:tr h="412712">
                <a:tc>
                  <a:txBody>
                    <a:bodyPr/>
                    <a:lstStyle/>
                    <a:p>
                      <a:r>
                        <a:rPr lang="en-GB" dirty="0"/>
                        <a:t>8</a:t>
                      </a:r>
                    </a:p>
                  </a:txBody>
                  <a:tcPr/>
                </a:tc>
                <a:tc>
                  <a:txBody>
                    <a:bodyPr/>
                    <a:lstStyle/>
                    <a:p>
                      <a:pPr algn="l"/>
                      <a:r>
                        <a:rPr lang="en-GB" sz="1800" dirty="0"/>
                        <a:t>Expected work costs more than planned </a:t>
                      </a:r>
                      <a:endParaRPr lang="en-GB" dirty="0"/>
                    </a:p>
                  </a:txBody>
                  <a:tcPr/>
                </a:tc>
                <a:tc>
                  <a:txBody>
                    <a:bodyPr/>
                    <a:lstStyle/>
                    <a:p>
                      <a:r>
                        <a:rPr lang="en-GB" dirty="0"/>
                        <a:t>0.3</a:t>
                      </a:r>
                    </a:p>
                  </a:txBody>
                  <a:tcPr/>
                </a:tc>
                <a:tc>
                  <a:txBody>
                    <a:bodyPr/>
                    <a:lstStyle/>
                    <a:p>
                      <a:r>
                        <a:rPr lang="en-GB" dirty="0"/>
                        <a:t>9000</a:t>
                      </a:r>
                    </a:p>
                  </a:txBody>
                  <a:tcPr/>
                </a:tc>
                <a:tc>
                  <a:txBody>
                    <a:bodyPr/>
                    <a:lstStyle/>
                    <a:p>
                      <a:r>
                        <a:rPr lang="en-GB" dirty="0"/>
                        <a:t>2700</a:t>
                      </a:r>
                    </a:p>
                  </a:txBody>
                  <a:tcPr/>
                </a:tc>
                <a:extLst>
                  <a:ext uri="{0D108BD9-81ED-4DB2-BD59-A6C34878D82A}">
                    <a16:rowId xmlns:a16="http://schemas.microsoft.com/office/drawing/2014/main" val="3125075699"/>
                  </a:ext>
                </a:extLst>
              </a:tr>
              <a:tr h="412712">
                <a:tc>
                  <a:txBody>
                    <a:bodyPr/>
                    <a:lstStyle/>
                    <a:p>
                      <a:r>
                        <a:rPr lang="en-GB" dirty="0"/>
                        <a:t>6</a:t>
                      </a:r>
                    </a:p>
                  </a:txBody>
                  <a:tcPr/>
                </a:tc>
                <a:tc>
                  <a:txBody>
                    <a:bodyPr/>
                    <a:lstStyle/>
                    <a:p>
                      <a:pPr algn="l"/>
                      <a:r>
                        <a:rPr lang="en-GB" sz="1800" dirty="0"/>
                        <a:t>Bobby gets ill</a:t>
                      </a:r>
                      <a:endParaRPr lang="en-GB" dirty="0"/>
                    </a:p>
                  </a:txBody>
                  <a:tcPr/>
                </a:tc>
                <a:tc>
                  <a:txBody>
                    <a:bodyPr/>
                    <a:lstStyle/>
                    <a:p>
                      <a:r>
                        <a:rPr lang="en-GB" dirty="0"/>
                        <a:t>0.4</a:t>
                      </a:r>
                    </a:p>
                  </a:txBody>
                  <a:tcPr/>
                </a:tc>
                <a:tc>
                  <a:txBody>
                    <a:bodyPr/>
                    <a:lstStyle/>
                    <a:p>
                      <a:r>
                        <a:rPr lang="en-GB" dirty="0"/>
                        <a:t>4000</a:t>
                      </a:r>
                    </a:p>
                  </a:txBody>
                  <a:tcPr/>
                </a:tc>
                <a:tc>
                  <a:txBody>
                    <a:bodyPr/>
                    <a:lstStyle/>
                    <a:p>
                      <a:r>
                        <a:rPr lang="en-GB" dirty="0"/>
                        <a:t>1600</a:t>
                      </a:r>
                    </a:p>
                  </a:txBody>
                  <a:tcPr/>
                </a:tc>
                <a:extLst>
                  <a:ext uri="{0D108BD9-81ED-4DB2-BD59-A6C34878D82A}">
                    <a16:rowId xmlns:a16="http://schemas.microsoft.com/office/drawing/2014/main" val="850833455"/>
                  </a:ext>
                </a:extLst>
              </a:tr>
              <a:tr h="412712">
                <a:tc>
                  <a:txBody>
                    <a:bodyPr/>
                    <a:lstStyle/>
                    <a:p>
                      <a:r>
                        <a:rPr lang="en-GB" dirty="0"/>
                        <a:t>7</a:t>
                      </a:r>
                    </a:p>
                  </a:txBody>
                  <a:tcPr/>
                </a:tc>
                <a:tc>
                  <a:txBody>
                    <a:bodyPr/>
                    <a:lstStyle/>
                    <a:p>
                      <a:pPr algn="l"/>
                      <a:r>
                        <a:rPr lang="en-GB" dirty="0"/>
                        <a:t>Slump in market, cannot sell</a:t>
                      </a:r>
                    </a:p>
                  </a:txBody>
                  <a:tcPr/>
                </a:tc>
                <a:tc>
                  <a:txBody>
                    <a:bodyPr/>
                    <a:lstStyle/>
                    <a:p>
                      <a:r>
                        <a:rPr lang="en-GB" dirty="0"/>
                        <a:t>0.1</a:t>
                      </a:r>
                    </a:p>
                  </a:txBody>
                  <a:tcPr/>
                </a:tc>
                <a:tc>
                  <a:txBody>
                    <a:bodyPr/>
                    <a:lstStyle/>
                    <a:p>
                      <a:r>
                        <a:rPr lang="en-GB" dirty="0"/>
                        <a:t>11000</a:t>
                      </a:r>
                    </a:p>
                  </a:txBody>
                  <a:tcPr/>
                </a:tc>
                <a:tc>
                  <a:txBody>
                    <a:bodyPr/>
                    <a:lstStyle/>
                    <a:p>
                      <a:r>
                        <a:rPr lang="en-GB" dirty="0"/>
                        <a:t>1100</a:t>
                      </a:r>
                    </a:p>
                  </a:txBody>
                  <a:tcPr/>
                </a:tc>
                <a:extLst>
                  <a:ext uri="{0D108BD9-81ED-4DB2-BD59-A6C34878D82A}">
                    <a16:rowId xmlns:a16="http://schemas.microsoft.com/office/drawing/2014/main" val="2874124969"/>
                  </a:ext>
                </a:extLst>
              </a:tr>
              <a:tr h="366909">
                <a:tc>
                  <a:txBody>
                    <a:bodyPr/>
                    <a:lstStyle/>
                    <a:p>
                      <a:r>
                        <a:rPr lang="en-GB" dirty="0"/>
                        <a:t>2</a:t>
                      </a:r>
                    </a:p>
                  </a:txBody>
                  <a:tcPr/>
                </a:tc>
                <a:tc>
                  <a:txBody>
                    <a:bodyPr/>
                    <a:lstStyle/>
                    <a:p>
                      <a:pPr algn="l"/>
                      <a:r>
                        <a:rPr lang="en-GB" sz="1800" dirty="0"/>
                        <a:t>Builder friends are not available</a:t>
                      </a:r>
                      <a:endParaRPr lang="en-GB" dirty="0"/>
                    </a:p>
                  </a:txBody>
                  <a:tcPr/>
                </a:tc>
                <a:tc>
                  <a:txBody>
                    <a:bodyPr/>
                    <a:lstStyle/>
                    <a:p>
                      <a:r>
                        <a:rPr lang="en-GB" dirty="0"/>
                        <a:t>0.1</a:t>
                      </a:r>
                    </a:p>
                  </a:txBody>
                  <a:tcPr/>
                </a:tc>
                <a:tc>
                  <a:txBody>
                    <a:bodyPr/>
                    <a:lstStyle/>
                    <a:p>
                      <a:r>
                        <a:rPr lang="en-GB" dirty="0"/>
                        <a:t>10000</a:t>
                      </a:r>
                    </a:p>
                  </a:txBody>
                  <a:tcPr/>
                </a:tc>
                <a:tc>
                  <a:txBody>
                    <a:bodyPr/>
                    <a:lstStyle/>
                    <a:p>
                      <a:r>
                        <a:rPr lang="en-GB" dirty="0"/>
                        <a:t>1000</a:t>
                      </a:r>
                    </a:p>
                  </a:txBody>
                  <a:tcPr/>
                </a:tc>
                <a:extLst>
                  <a:ext uri="{0D108BD9-81ED-4DB2-BD59-A6C34878D82A}">
                    <a16:rowId xmlns:a16="http://schemas.microsoft.com/office/drawing/2014/main" val="1292552003"/>
                  </a:ext>
                </a:extLst>
              </a:tr>
              <a:tr h="526222">
                <a:tc>
                  <a:txBody>
                    <a:bodyPr/>
                    <a:lstStyle/>
                    <a:p>
                      <a:r>
                        <a:rPr lang="en-GB" dirty="0"/>
                        <a:t>9</a:t>
                      </a:r>
                    </a:p>
                  </a:txBody>
                  <a:tcPr/>
                </a:tc>
                <a:tc>
                  <a:txBody>
                    <a:bodyPr/>
                    <a:lstStyle/>
                    <a:p>
                      <a:pPr algn="l"/>
                      <a:r>
                        <a:rPr lang="en-GB" sz="1800" dirty="0"/>
                        <a:t>Extra work increases costs(Gold Plating)</a:t>
                      </a:r>
                      <a:endParaRPr lang="en-GB" dirty="0"/>
                    </a:p>
                  </a:txBody>
                  <a:tcPr/>
                </a:tc>
                <a:tc>
                  <a:txBody>
                    <a:bodyPr/>
                    <a:lstStyle/>
                    <a:p>
                      <a:r>
                        <a:rPr lang="en-GB" dirty="0"/>
                        <a:t>0.1</a:t>
                      </a:r>
                    </a:p>
                  </a:txBody>
                  <a:tcPr/>
                </a:tc>
                <a:tc>
                  <a:txBody>
                    <a:bodyPr/>
                    <a:lstStyle/>
                    <a:p>
                      <a:r>
                        <a:rPr lang="en-GB" dirty="0"/>
                        <a:t>1000</a:t>
                      </a:r>
                    </a:p>
                  </a:txBody>
                  <a:tcPr/>
                </a:tc>
                <a:tc>
                  <a:txBody>
                    <a:bodyPr/>
                    <a:lstStyle/>
                    <a:p>
                      <a:r>
                        <a:rPr lang="en-GB" dirty="0"/>
                        <a:t>100</a:t>
                      </a:r>
                    </a:p>
                  </a:txBody>
                  <a:tcPr/>
                </a:tc>
                <a:extLst>
                  <a:ext uri="{0D108BD9-81ED-4DB2-BD59-A6C34878D82A}">
                    <a16:rowId xmlns:a16="http://schemas.microsoft.com/office/drawing/2014/main" val="1159192383"/>
                  </a:ext>
                </a:extLst>
              </a:tr>
            </a:tbl>
          </a:graphicData>
        </a:graphic>
      </p:graphicFrame>
    </p:spTree>
    <p:extLst>
      <p:ext uri="{BB962C8B-B14F-4D97-AF65-F5344CB8AC3E}">
        <p14:creationId xmlns:p14="http://schemas.microsoft.com/office/powerpoint/2010/main" val="109308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4A79E1-10BC-4DB6-B711-E22C8BDCEC5D}" type="slidenum">
              <a:rPr lang="en-GB" smtClean="0"/>
              <a:pPr/>
              <a:t>15</a:t>
            </a:fld>
            <a:endParaRPr lang="en-GB"/>
          </a:p>
        </p:txBody>
      </p:sp>
      <p:sp>
        <p:nvSpPr>
          <p:cNvPr id="8" name="Title 1">
            <a:extLst>
              <a:ext uri="{FF2B5EF4-FFF2-40B4-BE49-F238E27FC236}">
                <a16:creationId xmlns:a16="http://schemas.microsoft.com/office/drawing/2014/main" id="{6B3AC439-430D-4C3D-BE7B-B5E540972BA1}"/>
              </a:ext>
            </a:extLst>
          </p:cNvPr>
          <p:cNvSpPr>
            <a:spLocks noGrp="1"/>
          </p:cNvSpPr>
          <p:nvPr>
            <p:ph type="title"/>
          </p:nvPr>
        </p:nvSpPr>
        <p:spPr>
          <a:xfrm>
            <a:off x="628650" y="365127"/>
            <a:ext cx="7886700" cy="1040162"/>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Measuring risk exposure</a:t>
            </a:r>
          </a:p>
        </p:txBody>
      </p:sp>
      <p:sp>
        <p:nvSpPr>
          <p:cNvPr id="9" name="Content Placeholder 2">
            <a:extLst>
              <a:ext uri="{FF2B5EF4-FFF2-40B4-BE49-F238E27FC236}">
                <a16:creationId xmlns:a16="http://schemas.microsoft.com/office/drawing/2014/main" id="{F2718472-9E88-4E1B-9765-2AD0A6B72210}"/>
              </a:ext>
            </a:extLst>
          </p:cNvPr>
          <p:cNvSpPr>
            <a:spLocks noGrp="1"/>
          </p:cNvSpPr>
          <p:nvPr>
            <p:ph idx="1"/>
          </p:nvPr>
        </p:nvSpPr>
        <p:spPr>
          <a:xfrm>
            <a:off x="628650" y="1460500"/>
            <a:ext cx="7886700" cy="4351338"/>
          </a:xfrm>
        </p:spPr>
        <p:txBody>
          <a:bodyPr>
            <a:normAutofit/>
          </a:bodyPr>
          <a:lstStyle/>
          <a:p>
            <a:r>
              <a:rPr lang="en-GB" dirty="0"/>
              <a:t>Qualitative</a:t>
            </a:r>
            <a:endParaRPr lang="en-GB" b="1" dirty="0"/>
          </a:p>
          <a:p>
            <a:pPr lvl="1"/>
            <a:r>
              <a:rPr lang="en-GB" sz="2000" dirty="0"/>
              <a:t>Agreed terms: High, Significant, Medium, Low</a:t>
            </a:r>
          </a:p>
          <a:p>
            <a:pPr lvl="1"/>
            <a:r>
              <a:rPr lang="en-GB" sz="2000" dirty="0"/>
              <a:t>Discuss (team, experts, stakeholders) </a:t>
            </a:r>
          </a:p>
        </p:txBody>
      </p:sp>
      <p:graphicFrame>
        <p:nvGraphicFramePr>
          <p:cNvPr id="10" name="Table 5">
            <a:extLst>
              <a:ext uri="{FF2B5EF4-FFF2-40B4-BE49-F238E27FC236}">
                <a16:creationId xmlns:a16="http://schemas.microsoft.com/office/drawing/2014/main" id="{7DFBB392-0A57-4276-8603-246AE3439CDA}"/>
              </a:ext>
            </a:extLst>
          </p:cNvPr>
          <p:cNvGraphicFramePr>
            <a:graphicFrameLocks noGrp="1"/>
          </p:cNvGraphicFramePr>
          <p:nvPr>
            <p:extLst>
              <p:ext uri="{D42A27DB-BD31-4B8C-83A1-F6EECF244321}">
                <p14:modId xmlns:p14="http://schemas.microsoft.com/office/powerpoint/2010/main" val="3302618387"/>
              </p:ext>
            </p:extLst>
          </p:nvPr>
        </p:nvGraphicFramePr>
        <p:xfrm>
          <a:off x="628650" y="2733227"/>
          <a:ext cx="7886699" cy="3897126"/>
        </p:xfrm>
        <a:graphic>
          <a:graphicData uri="http://schemas.openxmlformats.org/drawingml/2006/table">
            <a:tbl>
              <a:tblPr firstRow="1" bandRow="1">
                <a:tableStyleId>{8EC20E35-A176-4012-BC5E-935CFFF8708E}</a:tableStyleId>
              </a:tblPr>
              <a:tblGrid>
                <a:gridCol w="904715">
                  <a:extLst>
                    <a:ext uri="{9D8B030D-6E8A-4147-A177-3AD203B41FA5}">
                      <a16:colId xmlns:a16="http://schemas.microsoft.com/office/drawing/2014/main" val="1740704779"/>
                    </a:ext>
                  </a:extLst>
                </a:gridCol>
                <a:gridCol w="4168935">
                  <a:extLst>
                    <a:ext uri="{9D8B030D-6E8A-4147-A177-3AD203B41FA5}">
                      <a16:colId xmlns:a16="http://schemas.microsoft.com/office/drawing/2014/main" val="3110086089"/>
                    </a:ext>
                  </a:extLst>
                </a:gridCol>
                <a:gridCol w="1295400">
                  <a:extLst>
                    <a:ext uri="{9D8B030D-6E8A-4147-A177-3AD203B41FA5}">
                      <a16:colId xmlns:a16="http://schemas.microsoft.com/office/drawing/2014/main" val="303760354"/>
                    </a:ext>
                  </a:extLst>
                </a:gridCol>
                <a:gridCol w="1517649">
                  <a:extLst>
                    <a:ext uri="{9D8B030D-6E8A-4147-A177-3AD203B41FA5}">
                      <a16:colId xmlns:a16="http://schemas.microsoft.com/office/drawing/2014/main" val="1168420469"/>
                    </a:ext>
                  </a:extLst>
                </a:gridCol>
              </a:tblGrid>
              <a:tr h="348563">
                <a:tc>
                  <a:txBody>
                    <a:bodyPr/>
                    <a:lstStyle/>
                    <a:p>
                      <a:r>
                        <a:rPr lang="en-GB" dirty="0"/>
                        <a:t>Risk id</a:t>
                      </a:r>
                    </a:p>
                  </a:txBody>
                  <a:tcPr/>
                </a:tc>
                <a:tc>
                  <a:txBody>
                    <a:bodyPr/>
                    <a:lstStyle/>
                    <a:p>
                      <a:r>
                        <a:rPr lang="en-GB" dirty="0"/>
                        <a:t>Description</a:t>
                      </a:r>
                    </a:p>
                  </a:txBody>
                  <a:tcPr/>
                </a:tc>
                <a:tc>
                  <a:txBody>
                    <a:bodyPr/>
                    <a:lstStyle/>
                    <a:p>
                      <a:r>
                        <a:rPr lang="en-GB" dirty="0"/>
                        <a:t>Probability</a:t>
                      </a:r>
                    </a:p>
                  </a:txBody>
                  <a:tcPr/>
                </a:tc>
                <a:tc>
                  <a:txBody>
                    <a:bodyPr/>
                    <a:lstStyle/>
                    <a:p>
                      <a:r>
                        <a:rPr lang="en-GB" dirty="0"/>
                        <a:t>Impact </a:t>
                      </a:r>
                    </a:p>
                  </a:txBody>
                  <a:tcPr/>
                </a:tc>
                <a:extLst>
                  <a:ext uri="{0D108BD9-81ED-4DB2-BD59-A6C34878D82A}">
                    <a16:rowId xmlns:a16="http://schemas.microsoft.com/office/drawing/2014/main" val="3285246431"/>
                  </a:ext>
                </a:extLst>
              </a:tr>
              <a:tr h="412712">
                <a:tc>
                  <a:txBody>
                    <a:bodyPr/>
                    <a:lstStyle/>
                    <a:p>
                      <a:r>
                        <a:rPr lang="en-GB" dirty="0"/>
                        <a:t>1</a:t>
                      </a:r>
                    </a:p>
                  </a:txBody>
                  <a:tcPr/>
                </a:tc>
                <a:tc>
                  <a:txBody>
                    <a:bodyPr/>
                    <a:lstStyle/>
                    <a:p>
                      <a:pPr algn="l"/>
                      <a:r>
                        <a:rPr lang="en-GB" sz="1800" dirty="0"/>
                        <a:t>Interest rates can go up</a:t>
                      </a:r>
                      <a:endParaRPr lang="en-GB" dirty="0"/>
                    </a:p>
                  </a:txBody>
                  <a:tcPr/>
                </a:tc>
                <a:tc>
                  <a:txBody>
                    <a:bodyPr/>
                    <a:lstStyle/>
                    <a:p>
                      <a:r>
                        <a:rPr lang="en-GB" dirty="0"/>
                        <a:t>High</a:t>
                      </a:r>
                    </a:p>
                  </a:txBody>
                  <a:tcPr/>
                </a:tc>
                <a:tc>
                  <a:txBody>
                    <a:bodyPr/>
                    <a:lstStyle/>
                    <a:p>
                      <a:r>
                        <a:rPr lang="en-GB" dirty="0"/>
                        <a:t>Significant</a:t>
                      </a:r>
                    </a:p>
                  </a:txBody>
                  <a:tcPr/>
                </a:tc>
                <a:extLst>
                  <a:ext uri="{0D108BD9-81ED-4DB2-BD59-A6C34878D82A}">
                    <a16:rowId xmlns:a16="http://schemas.microsoft.com/office/drawing/2014/main" val="502359397"/>
                  </a:ext>
                </a:extLst>
              </a:tr>
              <a:tr h="366909">
                <a:tc>
                  <a:txBody>
                    <a:bodyPr/>
                    <a:lstStyle/>
                    <a:p>
                      <a:r>
                        <a:rPr lang="en-GB"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Builder friends are not available</a:t>
                      </a:r>
                      <a:endParaRPr lang="en-GB" dirty="0"/>
                    </a:p>
                  </a:txBody>
                  <a:tcPr/>
                </a:tc>
                <a:tc>
                  <a:txBody>
                    <a:bodyPr/>
                    <a:lstStyle/>
                    <a:p>
                      <a:r>
                        <a:rPr lang="en-GB" dirty="0"/>
                        <a:t>Low</a:t>
                      </a:r>
                    </a:p>
                  </a:txBody>
                  <a:tcPr/>
                </a:tc>
                <a:tc>
                  <a:txBody>
                    <a:bodyPr/>
                    <a:lstStyle/>
                    <a:p>
                      <a:r>
                        <a:rPr lang="en-GB" dirty="0"/>
                        <a:t>High</a:t>
                      </a:r>
                    </a:p>
                  </a:txBody>
                  <a:tcPr/>
                </a:tc>
                <a:extLst>
                  <a:ext uri="{0D108BD9-81ED-4DB2-BD59-A6C34878D82A}">
                    <a16:rowId xmlns:a16="http://schemas.microsoft.com/office/drawing/2014/main" val="1292552003"/>
                  </a:ext>
                </a:extLst>
              </a:tr>
              <a:tr h="366908">
                <a:tc>
                  <a:txBody>
                    <a:bodyPr/>
                    <a:lstStyle/>
                    <a:p>
                      <a:r>
                        <a:rPr lang="en-GB"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Planning permission is turned down </a:t>
                      </a:r>
                      <a:endParaRPr lang="en-GB" dirty="0"/>
                    </a:p>
                  </a:txBody>
                  <a:tcPr/>
                </a:tc>
                <a:tc>
                  <a:txBody>
                    <a:bodyPr/>
                    <a:lstStyle/>
                    <a:p>
                      <a:r>
                        <a:rPr lang="en-GB" dirty="0"/>
                        <a:t>High</a:t>
                      </a:r>
                    </a:p>
                  </a:txBody>
                  <a:tcPr/>
                </a:tc>
                <a:tc>
                  <a:txBody>
                    <a:bodyPr/>
                    <a:lstStyle/>
                    <a:p>
                      <a:r>
                        <a:rPr lang="en-GB" dirty="0"/>
                        <a:t>High</a:t>
                      </a:r>
                    </a:p>
                  </a:txBody>
                  <a:tcPr/>
                </a:tc>
                <a:extLst>
                  <a:ext uri="{0D108BD9-81ED-4DB2-BD59-A6C34878D82A}">
                    <a16:rowId xmlns:a16="http://schemas.microsoft.com/office/drawing/2014/main" val="393326427"/>
                  </a:ext>
                </a:extLst>
              </a:tr>
              <a:tr h="385254">
                <a:tc>
                  <a:txBody>
                    <a:bodyPr/>
                    <a:lstStyle/>
                    <a:p>
                      <a:r>
                        <a:rPr lang="en-GB" dirty="0"/>
                        <a:t>4</a:t>
                      </a:r>
                    </a:p>
                  </a:txBody>
                  <a:tcPr/>
                </a:tc>
                <a:tc>
                  <a:txBody>
                    <a:bodyPr/>
                    <a:lstStyle/>
                    <a:p>
                      <a:pPr algn="l"/>
                      <a:r>
                        <a:rPr lang="en-GB" dirty="0"/>
                        <a:t>Bobby can’t do the work</a:t>
                      </a:r>
                    </a:p>
                  </a:txBody>
                  <a:tcPr/>
                </a:tc>
                <a:tc>
                  <a:txBody>
                    <a:bodyPr/>
                    <a:lstStyle/>
                    <a:p>
                      <a:r>
                        <a:rPr lang="en-GB" dirty="0"/>
                        <a:t>Low</a:t>
                      </a:r>
                    </a:p>
                  </a:txBody>
                  <a:tcPr/>
                </a:tc>
                <a:tc>
                  <a:txBody>
                    <a:bodyPr/>
                    <a:lstStyle/>
                    <a:p>
                      <a:r>
                        <a:rPr lang="en-GB" dirty="0"/>
                        <a:t>High</a:t>
                      </a:r>
                    </a:p>
                  </a:txBody>
                  <a:tcPr/>
                </a:tc>
                <a:extLst>
                  <a:ext uri="{0D108BD9-81ED-4DB2-BD59-A6C34878D82A}">
                    <a16:rowId xmlns:a16="http://schemas.microsoft.com/office/drawing/2014/main" val="3433594032"/>
                  </a:ext>
                </a:extLst>
              </a:tr>
              <a:tr h="376081">
                <a:tc>
                  <a:txBody>
                    <a:bodyPr/>
                    <a:lstStyle/>
                    <a:p>
                      <a:r>
                        <a:rPr lang="en-GB"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Work takes longer than 6-months</a:t>
                      </a:r>
                      <a:endParaRPr lang="en-GB" dirty="0"/>
                    </a:p>
                  </a:txBody>
                  <a:tcPr/>
                </a:tc>
                <a:tc>
                  <a:txBody>
                    <a:bodyPr/>
                    <a:lstStyle/>
                    <a:p>
                      <a:r>
                        <a:rPr lang="en-GB" dirty="0"/>
                        <a:t>Medium</a:t>
                      </a:r>
                    </a:p>
                  </a:txBody>
                  <a:tcPr/>
                </a:tc>
                <a:tc>
                  <a:txBody>
                    <a:bodyPr/>
                    <a:lstStyle/>
                    <a:p>
                      <a:r>
                        <a:rPr lang="en-GB"/>
                        <a:t>High</a:t>
                      </a:r>
                      <a:endParaRPr lang="en-GB" dirty="0"/>
                    </a:p>
                  </a:txBody>
                  <a:tcPr/>
                </a:tc>
                <a:extLst>
                  <a:ext uri="{0D108BD9-81ED-4DB2-BD59-A6C34878D82A}">
                    <a16:rowId xmlns:a16="http://schemas.microsoft.com/office/drawing/2014/main" val="3626303281"/>
                  </a:ext>
                </a:extLst>
              </a:tr>
              <a:tr h="348563">
                <a:tc>
                  <a:txBody>
                    <a:bodyPr/>
                    <a:lstStyle/>
                    <a:p>
                      <a:r>
                        <a:rPr lang="en-GB" dirty="0"/>
                        <a:t>6</a:t>
                      </a:r>
                    </a:p>
                  </a:txBody>
                  <a:tcPr/>
                </a:tc>
                <a:tc>
                  <a:txBody>
                    <a:bodyPr/>
                    <a:lstStyle/>
                    <a:p>
                      <a:pPr algn="l"/>
                      <a:r>
                        <a:rPr lang="en-GB" dirty="0"/>
                        <a:t>Bobby gets ill</a:t>
                      </a:r>
                    </a:p>
                  </a:txBody>
                  <a:tcPr/>
                </a:tc>
                <a:tc>
                  <a:txBody>
                    <a:bodyPr/>
                    <a:lstStyle/>
                    <a:p>
                      <a:r>
                        <a:rPr lang="en-GB" dirty="0"/>
                        <a:t>Medium</a:t>
                      </a:r>
                    </a:p>
                  </a:txBody>
                  <a:tcPr/>
                </a:tc>
                <a:tc>
                  <a:txBody>
                    <a:bodyPr/>
                    <a:lstStyle/>
                    <a:p>
                      <a:r>
                        <a:rPr lang="en-GB" dirty="0"/>
                        <a:t>Medium</a:t>
                      </a:r>
                    </a:p>
                  </a:txBody>
                  <a:tcPr/>
                </a:tc>
                <a:extLst>
                  <a:ext uri="{0D108BD9-81ED-4DB2-BD59-A6C34878D82A}">
                    <a16:rowId xmlns:a16="http://schemas.microsoft.com/office/drawing/2014/main" val="2798972466"/>
                  </a:ext>
                </a:extLst>
              </a:tr>
              <a:tr h="348563">
                <a:tc>
                  <a:txBody>
                    <a:bodyPr/>
                    <a:lstStyle/>
                    <a:p>
                      <a:r>
                        <a:rPr lang="en-GB" dirty="0"/>
                        <a:t>7</a:t>
                      </a:r>
                    </a:p>
                  </a:txBody>
                  <a:tcPr/>
                </a:tc>
                <a:tc>
                  <a:txBody>
                    <a:bodyPr/>
                    <a:lstStyle/>
                    <a:p>
                      <a:pPr algn="l"/>
                      <a:r>
                        <a:rPr lang="en-GB" dirty="0"/>
                        <a:t>Slump in market, cannot sell</a:t>
                      </a:r>
                    </a:p>
                  </a:txBody>
                  <a:tcPr/>
                </a:tc>
                <a:tc>
                  <a:txBody>
                    <a:bodyPr/>
                    <a:lstStyle/>
                    <a:p>
                      <a:r>
                        <a:rPr lang="en-GB" dirty="0"/>
                        <a:t>Low</a:t>
                      </a:r>
                    </a:p>
                  </a:txBody>
                  <a:tcPr/>
                </a:tc>
                <a:tc>
                  <a:txBody>
                    <a:bodyPr/>
                    <a:lstStyle/>
                    <a:p>
                      <a:r>
                        <a:rPr lang="en-GB" dirty="0"/>
                        <a:t>High</a:t>
                      </a:r>
                    </a:p>
                  </a:txBody>
                  <a:tcPr/>
                </a:tc>
                <a:extLst>
                  <a:ext uri="{0D108BD9-81ED-4DB2-BD59-A6C34878D82A}">
                    <a16:rowId xmlns:a16="http://schemas.microsoft.com/office/drawing/2014/main" val="3472048200"/>
                  </a:ext>
                </a:extLst>
              </a:tr>
              <a:tr h="348563">
                <a:tc>
                  <a:txBody>
                    <a:bodyPr/>
                    <a:lstStyle/>
                    <a:p>
                      <a:r>
                        <a:rPr lang="en-GB"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Expected work costs more than planned </a:t>
                      </a:r>
                      <a:endParaRPr lang="en-GB" dirty="0"/>
                    </a:p>
                  </a:txBody>
                  <a:tcPr/>
                </a:tc>
                <a:tc>
                  <a:txBody>
                    <a:bodyPr/>
                    <a:lstStyle/>
                    <a:p>
                      <a:r>
                        <a:rPr lang="en-GB" dirty="0"/>
                        <a:t>Significant</a:t>
                      </a:r>
                    </a:p>
                  </a:txBody>
                  <a:tcPr/>
                </a:tc>
                <a:tc>
                  <a:txBody>
                    <a:bodyPr/>
                    <a:lstStyle/>
                    <a:p>
                      <a:r>
                        <a:rPr lang="en-GB" dirty="0"/>
                        <a:t>Medium</a:t>
                      </a:r>
                    </a:p>
                  </a:txBody>
                  <a:tcPr/>
                </a:tc>
                <a:extLst>
                  <a:ext uri="{0D108BD9-81ED-4DB2-BD59-A6C34878D82A}">
                    <a16:rowId xmlns:a16="http://schemas.microsoft.com/office/drawing/2014/main" val="3914675946"/>
                  </a:ext>
                </a:extLst>
              </a:tr>
              <a:tr h="526222">
                <a:tc>
                  <a:txBody>
                    <a:bodyPr/>
                    <a:lstStyle/>
                    <a:p>
                      <a:r>
                        <a:rPr lang="en-GB"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Extra work increases costs(Gold Plating)</a:t>
                      </a:r>
                      <a:endParaRPr lang="en-GB" dirty="0"/>
                    </a:p>
                  </a:txBody>
                  <a:tcPr/>
                </a:tc>
                <a:tc>
                  <a:txBody>
                    <a:bodyPr/>
                    <a:lstStyle/>
                    <a:p>
                      <a:r>
                        <a:rPr lang="en-GB" dirty="0"/>
                        <a:t>Low</a:t>
                      </a:r>
                    </a:p>
                  </a:txBody>
                  <a:tcPr/>
                </a:tc>
                <a:tc>
                  <a:txBody>
                    <a:bodyPr/>
                    <a:lstStyle/>
                    <a:p>
                      <a:r>
                        <a:rPr lang="en-GB" dirty="0"/>
                        <a:t>Low</a:t>
                      </a:r>
                    </a:p>
                  </a:txBody>
                  <a:tcPr/>
                </a:tc>
                <a:extLst>
                  <a:ext uri="{0D108BD9-81ED-4DB2-BD59-A6C34878D82A}">
                    <a16:rowId xmlns:a16="http://schemas.microsoft.com/office/drawing/2014/main" val="115919238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4A79E1-10BC-4DB6-B711-E22C8BDCEC5D}" type="slidenum">
              <a:rPr lang="en-GB" smtClean="0"/>
              <a:pPr/>
              <a:t>16</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926800040"/>
              </p:ext>
            </p:extLst>
          </p:nvPr>
        </p:nvGraphicFramePr>
        <p:xfrm>
          <a:off x="1052901" y="2564904"/>
          <a:ext cx="3960440" cy="3456384"/>
        </p:xfrm>
        <a:graphic>
          <a:graphicData uri="http://schemas.openxmlformats.org/drawingml/2006/table">
            <a:tbl>
              <a:tblPr firstRow="1" bandRow="1">
                <a:tableStyleId>{5C22544A-7EE6-4342-B048-85BDC9FD1C3A}</a:tableStyleId>
              </a:tblPr>
              <a:tblGrid>
                <a:gridCol w="990110">
                  <a:extLst>
                    <a:ext uri="{9D8B030D-6E8A-4147-A177-3AD203B41FA5}">
                      <a16:colId xmlns:a16="http://schemas.microsoft.com/office/drawing/2014/main" val="20000"/>
                    </a:ext>
                  </a:extLst>
                </a:gridCol>
                <a:gridCol w="990110">
                  <a:extLst>
                    <a:ext uri="{9D8B030D-6E8A-4147-A177-3AD203B41FA5}">
                      <a16:colId xmlns:a16="http://schemas.microsoft.com/office/drawing/2014/main" val="20001"/>
                    </a:ext>
                  </a:extLst>
                </a:gridCol>
                <a:gridCol w="990110">
                  <a:extLst>
                    <a:ext uri="{9D8B030D-6E8A-4147-A177-3AD203B41FA5}">
                      <a16:colId xmlns:a16="http://schemas.microsoft.com/office/drawing/2014/main" val="20002"/>
                    </a:ext>
                  </a:extLst>
                </a:gridCol>
                <a:gridCol w="990110">
                  <a:extLst>
                    <a:ext uri="{9D8B030D-6E8A-4147-A177-3AD203B41FA5}">
                      <a16:colId xmlns:a16="http://schemas.microsoft.com/office/drawing/2014/main" val="20003"/>
                    </a:ext>
                  </a:extLst>
                </a:gridCol>
              </a:tblGrid>
              <a:tr h="864096">
                <a:tc>
                  <a:txBody>
                    <a:bodyPr/>
                    <a:lstStyle/>
                    <a:p>
                      <a:r>
                        <a:rPr lang="en-GB" sz="2400" b="0" dirty="0">
                          <a:solidFill>
                            <a:schemeClr val="tx1"/>
                          </a:solidFill>
                        </a:rPr>
                        <a:t>2, 4, 7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r>
                        <a:rPr lang="en-GB" sz="24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r>
                        <a:rPr lang="en-GB" sz="2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864096">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tc>
                  <a:txBody>
                    <a:bodyPr/>
                    <a:lstStyle/>
                    <a:p>
                      <a:r>
                        <a:rPr lang="en-GB" sz="24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10001"/>
                  </a:ext>
                </a:extLst>
              </a:tr>
              <a:tr h="864096">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r>
                        <a:rPr lang="en-GB" sz="24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r>
                        <a:rPr lang="en-GB" sz="24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10002"/>
                  </a:ext>
                </a:extLst>
              </a:tr>
              <a:tr h="864096">
                <a:tc>
                  <a:txBody>
                    <a:bodyPr/>
                    <a:lstStyle/>
                    <a:p>
                      <a:r>
                        <a:rPr lang="en-GB" sz="24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endParaRPr lang="en-GB" sz="2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0003"/>
                  </a:ext>
                </a:extLst>
              </a:tr>
            </a:tbl>
          </a:graphicData>
        </a:graphic>
      </p:graphicFrame>
      <p:sp>
        <p:nvSpPr>
          <p:cNvPr id="8" name="TextBox 7"/>
          <p:cNvSpPr txBox="1"/>
          <p:nvPr/>
        </p:nvSpPr>
        <p:spPr>
          <a:xfrm rot="16200000">
            <a:off x="533682" y="5460388"/>
            <a:ext cx="482120" cy="307777"/>
          </a:xfrm>
          <a:prstGeom prst="rect">
            <a:avLst/>
          </a:prstGeom>
          <a:noFill/>
        </p:spPr>
        <p:txBody>
          <a:bodyPr wrap="none" rtlCol="0">
            <a:spAutoFit/>
          </a:bodyPr>
          <a:lstStyle/>
          <a:p>
            <a:r>
              <a:rPr lang="en-GB" sz="1400" dirty="0"/>
              <a:t>Low</a:t>
            </a:r>
          </a:p>
        </p:txBody>
      </p:sp>
      <p:sp>
        <p:nvSpPr>
          <p:cNvPr id="9" name="TextBox 8"/>
          <p:cNvSpPr txBox="1"/>
          <p:nvPr/>
        </p:nvSpPr>
        <p:spPr>
          <a:xfrm rot="16200000">
            <a:off x="373830" y="4596292"/>
            <a:ext cx="801823" cy="307777"/>
          </a:xfrm>
          <a:prstGeom prst="rect">
            <a:avLst/>
          </a:prstGeom>
          <a:noFill/>
        </p:spPr>
        <p:txBody>
          <a:bodyPr wrap="none" rtlCol="0">
            <a:spAutoFit/>
          </a:bodyPr>
          <a:lstStyle/>
          <a:p>
            <a:r>
              <a:rPr lang="en-GB" sz="1400" dirty="0"/>
              <a:t>Medium</a:t>
            </a:r>
          </a:p>
        </p:txBody>
      </p:sp>
      <p:sp>
        <p:nvSpPr>
          <p:cNvPr id="10" name="TextBox 9"/>
          <p:cNvSpPr txBox="1"/>
          <p:nvPr/>
        </p:nvSpPr>
        <p:spPr>
          <a:xfrm rot="16200000">
            <a:off x="304870" y="3676023"/>
            <a:ext cx="939744" cy="307777"/>
          </a:xfrm>
          <a:prstGeom prst="rect">
            <a:avLst/>
          </a:prstGeom>
          <a:noFill/>
        </p:spPr>
        <p:txBody>
          <a:bodyPr wrap="none" rtlCol="0">
            <a:spAutoFit/>
          </a:bodyPr>
          <a:lstStyle/>
          <a:p>
            <a:r>
              <a:rPr lang="en-GB" sz="1400" dirty="0"/>
              <a:t>Significant</a:t>
            </a:r>
          </a:p>
        </p:txBody>
      </p:sp>
      <p:sp>
        <p:nvSpPr>
          <p:cNvPr id="11" name="TextBox 10"/>
          <p:cNvSpPr txBox="1"/>
          <p:nvPr/>
        </p:nvSpPr>
        <p:spPr>
          <a:xfrm rot="16200000">
            <a:off x="515696" y="2874200"/>
            <a:ext cx="518091" cy="307777"/>
          </a:xfrm>
          <a:prstGeom prst="rect">
            <a:avLst/>
          </a:prstGeom>
          <a:noFill/>
        </p:spPr>
        <p:txBody>
          <a:bodyPr wrap="none" rtlCol="0">
            <a:spAutoFit/>
          </a:bodyPr>
          <a:lstStyle/>
          <a:p>
            <a:r>
              <a:rPr lang="en-GB" sz="1400" dirty="0"/>
              <a:t>High</a:t>
            </a:r>
          </a:p>
        </p:txBody>
      </p:sp>
      <p:sp>
        <p:nvSpPr>
          <p:cNvPr id="12" name="TextBox 11"/>
          <p:cNvSpPr txBox="1"/>
          <p:nvPr/>
        </p:nvSpPr>
        <p:spPr>
          <a:xfrm>
            <a:off x="2133021" y="6093296"/>
            <a:ext cx="801823" cy="307777"/>
          </a:xfrm>
          <a:prstGeom prst="rect">
            <a:avLst/>
          </a:prstGeom>
          <a:noFill/>
        </p:spPr>
        <p:txBody>
          <a:bodyPr wrap="none" rtlCol="0">
            <a:spAutoFit/>
          </a:bodyPr>
          <a:lstStyle/>
          <a:p>
            <a:r>
              <a:rPr lang="en-GB" sz="1400" dirty="0"/>
              <a:t>Medium</a:t>
            </a:r>
          </a:p>
        </p:txBody>
      </p:sp>
      <p:sp>
        <p:nvSpPr>
          <p:cNvPr id="13" name="TextBox 12"/>
          <p:cNvSpPr txBox="1"/>
          <p:nvPr/>
        </p:nvSpPr>
        <p:spPr>
          <a:xfrm>
            <a:off x="1187182" y="6093296"/>
            <a:ext cx="482120" cy="307777"/>
          </a:xfrm>
          <a:prstGeom prst="rect">
            <a:avLst/>
          </a:prstGeom>
          <a:noFill/>
        </p:spPr>
        <p:txBody>
          <a:bodyPr wrap="none" rtlCol="0">
            <a:spAutoFit/>
          </a:bodyPr>
          <a:lstStyle/>
          <a:p>
            <a:r>
              <a:rPr lang="en-GB" sz="1400" dirty="0"/>
              <a:t>Low</a:t>
            </a:r>
          </a:p>
        </p:txBody>
      </p:sp>
      <p:sp>
        <p:nvSpPr>
          <p:cNvPr id="14" name="TextBox 13"/>
          <p:cNvSpPr txBox="1"/>
          <p:nvPr/>
        </p:nvSpPr>
        <p:spPr>
          <a:xfrm>
            <a:off x="3069125" y="6093296"/>
            <a:ext cx="939744" cy="307777"/>
          </a:xfrm>
          <a:prstGeom prst="rect">
            <a:avLst/>
          </a:prstGeom>
          <a:noFill/>
        </p:spPr>
        <p:txBody>
          <a:bodyPr wrap="none" rtlCol="0">
            <a:spAutoFit/>
          </a:bodyPr>
          <a:lstStyle/>
          <a:p>
            <a:r>
              <a:rPr lang="en-GB" sz="1400" dirty="0"/>
              <a:t>Significant</a:t>
            </a:r>
          </a:p>
        </p:txBody>
      </p:sp>
      <p:sp>
        <p:nvSpPr>
          <p:cNvPr id="15" name="TextBox 14"/>
          <p:cNvSpPr txBox="1"/>
          <p:nvPr/>
        </p:nvSpPr>
        <p:spPr>
          <a:xfrm>
            <a:off x="4139510" y="6093296"/>
            <a:ext cx="518091" cy="307777"/>
          </a:xfrm>
          <a:prstGeom prst="rect">
            <a:avLst/>
          </a:prstGeom>
          <a:noFill/>
        </p:spPr>
        <p:txBody>
          <a:bodyPr wrap="none" rtlCol="0">
            <a:spAutoFit/>
          </a:bodyPr>
          <a:lstStyle/>
          <a:p>
            <a:r>
              <a:rPr lang="en-GB" sz="1400" dirty="0"/>
              <a:t>High</a:t>
            </a:r>
          </a:p>
        </p:txBody>
      </p:sp>
      <p:sp>
        <p:nvSpPr>
          <p:cNvPr id="16" name="TextBox 15"/>
          <p:cNvSpPr txBox="1"/>
          <p:nvPr/>
        </p:nvSpPr>
        <p:spPr>
          <a:xfrm rot="16200000">
            <a:off x="19245" y="3949307"/>
            <a:ext cx="833883" cy="369332"/>
          </a:xfrm>
          <a:prstGeom prst="rect">
            <a:avLst/>
          </a:prstGeom>
          <a:noFill/>
        </p:spPr>
        <p:txBody>
          <a:bodyPr wrap="none" rtlCol="0">
            <a:spAutoFit/>
          </a:bodyPr>
          <a:lstStyle/>
          <a:p>
            <a:r>
              <a:rPr lang="en-GB" dirty="0"/>
              <a:t>Impact</a:t>
            </a:r>
          </a:p>
        </p:txBody>
      </p:sp>
      <p:sp>
        <p:nvSpPr>
          <p:cNvPr id="18" name="TextBox 17"/>
          <p:cNvSpPr txBox="1"/>
          <p:nvPr/>
        </p:nvSpPr>
        <p:spPr>
          <a:xfrm>
            <a:off x="2421053" y="6372036"/>
            <a:ext cx="1195648" cy="369332"/>
          </a:xfrm>
          <a:prstGeom prst="rect">
            <a:avLst/>
          </a:prstGeom>
          <a:noFill/>
        </p:spPr>
        <p:txBody>
          <a:bodyPr wrap="none" rtlCol="0">
            <a:spAutoFit/>
          </a:bodyPr>
          <a:lstStyle/>
          <a:p>
            <a:r>
              <a:rPr lang="en-GB" dirty="0"/>
              <a:t>Probability</a:t>
            </a:r>
          </a:p>
        </p:txBody>
      </p:sp>
      <p:graphicFrame>
        <p:nvGraphicFramePr>
          <p:cNvPr id="21" name="Table 20"/>
          <p:cNvGraphicFramePr>
            <a:graphicFrameLocks noGrp="1"/>
          </p:cNvGraphicFramePr>
          <p:nvPr/>
        </p:nvGraphicFramePr>
        <p:xfrm>
          <a:off x="6948264" y="3861048"/>
          <a:ext cx="1278142" cy="2194560"/>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tblGrid>
              <a:tr h="0">
                <a:tc gridSpan="2">
                  <a:txBody>
                    <a:bodyPr/>
                    <a:lstStyle/>
                    <a:p>
                      <a:pPr algn="ctr"/>
                      <a:r>
                        <a:rPr lang="en-GB" b="0" dirty="0">
                          <a:solidFill>
                            <a:schemeClr val="tx1"/>
                          </a:solidFill>
                        </a:rPr>
                        <a:t>Legend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r>
                        <a:rPr lang="en-GB" sz="1200" b="0" dirty="0">
                          <a:solidFill>
                            <a:schemeClr val="tx1"/>
                          </a:solidFill>
                        </a:rPr>
                        <a:t>Priority level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Priority level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D6D"/>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Priority level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9B9"/>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Priority level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0004"/>
                  </a:ext>
                </a:extLst>
              </a:tr>
            </a:tbl>
          </a:graphicData>
        </a:graphic>
      </p:graphicFrame>
      <p:cxnSp>
        <p:nvCxnSpPr>
          <p:cNvPr id="24" name="Straight Connector 23"/>
          <p:cNvCxnSpPr/>
          <p:nvPr/>
        </p:nvCxnSpPr>
        <p:spPr>
          <a:xfrm flipH="1">
            <a:off x="3033121" y="2374900"/>
            <a:ext cx="5680" cy="103505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21330" y="3409950"/>
            <a:ext cx="3810" cy="89535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4025900" y="4300220"/>
            <a:ext cx="1866900" cy="508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279573" y="3962400"/>
            <a:ext cx="1219200" cy="646331"/>
          </a:xfrm>
          <a:prstGeom prst="rect">
            <a:avLst/>
          </a:prstGeom>
          <a:noFill/>
        </p:spPr>
        <p:txBody>
          <a:bodyPr wrap="square" rtlCol="0">
            <a:spAutoFit/>
          </a:bodyPr>
          <a:lstStyle/>
          <a:p>
            <a:r>
              <a:rPr lang="en-GB" dirty="0"/>
              <a:t>Tolerance Line</a:t>
            </a:r>
          </a:p>
        </p:txBody>
      </p:sp>
      <p:sp>
        <p:nvSpPr>
          <p:cNvPr id="26" name="Title 1">
            <a:extLst>
              <a:ext uri="{FF2B5EF4-FFF2-40B4-BE49-F238E27FC236}">
                <a16:creationId xmlns:a16="http://schemas.microsoft.com/office/drawing/2014/main" id="{DF5C14B7-EEDB-47D2-9F9F-635DA7A5BC5C}"/>
              </a:ext>
            </a:extLst>
          </p:cNvPr>
          <p:cNvSpPr>
            <a:spLocks noGrp="1"/>
          </p:cNvSpPr>
          <p:nvPr>
            <p:ph type="title"/>
          </p:nvPr>
        </p:nvSpPr>
        <p:spPr>
          <a:xfrm>
            <a:off x="628650" y="36512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Measuring risk exposure</a:t>
            </a:r>
          </a:p>
        </p:txBody>
      </p:sp>
      <p:sp>
        <p:nvSpPr>
          <p:cNvPr id="27" name="Content Placeholder 2">
            <a:extLst>
              <a:ext uri="{FF2B5EF4-FFF2-40B4-BE49-F238E27FC236}">
                <a16:creationId xmlns:a16="http://schemas.microsoft.com/office/drawing/2014/main" id="{3B111D56-2910-4949-B3EE-C16A9F970753}"/>
              </a:ext>
            </a:extLst>
          </p:cNvPr>
          <p:cNvSpPr>
            <a:spLocks noGrp="1"/>
          </p:cNvSpPr>
          <p:nvPr>
            <p:ph idx="1"/>
          </p:nvPr>
        </p:nvSpPr>
        <p:spPr>
          <a:xfrm>
            <a:off x="628650" y="1825625"/>
            <a:ext cx="7886700" cy="4351338"/>
          </a:xfrm>
        </p:spPr>
        <p:txBody>
          <a:bodyPr/>
          <a:lstStyle/>
          <a:p>
            <a:r>
              <a:rPr lang="en-GB" dirty="0"/>
              <a:t>Qualitative </a:t>
            </a:r>
            <a:r>
              <a:rPr lang="en-GB" strike="dblStrike" dirty="0"/>
              <a:t>ordered list</a:t>
            </a:r>
            <a:r>
              <a:rPr lang="en-GB" dirty="0"/>
              <a:t> Probability Impact Grid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GB" dirty="0"/>
              <a:t>Project uncertainty due to identified risks can be </a:t>
            </a:r>
            <a:r>
              <a:rPr lang="en-GB"/>
              <a:t>reduced by taking mitigating action</a:t>
            </a:r>
          </a:p>
          <a:p>
            <a:pPr lvl="1"/>
            <a:r>
              <a:rPr lang="en-GB">
                <a:solidFill>
                  <a:srgbClr val="0070C0"/>
                </a:solidFill>
                <a:ea typeface="+mn-lt"/>
                <a:cs typeface="+mn-lt"/>
              </a:rPr>
              <a:t>Accept the risk</a:t>
            </a:r>
            <a:endParaRPr lang="en-US">
              <a:ea typeface="+mn-lt"/>
              <a:cs typeface="+mn-lt"/>
            </a:endParaRPr>
          </a:p>
          <a:p>
            <a:pPr lvl="1"/>
            <a:r>
              <a:rPr lang="en-GB">
                <a:solidFill>
                  <a:srgbClr val="0070C0"/>
                </a:solidFill>
                <a:ea typeface="+mn-lt"/>
                <a:cs typeface="+mn-lt"/>
              </a:rPr>
              <a:t>Prevent the risk</a:t>
            </a:r>
            <a:endParaRPr lang="en-US">
              <a:ea typeface="+mn-lt"/>
              <a:cs typeface="+mn-lt"/>
            </a:endParaRPr>
          </a:p>
          <a:p>
            <a:pPr lvl="1"/>
            <a:r>
              <a:rPr lang="en-GB">
                <a:solidFill>
                  <a:srgbClr val="0070C0"/>
                </a:solidFill>
                <a:ea typeface="+mn-lt"/>
                <a:cs typeface="+mn-lt"/>
              </a:rPr>
              <a:t>Reduce the risk</a:t>
            </a:r>
            <a:endParaRPr lang="en-US">
              <a:ea typeface="+mn-lt"/>
              <a:cs typeface="+mn-lt"/>
            </a:endParaRPr>
          </a:p>
          <a:p>
            <a:pPr lvl="1"/>
            <a:r>
              <a:rPr lang="en-GB">
                <a:solidFill>
                  <a:srgbClr val="0070C0"/>
                </a:solidFill>
                <a:ea typeface="+mn-lt"/>
                <a:cs typeface="+mn-lt"/>
              </a:rPr>
              <a:t>Transfer the risk</a:t>
            </a:r>
            <a:endParaRPr lang="en-US">
              <a:ea typeface="+mn-lt"/>
              <a:cs typeface="+mn-lt"/>
            </a:endParaRPr>
          </a:p>
          <a:p>
            <a:pPr lvl="1"/>
            <a:r>
              <a:rPr lang="en-GB">
                <a:solidFill>
                  <a:srgbClr val="0070C0"/>
                </a:solidFill>
                <a:ea typeface="+mn-lt"/>
                <a:cs typeface="+mn-lt"/>
              </a:rPr>
              <a:t>Contingency</a:t>
            </a:r>
            <a:endParaRPr lang="en-GB"/>
          </a:p>
          <a:p>
            <a:r>
              <a:rPr lang="en-GB" dirty="0"/>
              <a:t>A mitigating action will mean revisiting and updating</a:t>
            </a:r>
          </a:p>
          <a:p>
            <a:pPr lvl="1"/>
            <a:r>
              <a:rPr lang="en-GB" dirty="0"/>
              <a:t>the project plan</a:t>
            </a:r>
          </a:p>
          <a:p>
            <a:pPr lvl="1"/>
            <a:r>
              <a:rPr lang="en-GB" dirty="0"/>
              <a:t>the development costs</a:t>
            </a:r>
          </a:p>
          <a:p>
            <a:pPr lvl="1"/>
            <a:r>
              <a:rPr lang="en-GB" dirty="0"/>
              <a:t>the functional scope</a:t>
            </a:r>
          </a:p>
        </p:txBody>
      </p:sp>
      <p:sp>
        <p:nvSpPr>
          <p:cNvPr id="4" name="Slide Number Placeholder 3"/>
          <p:cNvSpPr>
            <a:spLocks noGrp="1"/>
          </p:cNvSpPr>
          <p:nvPr>
            <p:ph type="sldNum" sz="quarter" idx="12"/>
          </p:nvPr>
        </p:nvSpPr>
        <p:spPr/>
        <p:txBody>
          <a:bodyPr/>
          <a:lstStyle/>
          <a:p>
            <a:fld id="{F94A79E1-10BC-4DB6-B711-E22C8BDCEC5D}"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a:t>
            </a:r>
          </a:p>
        </p:txBody>
      </p:sp>
      <p:sp>
        <p:nvSpPr>
          <p:cNvPr id="3" name="Content Placeholder 2"/>
          <p:cNvSpPr>
            <a:spLocks noGrp="1"/>
          </p:cNvSpPr>
          <p:nvPr>
            <p:ph idx="1"/>
          </p:nvPr>
        </p:nvSpPr>
        <p:spPr/>
        <p:txBody>
          <a:bodyPr vert="horz" lIns="91440" tIns="45720" rIns="91440" bIns="45720" rtlCol="0" anchor="t">
            <a:normAutofit/>
          </a:bodyPr>
          <a:lstStyle/>
          <a:p>
            <a:r>
              <a:rPr lang="en-GB" dirty="0">
                <a:solidFill>
                  <a:srgbClr val="0070C0"/>
                </a:solidFill>
              </a:rPr>
              <a:t>Accept the risk</a:t>
            </a:r>
          </a:p>
          <a:p>
            <a:pPr lvl="1"/>
            <a:r>
              <a:rPr lang="en-GB" sz="3200" dirty="0"/>
              <a:t>Take no action (other than monitor)</a:t>
            </a:r>
            <a:endParaRPr lang="en-GB" sz="3200" dirty="0">
              <a:cs typeface="Calibri"/>
            </a:endParaRPr>
          </a:p>
          <a:p>
            <a:pPr lvl="1"/>
            <a:r>
              <a:rPr lang="en-GB" sz="3200" dirty="0"/>
              <a:t>Reasons</a:t>
            </a:r>
            <a:endParaRPr lang="en-GB" sz="3200" dirty="0">
              <a:cs typeface="Calibri"/>
            </a:endParaRPr>
          </a:p>
          <a:p>
            <a:pPr lvl="2"/>
            <a:r>
              <a:rPr lang="en-GB" sz="2800">
                <a:cs typeface="Calibri"/>
              </a:rPr>
              <a:t>Risk exposure is low</a:t>
            </a:r>
          </a:p>
          <a:p>
            <a:pPr lvl="3"/>
            <a:r>
              <a:rPr lang="en-GB" sz="2400"/>
              <a:t>Risk probability is low</a:t>
            </a:r>
            <a:endParaRPr lang="en-GB" sz="2400">
              <a:cs typeface="Calibri"/>
            </a:endParaRPr>
          </a:p>
          <a:p>
            <a:pPr lvl="3"/>
            <a:r>
              <a:rPr lang="en-GB" sz="2400"/>
              <a:t>Impact is acceptable</a:t>
            </a:r>
            <a:endParaRPr lang="en-GB" sz="2400">
              <a:cs typeface="Calibri"/>
            </a:endParaRPr>
          </a:p>
          <a:p>
            <a:pPr lvl="2"/>
            <a:r>
              <a:rPr lang="en-GB" sz="2800" dirty="0"/>
              <a:t>No other appropriate action available</a:t>
            </a:r>
            <a:endParaRPr lang="en-GB" sz="2800" dirty="0">
              <a:cs typeface="Calibri"/>
            </a:endParaRPr>
          </a:p>
          <a:p>
            <a:pPr lvl="2"/>
            <a:r>
              <a:rPr lang="en-GB" sz="2800" dirty="0"/>
              <a:t>Cost of action outweighs the impact cost</a:t>
            </a:r>
            <a:endParaRPr lang="en-GB" sz="2800" dirty="0">
              <a:cs typeface="Calibri"/>
            </a:endParaRPr>
          </a:p>
        </p:txBody>
      </p:sp>
      <p:sp>
        <p:nvSpPr>
          <p:cNvPr id="4" name="Slide Number Placeholder 3"/>
          <p:cNvSpPr>
            <a:spLocks noGrp="1"/>
          </p:cNvSpPr>
          <p:nvPr>
            <p:ph type="sldNum" sz="quarter" idx="12"/>
          </p:nvPr>
        </p:nvSpPr>
        <p:spPr/>
        <p:txBody>
          <a:bodyPr/>
          <a:lstStyle/>
          <a:p>
            <a:fld id="{F94A79E1-10BC-4DB6-B711-E22C8BDCEC5D}"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a:t>
            </a:r>
          </a:p>
        </p:txBody>
      </p:sp>
      <p:sp>
        <p:nvSpPr>
          <p:cNvPr id="3" name="Content Placeholder 2"/>
          <p:cNvSpPr>
            <a:spLocks noGrp="1"/>
          </p:cNvSpPr>
          <p:nvPr>
            <p:ph idx="1"/>
          </p:nvPr>
        </p:nvSpPr>
        <p:spPr/>
        <p:txBody>
          <a:bodyPr vert="horz" lIns="91440" tIns="45720" rIns="91440" bIns="45720" rtlCol="0" anchor="t">
            <a:normAutofit/>
          </a:bodyPr>
          <a:lstStyle/>
          <a:p>
            <a:r>
              <a:rPr lang="en-GB" dirty="0">
                <a:solidFill>
                  <a:srgbClr val="0070C0"/>
                </a:solidFill>
              </a:rPr>
              <a:t>Prevent the risk</a:t>
            </a:r>
          </a:p>
          <a:p>
            <a:pPr lvl="1"/>
            <a:r>
              <a:rPr lang="en-GB" dirty="0"/>
              <a:t>Also known  as risk avoidance</a:t>
            </a:r>
          </a:p>
          <a:p>
            <a:pPr lvl="1"/>
            <a:r>
              <a:rPr lang="en-GB" dirty="0"/>
              <a:t>How?</a:t>
            </a:r>
          </a:p>
          <a:p>
            <a:pPr lvl="2"/>
            <a:r>
              <a:rPr lang="en-GB"/>
              <a:t>Change the activity from which the risk originates</a:t>
            </a:r>
            <a:endParaRPr lang="en-GB">
              <a:cs typeface="Calibri"/>
            </a:endParaRPr>
          </a:p>
          <a:p>
            <a:pPr lvl="2"/>
            <a:r>
              <a:rPr lang="en-GB" dirty="0"/>
              <a:t>For example</a:t>
            </a:r>
          </a:p>
          <a:p>
            <a:pPr lvl="3"/>
            <a:r>
              <a:rPr lang="en-GB" dirty="0"/>
              <a:t>Activity: Develop a particular software component using C++.</a:t>
            </a:r>
          </a:p>
          <a:p>
            <a:pPr lvl="3"/>
            <a:r>
              <a:rPr lang="en-GB" dirty="0"/>
              <a:t>Risk: Project team has very limited experience with C++ and so quality of the work is likely to be compromised.</a:t>
            </a:r>
          </a:p>
          <a:p>
            <a:pPr lvl="3"/>
            <a:r>
              <a:rPr lang="en-GB" dirty="0"/>
              <a:t>Risk prevention: The project team has plenty of C# development experience. It is therefore decided to develop this particular software component using C# - there is no obvious reason for this switch to compromise the project.</a:t>
            </a:r>
          </a:p>
        </p:txBody>
      </p:sp>
      <p:sp>
        <p:nvSpPr>
          <p:cNvPr id="4" name="Slide Number Placeholder 3"/>
          <p:cNvSpPr>
            <a:spLocks noGrp="1"/>
          </p:cNvSpPr>
          <p:nvPr>
            <p:ph type="sldNum" sz="quarter" idx="12"/>
          </p:nvPr>
        </p:nvSpPr>
        <p:spPr/>
        <p:txBody>
          <a:bodyPr/>
          <a:lstStyle/>
          <a:p>
            <a:fld id="{F94A79E1-10BC-4DB6-B711-E22C8BDCEC5D}"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tx2">
              <a:lumMod val="60000"/>
              <a:lumOff val="40000"/>
            </a:schemeClr>
          </a:solidFill>
        </p:spPr>
        <p:txBody>
          <a:bodyPr/>
          <a:lstStyle/>
          <a:p>
            <a:r>
              <a:rPr lang="en-GB" b="1" dirty="0">
                <a:solidFill>
                  <a:schemeClr val="bg1"/>
                </a:solidFill>
                <a:latin typeface="+mn-lt"/>
              </a:rPr>
              <a:t>Outline</a:t>
            </a:r>
          </a:p>
        </p:txBody>
      </p:sp>
      <p:sp>
        <p:nvSpPr>
          <p:cNvPr id="3" name="Content Placeholder 2"/>
          <p:cNvSpPr>
            <a:spLocks noGrp="1"/>
          </p:cNvSpPr>
          <p:nvPr>
            <p:ph idx="1"/>
          </p:nvPr>
        </p:nvSpPr>
        <p:spPr/>
        <p:txBody>
          <a:bodyPr/>
          <a:lstStyle/>
          <a:p>
            <a:r>
              <a:rPr lang="en-GB" dirty="0"/>
              <a:t>What is risk?</a:t>
            </a:r>
          </a:p>
          <a:p>
            <a:r>
              <a:rPr lang="en-GB" dirty="0"/>
              <a:t>Risk management</a:t>
            </a:r>
          </a:p>
          <a:p>
            <a:pPr lvl="1"/>
            <a:r>
              <a:rPr lang="en-GB" dirty="0">
                <a:solidFill>
                  <a:schemeClr val="accent3">
                    <a:lumMod val="50000"/>
                  </a:schemeClr>
                </a:solidFill>
              </a:rPr>
              <a:t>Identifying risk</a:t>
            </a:r>
          </a:p>
          <a:p>
            <a:pPr lvl="1"/>
            <a:r>
              <a:rPr lang="en-GB" dirty="0">
                <a:solidFill>
                  <a:schemeClr val="accent3">
                    <a:lumMod val="50000"/>
                  </a:schemeClr>
                </a:solidFill>
              </a:rPr>
              <a:t>Assessing the risk</a:t>
            </a:r>
          </a:p>
          <a:p>
            <a:pPr lvl="2"/>
            <a:r>
              <a:rPr lang="en-GB" dirty="0">
                <a:solidFill>
                  <a:schemeClr val="accent3">
                    <a:lumMod val="50000"/>
                  </a:schemeClr>
                </a:solidFill>
              </a:rPr>
              <a:t>Quantitative approaches</a:t>
            </a:r>
          </a:p>
          <a:p>
            <a:pPr lvl="2"/>
            <a:r>
              <a:rPr lang="en-GB" dirty="0">
                <a:solidFill>
                  <a:schemeClr val="accent3">
                    <a:lumMod val="50000"/>
                  </a:schemeClr>
                </a:solidFill>
              </a:rPr>
              <a:t>Qualitative approaches</a:t>
            </a:r>
          </a:p>
          <a:p>
            <a:pPr lvl="1"/>
            <a:r>
              <a:rPr lang="en-GB" dirty="0">
                <a:solidFill>
                  <a:schemeClr val="accent3">
                    <a:lumMod val="50000"/>
                  </a:schemeClr>
                </a:solidFill>
              </a:rPr>
              <a:t>Taking action</a:t>
            </a:r>
          </a:p>
          <a:p>
            <a:pPr lvl="1"/>
            <a:r>
              <a:rPr lang="en-GB" dirty="0">
                <a:solidFill>
                  <a:schemeClr val="accent3">
                    <a:lumMod val="50000"/>
                  </a:schemeClr>
                </a:solidFill>
              </a:rPr>
              <a:t>Monitoring and control</a:t>
            </a:r>
          </a:p>
        </p:txBody>
      </p:sp>
      <p:sp>
        <p:nvSpPr>
          <p:cNvPr id="4" name="Slide Number Placeholder 3"/>
          <p:cNvSpPr>
            <a:spLocks noGrp="1"/>
          </p:cNvSpPr>
          <p:nvPr>
            <p:ph type="sldNum" sz="quarter" idx="12"/>
          </p:nvPr>
        </p:nvSpPr>
        <p:spPr/>
        <p:txBody>
          <a:bodyPr/>
          <a:lstStyle/>
          <a:p>
            <a:fld id="{F94A79E1-10BC-4DB6-B711-E22C8BDCEC5D}"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a:t>
            </a:r>
          </a:p>
        </p:txBody>
      </p:sp>
      <p:sp>
        <p:nvSpPr>
          <p:cNvPr id="3" name="Content Placeholder 2"/>
          <p:cNvSpPr>
            <a:spLocks noGrp="1"/>
          </p:cNvSpPr>
          <p:nvPr>
            <p:ph idx="1"/>
          </p:nvPr>
        </p:nvSpPr>
        <p:spPr/>
        <p:txBody>
          <a:bodyPr>
            <a:normAutofit/>
          </a:bodyPr>
          <a:lstStyle/>
          <a:p>
            <a:r>
              <a:rPr lang="en-GB" dirty="0">
                <a:solidFill>
                  <a:srgbClr val="0070C0"/>
                </a:solidFill>
              </a:rPr>
              <a:t>Reduce the risk</a:t>
            </a:r>
          </a:p>
          <a:p>
            <a:pPr lvl="1"/>
            <a:r>
              <a:rPr lang="en-GB" dirty="0"/>
              <a:t>Reduce the probability of the risk occurring</a:t>
            </a:r>
          </a:p>
          <a:p>
            <a:pPr lvl="1">
              <a:buNone/>
            </a:pPr>
            <a:r>
              <a:rPr lang="en-GB" dirty="0"/>
              <a:t>and/or</a:t>
            </a:r>
          </a:p>
          <a:p>
            <a:pPr lvl="1"/>
            <a:r>
              <a:rPr lang="en-GB" dirty="0"/>
              <a:t>Reduce the impact of the risk</a:t>
            </a:r>
          </a:p>
          <a:p>
            <a:pPr lvl="1"/>
            <a:r>
              <a:rPr lang="en-GB" dirty="0"/>
              <a:t>For example</a:t>
            </a:r>
          </a:p>
          <a:p>
            <a:pPr lvl="2"/>
            <a:r>
              <a:rPr lang="en-GB" dirty="0"/>
              <a:t>Activity: Data collection (drone survey)</a:t>
            </a:r>
          </a:p>
          <a:p>
            <a:pPr lvl="2"/>
            <a:r>
              <a:rPr lang="en-GB" dirty="0"/>
              <a:t>Risk: Drone can only be flown in good weather. Poor weather will result in data collection being delayed.</a:t>
            </a:r>
          </a:p>
          <a:p>
            <a:pPr lvl="2"/>
            <a:r>
              <a:rPr lang="en-GB" dirty="0"/>
              <a:t>Risk reduction: Schedule data collection for no earlier than May and no later than September.</a:t>
            </a:r>
          </a:p>
          <a:p>
            <a:pPr lvl="1"/>
            <a:endParaRPr lang="en-GB" dirty="0"/>
          </a:p>
        </p:txBody>
      </p:sp>
      <p:sp>
        <p:nvSpPr>
          <p:cNvPr id="4" name="Slide Number Placeholder 3"/>
          <p:cNvSpPr>
            <a:spLocks noGrp="1"/>
          </p:cNvSpPr>
          <p:nvPr>
            <p:ph type="sldNum" sz="quarter" idx="12"/>
          </p:nvPr>
        </p:nvSpPr>
        <p:spPr/>
        <p:txBody>
          <a:bodyPr/>
          <a:lstStyle/>
          <a:p>
            <a:fld id="{F94A79E1-10BC-4DB6-B711-E22C8BDCEC5D}"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a:t>
            </a:r>
          </a:p>
        </p:txBody>
      </p:sp>
      <p:sp>
        <p:nvSpPr>
          <p:cNvPr id="3" name="Content Placeholder 2"/>
          <p:cNvSpPr>
            <a:spLocks noGrp="1"/>
          </p:cNvSpPr>
          <p:nvPr>
            <p:ph idx="1"/>
          </p:nvPr>
        </p:nvSpPr>
        <p:spPr/>
        <p:txBody>
          <a:bodyPr>
            <a:normAutofit/>
          </a:bodyPr>
          <a:lstStyle/>
          <a:p>
            <a:r>
              <a:rPr lang="en-GB" dirty="0">
                <a:solidFill>
                  <a:srgbClr val="0070C0"/>
                </a:solidFill>
              </a:rPr>
              <a:t>Transfer the risk</a:t>
            </a:r>
          </a:p>
          <a:p>
            <a:pPr lvl="1"/>
            <a:r>
              <a:rPr lang="en-GB" sz="2800" dirty="0"/>
              <a:t>Shift the risk to another party</a:t>
            </a:r>
          </a:p>
          <a:p>
            <a:pPr lvl="1"/>
            <a:r>
              <a:rPr lang="en-GB" sz="2800" dirty="0"/>
              <a:t>For example</a:t>
            </a:r>
          </a:p>
          <a:p>
            <a:pPr lvl="3"/>
            <a:r>
              <a:rPr lang="en-GB" sz="2000" dirty="0"/>
              <a:t>Activity: Install new server and network hardware/software.</a:t>
            </a:r>
          </a:p>
          <a:p>
            <a:pPr lvl="3"/>
            <a:r>
              <a:rPr lang="en-GB" sz="2000" dirty="0"/>
              <a:t>Risk: This activity is on the critical path. The project team has some experience but have some concerns that work might take longer than planned.</a:t>
            </a:r>
          </a:p>
          <a:p>
            <a:pPr lvl="3"/>
            <a:r>
              <a:rPr lang="en-GB" sz="2000" dirty="0"/>
              <a:t>Risk transfer: Contract the work out to specialist company. As part of the contract, make sure that costs associated with over-runs are transferred to the specialist company.</a:t>
            </a:r>
          </a:p>
          <a:p>
            <a:pPr lvl="1"/>
            <a:endParaRPr lang="en-GB" dirty="0"/>
          </a:p>
        </p:txBody>
      </p:sp>
      <p:sp>
        <p:nvSpPr>
          <p:cNvPr id="4" name="Slide Number Placeholder 3"/>
          <p:cNvSpPr>
            <a:spLocks noGrp="1"/>
          </p:cNvSpPr>
          <p:nvPr>
            <p:ph type="sldNum" sz="quarter" idx="12"/>
          </p:nvPr>
        </p:nvSpPr>
        <p:spPr/>
        <p:txBody>
          <a:bodyPr/>
          <a:lstStyle/>
          <a:p>
            <a:fld id="{F94A79E1-10BC-4DB6-B711-E22C8BDCEC5D}"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702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a:t>
            </a:r>
          </a:p>
        </p:txBody>
      </p:sp>
      <p:sp>
        <p:nvSpPr>
          <p:cNvPr id="3" name="Content Placeholder 2"/>
          <p:cNvSpPr>
            <a:spLocks noGrp="1"/>
          </p:cNvSpPr>
          <p:nvPr>
            <p:ph idx="1"/>
          </p:nvPr>
        </p:nvSpPr>
        <p:spPr/>
        <p:txBody>
          <a:bodyPr>
            <a:normAutofit lnSpcReduction="10000"/>
          </a:bodyPr>
          <a:lstStyle/>
          <a:p>
            <a:r>
              <a:rPr lang="en-GB" dirty="0">
                <a:solidFill>
                  <a:srgbClr val="0070C0"/>
                </a:solidFill>
              </a:rPr>
              <a:t>Contingency</a:t>
            </a:r>
          </a:p>
          <a:p>
            <a:pPr lvl="1"/>
            <a:r>
              <a:rPr lang="en-GB" dirty="0"/>
              <a:t>Take no action before the risk occurs</a:t>
            </a:r>
          </a:p>
          <a:p>
            <a:pPr lvl="1"/>
            <a:r>
              <a:rPr lang="en-GB" dirty="0"/>
              <a:t>However,</a:t>
            </a:r>
          </a:p>
          <a:p>
            <a:pPr lvl="2"/>
            <a:r>
              <a:rPr lang="en-GB" dirty="0"/>
              <a:t>Plan an action to be taken once the risk occurs (or when the probability of risk occurring becomes high)</a:t>
            </a:r>
          </a:p>
          <a:p>
            <a:pPr lvl="2"/>
            <a:r>
              <a:rPr lang="en-GB" dirty="0"/>
              <a:t>For example</a:t>
            </a:r>
          </a:p>
          <a:p>
            <a:pPr lvl="3"/>
            <a:r>
              <a:rPr lang="en-GB" dirty="0"/>
              <a:t>Activity: Database implementation.</a:t>
            </a:r>
          </a:p>
          <a:p>
            <a:pPr lvl="3"/>
            <a:r>
              <a:rPr lang="en-GB" dirty="0"/>
              <a:t>Risk: Only 1 database specialist on the project team. Team members sometimes get ill. Completion of work will be delayed if the database specialist becomes unavailable.</a:t>
            </a:r>
          </a:p>
          <a:p>
            <a:pPr lvl="3"/>
            <a:r>
              <a:rPr lang="en-GB" dirty="0"/>
              <a:t>Contingency: Identify staff in other teams who could cover the role in the event of the database specialist becoming ill. Creating the conditions in which the contingency action can take place will need to be managed.</a:t>
            </a:r>
          </a:p>
        </p:txBody>
      </p:sp>
      <p:sp>
        <p:nvSpPr>
          <p:cNvPr id="4" name="Slide Number Placeholder 3"/>
          <p:cNvSpPr>
            <a:spLocks noGrp="1"/>
          </p:cNvSpPr>
          <p:nvPr>
            <p:ph type="sldNum" sz="quarter" idx="12"/>
          </p:nvPr>
        </p:nvSpPr>
        <p:spPr/>
        <p:txBody>
          <a:bodyPr/>
          <a:lstStyle/>
          <a:p>
            <a:fld id="{F94A79E1-10BC-4DB6-B711-E22C8BDCEC5D}"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CA07-E7AA-4CFE-A8F0-D607BA88800A}"/>
              </a:ext>
            </a:extLst>
          </p:cNvPr>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Taking Action – is it worth it?</a:t>
            </a:r>
          </a:p>
        </p:txBody>
      </p:sp>
      <p:sp>
        <p:nvSpPr>
          <p:cNvPr id="3" name="Content Placeholder 2">
            <a:extLst>
              <a:ext uri="{FF2B5EF4-FFF2-40B4-BE49-F238E27FC236}">
                <a16:creationId xmlns:a16="http://schemas.microsoft.com/office/drawing/2014/main" id="{593AA8E6-80E7-4AC9-9CB6-F9087A1765D2}"/>
              </a:ext>
            </a:extLst>
          </p:cNvPr>
          <p:cNvSpPr>
            <a:spLocks noGrp="1"/>
          </p:cNvSpPr>
          <p:nvPr>
            <p:ph idx="1"/>
          </p:nvPr>
        </p:nvSpPr>
        <p:spPr/>
        <p:txBody>
          <a:bodyPr vert="horz" lIns="91440" tIns="45720" rIns="91440" bIns="45720" rtlCol="0" anchor="t">
            <a:normAutofit/>
          </a:bodyPr>
          <a:lstStyle/>
          <a:p>
            <a:r>
              <a:rPr lang="en-GB" sz="2400">
                <a:cs typeface="Calibri"/>
              </a:rPr>
              <a:t>Taking action comes at a "cost"</a:t>
            </a:r>
          </a:p>
          <a:p>
            <a:pPr lvl="1"/>
            <a:r>
              <a:rPr lang="en-GB" sz="2000">
                <a:cs typeface="Calibri"/>
              </a:rPr>
              <a:t>Financial cost</a:t>
            </a:r>
          </a:p>
          <a:p>
            <a:pPr lvl="1"/>
            <a:r>
              <a:rPr lang="en-GB" sz="2000">
                <a:cs typeface="Calibri"/>
              </a:rPr>
              <a:t>Scope change</a:t>
            </a:r>
          </a:p>
          <a:p>
            <a:pPr lvl="1"/>
            <a:r>
              <a:rPr lang="en-GB" sz="2000">
                <a:cs typeface="Calibri"/>
              </a:rPr>
              <a:t>Schedule change</a:t>
            </a:r>
          </a:p>
          <a:p>
            <a:r>
              <a:rPr lang="en-GB" sz="2400">
                <a:cs typeface="Calibri"/>
              </a:rPr>
              <a:t>Do the benefits gained by the action outweight its associated cost.</a:t>
            </a:r>
          </a:p>
          <a:p>
            <a:r>
              <a:rPr lang="en-GB" sz="2400">
                <a:cs typeface="Calibri"/>
              </a:rPr>
              <a:t>Quantitative</a:t>
            </a:r>
          </a:p>
          <a:p>
            <a:pPr lvl="1"/>
            <a:r>
              <a:rPr lang="en-GB" sz="2000">
                <a:cs typeface="Calibri"/>
              </a:rPr>
              <a:t>Risk reduction leverage</a:t>
            </a:r>
          </a:p>
          <a:p>
            <a:pPr marL="914400" lvl="2" indent="0">
              <a:buNone/>
            </a:pPr>
            <a:r>
              <a:rPr lang="en-GB" sz="2000" b="1">
                <a:ea typeface="+mn-lt"/>
                <a:cs typeface="+mn-lt"/>
              </a:rPr>
              <a:t>RRL = (RE</a:t>
            </a:r>
            <a:r>
              <a:rPr lang="en-GB" sz="2000" b="1" baseline="-25000">
                <a:ea typeface="+mn-lt"/>
                <a:cs typeface="+mn-lt"/>
              </a:rPr>
              <a:t>before</a:t>
            </a:r>
            <a:r>
              <a:rPr lang="en-GB" sz="2000" b="1">
                <a:ea typeface="+mn-lt"/>
                <a:cs typeface="+mn-lt"/>
              </a:rPr>
              <a:t> – RE</a:t>
            </a:r>
            <a:r>
              <a:rPr lang="en-GB" sz="2000" b="1" baseline="-25000">
                <a:ea typeface="+mn-lt"/>
                <a:cs typeface="+mn-lt"/>
              </a:rPr>
              <a:t>after</a:t>
            </a:r>
            <a:r>
              <a:rPr lang="en-GB" sz="2000" b="1">
                <a:ea typeface="+mn-lt"/>
                <a:cs typeface="+mn-lt"/>
              </a:rPr>
              <a:t>)/cost</a:t>
            </a:r>
            <a:endParaRPr lang="en-GB">
              <a:ea typeface="+mn-lt"/>
              <a:cs typeface="+mn-lt"/>
            </a:endParaRPr>
          </a:p>
          <a:p>
            <a:pPr lvl="1"/>
            <a:r>
              <a:rPr lang="en-GB" sz="2000">
                <a:ea typeface="+mn-lt"/>
                <a:cs typeface="+mn-lt"/>
              </a:rPr>
              <a:t>If RRL is greater than 1.0, it means the reduction action is probably worth taking</a:t>
            </a:r>
          </a:p>
        </p:txBody>
      </p:sp>
      <p:sp>
        <p:nvSpPr>
          <p:cNvPr id="4" name="Slide Number Placeholder 3">
            <a:extLst>
              <a:ext uri="{FF2B5EF4-FFF2-40B4-BE49-F238E27FC236}">
                <a16:creationId xmlns:a16="http://schemas.microsoft.com/office/drawing/2014/main" id="{5D6C08B4-882C-42A9-A934-A14AA20763C7}"/>
              </a:ext>
            </a:extLst>
          </p:cNvPr>
          <p:cNvSpPr>
            <a:spLocks noGrp="1"/>
          </p:cNvSpPr>
          <p:nvPr>
            <p:ph type="sldNum" sz="quarter" idx="12"/>
          </p:nvPr>
        </p:nvSpPr>
        <p:spPr/>
        <p:txBody>
          <a:bodyPr/>
          <a:lstStyle/>
          <a:p>
            <a:fld id="{F94A79E1-10BC-4DB6-B711-E22C8BDCEC5D}" type="slidenum">
              <a:rPr lang="en-GB" smtClean="0"/>
              <a:pPr/>
              <a:t>23</a:t>
            </a:fld>
            <a:endParaRPr lang="en-GB"/>
          </a:p>
        </p:txBody>
      </p:sp>
    </p:spTree>
    <p:extLst>
      <p:ext uri="{BB962C8B-B14F-4D97-AF65-F5344CB8AC3E}">
        <p14:creationId xmlns:p14="http://schemas.microsoft.com/office/powerpoint/2010/main" val="46573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a:solidFill>
                  <a:schemeClr val="bg1"/>
                </a:solidFill>
                <a:latin typeface="+mn-lt"/>
              </a:rPr>
              <a:t>Risk reduction leverage</a:t>
            </a:r>
            <a:endParaRPr lang="en-US" b="1">
              <a:solidFill>
                <a:schemeClr val="bg1"/>
              </a:solidFill>
              <a:latin typeface="+mn-lt"/>
            </a:endParaRPr>
          </a:p>
        </p:txBody>
      </p:sp>
      <p:sp>
        <p:nvSpPr>
          <p:cNvPr id="3" name="Content Placeholder 2"/>
          <p:cNvSpPr>
            <a:spLocks noGrp="1"/>
          </p:cNvSpPr>
          <p:nvPr>
            <p:ph idx="1"/>
          </p:nvPr>
        </p:nvSpPr>
        <p:spPr/>
        <p:txBody>
          <a:bodyPr vert="horz" lIns="91440" tIns="45720" rIns="91440" bIns="45720" rtlCol="0" anchor="t">
            <a:normAutofit/>
          </a:bodyPr>
          <a:lstStyle/>
          <a:p>
            <a:r>
              <a:rPr lang="en-GB">
                <a:cs typeface="Calibri"/>
              </a:rPr>
              <a:t>Example:</a:t>
            </a:r>
            <a:endParaRPr lang="en-GB" dirty="0">
              <a:cs typeface="Calibri"/>
            </a:endParaRPr>
          </a:p>
          <a:p>
            <a:pPr lvl="1"/>
            <a:r>
              <a:rPr lang="en-GB">
                <a:ea typeface="+mn-lt"/>
                <a:cs typeface="+mn-lt"/>
              </a:rPr>
              <a:t>Risk: Drone gets irreparably damaged during survey</a:t>
            </a:r>
            <a:endParaRPr lang="en-GB" dirty="0">
              <a:ea typeface="+mn-lt"/>
              <a:cs typeface="+mn-lt"/>
            </a:endParaRPr>
          </a:p>
          <a:p>
            <a:pPr lvl="2"/>
            <a:r>
              <a:rPr lang="en-GB">
                <a:ea typeface="+mn-lt"/>
                <a:cs typeface="+mn-lt"/>
              </a:rPr>
              <a:t>Impact = £5000</a:t>
            </a:r>
          </a:p>
          <a:p>
            <a:pPr lvl="2"/>
            <a:r>
              <a:rPr lang="en-GB">
                <a:ea typeface="+mn-lt"/>
                <a:cs typeface="+mn-lt"/>
              </a:rPr>
              <a:t>Probability = 0.1</a:t>
            </a:r>
          </a:p>
          <a:p>
            <a:pPr lvl="2"/>
            <a:r>
              <a:rPr lang="en-GB">
                <a:ea typeface="+mn-lt"/>
                <a:cs typeface="+mn-lt"/>
              </a:rPr>
              <a:t>Exposure (before) = £5000 x 0.1 = £500</a:t>
            </a:r>
          </a:p>
          <a:p>
            <a:pPr lvl="1"/>
            <a:r>
              <a:rPr lang="en-GB">
                <a:ea typeface="+mn-lt"/>
                <a:cs typeface="+mn-lt"/>
              </a:rPr>
              <a:t>Action: Insure drone at a cost of £250</a:t>
            </a:r>
          </a:p>
          <a:p>
            <a:pPr lvl="2"/>
            <a:r>
              <a:rPr lang="en-GB">
                <a:ea typeface="+mn-lt"/>
                <a:cs typeface="+mn-lt"/>
              </a:rPr>
              <a:t>Impact = £200 (excess</a:t>
            </a:r>
            <a:r>
              <a:rPr lang="en-GB" dirty="0">
                <a:ea typeface="+mn-lt"/>
                <a:cs typeface="+mn-lt"/>
              </a:rPr>
              <a:t>)</a:t>
            </a:r>
          </a:p>
          <a:p>
            <a:pPr lvl="2"/>
            <a:r>
              <a:rPr lang="en-GB">
                <a:ea typeface="+mn-lt"/>
                <a:cs typeface="+mn-lt"/>
              </a:rPr>
              <a:t>Probability = 0.1</a:t>
            </a:r>
            <a:endParaRPr lang="en-GB" dirty="0">
              <a:ea typeface="+mn-lt"/>
              <a:cs typeface="+mn-lt"/>
            </a:endParaRPr>
          </a:p>
          <a:p>
            <a:pPr lvl="2"/>
            <a:r>
              <a:rPr lang="en-GB">
                <a:ea typeface="+mn-lt"/>
                <a:cs typeface="+mn-lt"/>
              </a:rPr>
              <a:t>Exposure (after) = £200 x 0.1 = £20</a:t>
            </a:r>
            <a:endParaRPr lang="en-GB" dirty="0">
              <a:ea typeface="+mn-lt"/>
              <a:cs typeface="+mn-lt"/>
            </a:endParaRPr>
          </a:p>
          <a:p>
            <a:pPr lvl="3"/>
            <a:endParaRPr lang="en-GB" dirty="0">
              <a:ea typeface="+mn-lt"/>
              <a:cs typeface="+mn-lt"/>
            </a:endParaRPr>
          </a:p>
          <a:p>
            <a:pPr lvl="1"/>
            <a:r>
              <a:rPr lang="en-GB" b="1">
                <a:ea typeface="+mn-lt"/>
                <a:cs typeface="+mn-lt"/>
              </a:rPr>
              <a:t>RRL = (RE</a:t>
            </a:r>
            <a:r>
              <a:rPr lang="en-GB" b="1" baseline="-25000">
                <a:ea typeface="+mn-lt"/>
                <a:cs typeface="+mn-lt"/>
              </a:rPr>
              <a:t>before</a:t>
            </a:r>
            <a:r>
              <a:rPr lang="en-GB" b="1">
                <a:ea typeface="+mn-lt"/>
                <a:cs typeface="+mn-lt"/>
              </a:rPr>
              <a:t> – RE</a:t>
            </a:r>
            <a:r>
              <a:rPr lang="en-GB" b="1" baseline="-25000">
                <a:ea typeface="+mn-lt"/>
                <a:cs typeface="+mn-lt"/>
              </a:rPr>
              <a:t>after</a:t>
            </a:r>
            <a:r>
              <a:rPr lang="en-GB" b="1">
                <a:ea typeface="+mn-lt"/>
                <a:cs typeface="+mn-lt"/>
              </a:rPr>
              <a:t>)/cost = (500 – 20)/250 = 1.92</a:t>
            </a:r>
            <a:endParaRPr lang="en-GB" dirty="0">
              <a:cs typeface="Calibri"/>
            </a:endParaRPr>
          </a:p>
        </p:txBody>
      </p:sp>
      <p:sp>
        <p:nvSpPr>
          <p:cNvPr id="4" name="Slide Number Placeholder 3"/>
          <p:cNvSpPr>
            <a:spLocks noGrp="1"/>
          </p:cNvSpPr>
          <p:nvPr>
            <p:ph type="sldNum" sz="quarter" idx="12"/>
          </p:nvPr>
        </p:nvSpPr>
        <p:spPr/>
        <p:txBody>
          <a:bodyPr/>
          <a:lstStyle/>
          <a:p>
            <a:fld id="{F94A79E1-10BC-4DB6-B711-E22C8BDCEC5D}" type="slidenum">
              <a:rPr lang="en-GB" smtClean="0"/>
              <a:pPr/>
              <a:t>24</a:t>
            </a:fld>
            <a:endParaRPr lang="en-GB"/>
          </a:p>
        </p:txBody>
      </p:sp>
    </p:spTree>
    <p:extLst>
      <p:ext uri="{BB962C8B-B14F-4D97-AF65-F5344CB8AC3E}">
        <p14:creationId xmlns:p14="http://schemas.microsoft.com/office/powerpoint/2010/main" val="2049884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43962"/>
          </a:xfrm>
          <a:solidFill>
            <a:schemeClr val="tx2">
              <a:lumMod val="60000"/>
              <a:lumOff val="40000"/>
            </a:schemeClr>
          </a:solidFill>
        </p:spPr>
        <p:txBody>
          <a:bodyPr vert="horz" lIns="91440" tIns="45720" rIns="91440" bIns="45720" rtlCol="0" anchor="ctr">
            <a:normAutofit fontScale="90000"/>
          </a:bodyPr>
          <a:lstStyle/>
          <a:p>
            <a:r>
              <a:rPr lang="en-GB" b="1" dirty="0">
                <a:solidFill>
                  <a:schemeClr val="bg1"/>
                </a:solidFill>
                <a:latin typeface="+mn-lt"/>
              </a:rPr>
              <a:t>Project go-ahead?</a:t>
            </a:r>
          </a:p>
        </p:txBody>
      </p:sp>
      <p:sp>
        <p:nvSpPr>
          <p:cNvPr id="3" name="Content Placeholder 2"/>
          <p:cNvSpPr>
            <a:spLocks noGrp="1"/>
          </p:cNvSpPr>
          <p:nvPr>
            <p:ph idx="1"/>
          </p:nvPr>
        </p:nvSpPr>
        <p:spPr>
          <a:xfrm>
            <a:off x="179512" y="1340768"/>
            <a:ext cx="4947659" cy="5112568"/>
          </a:xfrm>
        </p:spPr>
        <p:txBody>
          <a:bodyPr vert="horz" lIns="91440" tIns="45720" rIns="91440" bIns="45720" rtlCol="0" anchor="t">
            <a:normAutofit/>
          </a:bodyPr>
          <a:lstStyle/>
          <a:p>
            <a:r>
              <a:rPr lang="en-GB" dirty="0"/>
              <a:t>Do not give go-ahead if there are any activities above a project specific tolerance line</a:t>
            </a:r>
          </a:p>
          <a:p>
            <a:r>
              <a:rPr lang="en-GB" dirty="0"/>
              <a:t>Action must be taken to ensure a new position in the grid that is below the tolerance line</a:t>
            </a:r>
          </a:p>
          <a:p>
            <a:endParaRPr lang="en-GB" dirty="0"/>
          </a:p>
        </p:txBody>
      </p:sp>
      <p:sp>
        <p:nvSpPr>
          <p:cNvPr id="4" name="Slide Number Placeholder 3"/>
          <p:cNvSpPr>
            <a:spLocks noGrp="1"/>
          </p:cNvSpPr>
          <p:nvPr>
            <p:ph type="sldNum" sz="quarter" idx="12"/>
          </p:nvPr>
        </p:nvSpPr>
        <p:spPr/>
        <p:txBody>
          <a:bodyPr/>
          <a:lstStyle/>
          <a:p>
            <a:fld id="{F94A79E1-10BC-4DB6-B711-E22C8BDCEC5D}" type="slidenum">
              <a:rPr lang="en-GB" smtClean="0"/>
              <a:pPr/>
              <a:t>25</a:t>
            </a:fld>
            <a:endParaRPr lang="en-GB"/>
          </a:p>
        </p:txBody>
      </p:sp>
      <p:cxnSp>
        <p:nvCxnSpPr>
          <p:cNvPr id="8" name="Straight Arrow Connector 7"/>
          <p:cNvCxnSpPr/>
          <p:nvPr/>
        </p:nvCxnSpPr>
        <p:spPr>
          <a:xfrm>
            <a:off x="6788150" y="3422650"/>
            <a:ext cx="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12E56A0-05C1-4DCE-8CAD-FB7241BDEF20}"/>
              </a:ext>
            </a:extLst>
          </p:cNvPr>
          <p:cNvPicPr>
            <a:picLocks noChangeAspect="1"/>
          </p:cNvPicPr>
          <p:nvPr/>
        </p:nvPicPr>
        <p:blipFill>
          <a:blip r:embed="rId2"/>
          <a:stretch>
            <a:fillRect/>
          </a:stretch>
        </p:blipFill>
        <p:spPr>
          <a:xfrm>
            <a:off x="5447591" y="1055602"/>
            <a:ext cx="3168641" cy="2226174"/>
          </a:xfrm>
          <a:prstGeom prst="rect">
            <a:avLst/>
          </a:prstGeom>
        </p:spPr>
      </p:pic>
      <p:pic>
        <p:nvPicPr>
          <p:cNvPr id="6" name="Picture 5">
            <a:extLst>
              <a:ext uri="{FF2B5EF4-FFF2-40B4-BE49-F238E27FC236}">
                <a16:creationId xmlns:a16="http://schemas.microsoft.com/office/drawing/2014/main" id="{E0CC90DB-B528-4239-93FD-848E2E122D89}"/>
              </a:ext>
            </a:extLst>
          </p:cNvPr>
          <p:cNvPicPr>
            <a:picLocks noChangeAspect="1"/>
          </p:cNvPicPr>
          <p:nvPr/>
        </p:nvPicPr>
        <p:blipFill>
          <a:blip r:embed="rId3"/>
          <a:stretch>
            <a:fillRect/>
          </a:stretch>
        </p:blipFill>
        <p:spPr>
          <a:xfrm>
            <a:off x="5410200" y="3956050"/>
            <a:ext cx="3150399" cy="22261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pPr lvl="1"/>
            <a:r>
              <a:rPr lang="en-GB" sz="4400" b="1" dirty="0">
                <a:solidFill>
                  <a:schemeClr val="bg1"/>
                </a:solidFill>
                <a:latin typeface="+mn-lt"/>
              </a:rPr>
              <a:t>Monitoring and control</a:t>
            </a:r>
          </a:p>
        </p:txBody>
      </p:sp>
      <p:sp>
        <p:nvSpPr>
          <p:cNvPr id="3" name="Content Placeholder 2"/>
          <p:cNvSpPr>
            <a:spLocks noGrp="1"/>
          </p:cNvSpPr>
          <p:nvPr>
            <p:ph idx="1"/>
          </p:nvPr>
        </p:nvSpPr>
        <p:spPr/>
        <p:txBody>
          <a:bodyPr>
            <a:normAutofit lnSpcReduction="10000"/>
          </a:bodyPr>
          <a:lstStyle/>
          <a:p>
            <a:r>
              <a:rPr lang="en-GB" dirty="0"/>
              <a:t>Risk management continues throughout the life of the project</a:t>
            </a:r>
          </a:p>
          <a:p>
            <a:pPr lvl="1"/>
            <a:r>
              <a:rPr lang="en-GB" dirty="0"/>
              <a:t>New risks may be identified</a:t>
            </a:r>
          </a:p>
          <a:p>
            <a:pPr lvl="1"/>
            <a:r>
              <a:rPr lang="en-GB" dirty="0"/>
              <a:t>Secondary risks arising from actions to reduce initial risk</a:t>
            </a:r>
          </a:p>
          <a:p>
            <a:r>
              <a:rPr lang="en-GB" dirty="0"/>
              <a:t>Monitoring risk should be part of the project control cycle</a:t>
            </a:r>
          </a:p>
          <a:p>
            <a:pPr lvl="1"/>
            <a:r>
              <a:rPr lang="en-GB" dirty="0"/>
              <a:t>Regular reviews</a:t>
            </a:r>
          </a:p>
          <a:p>
            <a:pPr lvl="1"/>
            <a:r>
              <a:rPr lang="en-GB" dirty="0"/>
              <a:t>Reviews after significant events</a:t>
            </a:r>
          </a:p>
          <a:p>
            <a:r>
              <a:rPr lang="en-GB" dirty="0"/>
              <a:t>Documentation</a:t>
            </a:r>
          </a:p>
          <a:p>
            <a:pPr lvl="1"/>
            <a:r>
              <a:rPr lang="en-GB" dirty="0"/>
              <a:t>Risk register</a:t>
            </a:r>
          </a:p>
          <a:p>
            <a:pPr lvl="1"/>
            <a:r>
              <a:rPr lang="en-GB" dirty="0"/>
              <a:t>Risk record</a:t>
            </a:r>
          </a:p>
        </p:txBody>
      </p:sp>
      <p:sp>
        <p:nvSpPr>
          <p:cNvPr id="4" name="Slide Number Placeholder 3"/>
          <p:cNvSpPr>
            <a:spLocks noGrp="1"/>
          </p:cNvSpPr>
          <p:nvPr>
            <p:ph type="sldNum" sz="quarter" idx="12"/>
          </p:nvPr>
        </p:nvSpPr>
        <p:spPr/>
        <p:txBody>
          <a:bodyPr/>
          <a:lstStyle/>
          <a:p>
            <a:fld id="{F94A79E1-10BC-4DB6-B711-E22C8BDCEC5D}"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Monitoring and control</a:t>
            </a:r>
          </a:p>
        </p:txBody>
      </p:sp>
      <p:sp>
        <p:nvSpPr>
          <p:cNvPr id="3" name="Content Placeholder 2"/>
          <p:cNvSpPr>
            <a:spLocks noGrp="1"/>
          </p:cNvSpPr>
          <p:nvPr>
            <p:ph idx="1"/>
          </p:nvPr>
        </p:nvSpPr>
        <p:spPr/>
        <p:txBody>
          <a:bodyPr/>
          <a:lstStyle/>
          <a:p>
            <a:r>
              <a:rPr lang="en-GB" dirty="0"/>
              <a:t>Risk register</a:t>
            </a:r>
          </a:p>
        </p:txBody>
      </p:sp>
      <p:sp>
        <p:nvSpPr>
          <p:cNvPr id="4" name="Slide Number Placeholder 3"/>
          <p:cNvSpPr>
            <a:spLocks noGrp="1"/>
          </p:cNvSpPr>
          <p:nvPr>
            <p:ph type="sldNum" sz="quarter" idx="12"/>
          </p:nvPr>
        </p:nvSpPr>
        <p:spPr/>
        <p:txBody>
          <a:bodyPr/>
          <a:lstStyle/>
          <a:p>
            <a:fld id="{F94A79E1-10BC-4DB6-B711-E22C8BDCEC5D}" type="slidenum">
              <a:rPr lang="en-GB" smtClean="0"/>
              <a:pPr/>
              <a:t>27</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94823960"/>
              </p:ext>
            </p:extLst>
          </p:nvPr>
        </p:nvGraphicFramePr>
        <p:xfrm>
          <a:off x="360947" y="2334431"/>
          <a:ext cx="8422106" cy="4158443"/>
        </p:xfrm>
        <a:graphic>
          <a:graphicData uri="http://schemas.openxmlformats.org/drawingml/2006/table">
            <a:tbl>
              <a:tblPr firstRow="1" bandRow="1">
                <a:tableStyleId>{8EC20E35-A176-4012-BC5E-935CFFF8708E}</a:tableStyleId>
              </a:tblPr>
              <a:tblGrid>
                <a:gridCol w="829538">
                  <a:extLst>
                    <a:ext uri="{9D8B030D-6E8A-4147-A177-3AD203B41FA5}">
                      <a16:colId xmlns:a16="http://schemas.microsoft.com/office/drawing/2014/main" val="20000"/>
                    </a:ext>
                  </a:extLst>
                </a:gridCol>
                <a:gridCol w="1770427">
                  <a:extLst>
                    <a:ext uri="{9D8B030D-6E8A-4147-A177-3AD203B41FA5}">
                      <a16:colId xmlns:a16="http://schemas.microsoft.com/office/drawing/2014/main" val="20001"/>
                    </a:ext>
                  </a:extLst>
                </a:gridCol>
                <a:gridCol w="811100">
                  <a:extLst>
                    <a:ext uri="{9D8B030D-6E8A-4147-A177-3AD203B41FA5}">
                      <a16:colId xmlns:a16="http://schemas.microsoft.com/office/drawing/2014/main" val="20002"/>
                    </a:ext>
                  </a:extLst>
                </a:gridCol>
                <a:gridCol w="855543">
                  <a:extLst>
                    <a:ext uri="{9D8B030D-6E8A-4147-A177-3AD203B41FA5}">
                      <a16:colId xmlns:a16="http://schemas.microsoft.com/office/drawing/2014/main" val="20003"/>
                    </a:ext>
                  </a:extLst>
                </a:gridCol>
                <a:gridCol w="801093">
                  <a:extLst>
                    <a:ext uri="{9D8B030D-6E8A-4147-A177-3AD203B41FA5}">
                      <a16:colId xmlns:a16="http://schemas.microsoft.com/office/drawing/2014/main" val="20004"/>
                    </a:ext>
                  </a:extLst>
                </a:gridCol>
                <a:gridCol w="1287768">
                  <a:extLst>
                    <a:ext uri="{9D8B030D-6E8A-4147-A177-3AD203B41FA5}">
                      <a16:colId xmlns:a16="http://schemas.microsoft.com/office/drawing/2014/main" val="20005"/>
                    </a:ext>
                  </a:extLst>
                </a:gridCol>
                <a:gridCol w="1110366">
                  <a:extLst>
                    <a:ext uri="{9D8B030D-6E8A-4147-A177-3AD203B41FA5}">
                      <a16:colId xmlns:a16="http://schemas.microsoft.com/office/drawing/2014/main" val="20006"/>
                    </a:ext>
                  </a:extLst>
                </a:gridCol>
                <a:gridCol w="956271">
                  <a:extLst>
                    <a:ext uri="{9D8B030D-6E8A-4147-A177-3AD203B41FA5}">
                      <a16:colId xmlns:a16="http://schemas.microsoft.com/office/drawing/2014/main" val="20007"/>
                    </a:ext>
                  </a:extLst>
                </a:gridCol>
              </a:tblGrid>
              <a:tr h="378381">
                <a:tc>
                  <a:txBody>
                    <a:bodyPr/>
                    <a:lstStyle/>
                    <a:p>
                      <a:r>
                        <a:rPr lang="en-GB" sz="1100" dirty="0"/>
                        <a:t>Number</a:t>
                      </a:r>
                    </a:p>
                  </a:txBody>
                  <a:tcPr/>
                </a:tc>
                <a:tc>
                  <a:txBody>
                    <a:bodyPr/>
                    <a:lstStyle/>
                    <a:p>
                      <a:r>
                        <a:rPr lang="en-GB" sz="1100" dirty="0"/>
                        <a:t>Description</a:t>
                      </a:r>
                    </a:p>
                  </a:txBody>
                  <a:tcPr/>
                </a:tc>
                <a:tc>
                  <a:txBody>
                    <a:bodyPr/>
                    <a:lstStyle/>
                    <a:p>
                      <a:r>
                        <a:rPr lang="en-GB" sz="1100" dirty="0"/>
                        <a:t>Owner</a:t>
                      </a:r>
                    </a:p>
                  </a:txBody>
                  <a:tcPr/>
                </a:tc>
                <a:tc>
                  <a:txBody>
                    <a:bodyPr/>
                    <a:lstStyle/>
                    <a:p>
                      <a:r>
                        <a:rPr lang="en-GB" sz="1100" dirty="0"/>
                        <a:t>Probability</a:t>
                      </a:r>
                    </a:p>
                  </a:txBody>
                  <a:tcPr/>
                </a:tc>
                <a:tc>
                  <a:txBody>
                    <a:bodyPr/>
                    <a:lstStyle/>
                    <a:p>
                      <a:r>
                        <a:rPr lang="en-GB" sz="1100" dirty="0"/>
                        <a:t>Impact</a:t>
                      </a:r>
                    </a:p>
                  </a:txBody>
                  <a:tcPr/>
                </a:tc>
                <a:tc>
                  <a:txBody>
                    <a:bodyPr/>
                    <a:lstStyle/>
                    <a:p>
                      <a:r>
                        <a:rPr lang="en-GB" sz="1100" dirty="0"/>
                        <a:t>Action</a:t>
                      </a:r>
                    </a:p>
                  </a:txBody>
                  <a:tcPr/>
                </a:tc>
                <a:tc>
                  <a:txBody>
                    <a:bodyPr/>
                    <a:lstStyle/>
                    <a:p>
                      <a:r>
                        <a:rPr lang="en-GB" sz="1100" dirty="0"/>
                        <a:t>Status</a:t>
                      </a:r>
                    </a:p>
                  </a:txBody>
                  <a:tcPr/>
                </a:tc>
                <a:tc>
                  <a:txBody>
                    <a:bodyPr/>
                    <a:lstStyle/>
                    <a:p>
                      <a:r>
                        <a:rPr lang="en-GB" sz="1100" dirty="0"/>
                        <a:t>Last</a:t>
                      </a:r>
                      <a:r>
                        <a:rPr lang="en-GB" sz="1100" baseline="0" dirty="0"/>
                        <a:t> updated</a:t>
                      </a:r>
                      <a:endParaRPr lang="en-GB" sz="1100" dirty="0"/>
                    </a:p>
                  </a:txBody>
                  <a:tcPr/>
                </a:tc>
                <a:extLst>
                  <a:ext uri="{0D108BD9-81ED-4DB2-BD59-A6C34878D82A}">
                    <a16:rowId xmlns:a16="http://schemas.microsoft.com/office/drawing/2014/main" val="10000"/>
                  </a:ext>
                </a:extLst>
              </a:tr>
              <a:tr h="1030445">
                <a:tc>
                  <a:txBody>
                    <a:bodyPr/>
                    <a:lstStyle/>
                    <a:p>
                      <a:pPr algn="ctr"/>
                      <a:r>
                        <a:rPr lang="en-GB" sz="1400" dirty="0"/>
                        <a:t>1</a:t>
                      </a:r>
                    </a:p>
                  </a:txBody>
                  <a:tcPr/>
                </a:tc>
                <a:tc>
                  <a:txBody>
                    <a:bodyPr/>
                    <a:lstStyle/>
                    <a:p>
                      <a:r>
                        <a:rPr lang="en-GB" sz="1400" dirty="0"/>
                        <a:t>Slow response</a:t>
                      </a:r>
                      <a:r>
                        <a:rPr lang="en-GB" sz="1400" baseline="0" dirty="0"/>
                        <a:t> times due to lack of expertise in temporal database design</a:t>
                      </a:r>
                      <a:endParaRPr lang="en-GB" sz="1400" dirty="0"/>
                    </a:p>
                  </a:txBody>
                  <a:tcPr/>
                </a:tc>
                <a:tc>
                  <a:txBody>
                    <a:bodyPr/>
                    <a:lstStyle/>
                    <a:p>
                      <a:r>
                        <a:rPr lang="en-GB" sz="1400" dirty="0"/>
                        <a:t>D. Evans</a:t>
                      </a:r>
                    </a:p>
                  </a:txBody>
                  <a:tcPr/>
                </a:tc>
                <a:tc>
                  <a:txBody>
                    <a:bodyPr/>
                    <a:lstStyle/>
                    <a:p>
                      <a:r>
                        <a:rPr lang="en-GB" sz="1400" dirty="0"/>
                        <a:t>Low</a:t>
                      </a:r>
                    </a:p>
                  </a:txBody>
                  <a:tcPr/>
                </a:tc>
                <a:tc>
                  <a:txBody>
                    <a:bodyPr/>
                    <a:lstStyle/>
                    <a:p>
                      <a:r>
                        <a:rPr lang="en-GB" sz="1400" dirty="0"/>
                        <a:t>High</a:t>
                      </a:r>
                    </a:p>
                  </a:txBody>
                  <a:tcPr/>
                </a:tc>
                <a:tc>
                  <a:txBody>
                    <a:bodyPr/>
                    <a:lstStyle/>
                    <a:p>
                      <a:r>
                        <a:rPr lang="en-GB" sz="1400" dirty="0"/>
                        <a:t>Get expert opinion on database and query design</a:t>
                      </a:r>
                    </a:p>
                  </a:txBody>
                  <a:tcPr/>
                </a:tc>
                <a:tc>
                  <a:txBody>
                    <a:bodyPr/>
                    <a:lstStyle/>
                    <a:p>
                      <a:r>
                        <a:rPr lang="en-GB" sz="1400" dirty="0"/>
                        <a:t>On-going</a:t>
                      </a:r>
                    </a:p>
                  </a:txBody>
                  <a:tcPr/>
                </a:tc>
                <a:tc>
                  <a:txBody>
                    <a:bodyPr/>
                    <a:lstStyle/>
                    <a:p>
                      <a:r>
                        <a:rPr lang="en-GB" sz="1400" dirty="0"/>
                        <a:t>3/9/2015</a:t>
                      </a:r>
                    </a:p>
                  </a:txBody>
                  <a:tcPr/>
                </a:tc>
                <a:extLst>
                  <a:ext uri="{0D108BD9-81ED-4DB2-BD59-A6C34878D82A}">
                    <a16:rowId xmlns:a16="http://schemas.microsoft.com/office/drawing/2014/main" val="10001"/>
                  </a:ext>
                </a:extLst>
              </a:tr>
              <a:tr h="981777">
                <a:tc>
                  <a:txBody>
                    <a:bodyPr/>
                    <a:lstStyle/>
                    <a:p>
                      <a:pPr algn="ctr"/>
                      <a:r>
                        <a:rPr lang="en-GB" sz="1400" dirty="0"/>
                        <a:t>2</a:t>
                      </a:r>
                    </a:p>
                  </a:txBody>
                  <a:tcPr/>
                </a:tc>
                <a:tc>
                  <a:txBody>
                    <a:bodyPr/>
                    <a:lstStyle/>
                    <a:p>
                      <a:r>
                        <a:rPr lang="en-GB" sz="1400" dirty="0"/>
                        <a:t>Updated</a:t>
                      </a:r>
                      <a:r>
                        <a:rPr lang="en-GB" sz="1400" baseline="0" dirty="0"/>
                        <a:t> spatial data not available in time for system deployment</a:t>
                      </a:r>
                      <a:endParaRPr lang="en-GB" sz="1400" dirty="0"/>
                    </a:p>
                  </a:txBody>
                  <a:tcPr/>
                </a:tc>
                <a:tc>
                  <a:txBody>
                    <a:bodyPr/>
                    <a:lstStyle/>
                    <a:p>
                      <a:r>
                        <a:rPr lang="en-GB" sz="1400" dirty="0"/>
                        <a:t>R.</a:t>
                      </a:r>
                      <a:r>
                        <a:rPr lang="en-GB" sz="1400" baseline="0" dirty="0"/>
                        <a:t> Smith</a:t>
                      </a:r>
                      <a:endParaRPr lang="en-GB" sz="1400" dirty="0"/>
                    </a:p>
                  </a:txBody>
                  <a:tcPr/>
                </a:tc>
                <a:tc>
                  <a:txBody>
                    <a:bodyPr/>
                    <a:lstStyle/>
                    <a:p>
                      <a:r>
                        <a:rPr lang="en-GB" sz="1400" dirty="0"/>
                        <a:t>High</a:t>
                      </a:r>
                    </a:p>
                  </a:txBody>
                  <a:tcPr/>
                </a:tc>
                <a:tc>
                  <a:txBody>
                    <a:bodyPr/>
                    <a:lstStyle/>
                    <a:p>
                      <a:r>
                        <a:rPr lang="en-GB" sz="1400" dirty="0"/>
                        <a:t>Medium</a:t>
                      </a:r>
                    </a:p>
                  </a:txBody>
                  <a:tcPr/>
                </a:tc>
                <a:tc>
                  <a:txBody>
                    <a:bodyPr/>
                    <a:lstStyle/>
                    <a:p>
                      <a:r>
                        <a:rPr lang="en-GB" sz="1400" dirty="0"/>
                        <a:t>Make sure that earlier</a:t>
                      </a:r>
                      <a:r>
                        <a:rPr lang="en-GB" sz="1400" baseline="0" dirty="0"/>
                        <a:t> version of data is available</a:t>
                      </a:r>
                      <a:endParaRPr lang="en-GB" sz="1400" dirty="0"/>
                    </a:p>
                  </a:txBody>
                  <a:tcPr/>
                </a:tc>
                <a:tc>
                  <a:txBody>
                    <a:bodyPr/>
                    <a:lstStyle/>
                    <a:p>
                      <a:r>
                        <a:rPr lang="en-GB" sz="1400" dirty="0"/>
                        <a:t>Done</a:t>
                      </a:r>
                    </a:p>
                  </a:txBody>
                  <a:tcPr/>
                </a:tc>
                <a:tc>
                  <a:txBody>
                    <a:bodyPr/>
                    <a:lstStyle/>
                    <a:p>
                      <a:r>
                        <a:rPr lang="en-GB" sz="1400" dirty="0"/>
                        <a:t>5/8/2015</a:t>
                      </a:r>
                    </a:p>
                  </a:txBody>
                  <a:tcPr/>
                </a:tc>
                <a:extLst>
                  <a:ext uri="{0D108BD9-81ED-4DB2-BD59-A6C34878D82A}">
                    <a16:rowId xmlns:a16="http://schemas.microsoft.com/office/drawing/2014/main" val="10002"/>
                  </a:ext>
                </a:extLst>
              </a:tr>
              <a:tr h="981777">
                <a:tc>
                  <a:txBody>
                    <a:bodyPr/>
                    <a:lstStyle/>
                    <a:p>
                      <a:pPr algn="ctr"/>
                      <a:r>
                        <a:rPr lang="en-GB" sz="1400" dirty="0"/>
                        <a:t>3</a:t>
                      </a:r>
                    </a:p>
                  </a:txBody>
                  <a:tcPr/>
                </a:tc>
                <a:tc>
                  <a:txBody>
                    <a:bodyPr/>
                    <a:lstStyle/>
                    <a:p>
                      <a:r>
                        <a:rPr lang="en-GB" sz="1400" dirty="0"/>
                        <a:t>Implementation</a:t>
                      </a:r>
                      <a:r>
                        <a:rPr lang="en-GB" sz="1400" baseline="0" dirty="0"/>
                        <a:t> delay due to non-availability of specialist staff</a:t>
                      </a:r>
                      <a:endParaRPr lang="en-GB" sz="1400" dirty="0"/>
                    </a:p>
                  </a:txBody>
                  <a:tcPr/>
                </a:tc>
                <a:tc>
                  <a:txBody>
                    <a:bodyPr/>
                    <a:lstStyle/>
                    <a:p>
                      <a:r>
                        <a:rPr lang="en-GB" sz="1400" dirty="0"/>
                        <a:t>R.</a:t>
                      </a:r>
                      <a:r>
                        <a:rPr lang="en-GB" sz="1400" baseline="0" dirty="0"/>
                        <a:t> Smith</a:t>
                      </a:r>
                      <a:endParaRPr lang="en-GB" sz="1400" dirty="0"/>
                    </a:p>
                  </a:txBody>
                  <a:tcPr/>
                </a:tc>
                <a:tc>
                  <a:txBody>
                    <a:bodyPr/>
                    <a:lstStyle/>
                    <a:p>
                      <a:r>
                        <a:rPr lang="en-GB" sz="1400" dirty="0"/>
                        <a:t>Medium</a:t>
                      </a:r>
                    </a:p>
                  </a:txBody>
                  <a:tcPr/>
                </a:tc>
                <a:tc>
                  <a:txBody>
                    <a:bodyPr/>
                    <a:lstStyle/>
                    <a:p>
                      <a:r>
                        <a:rPr lang="en-GB" sz="1400" dirty="0"/>
                        <a:t>Medium</a:t>
                      </a:r>
                    </a:p>
                  </a:txBody>
                  <a:tcPr/>
                </a:tc>
                <a:tc>
                  <a:txBody>
                    <a:bodyPr/>
                    <a:lstStyle/>
                    <a:p>
                      <a:r>
                        <a:rPr lang="en-GB" sz="1400" dirty="0"/>
                        <a:t>Employ</a:t>
                      </a:r>
                      <a:r>
                        <a:rPr lang="en-GB" sz="1400" baseline="0" dirty="0"/>
                        <a:t> short-term contract staff on attractive terms to cover</a:t>
                      </a:r>
                      <a:endParaRPr lang="en-GB" sz="1400" dirty="0"/>
                    </a:p>
                  </a:txBody>
                  <a:tcPr/>
                </a:tc>
                <a:tc>
                  <a:txBody>
                    <a:bodyPr/>
                    <a:lstStyle/>
                    <a:p>
                      <a:r>
                        <a:rPr lang="en-GB" sz="1400" dirty="0"/>
                        <a:t>Contingency – contractors’</a:t>
                      </a:r>
                      <a:r>
                        <a:rPr lang="en-GB" sz="1400" baseline="0" dirty="0"/>
                        <a:t> details are in place</a:t>
                      </a:r>
                      <a:endParaRPr lang="en-GB" sz="1400" dirty="0"/>
                    </a:p>
                  </a:txBody>
                  <a:tcPr/>
                </a:tc>
                <a:tc>
                  <a:txBody>
                    <a:bodyPr/>
                    <a:lstStyle/>
                    <a:p>
                      <a:r>
                        <a:rPr lang="en-GB" sz="1400" dirty="0"/>
                        <a:t>5/8/2015</a:t>
                      </a:r>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extLst>
                  <a:ext uri="{0D108BD9-81ED-4DB2-BD59-A6C34878D82A}">
                    <a16:rowId xmlns:a16="http://schemas.microsoft.com/office/drawing/2014/main" val="10004"/>
                  </a:ext>
                </a:extLst>
              </a:tr>
              <a:tr h="270272">
                <a:tc>
                  <a:txBody>
                    <a:bodyPr/>
                    <a:lstStyle/>
                    <a:p>
                      <a:pPr algn="ct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Monitoring and control</a:t>
            </a:r>
          </a:p>
        </p:txBody>
      </p:sp>
      <p:sp>
        <p:nvSpPr>
          <p:cNvPr id="3" name="Content Placeholder 2"/>
          <p:cNvSpPr>
            <a:spLocks noGrp="1"/>
          </p:cNvSpPr>
          <p:nvPr>
            <p:ph idx="1"/>
          </p:nvPr>
        </p:nvSpPr>
        <p:spPr/>
        <p:txBody>
          <a:bodyPr/>
          <a:lstStyle/>
          <a:p>
            <a:r>
              <a:rPr lang="en-GB" dirty="0"/>
              <a:t>Risk record</a:t>
            </a:r>
          </a:p>
        </p:txBody>
      </p:sp>
      <p:sp>
        <p:nvSpPr>
          <p:cNvPr id="4" name="Slide Number Placeholder 3"/>
          <p:cNvSpPr>
            <a:spLocks noGrp="1"/>
          </p:cNvSpPr>
          <p:nvPr>
            <p:ph type="sldNum" sz="quarter" idx="12"/>
          </p:nvPr>
        </p:nvSpPr>
        <p:spPr/>
        <p:txBody>
          <a:bodyPr/>
          <a:lstStyle/>
          <a:p>
            <a:fld id="{F94A79E1-10BC-4DB6-B711-E22C8BDCEC5D}" type="slidenum">
              <a:rPr lang="en-GB" smtClean="0"/>
              <a:pPr/>
              <a:t>28</a:t>
            </a:fld>
            <a:endParaRPr lang="en-GB"/>
          </a:p>
        </p:txBody>
      </p:sp>
      <p:pic>
        <p:nvPicPr>
          <p:cNvPr id="1026" name="Picture 2"/>
          <p:cNvPicPr>
            <a:picLocks noChangeAspect="1" noChangeArrowheads="1"/>
          </p:cNvPicPr>
          <p:nvPr/>
        </p:nvPicPr>
        <p:blipFill>
          <a:blip r:embed="rId2" cstate="print"/>
          <a:srcRect/>
          <a:stretch>
            <a:fillRect/>
          </a:stretch>
        </p:blipFill>
        <p:spPr bwMode="auto">
          <a:xfrm>
            <a:off x="1724025" y="2365318"/>
            <a:ext cx="4774067" cy="3902131"/>
          </a:xfrm>
          <a:prstGeom prst="rect">
            <a:avLst/>
          </a:prstGeom>
          <a:noFill/>
          <a:ln w="9525">
            <a:noFill/>
            <a:miter lim="800000"/>
            <a:headEnd/>
            <a:tailEnd/>
          </a:ln>
        </p:spPr>
      </p:pic>
      <p:sp>
        <p:nvSpPr>
          <p:cNvPr id="6" name="TextBox 5"/>
          <p:cNvSpPr txBox="1"/>
          <p:nvPr/>
        </p:nvSpPr>
        <p:spPr>
          <a:xfrm>
            <a:off x="5475514" y="6248399"/>
            <a:ext cx="1664558" cy="307777"/>
          </a:xfrm>
          <a:prstGeom prst="rect">
            <a:avLst/>
          </a:prstGeom>
          <a:noFill/>
        </p:spPr>
        <p:txBody>
          <a:bodyPr wrap="none" rtlCol="0">
            <a:spAutoFit/>
          </a:bodyPr>
          <a:lstStyle/>
          <a:p>
            <a:r>
              <a:rPr lang="en-GB" sz="1400" dirty="0"/>
              <a:t>From Hughes (2012)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Summary</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Most (if not all) projects will carry risk</a:t>
            </a:r>
            <a:endParaRPr lang="en-US" dirty="0">
              <a:ea typeface="+mn-lt"/>
              <a:cs typeface="+mn-lt"/>
            </a:endParaRPr>
          </a:p>
          <a:p>
            <a:r>
              <a:rPr lang="en-GB" dirty="0">
                <a:ea typeface="+mn-lt"/>
                <a:cs typeface="+mn-lt"/>
              </a:rPr>
              <a:t>Structured risk management will help reduce the impact of these risks</a:t>
            </a:r>
            <a:endParaRPr lang="en-GB" dirty="0"/>
          </a:p>
          <a:p>
            <a:r>
              <a:rPr lang="en-GB" dirty="0"/>
              <a:t>Managing risk is a continuous process</a:t>
            </a:r>
            <a:endParaRPr lang="en-GB" dirty="0">
              <a:cs typeface="Calibri"/>
            </a:endParaRPr>
          </a:p>
          <a:p>
            <a:r>
              <a:rPr lang="en-GB" dirty="0"/>
              <a:t>It involves</a:t>
            </a:r>
          </a:p>
          <a:p>
            <a:pPr lvl="1"/>
            <a:r>
              <a:rPr lang="en-GB" dirty="0"/>
              <a:t>Identifying risks</a:t>
            </a:r>
          </a:p>
          <a:p>
            <a:pPr lvl="1"/>
            <a:r>
              <a:rPr lang="en-GB" dirty="0"/>
              <a:t>Establishing</a:t>
            </a:r>
          </a:p>
          <a:p>
            <a:pPr lvl="2"/>
            <a:r>
              <a:rPr lang="en-GB" dirty="0"/>
              <a:t>Probability</a:t>
            </a:r>
          </a:p>
          <a:p>
            <a:pPr lvl="2"/>
            <a:r>
              <a:rPr lang="en-GB" dirty="0"/>
              <a:t>Exposure</a:t>
            </a:r>
          </a:p>
          <a:p>
            <a:pPr lvl="2"/>
            <a:r>
              <a:rPr lang="en-GB" dirty="0"/>
              <a:t>Priority</a:t>
            </a:r>
          </a:p>
          <a:p>
            <a:pPr lvl="1"/>
            <a:r>
              <a:rPr lang="en-GB" dirty="0"/>
              <a:t>Determine and plan remedial actions</a:t>
            </a:r>
          </a:p>
          <a:p>
            <a:pPr lvl="1"/>
            <a:r>
              <a:rPr lang="en-GB" dirty="0"/>
              <a:t>Monitoring</a:t>
            </a:r>
          </a:p>
          <a:p>
            <a:endParaRPr lang="en-GB" dirty="0">
              <a:cs typeface="Calibri"/>
            </a:endParaRPr>
          </a:p>
        </p:txBody>
      </p:sp>
      <p:sp>
        <p:nvSpPr>
          <p:cNvPr id="4" name="Slide Number Placeholder 3"/>
          <p:cNvSpPr>
            <a:spLocks noGrp="1"/>
          </p:cNvSpPr>
          <p:nvPr>
            <p:ph type="sldNum" sz="quarter" idx="12"/>
          </p:nvPr>
        </p:nvSpPr>
        <p:spPr/>
        <p:txBody>
          <a:bodyPr/>
          <a:lstStyle/>
          <a:p>
            <a:fld id="{F94A79E1-10BC-4DB6-B711-E22C8BDCEC5D}"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What is risk?</a:t>
            </a:r>
          </a:p>
        </p:txBody>
      </p:sp>
      <p:sp>
        <p:nvSpPr>
          <p:cNvPr id="3" name="Content Placeholder 2"/>
          <p:cNvSpPr>
            <a:spLocks noGrp="1"/>
          </p:cNvSpPr>
          <p:nvPr>
            <p:ph idx="1"/>
          </p:nvPr>
        </p:nvSpPr>
        <p:spPr/>
        <p:txBody>
          <a:bodyPr>
            <a:normAutofit/>
          </a:bodyPr>
          <a:lstStyle/>
          <a:p>
            <a:r>
              <a:rPr lang="en-GB" dirty="0"/>
              <a:t>PRINCE2 definition</a:t>
            </a:r>
          </a:p>
          <a:p>
            <a:pPr lvl="1"/>
            <a:r>
              <a:rPr lang="en-GB" dirty="0"/>
              <a:t>“</a:t>
            </a:r>
            <a:r>
              <a:rPr lang="en-GB" i="1" dirty="0"/>
              <a:t>The chance of exposure to the adverse consequences of future events</a:t>
            </a:r>
            <a:r>
              <a:rPr lang="en-GB" dirty="0"/>
              <a:t>”</a:t>
            </a:r>
          </a:p>
          <a:p>
            <a:pPr lvl="1"/>
            <a:r>
              <a:rPr lang="en-GB" dirty="0"/>
              <a:t>Chance</a:t>
            </a:r>
          </a:p>
          <a:p>
            <a:pPr lvl="2"/>
            <a:r>
              <a:rPr lang="en-GB" dirty="0"/>
              <a:t>It’s something that might happen</a:t>
            </a:r>
          </a:p>
          <a:p>
            <a:pPr lvl="1"/>
            <a:r>
              <a:rPr lang="en-GB" dirty="0"/>
              <a:t>Adverse consequences</a:t>
            </a:r>
          </a:p>
          <a:p>
            <a:pPr lvl="2"/>
            <a:r>
              <a:rPr lang="en-GB" dirty="0"/>
              <a:t>e.g. reduction in value of project, failure of project (higher development costs, delayed completion, reduced scope, reduced performance), less competitive system, failure to meet appropriate capability</a:t>
            </a:r>
          </a:p>
          <a:p>
            <a:pPr lvl="1"/>
            <a:r>
              <a:rPr lang="en-GB" dirty="0"/>
              <a:t>Future events</a:t>
            </a:r>
          </a:p>
          <a:p>
            <a:pPr lvl="2"/>
            <a:r>
              <a:rPr lang="en-GB" dirty="0"/>
              <a:t>It hasn’t yet happened – still time to make plans</a:t>
            </a:r>
          </a:p>
        </p:txBody>
      </p:sp>
      <p:sp>
        <p:nvSpPr>
          <p:cNvPr id="4" name="Slide Number Placeholder 3"/>
          <p:cNvSpPr>
            <a:spLocks noGrp="1"/>
          </p:cNvSpPr>
          <p:nvPr>
            <p:ph type="sldNum" sz="quarter" idx="12"/>
          </p:nvPr>
        </p:nvSpPr>
        <p:spPr/>
        <p:txBody>
          <a:bodyPr/>
          <a:lstStyle/>
          <a:p>
            <a:fld id="{F94A79E1-10BC-4DB6-B711-E22C8BDCEC5D}" type="slidenum">
              <a:rPr lang="en-GB" smtClean="0"/>
              <a:pPr/>
              <a:t>3</a:t>
            </a:fld>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What to do </a:t>
            </a:r>
            <a:r>
              <a:rPr lang="en-GB" b="1">
                <a:solidFill>
                  <a:schemeClr val="bg1"/>
                </a:solidFill>
                <a:latin typeface="+mn-lt"/>
              </a:rPr>
              <a:t>next?</a:t>
            </a:r>
            <a:endParaRPr lang="en-US" b="1" dirty="0">
              <a:solidFill>
                <a:schemeClr val="bg1"/>
              </a:solidFill>
              <a:latin typeface="+mn-lt"/>
            </a:endParaRPr>
          </a:p>
        </p:txBody>
      </p:sp>
      <p:sp>
        <p:nvSpPr>
          <p:cNvPr id="3" name="Content Placeholder 2"/>
          <p:cNvSpPr>
            <a:spLocks noGrp="1"/>
          </p:cNvSpPr>
          <p:nvPr>
            <p:ph idx="1"/>
          </p:nvPr>
        </p:nvSpPr>
        <p:spPr/>
        <p:txBody>
          <a:bodyPr vert="horz" lIns="91440" tIns="45720" rIns="91440" bIns="45720" rtlCol="0" anchor="t">
            <a:normAutofit/>
          </a:bodyPr>
          <a:lstStyle/>
          <a:p>
            <a:r>
              <a:rPr lang="en-GB" dirty="0">
                <a:ea typeface="+mn-lt"/>
                <a:cs typeface="+mn-lt"/>
              </a:rPr>
              <a:t>Risk management tutorial</a:t>
            </a:r>
            <a:endParaRPr lang="en-GB" dirty="0">
              <a:cs typeface="Calibri"/>
            </a:endParaRPr>
          </a:p>
          <a:p>
            <a:r>
              <a:rPr lang="en-GB" dirty="0">
                <a:cs typeface="Calibri"/>
              </a:rPr>
              <a:t>Coursework !!!</a:t>
            </a:r>
          </a:p>
          <a:p>
            <a:r>
              <a:rPr lang="en-GB" dirty="0">
                <a:cs typeface="Calibri"/>
              </a:rPr>
              <a:t>Next topic….</a:t>
            </a:r>
          </a:p>
          <a:p>
            <a:pPr lvl="1"/>
            <a:r>
              <a:rPr lang="en-GB" dirty="0">
                <a:cs typeface="Calibri"/>
              </a:rPr>
              <a:t>Quality Management</a:t>
            </a:r>
          </a:p>
          <a:p>
            <a:pPr lvl="1"/>
            <a:endParaRPr lang="en-GB" dirty="0">
              <a:cs typeface="Calibri"/>
            </a:endParaRPr>
          </a:p>
          <a:p>
            <a:pPr marL="457200" lvl="1" indent="0" algn="ctr">
              <a:buNone/>
            </a:pPr>
            <a:r>
              <a:rPr lang="en-GB" dirty="0">
                <a:cs typeface="Calibri"/>
              </a:rPr>
              <a:t>Thanks for listening</a:t>
            </a:r>
          </a:p>
          <a:p>
            <a:endParaRPr lang="en-GB" dirty="0">
              <a:cs typeface="Calibri"/>
            </a:endParaRPr>
          </a:p>
        </p:txBody>
      </p:sp>
      <p:sp>
        <p:nvSpPr>
          <p:cNvPr id="4" name="Slide Number Placeholder 3"/>
          <p:cNvSpPr>
            <a:spLocks noGrp="1"/>
          </p:cNvSpPr>
          <p:nvPr>
            <p:ph type="sldNum" sz="quarter" idx="12"/>
          </p:nvPr>
        </p:nvSpPr>
        <p:spPr/>
        <p:txBody>
          <a:bodyPr/>
          <a:lstStyle/>
          <a:p>
            <a:fld id="{F94A79E1-10BC-4DB6-B711-E22C8BDCEC5D}" type="slidenum">
              <a:rPr lang="en-GB" smtClean="0"/>
              <a:pPr/>
              <a:t>30</a:t>
            </a:fld>
            <a:endParaRPr lang="en-GB"/>
          </a:p>
        </p:txBody>
      </p:sp>
    </p:spTree>
    <p:extLst>
      <p:ext uri="{BB962C8B-B14F-4D97-AF65-F5344CB8AC3E}">
        <p14:creationId xmlns:p14="http://schemas.microsoft.com/office/powerpoint/2010/main" val="2396585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Acknowledgement</a:t>
            </a:r>
          </a:p>
        </p:txBody>
      </p:sp>
      <p:sp>
        <p:nvSpPr>
          <p:cNvPr id="3" name="Content Placeholder 2"/>
          <p:cNvSpPr>
            <a:spLocks noGrp="1"/>
          </p:cNvSpPr>
          <p:nvPr>
            <p:ph idx="1"/>
          </p:nvPr>
        </p:nvSpPr>
        <p:spPr/>
        <p:txBody>
          <a:bodyPr/>
          <a:lstStyle/>
          <a:p>
            <a:r>
              <a:rPr lang="en-GB" dirty="0"/>
              <a:t>Lecture material based on ideas presented in</a:t>
            </a:r>
          </a:p>
          <a:p>
            <a:pPr lvl="1"/>
            <a:r>
              <a:rPr lang="en-GB" dirty="0"/>
              <a:t>“Project Management for IT-Related Projects” , Bob Hughes (editor), 2012, BCS, ISBN 978-1-78017-118-0</a:t>
            </a:r>
          </a:p>
          <a:p>
            <a:pPr lvl="1"/>
            <a:r>
              <a:rPr lang="en-GB" dirty="0"/>
              <a:t>“Head First PMP – A brain friendly guide”, Jennifer Greene and Andrew </a:t>
            </a:r>
            <a:r>
              <a:rPr lang="en-GB" dirty="0" err="1"/>
              <a:t>Stellman</a:t>
            </a:r>
            <a:r>
              <a:rPr lang="en-GB" dirty="0"/>
              <a:t>, 2013, O’Reilly, ISBN 978-1-449-36491-5</a:t>
            </a:r>
          </a:p>
        </p:txBody>
      </p:sp>
      <p:sp>
        <p:nvSpPr>
          <p:cNvPr id="4" name="Slide Number Placeholder 3"/>
          <p:cNvSpPr>
            <a:spLocks noGrp="1"/>
          </p:cNvSpPr>
          <p:nvPr>
            <p:ph type="sldNum" sz="quarter" idx="12"/>
          </p:nvPr>
        </p:nvSpPr>
        <p:spPr/>
        <p:txBody>
          <a:bodyPr/>
          <a:lstStyle/>
          <a:p>
            <a:fld id="{BF47D5F3-31B8-484A-8A77-A44D0FE49303}" type="slidenum">
              <a:rPr lang="en-GB" smtClean="0"/>
              <a:pPr/>
              <a:t>31</a:t>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Risk management</a:t>
            </a:r>
          </a:p>
        </p:txBody>
      </p:sp>
      <p:sp>
        <p:nvSpPr>
          <p:cNvPr id="3" name="Content Placeholder 2"/>
          <p:cNvSpPr>
            <a:spLocks noGrp="1"/>
          </p:cNvSpPr>
          <p:nvPr>
            <p:ph idx="1"/>
          </p:nvPr>
        </p:nvSpPr>
        <p:spPr/>
        <p:txBody>
          <a:bodyPr>
            <a:normAutofit/>
          </a:bodyPr>
          <a:lstStyle/>
          <a:p>
            <a:r>
              <a:rPr lang="en-GB" dirty="0"/>
              <a:t>A continuous process, throughout the life of a project</a:t>
            </a:r>
          </a:p>
          <a:p>
            <a:r>
              <a:rPr lang="en-GB" dirty="0"/>
              <a:t>Involves</a:t>
            </a:r>
          </a:p>
          <a:p>
            <a:pPr lvl="1"/>
            <a:r>
              <a:rPr lang="en-GB" dirty="0"/>
              <a:t>Identify issues (root causes)</a:t>
            </a:r>
          </a:p>
          <a:p>
            <a:pPr lvl="1"/>
            <a:r>
              <a:rPr lang="en-GB" dirty="0"/>
              <a:t>Identifying risk</a:t>
            </a:r>
          </a:p>
          <a:p>
            <a:pPr lvl="1"/>
            <a:r>
              <a:rPr lang="en-GB" dirty="0"/>
              <a:t>Assessing risk</a:t>
            </a:r>
          </a:p>
          <a:p>
            <a:pPr lvl="1"/>
            <a:r>
              <a:rPr lang="en-GB" dirty="0"/>
              <a:t>Make plans to deal with risk</a:t>
            </a:r>
          </a:p>
          <a:p>
            <a:pPr lvl="1"/>
            <a:r>
              <a:rPr lang="en-GB" dirty="0"/>
              <a:t>Monitor and control risk</a:t>
            </a:r>
          </a:p>
          <a:p>
            <a:pPr lvl="1"/>
            <a:r>
              <a:rPr lang="en-GB" dirty="0"/>
              <a:t>Initiate actions when required</a:t>
            </a:r>
          </a:p>
        </p:txBody>
      </p:sp>
      <p:sp>
        <p:nvSpPr>
          <p:cNvPr id="4" name="Slide Number Placeholder 3"/>
          <p:cNvSpPr>
            <a:spLocks noGrp="1"/>
          </p:cNvSpPr>
          <p:nvPr>
            <p:ph type="sldNum" sz="quarter" idx="12"/>
          </p:nvPr>
        </p:nvSpPr>
        <p:spPr/>
        <p:txBody>
          <a:bodyPr/>
          <a:lstStyle/>
          <a:p>
            <a:fld id="{F94A79E1-10BC-4DB6-B711-E22C8BDCEC5D}"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7BE-527C-40DC-9401-8D8261E929B4}"/>
              </a:ext>
            </a:extLst>
          </p:cNvPr>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Identifying Risk – How?</a:t>
            </a:r>
          </a:p>
        </p:txBody>
      </p:sp>
      <p:sp>
        <p:nvSpPr>
          <p:cNvPr id="3" name="Content Placeholder 2">
            <a:extLst>
              <a:ext uri="{FF2B5EF4-FFF2-40B4-BE49-F238E27FC236}">
                <a16:creationId xmlns:a16="http://schemas.microsoft.com/office/drawing/2014/main" id="{48F47F0B-6661-4F82-A68B-0A00B0CF245C}"/>
              </a:ext>
            </a:extLst>
          </p:cNvPr>
          <p:cNvSpPr>
            <a:spLocks noGrp="1"/>
          </p:cNvSpPr>
          <p:nvPr>
            <p:ph idx="1"/>
          </p:nvPr>
        </p:nvSpPr>
        <p:spPr/>
        <p:txBody>
          <a:bodyPr>
            <a:normAutofit/>
          </a:bodyPr>
          <a:lstStyle/>
          <a:p>
            <a:r>
              <a:rPr lang="en-GB" dirty="0"/>
              <a:t>Detect every possible risk</a:t>
            </a:r>
          </a:p>
          <a:p>
            <a:r>
              <a:rPr lang="en-GB" dirty="0"/>
              <a:t>Information gathering</a:t>
            </a:r>
          </a:p>
          <a:p>
            <a:pPr lvl="1"/>
            <a:r>
              <a:rPr lang="en-GB" dirty="0"/>
              <a:t>Brainstorming</a:t>
            </a:r>
          </a:p>
          <a:p>
            <a:pPr lvl="1"/>
            <a:r>
              <a:rPr lang="en-GB" dirty="0"/>
              <a:t>Interviews</a:t>
            </a:r>
          </a:p>
          <a:p>
            <a:pPr lvl="1"/>
            <a:r>
              <a:rPr lang="en-GB" dirty="0"/>
              <a:t>Root cause identification</a:t>
            </a:r>
          </a:p>
          <a:p>
            <a:pPr lvl="1"/>
            <a:r>
              <a:rPr lang="en-GB" dirty="0"/>
              <a:t>Documentation reviews</a:t>
            </a:r>
          </a:p>
          <a:p>
            <a:pPr lvl="1"/>
            <a:r>
              <a:rPr lang="en-GB" dirty="0"/>
              <a:t>Assumption analysis</a:t>
            </a:r>
          </a:p>
          <a:p>
            <a:pPr lvl="1"/>
            <a:r>
              <a:rPr lang="en-GB" dirty="0"/>
              <a:t>Checklist analysis</a:t>
            </a:r>
          </a:p>
          <a:p>
            <a:pPr marL="457200" lvl="1" indent="0">
              <a:buNone/>
            </a:pPr>
            <a:endParaRPr lang="en-GB" dirty="0"/>
          </a:p>
        </p:txBody>
      </p:sp>
      <p:sp>
        <p:nvSpPr>
          <p:cNvPr id="4" name="Slide Number Placeholder 3">
            <a:extLst>
              <a:ext uri="{FF2B5EF4-FFF2-40B4-BE49-F238E27FC236}">
                <a16:creationId xmlns:a16="http://schemas.microsoft.com/office/drawing/2014/main" id="{FB95E433-BAE6-4E67-8A22-403BC9C2DA6B}"/>
              </a:ext>
            </a:extLst>
          </p:cNvPr>
          <p:cNvSpPr>
            <a:spLocks noGrp="1"/>
          </p:cNvSpPr>
          <p:nvPr>
            <p:ph type="sldNum" sz="quarter" idx="12"/>
          </p:nvPr>
        </p:nvSpPr>
        <p:spPr/>
        <p:txBody>
          <a:bodyPr/>
          <a:lstStyle/>
          <a:p>
            <a:fld id="{F94A79E1-10BC-4DB6-B711-E22C8BDCEC5D}" type="slidenum">
              <a:rPr lang="en-GB" smtClean="0"/>
              <a:pPr/>
              <a:t>5</a:t>
            </a:fld>
            <a:endParaRPr lang="en-GB"/>
          </a:p>
        </p:txBody>
      </p:sp>
    </p:spTree>
    <p:extLst>
      <p:ext uri="{BB962C8B-B14F-4D97-AF65-F5344CB8AC3E}">
        <p14:creationId xmlns:p14="http://schemas.microsoft.com/office/powerpoint/2010/main" val="399124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7BE-527C-40DC-9401-8D8261E929B4}"/>
              </a:ext>
            </a:extLst>
          </p:cNvPr>
          <p:cNvSpPr>
            <a:spLocks noGrp="1"/>
          </p:cNvSpPr>
          <p:nvPr>
            <p:ph type="title"/>
          </p:nvPr>
        </p:nvSpPr>
        <p:spPr>
          <a:xfrm>
            <a:off x="628650" y="346076"/>
            <a:ext cx="7886700" cy="1325563"/>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Identifying Risk – Where?</a:t>
            </a:r>
          </a:p>
        </p:txBody>
      </p:sp>
      <p:sp>
        <p:nvSpPr>
          <p:cNvPr id="3" name="Content Placeholder 2">
            <a:extLst>
              <a:ext uri="{FF2B5EF4-FFF2-40B4-BE49-F238E27FC236}">
                <a16:creationId xmlns:a16="http://schemas.microsoft.com/office/drawing/2014/main" id="{48F47F0B-6661-4F82-A68B-0A00B0CF245C}"/>
              </a:ext>
            </a:extLst>
          </p:cNvPr>
          <p:cNvSpPr>
            <a:spLocks noGrp="1"/>
          </p:cNvSpPr>
          <p:nvPr>
            <p:ph idx="1"/>
          </p:nvPr>
        </p:nvSpPr>
        <p:spPr/>
        <p:txBody>
          <a:bodyPr>
            <a:normAutofit/>
          </a:bodyPr>
          <a:lstStyle/>
          <a:p>
            <a:r>
              <a:rPr lang="en-GB" dirty="0"/>
              <a:t>Where to look?</a:t>
            </a:r>
          </a:p>
          <a:p>
            <a:pPr lvl="1"/>
            <a:r>
              <a:rPr lang="en-GB" dirty="0"/>
              <a:t>Resources</a:t>
            </a:r>
          </a:p>
          <a:p>
            <a:pPr lvl="1"/>
            <a:r>
              <a:rPr lang="en-GB" dirty="0"/>
              <a:t>The Critical Path</a:t>
            </a:r>
          </a:p>
          <a:p>
            <a:pPr lvl="1"/>
            <a:r>
              <a:rPr lang="en-GB" dirty="0"/>
              <a:t>Assumptions</a:t>
            </a:r>
          </a:p>
          <a:p>
            <a:pPr lvl="1"/>
            <a:r>
              <a:rPr lang="en-GB" dirty="0"/>
              <a:t>Estimates</a:t>
            </a:r>
          </a:p>
          <a:p>
            <a:pPr lvl="1"/>
            <a:r>
              <a:rPr lang="en-GB" dirty="0"/>
              <a:t>Outside the project</a:t>
            </a:r>
          </a:p>
          <a:p>
            <a:pPr lvl="1"/>
            <a:r>
              <a:rPr lang="en-GB" dirty="0"/>
              <a:t>Generic risks</a:t>
            </a:r>
          </a:p>
          <a:p>
            <a:pPr marL="457200" lvl="1" indent="0">
              <a:buNone/>
            </a:pPr>
            <a:endParaRPr lang="en-GB" dirty="0"/>
          </a:p>
        </p:txBody>
      </p:sp>
      <p:sp>
        <p:nvSpPr>
          <p:cNvPr id="4" name="Slide Number Placeholder 3">
            <a:extLst>
              <a:ext uri="{FF2B5EF4-FFF2-40B4-BE49-F238E27FC236}">
                <a16:creationId xmlns:a16="http://schemas.microsoft.com/office/drawing/2014/main" id="{FB95E433-BAE6-4E67-8A22-403BC9C2DA6B}"/>
              </a:ext>
            </a:extLst>
          </p:cNvPr>
          <p:cNvSpPr>
            <a:spLocks noGrp="1"/>
          </p:cNvSpPr>
          <p:nvPr>
            <p:ph type="sldNum" sz="quarter" idx="12"/>
          </p:nvPr>
        </p:nvSpPr>
        <p:spPr/>
        <p:txBody>
          <a:bodyPr/>
          <a:lstStyle/>
          <a:p>
            <a:fld id="{F94A79E1-10BC-4DB6-B711-E22C8BDCEC5D}" type="slidenum">
              <a:rPr lang="en-GB" smtClean="0"/>
              <a:pPr/>
              <a:t>6</a:t>
            </a:fld>
            <a:endParaRPr lang="en-GB"/>
          </a:p>
        </p:txBody>
      </p:sp>
    </p:spTree>
    <p:extLst>
      <p:ext uri="{BB962C8B-B14F-4D97-AF65-F5344CB8AC3E}">
        <p14:creationId xmlns:p14="http://schemas.microsoft.com/office/powerpoint/2010/main" val="198354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Generic risks</a:t>
            </a:r>
          </a:p>
        </p:txBody>
      </p:sp>
      <p:sp>
        <p:nvSpPr>
          <p:cNvPr id="3" name="Content Placeholder 2"/>
          <p:cNvSpPr>
            <a:spLocks noGrp="1"/>
          </p:cNvSpPr>
          <p:nvPr>
            <p:ph idx="1"/>
          </p:nvPr>
        </p:nvSpPr>
        <p:spPr/>
        <p:txBody>
          <a:bodyPr>
            <a:normAutofit lnSpcReduction="10000"/>
          </a:bodyPr>
          <a:lstStyle/>
          <a:p>
            <a:r>
              <a:rPr lang="en-GB" dirty="0"/>
              <a:t>Barry Boehm’s “Top ten software project risks”</a:t>
            </a:r>
          </a:p>
          <a:p>
            <a:pPr lvl="1"/>
            <a:r>
              <a:rPr lang="en-GB" dirty="0"/>
              <a:t>Personnel shortfalls</a:t>
            </a:r>
          </a:p>
          <a:p>
            <a:pPr lvl="1"/>
            <a:r>
              <a:rPr lang="en-GB" dirty="0"/>
              <a:t>Unrealistic schedules and budgets</a:t>
            </a:r>
          </a:p>
          <a:p>
            <a:pPr lvl="1"/>
            <a:r>
              <a:rPr lang="en-GB" dirty="0"/>
              <a:t>Developing the wrong functions and properties</a:t>
            </a:r>
          </a:p>
          <a:p>
            <a:pPr lvl="1"/>
            <a:r>
              <a:rPr lang="en-GB" dirty="0"/>
              <a:t>Gold-plating</a:t>
            </a:r>
          </a:p>
          <a:p>
            <a:pPr lvl="1"/>
            <a:r>
              <a:rPr lang="en-GB" dirty="0"/>
              <a:t>Continuous stream of requirements changes</a:t>
            </a:r>
          </a:p>
          <a:p>
            <a:pPr lvl="1"/>
            <a:r>
              <a:rPr lang="en-GB" dirty="0"/>
              <a:t>Shortfalls in externally furnished components</a:t>
            </a:r>
          </a:p>
          <a:p>
            <a:pPr lvl="1"/>
            <a:r>
              <a:rPr lang="en-GB" dirty="0"/>
              <a:t>Shortfalls in externally performed tasks</a:t>
            </a:r>
          </a:p>
          <a:p>
            <a:pPr lvl="1"/>
            <a:r>
              <a:rPr lang="en-GB" dirty="0"/>
              <a:t>Real-time performance shortfalls</a:t>
            </a:r>
          </a:p>
          <a:p>
            <a:pPr lvl="1"/>
            <a:r>
              <a:rPr lang="en-GB" dirty="0"/>
              <a:t>Straining computer science capabilities</a:t>
            </a:r>
          </a:p>
          <a:p>
            <a:r>
              <a:rPr lang="en-GB" dirty="0"/>
              <a:t>Not all generic risks will be relevant</a:t>
            </a:r>
          </a:p>
        </p:txBody>
      </p:sp>
      <p:sp>
        <p:nvSpPr>
          <p:cNvPr id="4" name="Slide Number Placeholder 3"/>
          <p:cNvSpPr>
            <a:spLocks noGrp="1"/>
          </p:cNvSpPr>
          <p:nvPr>
            <p:ph type="sldNum" sz="quarter" idx="12"/>
          </p:nvPr>
        </p:nvSpPr>
        <p:spPr/>
        <p:txBody>
          <a:bodyPr/>
          <a:lstStyle/>
          <a:p>
            <a:fld id="{F94A79E1-10BC-4DB6-B711-E22C8BDCEC5D}"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75642"/>
          </a:xfrm>
          <a:solidFill>
            <a:schemeClr val="tx2">
              <a:lumMod val="60000"/>
              <a:lumOff val="40000"/>
            </a:schemeClr>
          </a:solidFill>
        </p:spPr>
        <p:txBody>
          <a:bodyPr vert="horz" lIns="91440" tIns="45720" rIns="91440" bIns="45720" rtlCol="0" anchor="ctr">
            <a:normAutofit/>
          </a:bodyPr>
          <a:lstStyle/>
          <a:p>
            <a:r>
              <a:rPr lang="en-GB" b="1" dirty="0">
                <a:solidFill>
                  <a:schemeClr val="bg1"/>
                </a:solidFill>
                <a:latin typeface="+mn-lt"/>
              </a:rPr>
              <a:t>Property development example</a:t>
            </a:r>
          </a:p>
        </p:txBody>
      </p:sp>
      <p:sp>
        <p:nvSpPr>
          <p:cNvPr id="3" name="Content Placeholder 2"/>
          <p:cNvSpPr>
            <a:spLocks noGrp="1"/>
          </p:cNvSpPr>
          <p:nvPr>
            <p:ph idx="1"/>
          </p:nvPr>
        </p:nvSpPr>
        <p:spPr>
          <a:xfrm>
            <a:off x="143508" y="1340768"/>
            <a:ext cx="8856984" cy="5517232"/>
          </a:xfrm>
        </p:spPr>
        <p:txBody>
          <a:bodyPr>
            <a:normAutofit fontScale="92500"/>
          </a:bodyPr>
          <a:lstStyle/>
          <a:p>
            <a:pPr marL="0" indent="0">
              <a:buNone/>
            </a:pPr>
            <a:r>
              <a:rPr lang="en-GB" dirty="0"/>
              <a:t>Bobby is about to hand in his notice at work in order to embark on a career in property development. He is planning on buying his first property. He has enough money saved for the deposit, the building work,  and, at most, 9-months of mortgage repayments. There is quite a lot of development work needed, but he has friends in the building trade who have promised to help at reasonable rates. In any case, he thinks he’ll be able to undertake lots of the work himself – after all, how hard can it be!?. The property to be purchased is currently a single dwelling 3-storey house. Bobby is hoping to get planning permission to convert to 3 one-bedroom flats. The plan is to get to the flats ready for rent within 6-months (i.e. next May). The market for one-bedroom flat rental is buoyant at the moment – lot of young professionals live and work in the area - so he is anticipating making a large profit.</a:t>
            </a:r>
          </a:p>
          <a:p>
            <a:pPr marL="0" indent="0">
              <a:buNone/>
            </a:pPr>
            <a:endParaRPr lang="en-GB" dirty="0"/>
          </a:p>
        </p:txBody>
      </p:sp>
      <p:sp>
        <p:nvSpPr>
          <p:cNvPr id="4" name="Slide Number Placeholder 3"/>
          <p:cNvSpPr>
            <a:spLocks noGrp="1"/>
          </p:cNvSpPr>
          <p:nvPr>
            <p:ph type="sldNum" sz="quarter" idx="12"/>
          </p:nvPr>
        </p:nvSpPr>
        <p:spPr/>
        <p:txBody>
          <a:bodyPr/>
          <a:lstStyle/>
          <a:p>
            <a:fld id="{F94A79E1-10BC-4DB6-B711-E22C8BDCEC5D}"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502D-4984-4771-9E5E-D9C6C42ED276}"/>
              </a:ext>
            </a:extLst>
          </p:cNvPr>
          <p:cNvSpPr>
            <a:spLocks noGrp="1"/>
          </p:cNvSpPr>
          <p:nvPr>
            <p:ph type="title"/>
          </p:nvPr>
        </p:nvSpPr>
        <p:spPr>
          <a:solidFill>
            <a:schemeClr val="tx2">
              <a:lumMod val="60000"/>
              <a:lumOff val="40000"/>
            </a:schemeClr>
          </a:solidFill>
        </p:spPr>
        <p:txBody>
          <a:bodyPr vert="horz" lIns="91440" tIns="45720" rIns="91440" bIns="45720" rtlCol="0" anchor="ctr">
            <a:normAutofit/>
          </a:bodyPr>
          <a:lstStyle/>
          <a:p>
            <a:r>
              <a:rPr lang="en-GB" sz="3600" b="1" dirty="0">
                <a:solidFill>
                  <a:schemeClr val="bg1"/>
                </a:solidFill>
                <a:latin typeface="+mn-lt"/>
              </a:rPr>
              <a:t>Property development – generic risks</a:t>
            </a:r>
          </a:p>
        </p:txBody>
      </p:sp>
      <p:sp>
        <p:nvSpPr>
          <p:cNvPr id="3" name="Content Placeholder 2">
            <a:extLst>
              <a:ext uri="{FF2B5EF4-FFF2-40B4-BE49-F238E27FC236}">
                <a16:creationId xmlns:a16="http://schemas.microsoft.com/office/drawing/2014/main" id="{126D10FA-7397-4F18-990E-A547CA2B145A}"/>
              </a:ext>
            </a:extLst>
          </p:cNvPr>
          <p:cNvSpPr>
            <a:spLocks noGrp="1"/>
          </p:cNvSpPr>
          <p:nvPr>
            <p:ph idx="1"/>
          </p:nvPr>
        </p:nvSpPr>
        <p:spPr/>
        <p:txBody>
          <a:bodyPr>
            <a:normAutofit fontScale="92500" lnSpcReduction="20000"/>
          </a:bodyPr>
          <a:lstStyle/>
          <a:p>
            <a:r>
              <a:rPr lang="en-GB" dirty="0"/>
              <a:t>Interest rates sometimes go up</a:t>
            </a:r>
          </a:p>
          <a:p>
            <a:r>
              <a:rPr lang="en-GB" dirty="0"/>
              <a:t>Property market fluctuates</a:t>
            </a:r>
          </a:p>
          <a:p>
            <a:r>
              <a:rPr lang="en-GB" dirty="0"/>
              <a:t>Builders let you down</a:t>
            </a:r>
          </a:p>
          <a:p>
            <a:r>
              <a:rPr lang="en-GB" dirty="0"/>
              <a:t>Gold-plating (do you really need the expensive kitchen?)</a:t>
            </a:r>
          </a:p>
          <a:p>
            <a:r>
              <a:rPr lang="en-GB" dirty="0"/>
              <a:t>Cost estimates are nearly always an underestimate</a:t>
            </a:r>
          </a:p>
          <a:p>
            <a:r>
              <a:rPr lang="en-GB" dirty="0"/>
              <a:t>DIY usually takes longer than you expected</a:t>
            </a:r>
          </a:p>
          <a:p>
            <a:r>
              <a:rPr lang="en-GB" dirty="0"/>
              <a:t>Poor weather</a:t>
            </a:r>
          </a:p>
          <a:p>
            <a:r>
              <a:rPr lang="en-GB" dirty="0"/>
              <a:t>Project bottlenecks (plasterer can’t start until the electrician has finishes)</a:t>
            </a:r>
          </a:p>
          <a:p>
            <a:r>
              <a:rPr lang="en-GB" dirty="0"/>
              <a:t>Planning permission delayed or rejected</a:t>
            </a:r>
          </a:p>
        </p:txBody>
      </p:sp>
      <p:sp>
        <p:nvSpPr>
          <p:cNvPr id="4" name="Slide Number Placeholder 3">
            <a:extLst>
              <a:ext uri="{FF2B5EF4-FFF2-40B4-BE49-F238E27FC236}">
                <a16:creationId xmlns:a16="http://schemas.microsoft.com/office/drawing/2014/main" id="{8105319E-73B5-4C55-AB16-8072E846758B}"/>
              </a:ext>
            </a:extLst>
          </p:cNvPr>
          <p:cNvSpPr>
            <a:spLocks noGrp="1"/>
          </p:cNvSpPr>
          <p:nvPr>
            <p:ph type="sldNum" sz="quarter" idx="12"/>
          </p:nvPr>
        </p:nvSpPr>
        <p:spPr/>
        <p:txBody>
          <a:bodyPr/>
          <a:lstStyle/>
          <a:p>
            <a:fld id="{F94A79E1-10BC-4DB6-B711-E22C8BDCEC5D}" type="slidenum">
              <a:rPr lang="en-GB" smtClean="0"/>
              <a:pPr/>
              <a:t>9</a:t>
            </a:fld>
            <a:endParaRPr lang="en-GB"/>
          </a:p>
        </p:txBody>
      </p:sp>
    </p:spTree>
    <p:extLst>
      <p:ext uri="{BB962C8B-B14F-4D97-AF65-F5344CB8AC3E}">
        <p14:creationId xmlns:p14="http://schemas.microsoft.com/office/powerpoint/2010/main" val="3119272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881</TotalTime>
  <Words>1975</Words>
  <Application>Microsoft Office PowerPoint</Application>
  <PresentationFormat>On-screen Show (4:3)</PresentationFormat>
  <Paragraphs>426</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Project Management &amp;  Research Methodology (IS4S706)</vt:lpstr>
      <vt:lpstr>Outline</vt:lpstr>
      <vt:lpstr>What is risk?</vt:lpstr>
      <vt:lpstr>Risk management</vt:lpstr>
      <vt:lpstr>Identifying Risk – How?</vt:lpstr>
      <vt:lpstr>Identifying Risk – Where?</vt:lpstr>
      <vt:lpstr>Generic risks</vt:lpstr>
      <vt:lpstr>Property development example</vt:lpstr>
      <vt:lpstr>Property development – generic risks</vt:lpstr>
      <vt:lpstr>Drone Survey Project- risks</vt:lpstr>
      <vt:lpstr>Assessing the risk</vt:lpstr>
      <vt:lpstr>Measuring Risk Exposure</vt:lpstr>
      <vt:lpstr>Measuring risk exposure</vt:lpstr>
      <vt:lpstr>Measuring risk exposure</vt:lpstr>
      <vt:lpstr>Measuring risk exposure</vt:lpstr>
      <vt:lpstr>Measuring risk exposure</vt:lpstr>
      <vt:lpstr>Taking action</vt:lpstr>
      <vt:lpstr>Taking action</vt:lpstr>
      <vt:lpstr>Taking action</vt:lpstr>
      <vt:lpstr>Taking action</vt:lpstr>
      <vt:lpstr>Taking action</vt:lpstr>
      <vt:lpstr>Taking action</vt:lpstr>
      <vt:lpstr>Taking Action – is it worth it?</vt:lpstr>
      <vt:lpstr>Risk reduction leverage</vt:lpstr>
      <vt:lpstr>Project go-ahead?</vt:lpstr>
      <vt:lpstr>Monitoring and control</vt:lpstr>
      <vt:lpstr>Monitoring and control</vt:lpstr>
      <vt:lpstr>Monitoring and control</vt:lpstr>
      <vt:lpstr>Summary</vt:lpstr>
      <vt:lpstr>What to do next?</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Ware</dc:creator>
  <cp:lastModifiedBy>Mark Ware</cp:lastModifiedBy>
  <cp:revision>3</cp:revision>
  <dcterms:created xsi:type="dcterms:W3CDTF">2021-03-16T09:08:03Z</dcterms:created>
  <dcterms:modified xsi:type="dcterms:W3CDTF">2021-03-17T09:28:06Z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3f0066-c24e-444c-9c2a-7427c31ebeab_Enabled">
    <vt:lpwstr>true</vt:lpwstr>
  </property>
  <property fmtid="{D5CDD505-2E9C-101B-9397-08002B2CF9AE}" pid="3" name="MSIP_Label_553f0066-c24e-444c-9c2a-7427c31ebeab_SetDate">
    <vt:lpwstr>2021-03-16T09:08:02Z</vt:lpwstr>
  </property>
  <property fmtid="{D5CDD505-2E9C-101B-9397-08002B2CF9AE}" pid="4" name="MSIP_Label_553f0066-c24e-444c-9c2a-7427c31ebeab_Method">
    <vt:lpwstr>Standard</vt:lpwstr>
  </property>
  <property fmtid="{D5CDD505-2E9C-101B-9397-08002B2CF9AE}" pid="5" name="MSIP_Label_553f0066-c24e-444c-9c2a-7427c31ebeab_Name">
    <vt:lpwstr>553f0066-c24e-444c-9c2a-7427c31ebeab</vt:lpwstr>
  </property>
  <property fmtid="{D5CDD505-2E9C-101B-9397-08002B2CF9AE}" pid="6" name="MSIP_Label_553f0066-c24e-444c-9c2a-7427c31ebeab_SiteId">
    <vt:lpwstr>e5aafe7c-971b-4ab7-b039-141ad36acec0</vt:lpwstr>
  </property>
  <property fmtid="{D5CDD505-2E9C-101B-9397-08002B2CF9AE}" pid="7" name="MSIP_Label_553f0066-c24e-444c-9c2a-7427c31ebeab_ActionId">
    <vt:lpwstr>14977b3b-fb8f-4e4e-8bc0-f4a799de3f47</vt:lpwstr>
  </property>
  <property fmtid="{D5CDD505-2E9C-101B-9397-08002B2CF9AE}" pid="8" name="MSIP_Label_553f0066-c24e-444c-9c2a-7427c31ebeab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PUBLIC / CYHOEDDUS</vt:lpwstr>
  </property>
</Properties>
</file>