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F1F3CF-ECD2-4AA1-9F45-16175CA734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6716206-F866-41B0-81A4-FAD50755E0D3}">
      <dgm:prSet/>
      <dgm:spPr/>
      <dgm:t>
        <a:bodyPr/>
        <a:lstStyle/>
        <a:p>
          <a:r>
            <a:rPr lang="en-US" b="0" i="0" dirty="0"/>
            <a:t>Approximately 5 pages (dissertation)</a:t>
          </a:r>
        </a:p>
        <a:p>
          <a:r>
            <a:rPr lang="en-US" b="0" i="0" dirty="0"/>
            <a:t>1 page (interim report)</a:t>
          </a:r>
          <a:endParaRPr lang="en-US" dirty="0"/>
        </a:p>
      </dgm:t>
    </dgm:pt>
    <dgm:pt modelId="{05A39542-103F-4F31-AFBC-E466DBDC3EF5}" type="parTrans" cxnId="{7673ED6F-B1C9-4E21-98FC-BC2CCCCCA894}">
      <dgm:prSet/>
      <dgm:spPr/>
      <dgm:t>
        <a:bodyPr/>
        <a:lstStyle/>
        <a:p>
          <a:endParaRPr lang="en-US"/>
        </a:p>
      </dgm:t>
    </dgm:pt>
    <dgm:pt modelId="{E41D3847-EBE6-4575-818E-5D0E6E19C18C}" type="sibTrans" cxnId="{7673ED6F-B1C9-4E21-98FC-BC2CCCCCA894}">
      <dgm:prSet/>
      <dgm:spPr/>
      <dgm:t>
        <a:bodyPr/>
        <a:lstStyle/>
        <a:p>
          <a:endParaRPr lang="en-US"/>
        </a:p>
      </dgm:t>
    </dgm:pt>
    <dgm:pt modelId="{510703BF-67BA-4918-8BFB-E53C8C06BD8E}">
      <dgm:prSet/>
      <dgm:spPr/>
      <dgm:t>
        <a:bodyPr/>
        <a:lstStyle/>
        <a:p>
          <a:r>
            <a:rPr lang="en-US" b="0" i="0" dirty="0"/>
            <a:t>Chapter in Interim Report </a:t>
          </a:r>
          <a:endParaRPr lang="en-US" dirty="0"/>
        </a:p>
      </dgm:t>
    </dgm:pt>
    <dgm:pt modelId="{2DB2F975-B2C0-47D1-8D51-22791A7D920E}" type="parTrans" cxnId="{AEA01EB1-6823-4265-A98D-7F6B788EED7A}">
      <dgm:prSet/>
      <dgm:spPr/>
      <dgm:t>
        <a:bodyPr/>
        <a:lstStyle/>
        <a:p>
          <a:endParaRPr lang="en-US"/>
        </a:p>
      </dgm:t>
    </dgm:pt>
    <dgm:pt modelId="{2E110E43-5430-472F-809A-1CDE95D5A628}" type="sibTrans" cxnId="{AEA01EB1-6823-4265-A98D-7F6B788EED7A}">
      <dgm:prSet/>
      <dgm:spPr/>
      <dgm:t>
        <a:bodyPr/>
        <a:lstStyle/>
        <a:p>
          <a:endParaRPr lang="en-US"/>
        </a:p>
      </dgm:t>
    </dgm:pt>
    <dgm:pt modelId="{7A90CEC7-F688-468F-8099-AFEBFA36CD64}">
      <dgm:prSet/>
      <dgm:spPr/>
      <dgm:t>
        <a:bodyPr/>
        <a:lstStyle/>
        <a:p>
          <a:r>
            <a:rPr lang="en-US" b="0" i="0" dirty="0"/>
            <a:t>Appendix in dissertation</a:t>
          </a:r>
          <a:endParaRPr lang="en-US" dirty="0"/>
        </a:p>
      </dgm:t>
    </dgm:pt>
    <dgm:pt modelId="{4B0A1E01-6133-4E90-AD26-D8B5C90C985B}" type="parTrans" cxnId="{A7947407-3B35-4500-AE3F-4BE160D6FC2B}">
      <dgm:prSet/>
      <dgm:spPr/>
      <dgm:t>
        <a:bodyPr/>
        <a:lstStyle/>
        <a:p>
          <a:endParaRPr lang="en-US"/>
        </a:p>
      </dgm:t>
    </dgm:pt>
    <dgm:pt modelId="{E8BEC9B1-F6BD-424B-9F08-25DAB3781B1A}" type="sibTrans" cxnId="{A7947407-3B35-4500-AE3F-4BE160D6FC2B}">
      <dgm:prSet/>
      <dgm:spPr/>
      <dgm:t>
        <a:bodyPr/>
        <a:lstStyle/>
        <a:p>
          <a:endParaRPr lang="en-US"/>
        </a:p>
      </dgm:t>
    </dgm:pt>
    <dgm:pt modelId="{4B8F72D2-38ED-4AFD-AB16-E8031FB66F49}">
      <dgm:prSet/>
      <dgm:spPr/>
      <dgm:t>
        <a:bodyPr/>
        <a:lstStyle/>
        <a:p>
          <a:r>
            <a:rPr lang="en-US" b="0" i="0" dirty="0"/>
            <a:t>Used to introduce the general background to  projects and where LSEPI might fit in</a:t>
          </a:r>
          <a:endParaRPr lang="en-US" dirty="0"/>
        </a:p>
      </dgm:t>
    </dgm:pt>
    <dgm:pt modelId="{69D5D4B0-119D-4F6D-A51A-70963CE5BB3B}" type="parTrans" cxnId="{29A19941-B832-4EF1-BF8D-B87293316789}">
      <dgm:prSet/>
      <dgm:spPr/>
      <dgm:t>
        <a:bodyPr/>
        <a:lstStyle/>
        <a:p>
          <a:endParaRPr lang="en-US"/>
        </a:p>
      </dgm:t>
    </dgm:pt>
    <dgm:pt modelId="{010E092F-8CA3-4EA7-B867-950FCEAAD78E}" type="sibTrans" cxnId="{29A19941-B832-4EF1-BF8D-B87293316789}">
      <dgm:prSet/>
      <dgm:spPr/>
      <dgm:t>
        <a:bodyPr/>
        <a:lstStyle/>
        <a:p>
          <a:endParaRPr lang="en-US"/>
        </a:p>
      </dgm:t>
    </dgm:pt>
    <dgm:pt modelId="{33F37A01-DAB8-4C30-AEA0-C3C9B2EF777A}">
      <dgm:prSet/>
      <dgm:spPr/>
      <dgm:t>
        <a:bodyPr/>
        <a:lstStyle/>
        <a:p>
          <a:r>
            <a:rPr lang="en-US" b="0" i="0"/>
            <a:t>Then take this and apply in detail to your own  particular project study</a:t>
          </a:r>
          <a:endParaRPr lang="en-US"/>
        </a:p>
      </dgm:t>
    </dgm:pt>
    <dgm:pt modelId="{48B4C0E2-6CC6-4ED5-B011-28F550C9FFC6}" type="parTrans" cxnId="{E43E10CB-2BBC-4C52-AAB4-4F0168B62B6F}">
      <dgm:prSet/>
      <dgm:spPr/>
      <dgm:t>
        <a:bodyPr/>
        <a:lstStyle/>
        <a:p>
          <a:endParaRPr lang="en-US"/>
        </a:p>
      </dgm:t>
    </dgm:pt>
    <dgm:pt modelId="{3F154748-5D2D-4E14-B8B3-89C1ADDBDF65}" type="sibTrans" cxnId="{E43E10CB-2BBC-4C52-AAB4-4F0168B62B6F}">
      <dgm:prSet/>
      <dgm:spPr/>
      <dgm:t>
        <a:bodyPr/>
        <a:lstStyle/>
        <a:p>
          <a:endParaRPr lang="en-US"/>
        </a:p>
      </dgm:t>
    </dgm:pt>
    <dgm:pt modelId="{E2733F32-9F11-47B9-83CC-89385949A350}" type="pres">
      <dgm:prSet presAssocID="{66F1F3CF-ECD2-4AA1-9F45-16175CA734D2}" presName="root" presStyleCnt="0">
        <dgm:presLayoutVars>
          <dgm:dir/>
          <dgm:resizeHandles val="exact"/>
        </dgm:presLayoutVars>
      </dgm:prSet>
      <dgm:spPr/>
    </dgm:pt>
    <dgm:pt modelId="{C3FA6B7F-D690-45F8-9E8F-8B988CF2436F}" type="pres">
      <dgm:prSet presAssocID="{76716206-F866-41B0-81A4-FAD50755E0D3}" presName="compNode" presStyleCnt="0"/>
      <dgm:spPr/>
    </dgm:pt>
    <dgm:pt modelId="{C128F805-0E88-496B-A0DE-E9B63FDFC019}" type="pres">
      <dgm:prSet presAssocID="{76716206-F866-41B0-81A4-FAD50755E0D3}" presName="bgRect" presStyleLbl="bgShp" presStyleIdx="0" presStyleCnt="5"/>
      <dgm:spPr/>
    </dgm:pt>
    <dgm:pt modelId="{C3DEC32F-CE75-4830-ADB3-C2AA761EF61A}" type="pres">
      <dgm:prSet presAssocID="{76716206-F866-41B0-81A4-FAD50755E0D3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DFF23E0-209C-44ED-BF8A-593CA7F117C5}" type="pres">
      <dgm:prSet presAssocID="{76716206-F866-41B0-81A4-FAD50755E0D3}" presName="spaceRect" presStyleCnt="0"/>
      <dgm:spPr/>
    </dgm:pt>
    <dgm:pt modelId="{DEDED4B3-73B3-479C-8BA1-80259C73DDA9}" type="pres">
      <dgm:prSet presAssocID="{76716206-F866-41B0-81A4-FAD50755E0D3}" presName="parTx" presStyleLbl="revTx" presStyleIdx="0" presStyleCnt="5">
        <dgm:presLayoutVars>
          <dgm:chMax val="0"/>
          <dgm:chPref val="0"/>
        </dgm:presLayoutVars>
      </dgm:prSet>
      <dgm:spPr/>
    </dgm:pt>
    <dgm:pt modelId="{1C1A427B-3EFC-47FD-ACAC-CC090FDD780C}" type="pres">
      <dgm:prSet presAssocID="{E41D3847-EBE6-4575-818E-5D0E6E19C18C}" presName="sibTrans" presStyleCnt="0"/>
      <dgm:spPr/>
    </dgm:pt>
    <dgm:pt modelId="{95944CA1-5833-4A79-BF25-1691CE63F7BA}" type="pres">
      <dgm:prSet presAssocID="{510703BF-67BA-4918-8BFB-E53C8C06BD8E}" presName="compNode" presStyleCnt="0"/>
      <dgm:spPr/>
    </dgm:pt>
    <dgm:pt modelId="{95CD4685-D3CD-4898-A21E-0DD69D13F634}" type="pres">
      <dgm:prSet presAssocID="{510703BF-67BA-4918-8BFB-E53C8C06BD8E}" presName="bgRect" presStyleLbl="bgShp" presStyleIdx="1" presStyleCnt="5" custLinFactNeighborX="-1938" custLinFactNeighborY="-2383"/>
      <dgm:spPr/>
    </dgm:pt>
    <dgm:pt modelId="{6C45A3FE-9E39-4C40-B361-454F1BDC2848}" type="pres">
      <dgm:prSet presAssocID="{510703BF-67BA-4918-8BFB-E53C8C06BD8E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urn2"/>
        </a:ext>
      </dgm:extLst>
    </dgm:pt>
    <dgm:pt modelId="{316FBD9E-1669-4E50-9098-10061C4D5A06}" type="pres">
      <dgm:prSet presAssocID="{510703BF-67BA-4918-8BFB-E53C8C06BD8E}" presName="spaceRect" presStyleCnt="0"/>
      <dgm:spPr/>
    </dgm:pt>
    <dgm:pt modelId="{1ECB31D0-820F-42C5-8024-0509CACE0BBF}" type="pres">
      <dgm:prSet presAssocID="{510703BF-67BA-4918-8BFB-E53C8C06BD8E}" presName="parTx" presStyleLbl="revTx" presStyleIdx="1" presStyleCnt="5">
        <dgm:presLayoutVars>
          <dgm:chMax val="0"/>
          <dgm:chPref val="0"/>
        </dgm:presLayoutVars>
      </dgm:prSet>
      <dgm:spPr/>
    </dgm:pt>
    <dgm:pt modelId="{55030281-E600-4044-8066-D9AA086A3606}" type="pres">
      <dgm:prSet presAssocID="{2E110E43-5430-472F-809A-1CDE95D5A628}" presName="sibTrans" presStyleCnt="0"/>
      <dgm:spPr/>
    </dgm:pt>
    <dgm:pt modelId="{D5D3EE0C-54E3-42F1-8983-CECF0DD10EE5}" type="pres">
      <dgm:prSet presAssocID="{7A90CEC7-F688-468F-8099-AFEBFA36CD64}" presName="compNode" presStyleCnt="0"/>
      <dgm:spPr/>
    </dgm:pt>
    <dgm:pt modelId="{01244EC0-E41B-458D-A88D-21D4CE0CC95E}" type="pres">
      <dgm:prSet presAssocID="{7A90CEC7-F688-468F-8099-AFEBFA36CD64}" presName="bgRect" presStyleLbl="bgShp" presStyleIdx="2" presStyleCnt="5"/>
      <dgm:spPr/>
    </dgm:pt>
    <dgm:pt modelId="{D3B00417-B48D-4167-8154-2C758AB4349E}" type="pres">
      <dgm:prSet presAssocID="{7A90CEC7-F688-468F-8099-AFEBFA36CD64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28F648A-D676-4DDF-882B-8A8B1A019AB4}" type="pres">
      <dgm:prSet presAssocID="{7A90CEC7-F688-468F-8099-AFEBFA36CD64}" presName="spaceRect" presStyleCnt="0"/>
      <dgm:spPr/>
    </dgm:pt>
    <dgm:pt modelId="{D44285D6-189E-4521-81F1-76898580EAD4}" type="pres">
      <dgm:prSet presAssocID="{7A90CEC7-F688-468F-8099-AFEBFA36CD64}" presName="parTx" presStyleLbl="revTx" presStyleIdx="2" presStyleCnt="5">
        <dgm:presLayoutVars>
          <dgm:chMax val="0"/>
          <dgm:chPref val="0"/>
        </dgm:presLayoutVars>
      </dgm:prSet>
      <dgm:spPr/>
    </dgm:pt>
    <dgm:pt modelId="{2FE6FFEF-C3AF-40F4-8F06-12D549C3E4A0}" type="pres">
      <dgm:prSet presAssocID="{E8BEC9B1-F6BD-424B-9F08-25DAB3781B1A}" presName="sibTrans" presStyleCnt="0"/>
      <dgm:spPr/>
    </dgm:pt>
    <dgm:pt modelId="{5BBF1088-F8C6-4F28-9483-0F6AA08B6BE9}" type="pres">
      <dgm:prSet presAssocID="{4B8F72D2-38ED-4AFD-AB16-E8031FB66F49}" presName="compNode" presStyleCnt="0"/>
      <dgm:spPr/>
    </dgm:pt>
    <dgm:pt modelId="{8EE5BE94-7331-4686-8AE9-06BC70E2A664}" type="pres">
      <dgm:prSet presAssocID="{4B8F72D2-38ED-4AFD-AB16-E8031FB66F49}" presName="bgRect" presStyleLbl="bgShp" presStyleIdx="3" presStyleCnt="5"/>
      <dgm:spPr/>
    </dgm:pt>
    <dgm:pt modelId="{4A51BAFD-CB57-433B-BC3C-D011AE6816A5}" type="pres">
      <dgm:prSet presAssocID="{4B8F72D2-38ED-4AFD-AB16-E8031FB66F49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C3CE538-4503-4FA0-B248-64FA2C1BDAAE}" type="pres">
      <dgm:prSet presAssocID="{4B8F72D2-38ED-4AFD-AB16-E8031FB66F49}" presName="spaceRect" presStyleCnt="0"/>
      <dgm:spPr/>
    </dgm:pt>
    <dgm:pt modelId="{29449FBA-26C7-4F8E-90C0-436F85441766}" type="pres">
      <dgm:prSet presAssocID="{4B8F72D2-38ED-4AFD-AB16-E8031FB66F49}" presName="parTx" presStyleLbl="revTx" presStyleIdx="3" presStyleCnt="5">
        <dgm:presLayoutVars>
          <dgm:chMax val="0"/>
          <dgm:chPref val="0"/>
        </dgm:presLayoutVars>
      </dgm:prSet>
      <dgm:spPr/>
    </dgm:pt>
    <dgm:pt modelId="{6C0365EB-DB4B-4E2F-B4E4-183EB771B6F7}" type="pres">
      <dgm:prSet presAssocID="{010E092F-8CA3-4EA7-B867-950FCEAAD78E}" presName="sibTrans" presStyleCnt="0"/>
      <dgm:spPr/>
    </dgm:pt>
    <dgm:pt modelId="{19784FE1-EE65-4961-BC11-F47DF2044923}" type="pres">
      <dgm:prSet presAssocID="{33F37A01-DAB8-4C30-AEA0-C3C9B2EF777A}" presName="compNode" presStyleCnt="0"/>
      <dgm:spPr/>
    </dgm:pt>
    <dgm:pt modelId="{9F2AE72D-AC93-4A78-93CF-395C00D4347E}" type="pres">
      <dgm:prSet presAssocID="{33F37A01-DAB8-4C30-AEA0-C3C9B2EF777A}" presName="bgRect" presStyleLbl="bgShp" presStyleIdx="4" presStyleCnt="5"/>
      <dgm:spPr/>
    </dgm:pt>
    <dgm:pt modelId="{89EBEAA9-CE77-4A19-BB80-2BB1194FBA6B}" type="pres">
      <dgm:prSet presAssocID="{33F37A01-DAB8-4C30-AEA0-C3C9B2EF777A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6433D11-195A-4C63-87BF-AFD2E454A9A4}" type="pres">
      <dgm:prSet presAssocID="{33F37A01-DAB8-4C30-AEA0-C3C9B2EF777A}" presName="spaceRect" presStyleCnt="0"/>
      <dgm:spPr/>
    </dgm:pt>
    <dgm:pt modelId="{85B21467-CFC0-4479-9D12-1C0A0EB94DF2}" type="pres">
      <dgm:prSet presAssocID="{33F37A01-DAB8-4C30-AEA0-C3C9B2EF777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7947407-3B35-4500-AE3F-4BE160D6FC2B}" srcId="{66F1F3CF-ECD2-4AA1-9F45-16175CA734D2}" destId="{7A90CEC7-F688-468F-8099-AFEBFA36CD64}" srcOrd="2" destOrd="0" parTransId="{4B0A1E01-6133-4E90-AD26-D8B5C90C985B}" sibTransId="{E8BEC9B1-F6BD-424B-9F08-25DAB3781B1A}"/>
    <dgm:cxn modelId="{92F4125C-71A9-45D5-B905-F27EC67D9C0D}" type="presOf" srcId="{7A90CEC7-F688-468F-8099-AFEBFA36CD64}" destId="{D44285D6-189E-4521-81F1-76898580EAD4}" srcOrd="0" destOrd="0" presId="urn:microsoft.com/office/officeart/2018/2/layout/IconVerticalSolidList"/>
    <dgm:cxn modelId="{29A19941-B832-4EF1-BF8D-B87293316789}" srcId="{66F1F3CF-ECD2-4AA1-9F45-16175CA734D2}" destId="{4B8F72D2-38ED-4AFD-AB16-E8031FB66F49}" srcOrd="3" destOrd="0" parTransId="{69D5D4B0-119D-4F6D-A51A-70963CE5BB3B}" sibTransId="{010E092F-8CA3-4EA7-B867-950FCEAAD78E}"/>
    <dgm:cxn modelId="{A903DC67-D55C-4062-8AFC-34BB954EFD14}" type="presOf" srcId="{76716206-F866-41B0-81A4-FAD50755E0D3}" destId="{DEDED4B3-73B3-479C-8BA1-80259C73DDA9}" srcOrd="0" destOrd="0" presId="urn:microsoft.com/office/officeart/2018/2/layout/IconVerticalSolidList"/>
    <dgm:cxn modelId="{B559974C-75C3-4D75-AC7E-5EC3395C5828}" type="presOf" srcId="{66F1F3CF-ECD2-4AA1-9F45-16175CA734D2}" destId="{E2733F32-9F11-47B9-83CC-89385949A350}" srcOrd="0" destOrd="0" presId="urn:microsoft.com/office/officeart/2018/2/layout/IconVerticalSolidList"/>
    <dgm:cxn modelId="{7673ED6F-B1C9-4E21-98FC-BC2CCCCCA894}" srcId="{66F1F3CF-ECD2-4AA1-9F45-16175CA734D2}" destId="{76716206-F866-41B0-81A4-FAD50755E0D3}" srcOrd="0" destOrd="0" parTransId="{05A39542-103F-4F31-AFBC-E466DBDC3EF5}" sibTransId="{E41D3847-EBE6-4575-818E-5D0E6E19C18C}"/>
    <dgm:cxn modelId="{87927B88-53A3-4E84-9D51-32C732687478}" type="presOf" srcId="{33F37A01-DAB8-4C30-AEA0-C3C9B2EF777A}" destId="{85B21467-CFC0-4479-9D12-1C0A0EB94DF2}" srcOrd="0" destOrd="0" presId="urn:microsoft.com/office/officeart/2018/2/layout/IconVerticalSolidList"/>
    <dgm:cxn modelId="{AEA01EB1-6823-4265-A98D-7F6B788EED7A}" srcId="{66F1F3CF-ECD2-4AA1-9F45-16175CA734D2}" destId="{510703BF-67BA-4918-8BFB-E53C8C06BD8E}" srcOrd="1" destOrd="0" parTransId="{2DB2F975-B2C0-47D1-8D51-22791A7D920E}" sibTransId="{2E110E43-5430-472F-809A-1CDE95D5A628}"/>
    <dgm:cxn modelId="{E43E10CB-2BBC-4C52-AAB4-4F0168B62B6F}" srcId="{66F1F3CF-ECD2-4AA1-9F45-16175CA734D2}" destId="{33F37A01-DAB8-4C30-AEA0-C3C9B2EF777A}" srcOrd="4" destOrd="0" parTransId="{48B4C0E2-6CC6-4ED5-B011-28F550C9FFC6}" sibTransId="{3F154748-5D2D-4E14-B8B3-89C1ADDBDF65}"/>
    <dgm:cxn modelId="{F01934D3-66EF-4050-87CA-B4798C1837A7}" type="presOf" srcId="{510703BF-67BA-4918-8BFB-E53C8C06BD8E}" destId="{1ECB31D0-820F-42C5-8024-0509CACE0BBF}" srcOrd="0" destOrd="0" presId="urn:microsoft.com/office/officeart/2018/2/layout/IconVerticalSolidList"/>
    <dgm:cxn modelId="{74E201DC-3637-4BC2-9FE6-2F297EC50D22}" type="presOf" srcId="{4B8F72D2-38ED-4AFD-AB16-E8031FB66F49}" destId="{29449FBA-26C7-4F8E-90C0-436F85441766}" srcOrd="0" destOrd="0" presId="urn:microsoft.com/office/officeart/2018/2/layout/IconVerticalSolidList"/>
    <dgm:cxn modelId="{F6A69B4A-22C8-4595-88FC-DCA6DCC347E7}" type="presParOf" srcId="{E2733F32-9F11-47B9-83CC-89385949A350}" destId="{C3FA6B7F-D690-45F8-9E8F-8B988CF2436F}" srcOrd="0" destOrd="0" presId="urn:microsoft.com/office/officeart/2018/2/layout/IconVerticalSolidList"/>
    <dgm:cxn modelId="{7771FB4F-6E79-46EC-9808-C836F315B74E}" type="presParOf" srcId="{C3FA6B7F-D690-45F8-9E8F-8B988CF2436F}" destId="{C128F805-0E88-496B-A0DE-E9B63FDFC019}" srcOrd="0" destOrd="0" presId="urn:microsoft.com/office/officeart/2018/2/layout/IconVerticalSolidList"/>
    <dgm:cxn modelId="{6EB1EB2D-0CDB-40A2-A14E-6FC14330EAC6}" type="presParOf" srcId="{C3FA6B7F-D690-45F8-9E8F-8B988CF2436F}" destId="{C3DEC32F-CE75-4830-ADB3-C2AA761EF61A}" srcOrd="1" destOrd="0" presId="urn:microsoft.com/office/officeart/2018/2/layout/IconVerticalSolidList"/>
    <dgm:cxn modelId="{76DD49C8-8255-48C5-A4D1-F241FD0DFDFB}" type="presParOf" srcId="{C3FA6B7F-D690-45F8-9E8F-8B988CF2436F}" destId="{4DFF23E0-209C-44ED-BF8A-593CA7F117C5}" srcOrd="2" destOrd="0" presId="urn:microsoft.com/office/officeart/2018/2/layout/IconVerticalSolidList"/>
    <dgm:cxn modelId="{720D711A-F0C7-496C-A92C-816329D04FCD}" type="presParOf" srcId="{C3FA6B7F-D690-45F8-9E8F-8B988CF2436F}" destId="{DEDED4B3-73B3-479C-8BA1-80259C73DDA9}" srcOrd="3" destOrd="0" presId="urn:microsoft.com/office/officeart/2018/2/layout/IconVerticalSolidList"/>
    <dgm:cxn modelId="{6831E336-1DC6-4366-9C7E-720B769A9881}" type="presParOf" srcId="{E2733F32-9F11-47B9-83CC-89385949A350}" destId="{1C1A427B-3EFC-47FD-ACAC-CC090FDD780C}" srcOrd="1" destOrd="0" presId="urn:microsoft.com/office/officeart/2018/2/layout/IconVerticalSolidList"/>
    <dgm:cxn modelId="{77E9CC2E-4ACD-416C-B88D-54F3A505960D}" type="presParOf" srcId="{E2733F32-9F11-47B9-83CC-89385949A350}" destId="{95944CA1-5833-4A79-BF25-1691CE63F7BA}" srcOrd="2" destOrd="0" presId="urn:microsoft.com/office/officeart/2018/2/layout/IconVerticalSolidList"/>
    <dgm:cxn modelId="{7B12BE06-6A06-43A6-BB09-327D3DDA9F73}" type="presParOf" srcId="{95944CA1-5833-4A79-BF25-1691CE63F7BA}" destId="{95CD4685-D3CD-4898-A21E-0DD69D13F634}" srcOrd="0" destOrd="0" presId="urn:microsoft.com/office/officeart/2018/2/layout/IconVerticalSolidList"/>
    <dgm:cxn modelId="{8330A051-9BDF-4802-AC22-21F4179D56EA}" type="presParOf" srcId="{95944CA1-5833-4A79-BF25-1691CE63F7BA}" destId="{6C45A3FE-9E39-4C40-B361-454F1BDC2848}" srcOrd="1" destOrd="0" presId="urn:microsoft.com/office/officeart/2018/2/layout/IconVerticalSolidList"/>
    <dgm:cxn modelId="{1E9B44A1-E8C8-4779-A3DB-5E62B3C25FED}" type="presParOf" srcId="{95944CA1-5833-4A79-BF25-1691CE63F7BA}" destId="{316FBD9E-1669-4E50-9098-10061C4D5A06}" srcOrd="2" destOrd="0" presId="urn:microsoft.com/office/officeart/2018/2/layout/IconVerticalSolidList"/>
    <dgm:cxn modelId="{446A625B-DD0B-4F44-9DC9-D13C1EEDC435}" type="presParOf" srcId="{95944CA1-5833-4A79-BF25-1691CE63F7BA}" destId="{1ECB31D0-820F-42C5-8024-0509CACE0BBF}" srcOrd="3" destOrd="0" presId="urn:microsoft.com/office/officeart/2018/2/layout/IconVerticalSolidList"/>
    <dgm:cxn modelId="{2A848F8F-1319-4775-8EC7-7B067828512C}" type="presParOf" srcId="{E2733F32-9F11-47B9-83CC-89385949A350}" destId="{55030281-E600-4044-8066-D9AA086A3606}" srcOrd="3" destOrd="0" presId="urn:microsoft.com/office/officeart/2018/2/layout/IconVerticalSolidList"/>
    <dgm:cxn modelId="{D4AE75B7-C294-4E09-815C-E94237885FBC}" type="presParOf" srcId="{E2733F32-9F11-47B9-83CC-89385949A350}" destId="{D5D3EE0C-54E3-42F1-8983-CECF0DD10EE5}" srcOrd="4" destOrd="0" presId="urn:microsoft.com/office/officeart/2018/2/layout/IconVerticalSolidList"/>
    <dgm:cxn modelId="{F217A193-D8A8-4692-8612-D0483112C162}" type="presParOf" srcId="{D5D3EE0C-54E3-42F1-8983-CECF0DD10EE5}" destId="{01244EC0-E41B-458D-A88D-21D4CE0CC95E}" srcOrd="0" destOrd="0" presId="urn:microsoft.com/office/officeart/2018/2/layout/IconVerticalSolidList"/>
    <dgm:cxn modelId="{F17E783D-F22D-4718-AEC8-77D56DDFF41A}" type="presParOf" srcId="{D5D3EE0C-54E3-42F1-8983-CECF0DD10EE5}" destId="{D3B00417-B48D-4167-8154-2C758AB4349E}" srcOrd="1" destOrd="0" presId="urn:microsoft.com/office/officeart/2018/2/layout/IconVerticalSolidList"/>
    <dgm:cxn modelId="{BC810E5C-613E-496A-B48E-60A30AF632F8}" type="presParOf" srcId="{D5D3EE0C-54E3-42F1-8983-CECF0DD10EE5}" destId="{C28F648A-D676-4DDF-882B-8A8B1A019AB4}" srcOrd="2" destOrd="0" presId="urn:microsoft.com/office/officeart/2018/2/layout/IconVerticalSolidList"/>
    <dgm:cxn modelId="{1D75F803-81BC-4C69-B95E-5528A45ED976}" type="presParOf" srcId="{D5D3EE0C-54E3-42F1-8983-CECF0DD10EE5}" destId="{D44285D6-189E-4521-81F1-76898580EAD4}" srcOrd="3" destOrd="0" presId="urn:microsoft.com/office/officeart/2018/2/layout/IconVerticalSolidList"/>
    <dgm:cxn modelId="{29296F8E-838F-420B-A6DE-4880E302F830}" type="presParOf" srcId="{E2733F32-9F11-47B9-83CC-89385949A350}" destId="{2FE6FFEF-C3AF-40F4-8F06-12D549C3E4A0}" srcOrd="5" destOrd="0" presId="urn:microsoft.com/office/officeart/2018/2/layout/IconVerticalSolidList"/>
    <dgm:cxn modelId="{E068985E-BB9F-40A3-96B8-FADE7B8FDDD0}" type="presParOf" srcId="{E2733F32-9F11-47B9-83CC-89385949A350}" destId="{5BBF1088-F8C6-4F28-9483-0F6AA08B6BE9}" srcOrd="6" destOrd="0" presId="urn:microsoft.com/office/officeart/2018/2/layout/IconVerticalSolidList"/>
    <dgm:cxn modelId="{2D9FD149-7F4F-4551-8215-7383F0683645}" type="presParOf" srcId="{5BBF1088-F8C6-4F28-9483-0F6AA08B6BE9}" destId="{8EE5BE94-7331-4686-8AE9-06BC70E2A664}" srcOrd="0" destOrd="0" presId="urn:microsoft.com/office/officeart/2018/2/layout/IconVerticalSolidList"/>
    <dgm:cxn modelId="{C7BB2FCF-4E1F-4338-9571-1307CA66B384}" type="presParOf" srcId="{5BBF1088-F8C6-4F28-9483-0F6AA08B6BE9}" destId="{4A51BAFD-CB57-433B-BC3C-D011AE6816A5}" srcOrd="1" destOrd="0" presId="urn:microsoft.com/office/officeart/2018/2/layout/IconVerticalSolidList"/>
    <dgm:cxn modelId="{9809D482-DBB9-49EB-938B-2D01FC6DABD3}" type="presParOf" srcId="{5BBF1088-F8C6-4F28-9483-0F6AA08B6BE9}" destId="{8C3CE538-4503-4FA0-B248-64FA2C1BDAAE}" srcOrd="2" destOrd="0" presId="urn:microsoft.com/office/officeart/2018/2/layout/IconVerticalSolidList"/>
    <dgm:cxn modelId="{E10A05C3-ECD5-40F3-B55B-0A92699C9177}" type="presParOf" srcId="{5BBF1088-F8C6-4F28-9483-0F6AA08B6BE9}" destId="{29449FBA-26C7-4F8E-90C0-436F85441766}" srcOrd="3" destOrd="0" presId="urn:microsoft.com/office/officeart/2018/2/layout/IconVerticalSolidList"/>
    <dgm:cxn modelId="{A8B2D931-ECE1-4D1E-B7BA-063F3C0DFF19}" type="presParOf" srcId="{E2733F32-9F11-47B9-83CC-89385949A350}" destId="{6C0365EB-DB4B-4E2F-B4E4-183EB771B6F7}" srcOrd="7" destOrd="0" presId="urn:microsoft.com/office/officeart/2018/2/layout/IconVerticalSolidList"/>
    <dgm:cxn modelId="{096472E8-7D58-4880-9E58-D4ED083A81B5}" type="presParOf" srcId="{E2733F32-9F11-47B9-83CC-89385949A350}" destId="{19784FE1-EE65-4961-BC11-F47DF2044923}" srcOrd="8" destOrd="0" presId="urn:microsoft.com/office/officeart/2018/2/layout/IconVerticalSolidList"/>
    <dgm:cxn modelId="{8BE11317-ACA8-400C-AB71-202F3BA7287E}" type="presParOf" srcId="{19784FE1-EE65-4961-BC11-F47DF2044923}" destId="{9F2AE72D-AC93-4A78-93CF-395C00D4347E}" srcOrd="0" destOrd="0" presId="urn:microsoft.com/office/officeart/2018/2/layout/IconVerticalSolidList"/>
    <dgm:cxn modelId="{724CD7A7-5291-4484-9805-F5E02DAF1480}" type="presParOf" srcId="{19784FE1-EE65-4961-BC11-F47DF2044923}" destId="{89EBEAA9-CE77-4A19-BB80-2BB1194FBA6B}" srcOrd="1" destOrd="0" presId="urn:microsoft.com/office/officeart/2018/2/layout/IconVerticalSolidList"/>
    <dgm:cxn modelId="{86968EB5-329B-46F4-B512-AF4A146651B1}" type="presParOf" srcId="{19784FE1-EE65-4961-BC11-F47DF2044923}" destId="{D6433D11-195A-4C63-87BF-AFD2E454A9A4}" srcOrd="2" destOrd="0" presId="urn:microsoft.com/office/officeart/2018/2/layout/IconVerticalSolidList"/>
    <dgm:cxn modelId="{E0376511-C932-46A7-82E0-EF370F395FA3}" type="presParOf" srcId="{19784FE1-EE65-4961-BC11-F47DF2044923}" destId="{85B21467-CFC0-4479-9D12-1C0A0EB94D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56A78F5-D432-4E11-AC8A-CFDE828DB2D2}" type="doc">
      <dgm:prSet loTypeId="urn:microsoft.com/office/officeart/2005/8/layout/arrow5" loCatId="relationship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DE68CF5-8330-4E40-BB7D-4D68792051D7}">
      <dgm:prSet/>
      <dgm:spPr/>
      <dgm:t>
        <a:bodyPr/>
        <a:lstStyle/>
        <a:p>
          <a:r>
            <a:rPr lang="en-US"/>
            <a:t>In a </a:t>
          </a:r>
          <a:r>
            <a:rPr lang="en-US" i="1"/>
            <a:t>strongly diﬀerentiated </a:t>
          </a:r>
          <a:r>
            <a:rPr lang="en-US"/>
            <a:t>profession there is an associated esoteric body of knowledge</a:t>
          </a:r>
        </a:p>
      </dgm:t>
    </dgm:pt>
    <dgm:pt modelId="{45C23C88-1E51-4B29-A7D1-51313D91CB93}" type="parTrans" cxnId="{B2CA947A-36C7-49D7-B124-F9D54BCBF766}">
      <dgm:prSet/>
      <dgm:spPr/>
      <dgm:t>
        <a:bodyPr/>
        <a:lstStyle/>
        <a:p>
          <a:endParaRPr lang="en-US"/>
        </a:p>
      </dgm:t>
    </dgm:pt>
    <dgm:pt modelId="{BDC06614-B2CF-42B3-AD49-89C2402E4B28}" type="sibTrans" cxnId="{B2CA947A-36C7-49D7-B124-F9D54BCBF766}">
      <dgm:prSet/>
      <dgm:spPr/>
      <dgm:t>
        <a:bodyPr/>
        <a:lstStyle/>
        <a:p>
          <a:endParaRPr lang="en-US"/>
        </a:p>
      </dgm:t>
    </dgm:pt>
    <dgm:pt modelId="{FFD13906-AD27-4741-A6A4-D774CBF19C82}">
      <dgm:prSet/>
      <dgm:spPr/>
      <dgm:t>
        <a:bodyPr/>
        <a:lstStyle/>
        <a:p>
          <a:r>
            <a:rPr lang="en-GB"/>
            <a:t>esoteric = obscure, known by only a few</a:t>
          </a:r>
          <a:endParaRPr lang="en-US"/>
        </a:p>
      </dgm:t>
    </dgm:pt>
    <dgm:pt modelId="{32592B7B-B88F-40C9-86D7-AA40EFDD0FDA}" type="parTrans" cxnId="{135EDADA-A357-4794-97FA-6DB1C340FF10}">
      <dgm:prSet/>
      <dgm:spPr/>
      <dgm:t>
        <a:bodyPr/>
        <a:lstStyle/>
        <a:p>
          <a:endParaRPr lang="en-US"/>
        </a:p>
      </dgm:t>
    </dgm:pt>
    <dgm:pt modelId="{6F0D9F66-210A-4559-A132-1E7F92EA7084}" type="sibTrans" cxnId="{135EDADA-A357-4794-97FA-6DB1C340FF10}">
      <dgm:prSet/>
      <dgm:spPr/>
      <dgm:t>
        <a:bodyPr/>
        <a:lstStyle/>
        <a:p>
          <a:endParaRPr lang="en-US"/>
        </a:p>
      </dgm:t>
    </dgm:pt>
    <dgm:pt modelId="{E385C7D2-EC60-4F2F-8520-712E39E333FB}">
      <dgm:prSet/>
      <dgm:spPr/>
      <dgm:t>
        <a:bodyPr/>
        <a:lstStyle/>
        <a:p>
          <a:r>
            <a:rPr lang="en-GB"/>
            <a:t>This knowledge can only be mastered through disciplined study – typically  via higher education</a:t>
          </a:r>
          <a:endParaRPr lang="en-US"/>
        </a:p>
      </dgm:t>
    </dgm:pt>
    <dgm:pt modelId="{317DD9EA-919C-4E3C-ACD3-69172DBD383F}" type="parTrans" cxnId="{1513EEF3-CF01-4B34-B4F3-1037624C480B}">
      <dgm:prSet/>
      <dgm:spPr/>
      <dgm:t>
        <a:bodyPr/>
        <a:lstStyle/>
        <a:p>
          <a:endParaRPr lang="en-US"/>
        </a:p>
      </dgm:t>
    </dgm:pt>
    <dgm:pt modelId="{3D20B547-ED3D-4166-A913-0381CEF1A09B}" type="sibTrans" cxnId="{1513EEF3-CF01-4B34-B4F3-1037624C480B}">
      <dgm:prSet/>
      <dgm:spPr/>
      <dgm:t>
        <a:bodyPr/>
        <a:lstStyle/>
        <a:p>
          <a:endParaRPr lang="en-US"/>
        </a:p>
      </dgm:t>
    </dgm:pt>
    <dgm:pt modelId="{9351367F-6A70-45C7-9200-8B61B151DCAE}">
      <dgm:prSet/>
      <dgm:spPr/>
      <dgm:t>
        <a:bodyPr/>
        <a:lstStyle/>
        <a:p>
          <a:r>
            <a:rPr lang="en-GB"/>
            <a:t>Knowledge is unlikely to be acquired simply through hands-on experience </a:t>
          </a:r>
          <a:endParaRPr lang="en-US"/>
        </a:p>
      </dgm:t>
    </dgm:pt>
    <dgm:pt modelId="{8BA5C554-2681-4939-B0AB-0372503C9EF5}" type="parTrans" cxnId="{6FD13D6B-2B13-41AE-A887-D8450166F68A}">
      <dgm:prSet/>
      <dgm:spPr/>
      <dgm:t>
        <a:bodyPr/>
        <a:lstStyle/>
        <a:p>
          <a:endParaRPr lang="en-US"/>
        </a:p>
      </dgm:t>
    </dgm:pt>
    <dgm:pt modelId="{3009C3A3-35CB-4403-ADD6-38B7EE8D33B6}" type="sibTrans" cxnId="{6FD13D6B-2B13-41AE-A887-D8450166F68A}">
      <dgm:prSet/>
      <dgm:spPr/>
      <dgm:t>
        <a:bodyPr/>
        <a:lstStyle/>
        <a:p>
          <a:endParaRPr lang="en-US"/>
        </a:p>
      </dgm:t>
    </dgm:pt>
    <dgm:pt modelId="{96586E56-A0B3-4C9A-9D93-6C0D32134061}">
      <dgm:prSet/>
      <dgm:spPr/>
      <dgm:t>
        <a:bodyPr/>
        <a:lstStyle/>
        <a:p>
          <a:r>
            <a:rPr lang="en-GB"/>
            <a:t>There is usually a core body of knowledge known to all within the profession  </a:t>
          </a:r>
          <a:endParaRPr lang="en-US"/>
        </a:p>
      </dgm:t>
    </dgm:pt>
    <dgm:pt modelId="{46ECD151-F468-4D07-B04D-994EDC4E3DE1}" type="parTrans" cxnId="{CD00E4BE-E175-40AA-B6C0-D82EAF27F38B}">
      <dgm:prSet/>
      <dgm:spPr/>
      <dgm:t>
        <a:bodyPr/>
        <a:lstStyle/>
        <a:p>
          <a:endParaRPr lang="en-US"/>
        </a:p>
      </dgm:t>
    </dgm:pt>
    <dgm:pt modelId="{449053C3-B13F-4619-B449-9C059E704868}" type="sibTrans" cxnId="{CD00E4BE-E175-40AA-B6C0-D82EAF27F38B}">
      <dgm:prSet/>
      <dgm:spPr/>
      <dgm:t>
        <a:bodyPr/>
        <a:lstStyle/>
        <a:p>
          <a:endParaRPr lang="en-US"/>
        </a:p>
      </dgm:t>
    </dgm:pt>
    <dgm:pt modelId="{7F32DE77-446E-4472-B8F0-91949DD5E9DC}">
      <dgm:prSet/>
      <dgm:spPr/>
      <dgm:t>
        <a:bodyPr/>
        <a:lstStyle/>
        <a:p>
          <a:r>
            <a:rPr lang="en-GB"/>
            <a:t>Because this body of knowledge is so important, professions often have both</a:t>
          </a:r>
          <a:endParaRPr lang="en-US"/>
        </a:p>
      </dgm:t>
    </dgm:pt>
    <dgm:pt modelId="{A43FA4D7-F252-459B-9325-117231751A98}" type="parTrans" cxnId="{CEEA63AC-AAFD-4730-AC45-A3D119E9586F}">
      <dgm:prSet/>
      <dgm:spPr/>
      <dgm:t>
        <a:bodyPr/>
        <a:lstStyle/>
        <a:p>
          <a:endParaRPr lang="en-US"/>
        </a:p>
      </dgm:t>
    </dgm:pt>
    <dgm:pt modelId="{B1ED480B-75FB-4B3E-87B0-9F68C6DE3AD5}" type="sibTrans" cxnId="{CEEA63AC-AAFD-4730-AC45-A3D119E9586F}">
      <dgm:prSet/>
      <dgm:spPr/>
      <dgm:t>
        <a:bodyPr/>
        <a:lstStyle/>
        <a:p>
          <a:endParaRPr lang="en-US"/>
        </a:p>
      </dgm:t>
    </dgm:pt>
    <dgm:pt modelId="{4DBF23B6-A004-469D-BB16-55293C037024}">
      <dgm:prSet/>
      <dgm:spPr/>
      <dgm:t>
        <a:bodyPr/>
        <a:lstStyle/>
        <a:p>
          <a:r>
            <a:rPr lang="en-GB"/>
            <a:t>Researchers  </a:t>
          </a:r>
          <a:endParaRPr lang="en-US"/>
        </a:p>
      </dgm:t>
    </dgm:pt>
    <dgm:pt modelId="{96D2AF63-23CF-49A6-828B-D6222D17E68C}" type="parTrans" cxnId="{A7EEBFE2-FD14-4E23-9323-722568B40FD4}">
      <dgm:prSet/>
      <dgm:spPr/>
      <dgm:t>
        <a:bodyPr/>
        <a:lstStyle/>
        <a:p>
          <a:endParaRPr lang="en-US"/>
        </a:p>
      </dgm:t>
    </dgm:pt>
    <dgm:pt modelId="{E9338B28-B38B-4455-BA7C-398B107DB61A}" type="sibTrans" cxnId="{A7EEBFE2-FD14-4E23-9323-722568B40FD4}">
      <dgm:prSet/>
      <dgm:spPr/>
      <dgm:t>
        <a:bodyPr/>
        <a:lstStyle/>
        <a:p>
          <a:endParaRPr lang="en-US"/>
        </a:p>
      </dgm:t>
    </dgm:pt>
    <dgm:pt modelId="{709E30F0-ECAA-4B1A-AEEB-943AEE075C4B}">
      <dgm:prSet/>
      <dgm:spPr/>
      <dgm:t>
        <a:bodyPr/>
        <a:lstStyle/>
        <a:p>
          <a:r>
            <a:rPr lang="en-GB"/>
            <a:t>Practitioners</a:t>
          </a:r>
          <a:endParaRPr lang="en-US"/>
        </a:p>
      </dgm:t>
    </dgm:pt>
    <dgm:pt modelId="{839FBB4F-8E4E-4F16-B32C-0775753965B3}" type="parTrans" cxnId="{78AE41D5-AED1-46FD-91A6-FF92034B5579}">
      <dgm:prSet/>
      <dgm:spPr/>
      <dgm:t>
        <a:bodyPr/>
        <a:lstStyle/>
        <a:p>
          <a:endParaRPr lang="en-US"/>
        </a:p>
      </dgm:t>
    </dgm:pt>
    <dgm:pt modelId="{675C9679-44C0-4DE3-88E1-9A88058964E1}" type="sibTrans" cxnId="{78AE41D5-AED1-46FD-91A6-FF92034B5579}">
      <dgm:prSet/>
      <dgm:spPr/>
      <dgm:t>
        <a:bodyPr/>
        <a:lstStyle/>
        <a:p>
          <a:endParaRPr lang="en-US"/>
        </a:p>
      </dgm:t>
    </dgm:pt>
    <dgm:pt modelId="{7916C724-186E-44F1-80C8-9E5C2708C68B}" type="pres">
      <dgm:prSet presAssocID="{956A78F5-D432-4E11-AC8A-CFDE828DB2D2}" presName="diagram" presStyleCnt="0">
        <dgm:presLayoutVars>
          <dgm:dir/>
          <dgm:resizeHandles val="exact"/>
        </dgm:presLayoutVars>
      </dgm:prSet>
      <dgm:spPr/>
    </dgm:pt>
    <dgm:pt modelId="{32158270-F718-4674-86E1-5CD9DA0202A2}" type="pres">
      <dgm:prSet presAssocID="{3DE68CF5-8330-4E40-BB7D-4D68792051D7}" presName="arrow" presStyleLbl="node1" presStyleIdx="0" presStyleCnt="6">
        <dgm:presLayoutVars>
          <dgm:bulletEnabled val="1"/>
        </dgm:presLayoutVars>
      </dgm:prSet>
      <dgm:spPr/>
    </dgm:pt>
    <dgm:pt modelId="{2C3C63B4-588B-49B6-A8E4-06AF94DDD8EC}" type="pres">
      <dgm:prSet presAssocID="{FFD13906-AD27-4741-A6A4-D774CBF19C82}" presName="arrow" presStyleLbl="node1" presStyleIdx="1" presStyleCnt="6">
        <dgm:presLayoutVars>
          <dgm:bulletEnabled val="1"/>
        </dgm:presLayoutVars>
      </dgm:prSet>
      <dgm:spPr/>
    </dgm:pt>
    <dgm:pt modelId="{3874DE48-3513-4AFE-A93A-7265B4EA56A8}" type="pres">
      <dgm:prSet presAssocID="{E385C7D2-EC60-4F2F-8520-712E39E333FB}" presName="arrow" presStyleLbl="node1" presStyleIdx="2" presStyleCnt="6">
        <dgm:presLayoutVars>
          <dgm:bulletEnabled val="1"/>
        </dgm:presLayoutVars>
      </dgm:prSet>
      <dgm:spPr/>
    </dgm:pt>
    <dgm:pt modelId="{2BD85856-9BA0-4031-AC05-A7821257FB7B}" type="pres">
      <dgm:prSet presAssocID="{9351367F-6A70-45C7-9200-8B61B151DCAE}" presName="arrow" presStyleLbl="node1" presStyleIdx="3" presStyleCnt="6">
        <dgm:presLayoutVars>
          <dgm:bulletEnabled val="1"/>
        </dgm:presLayoutVars>
      </dgm:prSet>
      <dgm:spPr/>
    </dgm:pt>
    <dgm:pt modelId="{30A65277-665D-42A7-8440-24AD2B567755}" type="pres">
      <dgm:prSet presAssocID="{96586E56-A0B3-4C9A-9D93-6C0D32134061}" presName="arrow" presStyleLbl="node1" presStyleIdx="4" presStyleCnt="6">
        <dgm:presLayoutVars>
          <dgm:bulletEnabled val="1"/>
        </dgm:presLayoutVars>
      </dgm:prSet>
      <dgm:spPr/>
    </dgm:pt>
    <dgm:pt modelId="{ED18CE93-D467-4EA0-A069-F4A27F066CBF}" type="pres">
      <dgm:prSet presAssocID="{7F32DE77-446E-4472-B8F0-91949DD5E9DC}" presName="arrow" presStyleLbl="node1" presStyleIdx="5" presStyleCnt="6">
        <dgm:presLayoutVars>
          <dgm:bulletEnabled val="1"/>
        </dgm:presLayoutVars>
      </dgm:prSet>
      <dgm:spPr/>
    </dgm:pt>
  </dgm:ptLst>
  <dgm:cxnLst>
    <dgm:cxn modelId="{D6BA0208-FEED-4744-8959-C5CE434E5B06}" type="presOf" srcId="{FFD13906-AD27-4741-A6A4-D774CBF19C82}" destId="{2C3C63B4-588B-49B6-A8E4-06AF94DDD8EC}" srcOrd="0" destOrd="0" presId="urn:microsoft.com/office/officeart/2005/8/layout/arrow5"/>
    <dgm:cxn modelId="{439CAC11-4A3E-4B26-8377-390762B22AD3}" type="presOf" srcId="{3DE68CF5-8330-4E40-BB7D-4D68792051D7}" destId="{32158270-F718-4674-86E1-5CD9DA0202A2}" srcOrd="0" destOrd="0" presId="urn:microsoft.com/office/officeart/2005/8/layout/arrow5"/>
    <dgm:cxn modelId="{2A80E62B-D35E-4F81-AA3D-AA80CECE675E}" type="presOf" srcId="{E385C7D2-EC60-4F2F-8520-712E39E333FB}" destId="{3874DE48-3513-4AFE-A93A-7265B4EA56A8}" srcOrd="0" destOrd="0" presId="urn:microsoft.com/office/officeart/2005/8/layout/arrow5"/>
    <dgm:cxn modelId="{48106161-1042-407D-8243-E3D98743A63C}" type="presOf" srcId="{4DBF23B6-A004-469D-BB16-55293C037024}" destId="{ED18CE93-D467-4EA0-A069-F4A27F066CBF}" srcOrd="0" destOrd="1" presId="urn:microsoft.com/office/officeart/2005/8/layout/arrow5"/>
    <dgm:cxn modelId="{77F1CE62-25D8-4C42-A790-066EB4B531DD}" type="presOf" srcId="{7F32DE77-446E-4472-B8F0-91949DD5E9DC}" destId="{ED18CE93-D467-4EA0-A069-F4A27F066CBF}" srcOrd="0" destOrd="0" presId="urn:microsoft.com/office/officeart/2005/8/layout/arrow5"/>
    <dgm:cxn modelId="{D1288043-2733-4E2A-94C4-38795399F90B}" type="presOf" srcId="{9351367F-6A70-45C7-9200-8B61B151DCAE}" destId="{2BD85856-9BA0-4031-AC05-A7821257FB7B}" srcOrd="0" destOrd="0" presId="urn:microsoft.com/office/officeart/2005/8/layout/arrow5"/>
    <dgm:cxn modelId="{6FD13D6B-2B13-41AE-A887-D8450166F68A}" srcId="{956A78F5-D432-4E11-AC8A-CFDE828DB2D2}" destId="{9351367F-6A70-45C7-9200-8B61B151DCAE}" srcOrd="3" destOrd="0" parTransId="{8BA5C554-2681-4939-B0AB-0372503C9EF5}" sibTransId="{3009C3A3-35CB-4403-ADD6-38B7EE8D33B6}"/>
    <dgm:cxn modelId="{B2CA947A-36C7-49D7-B124-F9D54BCBF766}" srcId="{956A78F5-D432-4E11-AC8A-CFDE828DB2D2}" destId="{3DE68CF5-8330-4E40-BB7D-4D68792051D7}" srcOrd="0" destOrd="0" parTransId="{45C23C88-1E51-4B29-A7D1-51313D91CB93}" sibTransId="{BDC06614-B2CF-42B3-AD49-89C2402E4B28}"/>
    <dgm:cxn modelId="{16BDACAB-27DD-46A4-AD24-79EB60285981}" type="presOf" srcId="{956A78F5-D432-4E11-AC8A-CFDE828DB2D2}" destId="{7916C724-186E-44F1-80C8-9E5C2708C68B}" srcOrd="0" destOrd="0" presId="urn:microsoft.com/office/officeart/2005/8/layout/arrow5"/>
    <dgm:cxn modelId="{CC7B62AC-9220-4CBC-B290-0A62E4F6D5C9}" type="presOf" srcId="{96586E56-A0B3-4C9A-9D93-6C0D32134061}" destId="{30A65277-665D-42A7-8440-24AD2B567755}" srcOrd="0" destOrd="0" presId="urn:microsoft.com/office/officeart/2005/8/layout/arrow5"/>
    <dgm:cxn modelId="{CEEA63AC-AAFD-4730-AC45-A3D119E9586F}" srcId="{956A78F5-D432-4E11-AC8A-CFDE828DB2D2}" destId="{7F32DE77-446E-4472-B8F0-91949DD5E9DC}" srcOrd="5" destOrd="0" parTransId="{A43FA4D7-F252-459B-9325-117231751A98}" sibTransId="{B1ED480B-75FB-4B3E-87B0-9F68C6DE3AD5}"/>
    <dgm:cxn modelId="{CD00E4BE-E175-40AA-B6C0-D82EAF27F38B}" srcId="{956A78F5-D432-4E11-AC8A-CFDE828DB2D2}" destId="{96586E56-A0B3-4C9A-9D93-6C0D32134061}" srcOrd="4" destOrd="0" parTransId="{46ECD151-F468-4D07-B04D-994EDC4E3DE1}" sibTransId="{449053C3-B13F-4619-B449-9C059E704868}"/>
    <dgm:cxn modelId="{03DCFDD0-1BEC-403F-8DE1-773D873CD845}" type="presOf" srcId="{709E30F0-ECAA-4B1A-AEEB-943AEE075C4B}" destId="{ED18CE93-D467-4EA0-A069-F4A27F066CBF}" srcOrd="0" destOrd="2" presId="urn:microsoft.com/office/officeart/2005/8/layout/arrow5"/>
    <dgm:cxn modelId="{78AE41D5-AED1-46FD-91A6-FF92034B5579}" srcId="{7F32DE77-446E-4472-B8F0-91949DD5E9DC}" destId="{709E30F0-ECAA-4B1A-AEEB-943AEE075C4B}" srcOrd="1" destOrd="0" parTransId="{839FBB4F-8E4E-4F16-B32C-0775753965B3}" sibTransId="{675C9679-44C0-4DE3-88E1-9A88058964E1}"/>
    <dgm:cxn modelId="{135EDADA-A357-4794-97FA-6DB1C340FF10}" srcId="{956A78F5-D432-4E11-AC8A-CFDE828DB2D2}" destId="{FFD13906-AD27-4741-A6A4-D774CBF19C82}" srcOrd="1" destOrd="0" parTransId="{32592B7B-B88F-40C9-86D7-AA40EFDD0FDA}" sibTransId="{6F0D9F66-210A-4559-A132-1E7F92EA7084}"/>
    <dgm:cxn modelId="{A7EEBFE2-FD14-4E23-9323-722568B40FD4}" srcId="{7F32DE77-446E-4472-B8F0-91949DD5E9DC}" destId="{4DBF23B6-A004-469D-BB16-55293C037024}" srcOrd="0" destOrd="0" parTransId="{96D2AF63-23CF-49A6-828B-D6222D17E68C}" sibTransId="{E9338B28-B38B-4455-BA7C-398B107DB61A}"/>
    <dgm:cxn modelId="{1513EEF3-CF01-4B34-B4F3-1037624C480B}" srcId="{956A78F5-D432-4E11-AC8A-CFDE828DB2D2}" destId="{E385C7D2-EC60-4F2F-8520-712E39E333FB}" srcOrd="2" destOrd="0" parTransId="{317DD9EA-919C-4E3C-ACD3-69172DBD383F}" sibTransId="{3D20B547-ED3D-4166-A913-0381CEF1A09B}"/>
    <dgm:cxn modelId="{1C6120E0-947C-4D44-B034-F15BC7123B01}" type="presParOf" srcId="{7916C724-186E-44F1-80C8-9E5C2708C68B}" destId="{32158270-F718-4674-86E1-5CD9DA0202A2}" srcOrd="0" destOrd="0" presId="urn:microsoft.com/office/officeart/2005/8/layout/arrow5"/>
    <dgm:cxn modelId="{F2F69F34-9F24-49B5-8793-15CE80EC4FD6}" type="presParOf" srcId="{7916C724-186E-44F1-80C8-9E5C2708C68B}" destId="{2C3C63B4-588B-49B6-A8E4-06AF94DDD8EC}" srcOrd="1" destOrd="0" presId="urn:microsoft.com/office/officeart/2005/8/layout/arrow5"/>
    <dgm:cxn modelId="{F8247675-31EF-4414-BA6F-29C8C352E0FB}" type="presParOf" srcId="{7916C724-186E-44F1-80C8-9E5C2708C68B}" destId="{3874DE48-3513-4AFE-A93A-7265B4EA56A8}" srcOrd="2" destOrd="0" presId="urn:microsoft.com/office/officeart/2005/8/layout/arrow5"/>
    <dgm:cxn modelId="{D28DF907-03F8-4A49-B4D1-30AD5B9D2454}" type="presParOf" srcId="{7916C724-186E-44F1-80C8-9E5C2708C68B}" destId="{2BD85856-9BA0-4031-AC05-A7821257FB7B}" srcOrd="3" destOrd="0" presId="urn:microsoft.com/office/officeart/2005/8/layout/arrow5"/>
    <dgm:cxn modelId="{04BAA227-64C8-4036-8C2C-DC3FE96C7F21}" type="presParOf" srcId="{7916C724-186E-44F1-80C8-9E5C2708C68B}" destId="{30A65277-665D-42A7-8440-24AD2B567755}" srcOrd="4" destOrd="0" presId="urn:microsoft.com/office/officeart/2005/8/layout/arrow5"/>
    <dgm:cxn modelId="{8BE5E515-9F10-4C2C-AC68-8CB6B09EC957}" type="presParOf" srcId="{7916C724-186E-44F1-80C8-9E5C2708C68B}" destId="{ED18CE93-D467-4EA0-A069-F4A27F066CBF}" srcOrd="5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9DAAC3-F42D-4C34-8696-72E1FFF8973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81E035-E94E-43A8-9AFE-86294001ABFE}">
      <dgm:prSet/>
      <dgm:spPr/>
      <dgm:t>
        <a:bodyPr/>
        <a:lstStyle/>
        <a:p>
          <a:pPr>
            <a:defRPr b="1"/>
          </a:pPr>
          <a:r>
            <a:rPr lang="en-US"/>
            <a:t>What legal questions should you be asking:</a:t>
          </a:r>
        </a:p>
      </dgm:t>
    </dgm:pt>
    <dgm:pt modelId="{8D99CAF3-6A0B-42C7-B343-E7BB4559CBB8}" type="parTrans" cxnId="{B2C40793-21AC-4421-8B08-4D8EC18F5080}">
      <dgm:prSet/>
      <dgm:spPr/>
      <dgm:t>
        <a:bodyPr/>
        <a:lstStyle/>
        <a:p>
          <a:endParaRPr lang="en-US"/>
        </a:p>
      </dgm:t>
    </dgm:pt>
    <dgm:pt modelId="{267B8A49-8D59-49D4-AA4F-849BC2D14601}" type="sibTrans" cxnId="{B2C40793-21AC-4421-8B08-4D8EC18F5080}">
      <dgm:prSet/>
      <dgm:spPr/>
      <dgm:t>
        <a:bodyPr/>
        <a:lstStyle/>
        <a:p>
          <a:endParaRPr lang="en-US"/>
        </a:p>
      </dgm:t>
    </dgm:pt>
    <dgm:pt modelId="{F1C21907-BB4F-498D-A16F-48DF72DB82BE}">
      <dgm:prSet/>
      <dgm:spPr/>
      <dgm:t>
        <a:bodyPr/>
        <a:lstStyle/>
        <a:p>
          <a:r>
            <a:rPr lang="en-US"/>
            <a:t>Licenses for software</a:t>
          </a:r>
        </a:p>
      </dgm:t>
    </dgm:pt>
    <dgm:pt modelId="{9A7AFD98-495A-4527-A599-3B7684646134}" type="parTrans" cxnId="{A962E026-3F29-46A2-BE5C-FCBEC2DCCF09}">
      <dgm:prSet/>
      <dgm:spPr/>
      <dgm:t>
        <a:bodyPr/>
        <a:lstStyle/>
        <a:p>
          <a:endParaRPr lang="en-US"/>
        </a:p>
      </dgm:t>
    </dgm:pt>
    <dgm:pt modelId="{6CD95BE5-2BF9-4F83-B730-8D90E5020961}" type="sibTrans" cxnId="{A962E026-3F29-46A2-BE5C-FCBEC2DCCF09}">
      <dgm:prSet/>
      <dgm:spPr/>
      <dgm:t>
        <a:bodyPr/>
        <a:lstStyle/>
        <a:p>
          <a:endParaRPr lang="en-US"/>
        </a:p>
      </dgm:t>
    </dgm:pt>
    <dgm:pt modelId="{02B7E2BA-B25A-41C2-8F6F-3716F51F3B1C}">
      <dgm:prSet/>
      <dgm:spPr/>
      <dgm:t>
        <a:bodyPr/>
        <a:lstStyle/>
        <a:p>
          <a:r>
            <a:rPr lang="en-US"/>
            <a:t>If developing software or guidelines that will  be used by a company - crashes/fails/  misleads - degree of personal responsibility?</a:t>
          </a:r>
        </a:p>
      </dgm:t>
    </dgm:pt>
    <dgm:pt modelId="{27016C28-F11C-4170-A51A-5605E0ECD104}" type="parTrans" cxnId="{87E83314-94C5-4386-AA92-621EAD826800}">
      <dgm:prSet/>
      <dgm:spPr/>
      <dgm:t>
        <a:bodyPr/>
        <a:lstStyle/>
        <a:p>
          <a:endParaRPr lang="en-US"/>
        </a:p>
      </dgm:t>
    </dgm:pt>
    <dgm:pt modelId="{4D0A024F-30FA-41F5-9D5A-C50738FE7951}" type="sibTrans" cxnId="{87E83314-94C5-4386-AA92-621EAD826800}">
      <dgm:prSet/>
      <dgm:spPr/>
      <dgm:t>
        <a:bodyPr/>
        <a:lstStyle/>
        <a:p>
          <a:endParaRPr lang="en-US"/>
        </a:p>
      </dgm:t>
    </dgm:pt>
    <dgm:pt modelId="{AABF0F56-FECB-42CE-9233-2C8FB449532B}">
      <dgm:prSet/>
      <dgm:spPr/>
      <dgm:t>
        <a:bodyPr/>
        <a:lstStyle/>
        <a:p>
          <a:pPr>
            <a:defRPr b="1"/>
          </a:pPr>
          <a:r>
            <a:rPr lang="en-US"/>
            <a:t>Who owns the project deliverable?</a:t>
          </a:r>
        </a:p>
      </dgm:t>
    </dgm:pt>
    <dgm:pt modelId="{2729D673-453A-426A-9471-107398CF46EE}" type="parTrans" cxnId="{70C5F7C6-BCFC-4792-B25B-C2452B524906}">
      <dgm:prSet/>
      <dgm:spPr/>
      <dgm:t>
        <a:bodyPr/>
        <a:lstStyle/>
        <a:p>
          <a:endParaRPr lang="en-US"/>
        </a:p>
      </dgm:t>
    </dgm:pt>
    <dgm:pt modelId="{33DF50CA-7B8C-4FD5-BF5A-E749F1756722}" type="sibTrans" cxnId="{70C5F7C6-BCFC-4792-B25B-C2452B524906}">
      <dgm:prSet/>
      <dgm:spPr/>
      <dgm:t>
        <a:bodyPr/>
        <a:lstStyle/>
        <a:p>
          <a:endParaRPr lang="en-US"/>
        </a:p>
      </dgm:t>
    </dgm:pt>
    <dgm:pt modelId="{035E6708-1239-447A-A4DA-BBDCCE056610}">
      <dgm:prSet/>
      <dgm:spPr/>
      <dgm:t>
        <a:bodyPr/>
        <a:lstStyle/>
        <a:p>
          <a:pPr>
            <a:defRPr b="1"/>
          </a:pPr>
          <a:r>
            <a:rPr lang="en-US"/>
            <a:t>Does your supervisor have any claim to any fee  that you charge for your deliverable’s use?</a:t>
          </a:r>
        </a:p>
      </dgm:t>
    </dgm:pt>
    <dgm:pt modelId="{34B00765-075B-4336-8E4E-6EC511E9CF91}" type="parTrans" cxnId="{87B8BA52-5AC0-4427-A008-F704E659074F}">
      <dgm:prSet/>
      <dgm:spPr/>
      <dgm:t>
        <a:bodyPr/>
        <a:lstStyle/>
        <a:p>
          <a:endParaRPr lang="en-US"/>
        </a:p>
      </dgm:t>
    </dgm:pt>
    <dgm:pt modelId="{45AFA579-E7A0-4D6B-A413-B5CDB893F3CD}" type="sibTrans" cxnId="{87B8BA52-5AC0-4427-A008-F704E659074F}">
      <dgm:prSet/>
      <dgm:spPr/>
      <dgm:t>
        <a:bodyPr/>
        <a:lstStyle/>
        <a:p>
          <a:endParaRPr lang="en-US"/>
        </a:p>
      </dgm:t>
    </dgm:pt>
    <dgm:pt modelId="{3544FD8B-9B93-4A39-B99B-0F0558856A9D}" type="pres">
      <dgm:prSet presAssocID="{709DAAC3-F42D-4C34-8696-72E1FFF8973F}" presName="root" presStyleCnt="0">
        <dgm:presLayoutVars>
          <dgm:dir/>
          <dgm:resizeHandles val="exact"/>
        </dgm:presLayoutVars>
      </dgm:prSet>
      <dgm:spPr/>
    </dgm:pt>
    <dgm:pt modelId="{D955B5D9-5EA9-427E-87D4-2630B5E575DC}" type="pres">
      <dgm:prSet presAssocID="{1881E035-E94E-43A8-9AFE-86294001ABFE}" presName="compNode" presStyleCnt="0"/>
      <dgm:spPr/>
    </dgm:pt>
    <dgm:pt modelId="{761C01A5-99D0-48FE-A543-036FCF45C3CF}" type="pres">
      <dgm:prSet presAssocID="{1881E035-E94E-43A8-9AFE-86294001ABFE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7B0FA98-68E0-4A43-89FC-2B8D33EDD23D}" type="pres">
      <dgm:prSet presAssocID="{1881E035-E94E-43A8-9AFE-86294001ABFE}" presName="iconSpace" presStyleCnt="0"/>
      <dgm:spPr/>
    </dgm:pt>
    <dgm:pt modelId="{FF896E41-B5C7-4E9D-9CAC-DA5E92243B75}" type="pres">
      <dgm:prSet presAssocID="{1881E035-E94E-43A8-9AFE-86294001ABFE}" presName="parTx" presStyleLbl="revTx" presStyleIdx="0" presStyleCnt="6">
        <dgm:presLayoutVars>
          <dgm:chMax val="0"/>
          <dgm:chPref val="0"/>
        </dgm:presLayoutVars>
      </dgm:prSet>
      <dgm:spPr/>
    </dgm:pt>
    <dgm:pt modelId="{40409799-E3A4-4C83-A4A0-AFA7F672B76E}" type="pres">
      <dgm:prSet presAssocID="{1881E035-E94E-43A8-9AFE-86294001ABFE}" presName="txSpace" presStyleCnt="0"/>
      <dgm:spPr/>
    </dgm:pt>
    <dgm:pt modelId="{63FCF589-B58E-4EDB-8221-C394BB356FD0}" type="pres">
      <dgm:prSet presAssocID="{1881E035-E94E-43A8-9AFE-86294001ABFE}" presName="desTx" presStyleLbl="revTx" presStyleIdx="1" presStyleCnt="6">
        <dgm:presLayoutVars/>
      </dgm:prSet>
      <dgm:spPr/>
    </dgm:pt>
    <dgm:pt modelId="{1EF581CA-5A0F-44B4-8E4B-78F389DABE94}" type="pres">
      <dgm:prSet presAssocID="{267B8A49-8D59-49D4-AA4F-849BC2D14601}" presName="sibTrans" presStyleCnt="0"/>
      <dgm:spPr/>
    </dgm:pt>
    <dgm:pt modelId="{0416A4E9-0477-47FA-9F4D-AA0217D06EB1}" type="pres">
      <dgm:prSet presAssocID="{AABF0F56-FECB-42CE-9233-2C8FB449532B}" presName="compNode" presStyleCnt="0"/>
      <dgm:spPr/>
    </dgm:pt>
    <dgm:pt modelId="{870BB9A1-D7BB-4094-89F4-0662EFFBFF53}" type="pres">
      <dgm:prSet presAssocID="{AABF0F56-FECB-42CE-9233-2C8FB449532B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peKnot"/>
        </a:ext>
      </dgm:extLst>
    </dgm:pt>
    <dgm:pt modelId="{FBE18750-82DC-44AB-9AB4-F1F4ED89114E}" type="pres">
      <dgm:prSet presAssocID="{AABF0F56-FECB-42CE-9233-2C8FB449532B}" presName="iconSpace" presStyleCnt="0"/>
      <dgm:spPr/>
    </dgm:pt>
    <dgm:pt modelId="{4688520F-FBEB-46A5-A970-3C9764E53A5D}" type="pres">
      <dgm:prSet presAssocID="{AABF0F56-FECB-42CE-9233-2C8FB449532B}" presName="parTx" presStyleLbl="revTx" presStyleIdx="2" presStyleCnt="6">
        <dgm:presLayoutVars>
          <dgm:chMax val="0"/>
          <dgm:chPref val="0"/>
        </dgm:presLayoutVars>
      </dgm:prSet>
      <dgm:spPr/>
    </dgm:pt>
    <dgm:pt modelId="{0DE724F8-951F-4E87-947B-D5EFB689458F}" type="pres">
      <dgm:prSet presAssocID="{AABF0F56-FECB-42CE-9233-2C8FB449532B}" presName="txSpace" presStyleCnt="0"/>
      <dgm:spPr/>
    </dgm:pt>
    <dgm:pt modelId="{6F80F3B6-50A4-47A0-86B9-891A0CE5A4F9}" type="pres">
      <dgm:prSet presAssocID="{AABF0F56-FECB-42CE-9233-2C8FB449532B}" presName="desTx" presStyleLbl="revTx" presStyleIdx="3" presStyleCnt="6">
        <dgm:presLayoutVars/>
      </dgm:prSet>
      <dgm:spPr/>
    </dgm:pt>
    <dgm:pt modelId="{72BD1D05-5425-4B99-B888-C8C37705DD52}" type="pres">
      <dgm:prSet presAssocID="{33DF50CA-7B8C-4FD5-BF5A-E749F1756722}" presName="sibTrans" presStyleCnt="0"/>
      <dgm:spPr/>
    </dgm:pt>
    <dgm:pt modelId="{4900E999-E85A-4AC6-8224-442D389C24B6}" type="pres">
      <dgm:prSet presAssocID="{035E6708-1239-447A-A4DA-BBDCCE056610}" presName="compNode" presStyleCnt="0"/>
      <dgm:spPr/>
    </dgm:pt>
    <dgm:pt modelId="{DFC2123A-333D-4239-ACA4-A71F8C446B24}" type="pres">
      <dgm:prSet presAssocID="{035E6708-1239-447A-A4DA-BBDCCE056610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3DCAF5B-33A3-4331-A0B3-4EC9E60EF4E9}" type="pres">
      <dgm:prSet presAssocID="{035E6708-1239-447A-A4DA-BBDCCE056610}" presName="iconSpace" presStyleCnt="0"/>
      <dgm:spPr/>
    </dgm:pt>
    <dgm:pt modelId="{03E38531-0BBD-4510-826C-6C61DA107D45}" type="pres">
      <dgm:prSet presAssocID="{035E6708-1239-447A-A4DA-BBDCCE056610}" presName="parTx" presStyleLbl="revTx" presStyleIdx="4" presStyleCnt="6">
        <dgm:presLayoutVars>
          <dgm:chMax val="0"/>
          <dgm:chPref val="0"/>
        </dgm:presLayoutVars>
      </dgm:prSet>
      <dgm:spPr/>
    </dgm:pt>
    <dgm:pt modelId="{0BDBE6B7-B842-4070-AE8F-99B87CD91B03}" type="pres">
      <dgm:prSet presAssocID="{035E6708-1239-447A-A4DA-BBDCCE056610}" presName="txSpace" presStyleCnt="0"/>
      <dgm:spPr/>
    </dgm:pt>
    <dgm:pt modelId="{BE52B5B1-B519-43C8-BCA3-5065E4CAC1D7}" type="pres">
      <dgm:prSet presAssocID="{035E6708-1239-447A-A4DA-BBDCCE056610}" presName="desTx" presStyleLbl="revTx" presStyleIdx="5" presStyleCnt="6">
        <dgm:presLayoutVars/>
      </dgm:prSet>
      <dgm:spPr/>
    </dgm:pt>
  </dgm:ptLst>
  <dgm:cxnLst>
    <dgm:cxn modelId="{1F031E14-8695-42F0-B979-A4EE0E088E40}" type="presOf" srcId="{AABF0F56-FECB-42CE-9233-2C8FB449532B}" destId="{4688520F-FBEB-46A5-A970-3C9764E53A5D}" srcOrd="0" destOrd="0" presId="urn:microsoft.com/office/officeart/2018/5/layout/CenteredIconLabelDescriptionList"/>
    <dgm:cxn modelId="{87E83314-94C5-4386-AA92-621EAD826800}" srcId="{1881E035-E94E-43A8-9AFE-86294001ABFE}" destId="{02B7E2BA-B25A-41C2-8F6F-3716F51F3B1C}" srcOrd="1" destOrd="0" parTransId="{27016C28-F11C-4170-A51A-5605E0ECD104}" sibTransId="{4D0A024F-30FA-41F5-9D5A-C50738FE7951}"/>
    <dgm:cxn modelId="{A962E026-3F29-46A2-BE5C-FCBEC2DCCF09}" srcId="{1881E035-E94E-43A8-9AFE-86294001ABFE}" destId="{F1C21907-BB4F-498D-A16F-48DF72DB82BE}" srcOrd="0" destOrd="0" parTransId="{9A7AFD98-495A-4527-A599-3B7684646134}" sibTransId="{6CD95BE5-2BF9-4F83-B730-8D90E5020961}"/>
    <dgm:cxn modelId="{DA836A2A-520A-42AB-83B5-875F93043BB6}" type="presOf" srcId="{709DAAC3-F42D-4C34-8696-72E1FFF8973F}" destId="{3544FD8B-9B93-4A39-B99B-0F0558856A9D}" srcOrd="0" destOrd="0" presId="urn:microsoft.com/office/officeart/2018/5/layout/CenteredIconLabelDescriptionList"/>
    <dgm:cxn modelId="{55552549-C312-4EC0-9F31-1E62944F0B67}" type="presOf" srcId="{1881E035-E94E-43A8-9AFE-86294001ABFE}" destId="{FF896E41-B5C7-4E9D-9CAC-DA5E92243B75}" srcOrd="0" destOrd="0" presId="urn:microsoft.com/office/officeart/2018/5/layout/CenteredIconLabelDescriptionList"/>
    <dgm:cxn modelId="{5D643752-F9F4-4A62-BA6D-576290E5E7BF}" type="presOf" srcId="{02B7E2BA-B25A-41C2-8F6F-3716F51F3B1C}" destId="{63FCF589-B58E-4EDB-8221-C394BB356FD0}" srcOrd="0" destOrd="1" presId="urn:microsoft.com/office/officeart/2018/5/layout/CenteredIconLabelDescriptionList"/>
    <dgm:cxn modelId="{87B8BA52-5AC0-4427-A008-F704E659074F}" srcId="{709DAAC3-F42D-4C34-8696-72E1FFF8973F}" destId="{035E6708-1239-447A-A4DA-BBDCCE056610}" srcOrd="2" destOrd="0" parTransId="{34B00765-075B-4336-8E4E-6EC511E9CF91}" sibTransId="{45AFA579-E7A0-4D6B-A413-B5CDB893F3CD}"/>
    <dgm:cxn modelId="{826DD454-3130-461E-AEC4-F21D30701149}" type="presOf" srcId="{035E6708-1239-447A-A4DA-BBDCCE056610}" destId="{03E38531-0BBD-4510-826C-6C61DA107D45}" srcOrd="0" destOrd="0" presId="urn:microsoft.com/office/officeart/2018/5/layout/CenteredIconLabelDescriptionList"/>
    <dgm:cxn modelId="{B2C40793-21AC-4421-8B08-4D8EC18F5080}" srcId="{709DAAC3-F42D-4C34-8696-72E1FFF8973F}" destId="{1881E035-E94E-43A8-9AFE-86294001ABFE}" srcOrd="0" destOrd="0" parTransId="{8D99CAF3-6A0B-42C7-B343-E7BB4559CBB8}" sibTransId="{267B8A49-8D59-49D4-AA4F-849BC2D14601}"/>
    <dgm:cxn modelId="{B87D42B5-6E8F-45C8-9986-AA53FDA57A99}" type="presOf" srcId="{F1C21907-BB4F-498D-A16F-48DF72DB82BE}" destId="{63FCF589-B58E-4EDB-8221-C394BB356FD0}" srcOrd="0" destOrd="0" presId="urn:microsoft.com/office/officeart/2018/5/layout/CenteredIconLabelDescriptionList"/>
    <dgm:cxn modelId="{70C5F7C6-BCFC-4792-B25B-C2452B524906}" srcId="{709DAAC3-F42D-4C34-8696-72E1FFF8973F}" destId="{AABF0F56-FECB-42CE-9233-2C8FB449532B}" srcOrd="1" destOrd="0" parTransId="{2729D673-453A-426A-9471-107398CF46EE}" sibTransId="{33DF50CA-7B8C-4FD5-BF5A-E749F1756722}"/>
    <dgm:cxn modelId="{DBF9BF39-1E31-4DAF-8641-ED63CFF3BFCB}" type="presParOf" srcId="{3544FD8B-9B93-4A39-B99B-0F0558856A9D}" destId="{D955B5D9-5EA9-427E-87D4-2630B5E575DC}" srcOrd="0" destOrd="0" presId="urn:microsoft.com/office/officeart/2018/5/layout/CenteredIconLabelDescriptionList"/>
    <dgm:cxn modelId="{DC185C23-5B2A-44C8-9A8F-1D70BE672257}" type="presParOf" srcId="{D955B5D9-5EA9-427E-87D4-2630B5E575DC}" destId="{761C01A5-99D0-48FE-A543-036FCF45C3CF}" srcOrd="0" destOrd="0" presId="urn:microsoft.com/office/officeart/2018/5/layout/CenteredIconLabelDescriptionList"/>
    <dgm:cxn modelId="{E5EDFDBA-139C-4F8E-82A2-3E0343D299C3}" type="presParOf" srcId="{D955B5D9-5EA9-427E-87D4-2630B5E575DC}" destId="{A7B0FA98-68E0-4A43-89FC-2B8D33EDD23D}" srcOrd="1" destOrd="0" presId="urn:microsoft.com/office/officeart/2018/5/layout/CenteredIconLabelDescriptionList"/>
    <dgm:cxn modelId="{C91C8D22-996B-40C0-9972-9B2A6109AC5F}" type="presParOf" srcId="{D955B5D9-5EA9-427E-87D4-2630B5E575DC}" destId="{FF896E41-B5C7-4E9D-9CAC-DA5E92243B75}" srcOrd="2" destOrd="0" presId="urn:microsoft.com/office/officeart/2018/5/layout/CenteredIconLabelDescriptionList"/>
    <dgm:cxn modelId="{4CD0C011-FDBC-44DF-9631-5AA2756F6DB5}" type="presParOf" srcId="{D955B5D9-5EA9-427E-87D4-2630B5E575DC}" destId="{40409799-E3A4-4C83-A4A0-AFA7F672B76E}" srcOrd="3" destOrd="0" presId="urn:microsoft.com/office/officeart/2018/5/layout/CenteredIconLabelDescriptionList"/>
    <dgm:cxn modelId="{5282A164-A996-43B9-808C-377D99643AC7}" type="presParOf" srcId="{D955B5D9-5EA9-427E-87D4-2630B5E575DC}" destId="{63FCF589-B58E-4EDB-8221-C394BB356FD0}" srcOrd="4" destOrd="0" presId="urn:microsoft.com/office/officeart/2018/5/layout/CenteredIconLabelDescriptionList"/>
    <dgm:cxn modelId="{5A613076-D7EE-405C-9892-F7E792C642F8}" type="presParOf" srcId="{3544FD8B-9B93-4A39-B99B-0F0558856A9D}" destId="{1EF581CA-5A0F-44B4-8E4B-78F389DABE94}" srcOrd="1" destOrd="0" presId="urn:microsoft.com/office/officeart/2018/5/layout/CenteredIconLabelDescriptionList"/>
    <dgm:cxn modelId="{58163F99-6F75-46F4-ACC7-CD5AAC3263A4}" type="presParOf" srcId="{3544FD8B-9B93-4A39-B99B-0F0558856A9D}" destId="{0416A4E9-0477-47FA-9F4D-AA0217D06EB1}" srcOrd="2" destOrd="0" presId="urn:microsoft.com/office/officeart/2018/5/layout/CenteredIconLabelDescriptionList"/>
    <dgm:cxn modelId="{C76C2E63-7881-4085-B9C2-D285C5CBD9D4}" type="presParOf" srcId="{0416A4E9-0477-47FA-9F4D-AA0217D06EB1}" destId="{870BB9A1-D7BB-4094-89F4-0662EFFBFF53}" srcOrd="0" destOrd="0" presId="urn:microsoft.com/office/officeart/2018/5/layout/CenteredIconLabelDescriptionList"/>
    <dgm:cxn modelId="{9D7590A3-CC1B-498A-B71F-E183E32B9C6F}" type="presParOf" srcId="{0416A4E9-0477-47FA-9F4D-AA0217D06EB1}" destId="{FBE18750-82DC-44AB-9AB4-F1F4ED89114E}" srcOrd="1" destOrd="0" presId="urn:microsoft.com/office/officeart/2018/5/layout/CenteredIconLabelDescriptionList"/>
    <dgm:cxn modelId="{9CE9B662-5364-4F67-9512-0FF28F13FCC8}" type="presParOf" srcId="{0416A4E9-0477-47FA-9F4D-AA0217D06EB1}" destId="{4688520F-FBEB-46A5-A970-3C9764E53A5D}" srcOrd="2" destOrd="0" presId="urn:microsoft.com/office/officeart/2018/5/layout/CenteredIconLabelDescriptionList"/>
    <dgm:cxn modelId="{E3229263-F7B2-4DC9-9103-AB2B8A3DC258}" type="presParOf" srcId="{0416A4E9-0477-47FA-9F4D-AA0217D06EB1}" destId="{0DE724F8-951F-4E87-947B-D5EFB689458F}" srcOrd="3" destOrd="0" presId="urn:microsoft.com/office/officeart/2018/5/layout/CenteredIconLabelDescriptionList"/>
    <dgm:cxn modelId="{7D31B0AF-711F-4E71-B9BB-682DA42C496A}" type="presParOf" srcId="{0416A4E9-0477-47FA-9F4D-AA0217D06EB1}" destId="{6F80F3B6-50A4-47A0-86B9-891A0CE5A4F9}" srcOrd="4" destOrd="0" presId="urn:microsoft.com/office/officeart/2018/5/layout/CenteredIconLabelDescriptionList"/>
    <dgm:cxn modelId="{C5348008-6045-471F-A9E3-CD40583B2247}" type="presParOf" srcId="{3544FD8B-9B93-4A39-B99B-0F0558856A9D}" destId="{72BD1D05-5425-4B99-B888-C8C37705DD52}" srcOrd="3" destOrd="0" presId="urn:microsoft.com/office/officeart/2018/5/layout/CenteredIconLabelDescriptionList"/>
    <dgm:cxn modelId="{B1E8F0AC-1524-4BCB-A6E9-A595D73722F8}" type="presParOf" srcId="{3544FD8B-9B93-4A39-B99B-0F0558856A9D}" destId="{4900E999-E85A-4AC6-8224-442D389C24B6}" srcOrd="4" destOrd="0" presId="urn:microsoft.com/office/officeart/2018/5/layout/CenteredIconLabelDescriptionList"/>
    <dgm:cxn modelId="{CA7CF78A-120B-411D-AB99-13385D066C4C}" type="presParOf" srcId="{4900E999-E85A-4AC6-8224-442D389C24B6}" destId="{DFC2123A-333D-4239-ACA4-A71F8C446B24}" srcOrd="0" destOrd="0" presId="urn:microsoft.com/office/officeart/2018/5/layout/CenteredIconLabelDescriptionList"/>
    <dgm:cxn modelId="{BEDB99E7-71A4-4C70-BA83-DCD4393BBE30}" type="presParOf" srcId="{4900E999-E85A-4AC6-8224-442D389C24B6}" destId="{D3DCAF5B-33A3-4331-A0B3-4EC9E60EF4E9}" srcOrd="1" destOrd="0" presId="urn:microsoft.com/office/officeart/2018/5/layout/CenteredIconLabelDescriptionList"/>
    <dgm:cxn modelId="{0CD0AAD8-D2DE-47B9-A20F-2ED7C68EE0FB}" type="presParOf" srcId="{4900E999-E85A-4AC6-8224-442D389C24B6}" destId="{03E38531-0BBD-4510-826C-6C61DA107D45}" srcOrd="2" destOrd="0" presId="urn:microsoft.com/office/officeart/2018/5/layout/CenteredIconLabelDescriptionList"/>
    <dgm:cxn modelId="{410B9561-4445-468B-9DAE-577EACFE2E5D}" type="presParOf" srcId="{4900E999-E85A-4AC6-8224-442D389C24B6}" destId="{0BDBE6B7-B842-4070-AE8F-99B87CD91B03}" srcOrd="3" destOrd="0" presId="urn:microsoft.com/office/officeart/2018/5/layout/CenteredIconLabelDescriptionList"/>
    <dgm:cxn modelId="{0C8314F4-361F-4BEB-9EF8-935D8513508A}" type="presParOf" srcId="{4900E999-E85A-4AC6-8224-442D389C24B6}" destId="{BE52B5B1-B519-43C8-BCA3-5065E4CAC1D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9EFD57-E703-49C1-803C-D6BDACFDEB6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A5CA46B-B20E-41A2-BC45-966AC36A5785}">
      <dgm:prSet/>
      <dgm:spPr/>
      <dgm:t>
        <a:bodyPr/>
        <a:lstStyle/>
        <a:p>
          <a:r>
            <a:rPr lang="en-US"/>
            <a:t>Use individual’s comments from interviews / sources</a:t>
          </a:r>
        </a:p>
      </dgm:t>
    </dgm:pt>
    <dgm:pt modelId="{71D357C3-EC9B-4839-8591-24EE77F0FD58}" type="parTrans" cxnId="{C48BC10F-3D38-4CBB-AEC3-A3D8C139CDC9}">
      <dgm:prSet/>
      <dgm:spPr/>
      <dgm:t>
        <a:bodyPr/>
        <a:lstStyle/>
        <a:p>
          <a:endParaRPr lang="en-US"/>
        </a:p>
      </dgm:t>
    </dgm:pt>
    <dgm:pt modelId="{2A6D8B22-13F8-4E26-A6B5-ADB27E7E15E0}" type="sibTrans" cxnId="{C48BC10F-3D38-4CBB-AEC3-A3D8C139CDC9}">
      <dgm:prSet/>
      <dgm:spPr/>
      <dgm:t>
        <a:bodyPr/>
        <a:lstStyle/>
        <a:p>
          <a:endParaRPr lang="en-US"/>
        </a:p>
      </dgm:t>
    </dgm:pt>
    <dgm:pt modelId="{8493E622-25FA-43F0-AF13-2B9FF2DA6852}">
      <dgm:prSet/>
      <dgm:spPr/>
      <dgm:t>
        <a:bodyPr/>
        <a:lstStyle/>
        <a:p>
          <a:r>
            <a:rPr lang="en-US"/>
            <a:t>e.g. off Facebook?</a:t>
          </a:r>
        </a:p>
      </dgm:t>
    </dgm:pt>
    <dgm:pt modelId="{264B6CA0-E158-488C-B3EB-5782AD8FB1BA}" type="parTrans" cxnId="{8C5AE846-BBA6-416F-AA2E-248B2C7026C9}">
      <dgm:prSet/>
      <dgm:spPr/>
      <dgm:t>
        <a:bodyPr/>
        <a:lstStyle/>
        <a:p>
          <a:endParaRPr lang="en-US"/>
        </a:p>
      </dgm:t>
    </dgm:pt>
    <dgm:pt modelId="{0FF9AEBF-B5FC-488B-9AB2-7E02ECD481E1}" type="sibTrans" cxnId="{8C5AE846-BBA6-416F-AA2E-248B2C7026C9}">
      <dgm:prSet/>
      <dgm:spPr/>
      <dgm:t>
        <a:bodyPr/>
        <a:lstStyle/>
        <a:p>
          <a:endParaRPr lang="en-US"/>
        </a:p>
      </dgm:t>
    </dgm:pt>
    <dgm:pt modelId="{A63EEC30-CC12-4615-8670-72D86663D3F4}">
      <dgm:prSet/>
      <dgm:spPr/>
      <dgm:t>
        <a:bodyPr/>
        <a:lstStyle/>
        <a:p>
          <a:r>
            <a:rPr lang="en-US"/>
            <a:t>Anonymity of user input</a:t>
          </a:r>
        </a:p>
      </dgm:t>
    </dgm:pt>
    <dgm:pt modelId="{EE166B58-1C55-4EFA-BC66-34B4C44731E2}" type="parTrans" cxnId="{C44223D3-2552-4D64-8CBD-18821C1DCE8E}">
      <dgm:prSet/>
      <dgm:spPr/>
      <dgm:t>
        <a:bodyPr/>
        <a:lstStyle/>
        <a:p>
          <a:endParaRPr lang="en-US"/>
        </a:p>
      </dgm:t>
    </dgm:pt>
    <dgm:pt modelId="{E8C92202-B67F-4391-9899-1E104AF474C5}" type="sibTrans" cxnId="{C44223D3-2552-4D64-8CBD-18821C1DCE8E}">
      <dgm:prSet/>
      <dgm:spPr/>
      <dgm:t>
        <a:bodyPr/>
        <a:lstStyle/>
        <a:p>
          <a:endParaRPr lang="en-US"/>
        </a:p>
      </dgm:t>
    </dgm:pt>
    <dgm:pt modelId="{97F5ACDC-F000-424B-85B7-A202DF74FB72}">
      <dgm:prSet/>
      <dgm:spPr/>
      <dgm:t>
        <a:bodyPr/>
        <a:lstStyle/>
        <a:p>
          <a:r>
            <a:rPr lang="en-US"/>
            <a:t>Access to an appropriate user group</a:t>
          </a:r>
        </a:p>
      </dgm:t>
    </dgm:pt>
    <dgm:pt modelId="{104DF534-D4A9-49AA-A4A8-F50DBC62059F}" type="parTrans" cxnId="{8DC04677-F989-411C-8138-8338C6DE2491}">
      <dgm:prSet/>
      <dgm:spPr/>
      <dgm:t>
        <a:bodyPr/>
        <a:lstStyle/>
        <a:p>
          <a:endParaRPr lang="en-US"/>
        </a:p>
      </dgm:t>
    </dgm:pt>
    <dgm:pt modelId="{FB16CF41-65AF-4060-AB99-CBB33EDD7F33}" type="sibTrans" cxnId="{8DC04677-F989-411C-8138-8338C6DE2491}">
      <dgm:prSet/>
      <dgm:spPr/>
      <dgm:t>
        <a:bodyPr/>
        <a:lstStyle/>
        <a:p>
          <a:endParaRPr lang="en-US"/>
        </a:p>
      </dgm:t>
    </dgm:pt>
    <dgm:pt modelId="{2908E89C-A3E5-4F26-ACF3-7964096AE847}">
      <dgm:prSet/>
      <dgm:spPr/>
      <dgm:t>
        <a:bodyPr/>
        <a:lstStyle/>
        <a:p>
          <a:r>
            <a:rPr lang="en-US"/>
            <a:t>Trust</a:t>
          </a:r>
        </a:p>
      </dgm:t>
    </dgm:pt>
    <dgm:pt modelId="{C736827E-87AE-44A0-9CD1-03F2F8A4EBD7}" type="parTrans" cxnId="{AF677336-B147-400A-BD1E-86BF8D0EF796}">
      <dgm:prSet/>
      <dgm:spPr/>
      <dgm:t>
        <a:bodyPr/>
        <a:lstStyle/>
        <a:p>
          <a:endParaRPr lang="en-US"/>
        </a:p>
      </dgm:t>
    </dgm:pt>
    <dgm:pt modelId="{6E391D87-AD0F-4258-8B15-4D903F1B3D09}" type="sibTrans" cxnId="{AF677336-B147-400A-BD1E-86BF8D0EF796}">
      <dgm:prSet/>
      <dgm:spPr/>
      <dgm:t>
        <a:bodyPr/>
        <a:lstStyle/>
        <a:p>
          <a:endParaRPr lang="en-US"/>
        </a:p>
      </dgm:t>
    </dgm:pt>
    <dgm:pt modelId="{75C45FEC-EF37-4753-81A3-6816EF08F6D5}">
      <dgm:prSet/>
      <dgm:spPr/>
      <dgm:t>
        <a:bodyPr/>
        <a:lstStyle/>
        <a:p>
          <a:r>
            <a:rPr lang="en-US"/>
            <a:t>Photos taken of individuals and included in your  report or system</a:t>
          </a:r>
        </a:p>
      </dgm:t>
    </dgm:pt>
    <dgm:pt modelId="{D63C8667-1408-4A25-909A-3A8C1F5A9140}" type="parTrans" cxnId="{74243987-301B-4CC5-9C5E-6D3D67F2BBB2}">
      <dgm:prSet/>
      <dgm:spPr/>
      <dgm:t>
        <a:bodyPr/>
        <a:lstStyle/>
        <a:p>
          <a:endParaRPr lang="en-US"/>
        </a:p>
      </dgm:t>
    </dgm:pt>
    <dgm:pt modelId="{95B11C36-B5B0-406B-8378-F38714C0A415}" type="sibTrans" cxnId="{74243987-301B-4CC5-9C5E-6D3D67F2BBB2}">
      <dgm:prSet/>
      <dgm:spPr/>
      <dgm:t>
        <a:bodyPr/>
        <a:lstStyle/>
        <a:p>
          <a:endParaRPr lang="en-US"/>
        </a:p>
      </dgm:t>
    </dgm:pt>
    <dgm:pt modelId="{4839B438-BA5A-4006-A233-2E93E6316CF6}">
      <dgm:prSet/>
      <dgm:spPr/>
      <dgm:t>
        <a:bodyPr/>
        <a:lstStyle/>
        <a:p>
          <a:r>
            <a:rPr lang="en-US"/>
            <a:t>Who owns the feedback - are you liable for reporting  possible negative comments about a company, etc</a:t>
          </a:r>
        </a:p>
      </dgm:t>
    </dgm:pt>
    <dgm:pt modelId="{0D7E19ED-E925-4E4B-AE12-7D9DE05BE87B}" type="parTrans" cxnId="{C1CB2550-E4B1-4649-8692-95185961FE0E}">
      <dgm:prSet/>
      <dgm:spPr/>
      <dgm:t>
        <a:bodyPr/>
        <a:lstStyle/>
        <a:p>
          <a:endParaRPr lang="en-US"/>
        </a:p>
      </dgm:t>
    </dgm:pt>
    <dgm:pt modelId="{1396576F-7159-483D-9A6F-B89D033549CC}" type="sibTrans" cxnId="{C1CB2550-E4B1-4649-8692-95185961FE0E}">
      <dgm:prSet/>
      <dgm:spPr/>
      <dgm:t>
        <a:bodyPr/>
        <a:lstStyle/>
        <a:p>
          <a:endParaRPr lang="en-US"/>
        </a:p>
      </dgm:t>
    </dgm:pt>
    <dgm:pt modelId="{2F80DE81-5CBA-4766-9DFE-4B06F26B2F6B}">
      <dgm:prSet/>
      <dgm:spPr/>
      <dgm:t>
        <a:bodyPr/>
        <a:lstStyle/>
        <a:p>
          <a:r>
            <a:rPr lang="en-US"/>
            <a:t>Personally investigating sensitive areas - e.g. dark  web, paedophilia, …..</a:t>
          </a:r>
        </a:p>
      </dgm:t>
    </dgm:pt>
    <dgm:pt modelId="{069F4F17-6EBC-45D6-BBCF-1363ECD2D329}" type="parTrans" cxnId="{59CA09B4-ACA1-4DC6-9725-9E9E3D6848E4}">
      <dgm:prSet/>
      <dgm:spPr/>
      <dgm:t>
        <a:bodyPr/>
        <a:lstStyle/>
        <a:p>
          <a:endParaRPr lang="en-US"/>
        </a:p>
      </dgm:t>
    </dgm:pt>
    <dgm:pt modelId="{7698C1C8-F5A6-4B54-A9F3-9899323A7DFD}" type="sibTrans" cxnId="{59CA09B4-ACA1-4DC6-9725-9E9E3D6848E4}">
      <dgm:prSet/>
      <dgm:spPr/>
      <dgm:t>
        <a:bodyPr/>
        <a:lstStyle/>
        <a:p>
          <a:endParaRPr lang="en-US"/>
        </a:p>
      </dgm:t>
    </dgm:pt>
    <dgm:pt modelId="{17B613AB-3E78-46D9-A3F5-D6EF7A356D8E}" type="pres">
      <dgm:prSet presAssocID="{109EFD57-E703-49C1-803C-D6BDACFDEB63}" presName="linear" presStyleCnt="0">
        <dgm:presLayoutVars>
          <dgm:animLvl val="lvl"/>
          <dgm:resizeHandles val="exact"/>
        </dgm:presLayoutVars>
      </dgm:prSet>
      <dgm:spPr/>
    </dgm:pt>
    <dgm:pt modelId="{88400F3A-7095-4C81-B4C5-FE42DB468D26}" type="pres">
      <dgm:prSet presAssocID="{BA5CA46B-B20E-41A2-BC45-966AC36A5785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22F8C723-EBA1-47F1-AB67-3CD9CFF1B0C8}" type="pres">
      <dgm:prSet presAssocID="{2A6D8B22-13F8-4E26-A6B5-ADB27E7E15E0}" presName="spacer" presStyleCnt="0"/>
      <dgm:spPr/>
    </dgm:pt>
    <dgm:pt modelId="{E2957364-7626-4332-B4F5-EDFC0BF33FEA}" type="pres">
      <dgm:prSet presAssocID="{8493E622-25FA-43F0-AF13-2B9FF2DA6852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EAD47CF3-FD37-4E13-ABA9-773DBD38359E}" type="pres">
      <dgm:prSet presAssocID="{0FF9AEBF-B5FC-488B-9AB2-7E02ECD481E1}" presName="spacer" presStyleCnt="0"/>
      <dgm:spPr/>
    </dgm:pt>
    <dgm:pt modelId="{8D66057E-8762-44BB-BD68-FED271900671}" type="pres">
      <dgm:prSet presAssocID="{A63EEC30-CC12-4615-8670-72D86663D3F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867BD4A-CD33-4A9D-BFB3-36DF50633DB4}" type="pres">
      <dgm:prSet presAssocID="{E8C92202-B67F-4391-9899-1E104AF474C5}" presName="spacer" presStyleCnt="0"/>
      <dgm:spPr/>
    </dgm:pt>
    <dgm:pt modelId="{B9311C4A-5A73-43D2-92C2-E655C145E4F3}" type="pres">
      <dgm:prSet presAssocID="{97F5ACDC-F000-424B-85B7-A202DF74FB7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A51E210-FD4B-4CAD-83C8-24E4C1FDFB1F}" type="pres">
      <dgm:prSet presAssocID="{FB16CF41-65AF-4060-AB99-CBB33EDD7F33}" presName="spacer" presStyleCnt="0"/>
      <dgm:spPr/>
    </dgm:pt>
    <dgm:pt modelId="{DEBA72EB-1780-4B23-8B21-DF86B2036900}" type="pres">
      <dgm:prSet presAssocID="{2908E89C-A3E5-4F26-ACF3-7964096AE84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7ADF2692-0EDD-47A1-B297-E134244DFBBD}" type="pres">
      <dgm:prSet presAssocID="{6E391D87-AD0F-4258-8B15-4D903F1B3D09}" presName="spacer" presStyleCnt="0"/>
      <dgm:spPr/>
    </dgm:pt>
    <dgm:pt modelId="{9D9350E1-B55D-4BED-AF0E-E1AE5D680B50}" type="pres">
      <dgm:prSet presAssocID="{75C45FEC-EF37-4753-81A3-6816EF08F6D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62AE42F-A823-491D-98CA-4F34D76B2F37}" type="pres">
      <dgm:prSet presAssocID="{95B11C36-B5B0-406B-8378-F38714C0A415}" presName="spacer" presStyleCnt="0"/>
      <dgm:spPr/>
    </dgm:pt>
    <dgm:pt modelId="{F29A4745-583C-438D-AFAE-8919034B6B6A}" type="pres">
      <dgm:prSet presAssocID="{4839B438-BA5A-4006-A233-2E93E6316CF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9EBC2F5-8F1F-497F-AF9D-2227F0745737}" type="pres">
      <dgm:prSet presAssocID="{1396576F-7159-483D-9A6F-B89D033549CC}" presName="spacer" presStyleCnt="0"/>
      <dgm:spPr/>
    </dgm:pt>
    <dgm:pt modelId="{B896363A-45F2-45E1-9389-51004DDD22EF}" type="pres">
      <dgm:prSet presAssocID="{2F80DE81-5CBA-4766-9DFE-4B06F26B2F6B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C48BC10F-3D38-4CBB-AEC3-A3D8C139CDC9}" srcId="{109EFD57-E703-49C1-803C-D6BDACFDEB63}" destId="{BA5CA46B-B20E-41A2-BC45-966AC36A5785}" srcOrd="0" destOrd="0" parTransId="{71D357C3-EC9B-4839-8591-24EE77F0FD58}" sibTransId="{2A6D8B22-13F8-4E26-A6B5-ADB27E7E15E0}"/>
    <dgm:cxn modelId="{AF677336-B147-400A-BD1E-86BF8D0EF796}" srcId="{109EFD57-E703-49C1-803C-D6BDACFDEB63}" destId="{2908E89C-A3E5-4F26-ACF3-7964096AE847}" srcOrd="4" destOrd="0" parTransId="{C736827E-87AE-44A0-9CD1-03F2F8A4EBD7}" sibTransId="{6E391D87-AD0F-4258-8B15-4D903F1B3D09}"/>
    <dgm:cxn modelId="{40DE9E41-02E0-42DE-82B8-2D5D108F2DE6}" type="presOf" srcId="{109EFD57-E703-49C1-803C-D6BDACFDEB63}" destId="{17B613AB-3E78-46D9-A3F5-D6EF7A356D8E}" srcOrd="0" destOrd="0" presId="urn:microsoft.com/office/officeart/2005/8/layout/vList2"/>
    <dgm:cxn modelId="{B32B8062-AB01-4EC7-9BC2-760A9721BE39}" type="presOf" srcId="{97F5ACDC-F000-424B-85B7-A202DF74FB72}" destId="{B9311C4A-5A73-43D2-92C2-E655C145E4F3}" srcOrd="0" destOrd="0" presId="urn:microsoft.com/office/officeart/2005/8/layout/vList2"/>
    <dgm:cxn modelId="{8C5AE846-BBA6-416F-AA2E-248B2C7026C9}" srcId="{109EFD57-E703-49C1-803C-D6BDACFDEB63}" destId="{8493E622-25FA-43F0-AF13-2B9FF2DA6852}" srcOrd="1" destOrd="0" parTransId="{264B6CA0-E158-488C-B3EB-5782AD8FB1BA}" sibTransId="{0FF9AEBF-B5FC-488B-9AB2-7E02ECD481E1}"/>
    <dgm:cxn modelId="{244FD749-A36F-4286-B90F-2557A2E45F98}" type="presOf" srcId="{BA5CA46B-B20E-41A2-BC45-966AC36A5785}" destId="{88400F3A-7095-4C81-B4C5-FE42DB468D26}" srcOrd="0" destOrd="0" presId="urn:microsoft.com/office/officeart/2005/8/layout/vList2"/>
    <dgm:cxn modelId="{C1CB2550-E4B1-4649-8692-95185961FE0E}" srcId="{109EFD57-E703-49C1-803C-D6BDACFDEB63}" destId="{4839B438-BA5A-4006-A233-2E93E6316CF6}" srcOrd="6" destOrd="0" parTransId="{0D7E19ED-E925-4E4B-AE12-7D9DE05BE87B}" sibTransId="{1396576F-7159-483D-9A6F-B89D033549CC}"/>
    <dgm:cxn modelId="{8DC04677-F989-411C-8138-8338C6DE2491}" srcId="{109EFD57-E703-49C1-803C-D6BDACFDEB63}" destId="{97F5ACDC-F000-424B-85B7-A202DF74FB72}" srcOrd="3" destOrd="0" parTransId="{104DF534-D4A9-49AA-A4A8-F50DBC62059F}" sibTransId="{FB16CF41-65AF-4060-AB99-CBB33EDD7F33}"/>
    <dgm:cxn modelId="{E7C05D78-02A0-41CB-9432-B855EFC3CD5D}" type="presOf" srcId="{75C45FEC-EF37-4753-81A3-6816EF08F6D5}" destId="{9D9350E1-B55D-4BED-AF0E-E1AE5D680B50}" srcOrd="0" destOrd="0" presId="urn:microsoft.com/office/officeart/2005/8/layout/vList2"/>
    <dgm:cxn modelId="{74243987-301B-4CC5-9C5E-6D3D67F2BBB2}" srcId="{109EFD57-E703-49C1-803C-D6BDACFDEB63}" destId="{75C45FEC-EF37-4753-81A3-6816EF08F6D5}" srcOrd="5" destOrd="0" parTransId="{D63C8667-1408-4A25-909A-3A8C1F5A9140}" sibTransId="{95B11C36-B5B0-406B-8378-F38714C0A415}"/>
    <dgm:cxn modelId="{7E5CCBA1-1688-40DC-BF1A-2ED54006D3B9}" type="presOf" srcId="{8493E622-25FA-43F0-AF13-2B9FF2DA6852}" destId="{E2957364-7626-4332-B4F5-EDFC0BF33FEA}" srcOrd="0" destOrd="0" presId="urn:microsoft.com/office/officeart/2005/8/layout/vList2"/>
    <dgm:cxn modelId="{2992B8A2-EEAF-4E29-9756-B903871C085D}" type="presOf" srcId="{A63EEC30-CC12-4615-8670-72D86663D3F4}" destId="{8D66057E-8762-44BB-BD68-FED271900671}" srcOrd="0" destOrd="0" presId="urn:microsoft.com/office/officeart/2005/8/layout/vList2"/>
    <dgm:cxn modelId="{59CA09B4-ACA1-4DC6-9725-9E9E3D6848E4}" srcId="{109EFD57-E703-49C1-803C-D6BDACFDEB63}" destId="{2F80DE81-5CBA-4766-9DFE-4B06F26B2F6B}" srcOrd="7" destOrd="0" parTransId="{069F4F17-6EBC-45D6-BBCF-1363ECD2D329}" sibTransId="{7698C1C8-F5A6-4B54-A9F3-9899323A7DFD}"/>
    <dgm:cxn modelId="{24AF45BC-896A-4205-A6E2-FA829D250950}" type="presOf" srcId="{4839B438-BA5A-4006-A233-2E93E6316CF6}" destId="{F29A4745-583C-438D-AFAE-8919034B6B6A}" srcOrd="0" destOrd="0" presId="urn:microsoft.com/office/officeart/2005/8/layout/vList2"/>
    <dgm:cxn modelId="{4E4A11D2-D1A4-4218-ABA6-53723D051ACA}" type="presOf" srcId="{2908E89C-A3E5-4F26-ACF3-7964096AE847}" destId="{DEBA72EB-1780-4B23-8B21-DF86B2036900}" srcOrd="0" destOrd="0" presId="urn:microsoft.com/office/officeart/2005/8/layout/vList2"/>
    <dgm:cxn modelId="{C44223D3-2552-4D64-8CBD-18821C1DCE8E}" srcId="{109EFD57-E703-49C1-803C-D6BDACFDEB63}" destId="{A63EEC30-CC12-4615-8670-72D86663D3F4}" srcOrd="2" destOrd="0" parTransId="{EE166B58-1C55-4EFA-BC66-34B4C44731E2}" sibTransId="{E8C92202-B67F-4391-9899-1E104AF474C5}"/>
    <dgm:cxn modelId="{5E5826D7-A1A4-4928-8135-81BBC7FA1409}" type="presOf" srcId="{2F80DE81-5CBA-4766-9DFE-4B06F26B2F6B}" destId="{B896363A-45F2-45E1-9389-51004DDD22EF}" srcOrd="0" destOrd="0" presId="urn:microsoft.com/office/officeart/2005/8/layout/vList2"/>
    <dgm:cxn modelId="{0444C61A-5779-4422-9A54-4CAFD7AF73EF}" type="presParOf" srcId="{17B613AB-3E78-46D9-A3F5-D6EF7A356D8E}" destId="{88400F3A-7095-4C81-B4C5-FE42DB468D26}" srcOrd="0" destOrd="0" presId="urn:microsoft.com/office/officeart/2005/8/layout/vList2"/>
    <dgm:cxn modelId="{B44E3D6C-075A-434A-905D-604982EE1E48}" type="presParOf" srcId="{17B613AB-3E78-46D9-A3F5-D6EF7A356D8E}" destId="{22F8C723-EBA1-47F1-AB67-3CD9CFF1B0C8}" srcOrd="1" destOrd="0" presId="urn:microsoft.com/office/officeart/2005/8/layout/vList2"/>
    <dgm:cxn modelId="{B9D817D0-0468-4D33-B384-BBBC6ED4222E}" type="presParOf" srcId="{17B613AB-3E78-46D9-A3F5-D6EF7A356D8E}" destId="{E2957364-7626-4332-B4F5-EDFC0BF33FEA}" srcOrd="2" destOrd="0" presId="urn:microsoft.com/office/officeart/2005/8/layout/vList2"/>
    <dgm:cxn modelId="{DCCBA45F-283A-427B-A744-D7619A9D307E}" type="presParOf" srcId="{17B613AB-3E78-46D9-A3F5-D6EF7A356D8E}" destId="{EAD47CF3-FD37-4E13-ABA9-773DBD38359E}" srcOrd="3" destOrd="0" presId="urn:microsoft.com/office/officeart/2005/8/layout/vList2"/>
    <dgm:cxn modelId="{79E70544-7DE0-4395-A7EF-A4050C6A2FFC}" type="presParOf" srcId="{17B613AB-3E78-46D9-A3F5-D6EF7A356D8E}" destId="{8D66057E-8762-44BB-BD68-FED271900671}" srcOrd="4" destOrd="0" presId="urn:microsoft.com/office/officeart/2005/8/layout/vList2"/>
    <dgm:cxn modelId="{A9CF9DAD-1592-4283-B985-773C0EFC078D}" type="presParOf" srcId="{17B613AB-3E78-46D9-A3F5-D6EF7A356D8E}" destId="{9867BD4A-CD33-4A9D-BFB3-36DF50633DB4}" srcOrd="5" destOrd="0" presId="urn:microsoft.com/office/officeart/2005/8/layout/vList2"/>
    <dgm:cxn modelId="{8D4E7D24-9D7F-4277-BEFD-012088570ED2}" type="presParOf" srcId="{17B613AB-3E78-46D9-A3F5-D6EF7A356D8E}" destId="{B9311C4A-5A73-43D2-92C2-E655C145E4F3}" srcOrd="6" destOrd="0" presId="urn:microsoft.com/office/officeart/2005/8/layout/vList2"/>
    <dgm:cxn modelId="{89D4BB7D-A3EB-4F86-A78C-F9A4B68F5FC3}" type="presParOf" srcId="{17B613AB-3E78-46D9-A3F5-D6EF7A356D8E}" destId="{AA51E210-FD4B-4CAD-83C8-24E4C1FDFB1F}" srcOrd="7" destOrd="0" presId="urn:microsoft.com/office/officeart/2005/8/layout/vList2"/>
    <dgm:cxn modelId="{159FABEF-8C63-4DB5-B314-15DF500B5088}" type="presParOf" srcId="{17B613AB-3E78-46D9-A3F5-D6EF7A356D8E}" destId="{DEBA72EB-1780-4B23-8B21-DF86B2036900}" srcOrd="8" destOrd="0" presId="urn:microsoft.com/office/officeart/2005/8/layout/vList2"/>
    <dgm:cxn modelId="{92FA237E-DA3B-4CC4-A15B-F0413B9DA238}" type="presParOf" srcId="{17B613AB-3E78-46D9-A3F5-D6EF7A356D8E}" destId="{7ADF2692-0EDD-47A1-B297-E134244DFBBD}" srcOrd="9" destOrd="0" presId="urn:microsoft.com/office/officeart/2005/8/layout/vList2"/>
    <dgm:cxn modelId="{21630958-9762-46C6-884C-C18E77810013}" type="presParOf" srcId="{17B613AB-3E78-46D9-A3F5-D6EF7A356D8E}" destId="{9D9350E1-B55D-4BED-AF0E-E1AE5D680B50}" srcOrd="10" destOrd="0" presId="urn:microsoft.com/office/officeart/2005/8/layout/vList2"/>
    <dgm:cxn modelId="{558CF08A-C4FF-4959-9240-1BA1A2629017}" type="presParOf" srcId="{17B613AB-3E78-46D9-A3F5-D6EF7A356D8E}" destId="{662AE42F-A823-491D-98CA-4F34D76B2F37}" srcOrd="11" destOrd="0" presId="urn:microsoft.com/office/officeart/2005/8/layout/vList2"/>
    <dgm:cxn modelId="{037B8624-DA75-4B0E-99CC-EE4394EF5C45}" type="presParOf" srcId="{17B613AB-3E78-46D9-A3F5-D6EF7A356D8E}" destId="{F29A4745-583C-438D-AFAE-8919034B6B6A}" srcOrd="12" destOrd="0" presId="urn:microsoft.com/office/officeart/2005/8/layout/vList2"/>
    <dgm:cxn modelId="{3D2D80FB-3D3C-4D75-B984-9E6E9E264286}" type="presParOf" srcId="{17B613AB-3E78-46D9-A3F5-D6EF7A356D8E}" destId="{09EBC2F5-8F1F-497F-AF9D-2227F0745737}" srcOrd="13" destOrd="0" presId="urn:microsoft.com/office/officeart/2005/8/layout/vList2"/>
    <dgm:cxn modelId="{65AF3607-EE88-4A11-89C7-1D52D024C953}" type="presParOf" srcId="{17B613AB-3E78-46D9-A3F5-D6EF7A356D8E}" destId="{B896363A-45F2-45E1-9389-51004DDD22E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F3CFBB-9966-4228-83C2-36F3303DAA1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08F3A8D-D6BD-462F-A3B2-7DF87042A1FE}">
      <dgm:prSet/>
      <dgm:spPr/>
      <dgm:t>
        <a:bodyPr/>
        <a:lstStyle/>
        <a:p>
          <a:r>
            <a:rPr lang="en-US"/>
            <a:t>What are ethics?</a:t>
          </a:r>
        </a:p>
      </dgm:t>
    </dgm:pt>
    <dgm:pt modelId="{801887DE-6135-4C5E-8817-18E801B0667D}" type="parTrans" cxnId="{A803A426-F09C-490F-9C62-E5945E942EF2}">
      <dgm:prSet/>
      <dgm:spPr/>
      <dgm:t>
        <a:bodyPr/>
        <a:lstStyle/>
        <a:p>
          <a:endParaRPr lang="en-US"/>
        </a:p>
      </dgm:t>
    </dgm:pt>
    <dgm:pt modelId="{35736CBC-B272-419A-8D4D-754E8E78E42D}" type="sibTrans" cxnId="{A803A426-F09C-490F-9C62-E5945E942EF2}">
      <dgm:prSet/>
      <dgm:spPr/>
      <dgm:t>
        <a:bodyPr/>
        <a:lstStyle/>
        <a:p>
          <a:endParaRPr lang="en-US"/>
        </a:p>
      </dgm:t>
    </dgm:pt>
    <dgm:pt modelId="{756A4E1D-D64C-426E-9B55-EAD477CF9869}">
      <dgm:prSet/>
      <dgm:spPr/>
      <dgm:t>
        <a:bodyPr/>
        <a:lstStyle/>
        <a:p>
          <a:r>
            <a:rPr lang="en-US"/>
            <a:t>What is ethical approval - form to be included</a:t>
          </a:r>
        </a:p>
      </dgm:t>
    </dgm:pt>
    <dgm:pt modelId="{C220A338-B70E-47A4-B11B-3A9994398365}" type="parTrans" cxnId="{86CE834D-E125-4DAE-B2A1-455CAD1580B2}">
      <dgm:prSet/>
      <dgm:spPr/>
      <dgm:t>
        <a:bodyPr/>
        <a:lstStyle/>
        <a:p>
          <a:endParaRPr lang="en-US"/>
        </a:p>
      </dgm:t>
    </dgm:pt>
    <dgm:pt modelId="{45FC4B24-F9E5-4D5A-8E22-1548F819F2E6}" type="sibTrans" cxnId="{86CE834D-E125-4DAE-B2A1-455CAD1580B2}">
      <dgm:prSet/>
      <dgm:spPr/>
      <dgm:t>
        <a:bodyPr/>
        <a:lstStyle/>
        <a:p>
          <a:endParaRPr lang="en-US"/>
        </a:p>
      </dgm:t>
    </dgm:pt>
    <dgm:pt modelId="{30627E89-8847-4009-8448-D08142206B5F}">
      <dgm:prSet/>
      <dgm:spPr/>
      <dgm:t>
        <a:bodyPr/>
        <a:lstStyle/>
        <a:p>
          <a:r>
            <a:rPr lang="en-US"/>
            <a:t>Is it the same as morals?</a:t>
          </a:r>
        </a:p>
      </dgm:t>
    </dgm:pt>
    <dgm:pt modelId="{947D8EAC-DB07-4534-B1BB-C4F401EFF8D3}" type="parTrans" cxnId="{18D81EDA-275A-4D57-B2F9-DEE1521D07A7}">
      <dgm:prSet/>
      <dgm:spPr/>
      <dgm:t>
        <a:bodyPr/>
        <a:lstStyle/>
        <a:p>
          <a:endParaRPr lang="en-US"/>
        </a:p>
      </dgm:t>
    </dgm:pt>
    <dgm:pt modelId="{6E994B42-0EE5-4007-BBC3-FE3FD21E2773}" type="sibTrans" cxnId="{18D81EDA-275A-4D57-B2F9-DEE1521D07A7}">
      <dgm:prSet/>
      <dgm:spPr/>
      <dgm:t>
        <a:bodyPr/>
        <a:lstStyle/>
        <a:p>
          <a:endParaRPr lang="en-US"/>
        </a:p>
      </dgm:t>
    </dgm:pt>
    <dgm:pt modelId="{8AF24FDC-EFEB-445D-9443-3EB85CA6AD5B}" type="pres">
      <dgm:prSet presAssocID="{09F3CFBB-9966-4228-83C2-36F3303DAA1F}" presName="linear" presStyleCnt="0">
        <dgm:presLayoutVars>
          <dgm:animLvl val="lvl"/>
          <dgm:resizeHandles val="exact"/>
        </dgm:presLayoutVars>
      </dgm:prSet>
      <dgm:spPr/>
    </dgm:pt>
    <dgm:pt modelId="{5F2A1EE3-9D36-4B27-8CAC-AF00A9B28634}" type="pres">
      <dgm:prSet presAssocID="{F08F3A8D-D6BD-462F-A3B2-7DF87042A1F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38334F-0BF7-4551-93D0-27278C270098}" type="pres">
      <dgm:prSet presAssocID="{35736CBC-B272-419A-8D4D-754E8E78E42D}" presName="spacer" presStyleCnt="0"/>
      <dgm:spPr/>
    </dgm:pt>
    <dgm:pt modelId="{74C2A8B8-7DD7-4DDC-9854-AD34D30D878B}" type="pres">
      <dgm:prSet presAssocID="{756A4E1D-D64C-426E-9B55-EAD477CF98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4C989C-0A05-44E4-8AE0-41DF46B23198}" type="pres">
      <dgm:prSet presAssocID="{45FC4B24-F9E5-4D5A-8E22-1548F819F2E6}" presName="spacer" presStyleCnt="0"/>
      <dgm:spPr/>
    </dgm:pt>
    <dgm:pt modelId="{E38773FF-EF9D-418C-A186-BA48D04DA506}" type="pres">
      <dgm:prSet presAssocID="{30627E89-8847-4009-8448-D08142206B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803A426-F09C-490F-9C62-E5945E942EF2}" srcId="{09F3CFBB-9966-4228-83C2-36F3303DAA1F}" destId="{F08F3A8D-D6BD-462F-A3B2-7DF87042A1FE}" srcOrd="0" destOrd="0" parTransId="{801887DE-6135-4C5E-8817-18E801B0667D}" sibTransId="{35736CBC-B272-419A-8D4D-754E8E78E42D}"/>
    <dgm:cxn modelId="{86CE834D-E125-4DAE-B2A1-455CAD1580B2}" srcId="{09F3CFBB-9966-4228-83C2-36F3303DAA1F}" destId="{756A4E1D-D64C-426E-9B55-EAD477CF9869}" srcOrd="1" destOrd="0" parTransId="{C220A338-B70E-47A4-B11B-3A9994398365}" sibTransId="{45FC4B24-F9E5-4D5A-8E22-1548F819F2E6}"/>
    <dgm:cxn modelId="{72F82E50-8088-4F11-9B93-D268976E47F4}" type="presOf" srcId="{756A4E1D-D64C-426E-9B55-EAD477CF9869}" destId="{74C2A8B8-7DD7-4DDC-9854-AD34D30D878B}" srcOrd="0" destOrd="0" presId="urn:microsoft.com/office/officeart/2005/8/layout/vList2"/>
    <dgm:cxn modelId="{2C793086-3E14-4C3F-80D3-D8713AC5C3F6}" type="presOf" srcId="{09F3CFBB-9966-4228-83C2-36F3303DAA1F}" destId="{8AF24FDC-EFEB-445D-9443-3EB85CA6AD5B}" srcOrd="0" destOrd="0" presId="urn:microsoft.com/office/officeart/2005/8/layout/vList2"/>
    <dgm:cxn modelId="{E8C14F90-CD4B-4E57-BD51-052B2CA78D0D}" type="presOf" srcId="{30627E89-8847-4009-8448-D08142206B5F}" destId="{E38773FF-EF9D-418C-A186-BA48D04DA506}" srcOrd="0" destOrd="0" presId="urn:microsoft.com/office/officeart/2005/8/layout/vList2"/>
    <dgm:cxn modelId="{7CB135A2-1602-463A-A386-48709D40EE1D}" type="presOf" srcId="{F08F3A8D-D6BD-462F-A3B2-7DF87042A1FE}" destId="{5F2A1EE3-9D36-4B27-8CAC-AF00A9B28634}" srcOrd="0" destOrd="0" presId="urn:microsoft.com/office/officeart/2005/8/layout/vList2"/>
    <dgm:cxn modelId="{18D81EDA-275A-4D57-B2F9-DEE1521D07A7}" srcId="{09F3CFBB-9966-4228-83C2-36F3303DAA1F}" destId="{30627E89-8847-4009-8448-D08142206B5F}" srcOrd="2" destOrd="0" parTransId="{947D8EAC-DB07-4534-B1BB-C4F401EFF8D3}" sibTransId="{6E994B42-0EE5-4007-BBC3-FE3FD21E2773}"/>
    <dgm:cxn modelId="{D2804D26-B45A-4D4B-A604-3327C49E41ED}" type="presParOf" srcId="{8AF24FDC-EFEB-445D-9443-3EB85CA6AD5B}" destId="{5F2A1EE3-9D36-4B27-8CAC-AF00A9B28634}" srcOrd="0" destOrd="0" presId="urn:microsoft.com/office/officeart/2005/8/layout/vList2"/>
    <dgm:cxn modelId="{BDC89F48-F3D1-4F7C-B713-42395A8D5BB2}" type="presParOf" srcId="{8AF24FDC-EFEB-445D-9443-3EB85CA6AD5B}" destId="{5E38334F-0BF7-4551-93D0-27278C270098}" srcOrd="1" destOrd="0" presId="urn:microsoft.com/office/officeart/2005/8/layout/vList2"/>
    <dgm:cxn modelId="{C3095843-D94D-48D6-B313-DAE3E758735A}" type="presParOf" srcId="{8AF24FDC-EFEB-445D-9443-3EB85CA6AD5B}" destId="{74C2A8B8-7DD7-4DDC-9854-AD34D30D878B}" srcOrd="2" destOrd="0" presId="urn:microsoft.com/office/officeart/2005/8/layout/vList2"/>
    <dgm:cxn modelId="{5EFFB172-6F29-4C04-9A58-03748996FDA2}" type="presParOf" srcId="{8AF24FDC-EFEB-445D-9443-3EB85CA6AD5B}" destId="{6B4C989C-0A05-44E4-8AE0-41DF46B23198}" srcOrd="3" destOrd="0" presId="urn:microsoft.com/office/officeart/2005/8/layout/vList2"/>
    <dgm:cxn modelId="{F0B297AF-17A8-4571-99ED-6DCE8BD4BC09}" type="presParOf" srcId="{8AF24FDC-EFEB-445D-9443-3EB85CA6AD5B}" destId="{E38773FF-EF9D-418C-A186-BA48D04DA50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5A0CEE-869B-4E6E-A2B9-E82A0EF69B0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A957BE9-3C5D-4233-97C6-D5D7386EF3B5}">
      <dgm:prSet/>
      <dgm:spPr/>
      <dgm:t>
        <a:bodyPr/>
        <a:lstStyle/>
        <a:p>
          <a:r>
            <a:rPr lang="en-US"/>
            <a:t>Remove bias</a:t>
          </a:r>
        </a:p>
      </dgm:t>
    </dgm:pt>
    <dgm:pt modelId="{4773C024-C3B4-4AB9-9112-6CF056322BDE}" type="parTrans" cxnId="{AABB2E86-8EDF-4965-A4FD-FBA2E4B8A963}">
      <dgm:prSet/>
      <dgm:spPr/>
      <dgm:t>
        <a:bodyPr/>
        <a:lstStyle/>
        <a:p>
          <a:endParaRPr lang="en-US"/>
        </a:p>
      </dgm:t>
    </dgm:pt>
    <dgm:pt modelId="{E28C088E-5809-44C5-B00B-6E632A803A97}" type="sibTrans" cxnId="{AABB2E86-8EDF-4965-A4FD-FBA2E4B8A963}">
      <dgm:prSet/>
      <dgm:spPr/>
      <dgm:t>
        <a:bodyPr/>
        <a:lstStyle/>
        <a:p>
          <a:endParaRPr lang="en-US"/>
        </a:p>
      </dgm:t>
    </dgm:pt>
    <dgm:pt modelId="{5EF0986B-F3AE-47F1-BB88-62BCB4CCE1E0}">
      <dgm:prSet/>
      <dgm:spPr/>
      <dgm:t>
        <a:bodyPr/>
        <a:lstStyle/>
        <a:p>
          <a:r>
            <a:rPr lang="en-GB"/>
            <a:t>Professional Integrity - </a:t>
          </a:r>
          <a:r>
            <a:rPr lang="en-GB" b="1" i="1"/>
            <a:t>whatever that is</a:t>
          </a:r>
          <a:r>
            <a:rPr lang="en-GB"/>
            <a:t>?</a:t>
          </a:r>
          <a:endParaRPr lang="en-US"/>
        </a:p>
      </dgm:t>
    </dgm:pt>
    <dgm:pt modelId="{C6DF8ADF-70DF-46B4-936F-69F7274C4C47}" type="parTrans" cxnId="{A047861C-D717-4F2B-AC3A-682F8DD40B4E}">
      <dgm:prSet/>
      <dgm:spPr/>
      <dgm:t>
        <a:bodyPr/>
        <a:lstStyle/>
        <a:p>
          <a:endParaRPr lang="en-US"/>
        </a:p>
      </dgm:t>
    </dgm:pt>
    <dgm:pt modelId="{15828F44-E268-4F38-8B01-4BAD60EAD9DB}" type="sibTrans" cxnId="{A047861C-D717-4F2B-AC3A-682F8DD40B4E}">
      <dgm:prSet/>
      <dgm:spPr/>
      <dgm:t>
        <a:bodyPr/>
        <a:lstStyle/>
        <a:p>
          <a:endParaRPr lang="en-US"/>
        </a:p>
      </dgm:t>
    </dgm:pt>
    <dgm:pt modelId="{16A13A5B-CC3B-4EFE-B9E8-C863E250B990}">
      <dgm:prSet/>
      <dgm:spPr/>
      <dgm:t>
        <a:bodyPr/>
        <a:lstStyle/>
        <a:p>
          <a:r>
            <a:rPr lang="en-GB"/>
            <a:t>Ethical to others you are working with and </a:t>
          </a:r>
          <a:r>
            <a:rPr lang="en-GB" b="1" i="1"/>
            <a:t>‘using’</a:t>
          </a:r>
          <a:endParaRPr lang="en-US"/>
        </a:p>
      </dgm:t>
    </dgm:pt>
    <dgm:pt modelId="{9B2C8BD7-FBAA-4AE4-9EDF-E0B3DE16A6A6}" type="parTrans" cxnId="{A02DA659-3BAF-4BBD-92AA-80B642360E09}">
      <dgm:prSet/>
      <dgm:spPr/>
      <dgm:t>
        <a:bodyPr/>
        <a:lstStyle/>
        <a:p>
          <a:endParaRPr lang="en-US"/>
        </a:p>
      </dgm:t>
    </dgm:pt>
    <dgm:pt modelId="{45AFD16E-DE56-4920-9DF0-F21FD55AA65F}" type="sibTrans" cxnId="{A02DA659-3BAF-4BBD-92AA-80B642360E09}">
      <dgm:prSet/>
      <dgm:spPr/>
      <dgm:t>
        <a:bodyPr/>
        <a:lstStyle/>
        <a:p>
          <a:endParaRPr lang="en-US"/>
        </a:p>
      </dgm:t>
    </dgm:pt>
    <dgm:pt modelId="{C41FD188-1CCD-4640-9E7C-4F7C4D2617BC}">
      <dgm:prSet/>
      <dgm:spPr/>
      <dgm:t>
        <a:bodyPr/>
        <a:lstStyle/>
        <a:p>
          <a:r>
            <a:rPr lang="en-GB"/>
            <a:t>Whilst researching must manage politics, power, ethics and  prejudice</a:t>
          </a:r>
          <a:endParaRPr lang="en-US"/>
        </a:p>
      </dgm:t>
    </dgm:pt>
    <dgm:pt modelId="{07734901-B5C1-46EB-B475-CD7183CA03E7}" type="parTrans" cxnId="{4907F35E-13E4-415E-8DEA-FBA0EC4E9DE4}">
      <dgm:prSet/>
      <dgm:spPr/>
      <dgm:t>
        <a:bodyPr/>
        <a:lstStyle/>
        <a:p>
          <a:endParaRPr lang="en-US"/>
        </a:p>
      </dgm:t>
    </dgm:pt>
    <dgm:pt modelId="{3642A38F-8F28-4D4F-8A21-A0EDF00E8D17}" type="sibTrans" cxnId="{4907F35E-13E4-415E-8DEA-FBA0EC4E9DE4}">
      <dgm:prSet/>
      <dgm:spPr/>
      <dgm:t>
        <a:bodyPr/>
        <a:lstStyle/>
        <a:p>
          <a:endParaRPr lang="en-US"/>
        </a:p>
      </dgm:t>
    </dgm:pt>
    <dgm:pt modelId="{F88D7BE6-AAF1-4C83-A0F4-3CB8684B6236}">
      <dgm:prSet/>
      <dgm:spPr/>
      <dgm:t>
        <a:bodyPr/>
        <a:lstStyle/>
        <a:p>
          <a:r>
            <a:rPr lang="en-GB"/>
            <a:t>Credible Research - “…reliability, validity, authenticity, neutrality and  auditability.”</a:t>
          </a:r>
          <a:endParaRPr lang="en-US"/>
        </a:p>
      </dgm:t>
    </dgm:pt>
    <dgm:pt modelId="{D4A8A4DF-671E-48BA-B458-6B2B7FCB6712}" type="parTrans" cxnId="{1AB6D53C-A3D5-48AF-802C-BE0D45553660}">
      <dgm:prSet/>
      <dgm:spPr/>
      <dgm:t>
        <a:bodyPr/>
        <a:lstStyle/>
        <a:p>
          <a:endParaRPr lang="en-US"/>
        </a:p>
      </dgm:t>
    </dgm:pt>
    <dgm:pt modelId="{720F586E-DA7C-4058-951E-6B9D53F4BC21}" type="sibTrans" cxnId="{1AB6D53C-A3D5-48AF-802C-BE0D45553660}">
      <dgm:prSet/>
      <dgm:spPr/>
      <dgm:t>
        <a:bodyPr/>
        <a:lstStyle/>
        <a:p>
          <a:endParaRPr lang="en-US"/>
        </a:p>
      </dgm:t>
    </dgm:pt>
    <dgm:pt modelId="{85BE9AD8-A82A-49DD-B9F7-18DA4023FE54}">
      <dgm:prSet/>
      <dgm:spPr/>
      <dgm:t>
        <a:bodyPr/>
        <a:lstStyle/>
        <a:p>
          <a:r>
            <a:rPr lang="en-GB"/>
            <a:t>Aim for ‘pure objectivity’ - therefore require strict and attainable  protocols.</a:t>
          </a:r>
          <a:endParaRPr lang="en-US"/>
        </a:p>
      </dgm:t>
    </dgm:pt>
    <dgm:pt modelId="{FA10FE50-FAF0-42EF-BA16-B3DED8E4DA4E}" type="parTrans" cxnId="{819F6BAF-B6D8-49A3-8AFB-62E4ADE3BF22}">
      <dgm:prSet/>
      <dgm:spPr/>
      <dgm:t>
        <a:bodyPr/>
        <a:lstStyle/>
        <a:p>
          <a:endParaRPr lang="en-US"/>
        </a:p>
      </dgm:t>
    </dgm:pt>
    <dgm:pt modelId="{97848DFD-80C5-46FE-8114-DBAAB6D6F7DB}" type="sibTrans" cxnId="{819F6BAF-B6D8-49A3-8AFB-62E4ADE3BF22}">
      <dgm:prSet/>
      <dgm:spPr/>
      <dgm:t>
        <a:bodyPr/>
        <a:lstStyle/>
        <a:p>
          <a:endParaRPr lang="en-US"/>
        </a:p>
      </dgm:t>
    </dgm:pt>
    <dgm:pt modelId="{DCA0422B-43FB-4F3D-9F53-67DB34860282}" type="pres">
      <dgm:prSet presAssocID="{145A0CEE-869B-4E6E-A2B9-E82A0EF69B0F}" presName="linear" presStyleCnt="0">
        <dgm:presLayoutVars>
          <dgm:animLvl val="lvl"/>
          <dgm:resizeHandles val="exact"/>
        </dgm:presLayoutVars>
      </dgm:prSet>
      <dgm:spPr/>
    </dgm:pt>
    <dgm:pt modelId="{B79DB297-4B77-4741-B0D2-36896092F742}" type="pres">
      <dgm:prSet presAssocID="{BA957BE9-3C5D-4233-97C6-D5D7386EF3B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D46642C-DBE2-46D8-BBB4-F925ECFD77D4}" type="pres">
      <dgm:prSet presAssocID="{E28C088E-5809-44C5-B00B-6E632A803A97}" presName="spacer" presStyleCnt="0"/>
      <dgm:spPr/>
    </dgm:pt>
    <dgm:pt modelId="{8606B8F7-D7D6-41A3-8C2A-761B9E4D77E0}" type="pres">
      <dgm:prSet presAssocID="{5EF0986B-F3AE-47F1-BB88-62BCB4CCE1E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48A2D1C-54A0-4252-8EDA-8CD2D5B93DDE}" type="pres">
      <dgm:prSet presAssocID="{15828F44-E268-4F38-8B01-4BAD60EAD9DB}" presName="spacer" presStyleCnt="0"/>
      <dgm:spPr/>
    </dgm:pt>
    <dgm:pt modelId="{DE9CDA41-C6E4-45F6-BC8A-D3CDAEE6210B}" type="pres">
      <dgm:prSet presAssocID="{16A13A5B-CC3B-4EFE-B9E8-C863E250B99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1A07807-1E7D-4386-9ECD-4E5F7D8C2BB0}" type="pres">
      <dgm:prSet presAssocID="{45AFD16E-DE56-4920-9DF0-F21FD55AA65F}" presName="spacer" presStyleCnt="0"/>
      <dgm:spPr/>
    </dgm:pt>
    <dgm:pt modelId="{2AD3707B-AD9E-4DB2-81D8-A8D3E8955E15}" type="pres">
      <dgm:prSet presAssocID="{C41FD188-1CCD-4640-9E7C-4F7C4D2617B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87460D9-4D41-4F47-8889-05B6DFD3FE4F}" type="pres">
      <dgm:prSet presAssocID="{3642A38F-8F28-4D4F-8A21-A0EDF00E8D17}" presName="spacer" presStyleCnt="0"/>
      <dgm:spPr/>
    </dgm:pt>
    <dgm:pt modelId="{10ABB81F-43E5-40BF-BD5D-A423D89E50B5}" type="pres">
      <dgm:prSet presAssocID="{F88D7BE6-AAF1-4C83-A0F4-3CB8684B623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48F2E08-A6CA-40A6-BDA1-D8266EDD246F}" type="pres">
      <dgm:prSet presAssocID="{720F586E-DA7C-4058-951E-6B9D53F4BC21}" presName="spacer" presStyleCnt="0"/>
      <dgm:spPr/>
    </dgm:pt>
    <dgm:pt modelId="{5BBBFE24-EC6F-44EE-A255-15D404D39381}" type="pres">
      <dgm:prSet presAssocID="{85BE9AD8-A82A-49DD-B9F7-18DA4023FE5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D0C4119-CD51-4795-B11B-F5FE06764E31}" type="presOf" srcId="{BA957BE9-3C5D-4233-97C6-D5D7386EF3B5}" destId="{B79DB297-4B77-4741-B0D2-36896092F742}" srcOrd="0" destOrd="0" presId="urn:microsoft.com/office/officeart/2005/8/layout/vList2"/>
    <dgm:cxn modelId="{A047861C-D717-4F2B-AC3A-682F8DD40B4E}" srcId="{145A0CEE-869B-4E6E-A2B9-E82A0EF69B0F}" destId="{5EF0986B-F3AE-47F1-BB88-62BCB4CCE1E0}" srcOrd="1" destOrd="0" parTransId="{C6DF8ADF-70DF-46B4-936F-69F7274C4C47}" sibTransId="{15828F44-E268-4F38-8B01-4BAD60EAD9DB}"/>
    <dgm:cxn modelId="{1AB6D53C-A3D5-48AF-802C-BE0D45553660}" srcId="{145A0CEE-869B-4E6E-A2B9-E82A0EF69B0F}" destId="{F88D7BE6-AAF1-4C83-A0F4-3CB8684B6236}" srcOrd="4" destOrd="0" parTransId="{D4A8A4DF-671E-48BA-B458-6B2B7FCB6712}" sibTransId="{720F586E-DA7C-4058-951E-6B9D53F4BC21}"/>
    <dgm:cxn modelId="{4907F35E-13E4-415E-8DEA-FBA0EC4E9DE4}" srcId="{145A0CEE-869B-4E6E-A2B9-E82A0EF69B0F}" destId="{C41FD188-1CCD-4640-9E7C-4F7C4D2617BC}" srcOrd="3" destOrd="0" parTransId="{07734901-B5C1-46EB-B475-CD7183CA03E7}" sibTransId="{3642A38F-8F28-4D4F-8A21-A0EDF00E8D17}"/>
    <dgm:cxn modelId="{0D448152-3BA0-4B4D-B4E1-B91E26A99D77}" type="presOf" srcId="{16A13A5B-CC3B-4EFE-B9E8-C863E250B990}" destId="{DE9CDA41-C6E4-45F6-BC8A-D3CDAEE6210B}" srcOrd="0" destOrd="0" presId="urn:microsoft.com/office/officeart/2005/8/layout/vList2"/>
    <dgm:cxn modelId="{D2980556-76D8-4331-9BE0-E5D40AD2AE22}" type="presOf" srcId="{145A0CEE-869B-4E6E-A2B9-E82A0EF69B0F}" destId="{DCA0422B-43FB-4F3D-9F53-67DB34860282}" srcOrd="0" destOrd="0" presId="urn:microsoft.com/office/officeart/2005/8/layout/vList2"/>
    <dgm:cxn modelId="{A02DA659-3BAF-4BBD-92AA-80B642360E09}" srcId="{145A0CEE-869B-4E6E-A2B9-E82A0EF69B0F}" destId="{16A13A5B-CC3B-4EFE-B9E8-C863E250B990}" srcOrd="2" destOrd="0" parTransId="{9B2C8BD7-FBAA-4AE4-9EDF-E0B3DE16A6A6}" sibTransId="{45AFD16E-DE56-4920-9DF0-F21FD55AA65F}"/>
    <dgm:cxn modelId="{4DEEC87B-CCD9-4E96-A50E-80703D73A4E7}" type="presOf" srcId="{5EF0986B-F3AE-47F1-BB88-62BCB4CCE1E0}" destId="{8606B8F7-D7D6-41A3-8C2A-761B9E4D77E0}" srcOrd="0" destOrd="0" presId="urn:microsoft.com/office/officeart/2005/8/layout/vList2"/>
    <dgm:cxn modelId="{AABB2E86-8EDF-4965-A4FD-FBA2E4B8A963}" srcId="{145A0CEE-869B-4E6E-A2B9-E82A0EF69B0F}" destId="{BA957BE9-3C5D-4233-97C6-D5D7386EF3B5}" srcOrd="0" destOrd="0" parTransId="{4773C024-C3B4-4AB9-9112-6CF056322BDE}" sibTransId="{E28C088E-5809-44C5-B00B-6E632A803A97}"/>
    <dgm:cxn modelId="{564AC088-FF74-4820-B064-002D4A994492}" type="presOf" srcId="{C41FD188-1CCD-4640-9E7C-4F7C4D2617BC}" destId="{2AD3707B-AD9E-4DB2-81D8-A8D3E8955E15}" srcOrd="0" destOrd="0" presId="urn:microsoft.com/office/officeart/2005/8/layout/vList2"/>
    <dgm:cxn modelId="{819F6BAF-B6D8-49A3-8AFB-62E4ADE3BF22}" srcId="{145A0CEE-869B-4E6E-A2B9-E82A0EF69B0F}" destId="{85BE9AD8-A82A-49DD-B9F7-18DA4023FE54}" srcOrd="5" destOrd="0" parTransId="{FA10FE50-FAF0-42EF-BA16-B3DED8E4DA4E}" sibTransId="{97848DFD-80C5-46FE-8114-DBAAB6D6F7DB}"/>
    <dgm:cxn modelId="{0C925FC4-1FF0-45C5-B85F-FF9EF77E37B0}" type="presOf" srcId="{85BE9AD8-A82A-49DD-B9F7-18DA4023FE54}" destId="{5BBBFE24-EC6F-44EE-A255-15D404D39381}" srcOrd="0" destOrd="0" presId="urn:microsoft.com/office/officeart/2005/8/layout/vList2"/>
    <dgm:cxn modelId="{96A0A9C9-2B78-4B71-BE20-1DA4195A8E97}" type="presOf" srcId="{F88D7BE6-AAF1-4C83-A0F4-3CB8684B6236}" destId="{10ABB81F-43E5-40BF-BD5D-A423D89E50B5}" srcOrd="0" destOrd="0" presId="urn:microsoft.com/office/officeart/2005/8/layout/vList2"/>
    <dgm:cxn modelId="{ED17CF6B-CB9B-42F9-ACD1-A5E708231D71}" type="presParOf" srcId="{DCA0422B-43FB-4F3D-9F53-67DB34860282}" destId="{B79DB297-4B77-4741-B0D2-36896092F742}" srcOrd="0" destOrd="0" presId="urn:microsoft.com/office/officeart/2005/8/layout/vList2"/>
    <dgm:cxn modelId="{96E0C80E-894C-4D38-86B1-53BE10AFB769}" type="presParOf" srcId="{DCA0422B-43FB-4F3D-9F53-67DB34860282}" destId="{BD46642C-DBE2-46D8-BBB4-F925ECFD77D4}" srcOrd="1" destOrd="0" presId="urn:microsoft.com/office/officeart/2005/8/layout/vList2"/>
    <dgm:cxn modelId="{C0D44689-B4E1-4CBC-8CD7-7F8765CFEB0D}" type="presParOf" srcId="{DCA0422B-43FB-4F3D-9F53-67DB34860282}" destId="{8606B8F7-D7D6-41A3-8C2A-761B9E4D77E0}" srcOrd="2" destOrd="0" presId="urn:microsoft.com/office/officeart/2005/8/layout/vList2"/>
    <dgm:cxn modelId="{0DBCB919-0E27-4214-93B3-917F464A5D16}" type="presParOf" srcId="{DCA0422B-43FB-4F3D-9F53-67DB34860282}" destId="{748A2D1C-54A0-4252-8EDA-8CD2D5B93DDE}" srcOrd="3" destOrd="0" presId="urn:microsoft.com/office/officeart/2005/8/layout/vList2"/>
    <dgm:cxn modelId="{49FF25C3-73AA-40A3-8733-BA765DCF2EC0}" type="presParOf" srcId="{DCA0422B-43FB-4F3D-9F53-67DB34860282}" destId="{DE9CDA41-C6E4-45F6-BC8A-D3CDAEE6210B}" srcOrd="4" destOrd="0" presId="urn:microsoft.com/office/officeart/2005/8/layout/vList2"/>
    <dgm:cxn modelId="{54FB7179-2393-4448-9EAE-E6E03958E1AF}" type="presParOf" srcId="{DCA0422B-43FB-4F3D-9F53-67DB34860282}" destId="{D1A07807-1E7D-4386-9ECD-4E5F7D8C2BB0}" srcOrd="5" destOrd="0" presId="urn:microsoft.com/office/officeart/2005/8/layout/vList2"/>
    <dgm:cxn modelId="{60146AF5-F773-4049-8490-E916D5E061AC}" type="presParOf" srcId="{DCA0422B-43FB-4F3D-9F53-67DB34860282}" destId="{2AD3707B-AD9E-4DB2-81D8-A8D3E8955E15}" srcOrd="6" destOrd="0" presId="urn:microsoft.com/office/officeart/2005/8/layout/vList2"/>
    <dgm:cxn modelId="{20FE2A8D-77CE-4EA6-AB1A-711EB7AD0E39}" type="presParOf" srcId="{DCA0422B-43FB-4F3D-9F53-67DB34860282}" destId="{587460D9-4D41-4F47-8889-05B6DFD3FE4F}" srcOrd="7" destOrd="0" presId="urn:microsoft.com/office/officeart/2005/8/layout/vList2"/>
    <dgm:cxn modelId="{C8BABEC6-0531-4434-8EFE-4BD9D87008B7}" type="presParOf" srcId="{DCA0422B-43FB-4F3D-9F53-67DB34860282}" destId="{10ABB81F-43E5-40BF-BD5D-A423D89E50B5}" srcOrd="8" destOrd="0" presId="urn:microsoft.com/office/officeart/2005/8/layout/vList2"/>
    <dgm:cxn modelId="{C1AADE49-518E-4A04-ABCD-7923EBDA491E}" type="presParOf" srcId="{DCA0422B-43FB-4F3D-9F53-67DB34860282}" destId="{948F2E08-A6CA-40A6-BDA1-D8266EDD246F}" srcOrd="9" destOrd="0" presId="urn:microsoft.com/office/officeart/2005/8/layout/vList2"/>
    <dgm:cxn modelId="{2DF92884-B2F1-4450-AB36-1ACF81B20379}" type="presParOf" srcId="{DCA0422B-43FB-4F3D-9F53-67DB34860282}" destId="{5BBBFE24-EC6F-44EE-A255-15D404D3938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3B81E3-CC12-4F6E-BBA5-43081BA256B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2390B85-9F84-4625-8B80-58F3C46A4E94}">
      <dgm:prSet/>
      <dgm:spPr/>
      <dgm:t>
        <a:bodyPr/>
        <a:lstStyle/>
        <a:p>
          <a:r>
            <a:rPr lang="en-US"/>
            <a:t>Please get out a piece of paper and pen</a:t>
          </a:r>
        </a:p>
      </dgm:t>
    </dgm:pt>
    <dgm:pt modelId="{B188E156-D004-438B-BFF3-E525ABC393EC}" type="parTrans" cxnId="{D7F39DB8-E7F2-4DFB-A9D5-67B23E72009F}">
      <dgm:prSet/>
      <dgm:spPr/>
      <dgm:t>
        <a:bodyPr/>
        <a:lstStyle/>
        <a:p>
          <a:endParaRPr lang="en-US"/>
        </a:p>
      </dgm:t>
    </dgm:pt>
    <dgm:pt modelId="{930B5FDA-5F73-4DBB-B7C7-BB65858DC7BD}" type="sibTrans" cxnId="{D7F39DB8-E7F2-4DFB-A9D5-67B23E72009F}">
      <dgm:prSet/>
      <dgm:spPr/>
      <dgm:t>
        <a:bodyPr/>
        <a:lstStyle/>
        <a:p>
          <a:endParaRPr lang="en-US"/>
        </a:p>
      </dgm:t>
    </dgm:pt>
    <dgm:pt modelId="{8B5017B3-2F9A-4630-B12C-6B1CB5871914}">
      <dgm:prSet/>
      <dgm:spPr/>
      <dgm:t>
        <a:bodyPr/>
        <a:lstStyle/>
        <a:p>
          <a:r>
            <a:rPr lang="en-GB"/>
            <a:t>I will now read out the exam questions and their  solutions</a:t>
          </a:r>
          <a:endParaRPr lang="en-US"/>
        </a:p>
      </dgm:t>
    </dgm:pt>
    <dgm:pt modelId="{72A5221F-B50D-4048-8957-474921DAC898}" type="parTrans" cxnId="{56288F0F-67C6-491F-9DD2-91EFA61D8A97}">
      <dgm:prSet/>
      <dgm:spPr/>
      <dgm:t>
        <a:bodyPr/>
        <a:lstStyle/>
        <a:p>
          <a:endParaRPr lang="en-US"/>
        </a:p>
      </dgm:t>
    </dgm:pt>
    <dgm:pt modelId="{2F2F56E4-67D0-4D9C-B8C8-8DABCEBEE68F}" type="sibTrans" cxnId="{56288F0F-67C6-491F-9DD2-91EFA61D8A97}">
      <dgm:prSet/>
      <dgm:spPr/>
      <dgm:t>
        <a:bodyPr/>
        <a:lstStyle/>
        <a:p>
          <a:endParaRPr lang="en-US"/>
        </a:p>
      </dgm:t>
    </dgm:pt>
    <dgm:pt modelId="{D9D63EAE-F2D8-4200-89F5-864C599CE185}">
      <dgm:prSet/>
      <dgm:spPr/>
      <dgm:t>
        <a:bodyPr/>
        <a:lstStyle/>
        <a:p>
          <a:r>
            <a:rPr lang="en-GB" dirty="0"/>
            <a:t>I have been threatened that I will lose my job if the  exam results in this module do not improve</a:t>
          </a:r>
          <a:endParaRPr lang="en-US" dirty="0"/>
        </a:p>
      </dgm:t>
    </dgm:pt>
    <dgm:pt modelId="{909C3C1E-8915-4DA5-9BB0-7468AB081846}" type="parTrans" cxnId="{396C6EE9-2496-481A-AE6A-8DD808D651A2}">
      <dgm:prSet/>
      <dgm:spPr/>
      <dgm:t>
        <a:bodyPr/>
        <a:lstStyle/>
        <a:p>
          <a:endParaRPr lang="en-US"/>
        </a:p>
      </dgm:t>
    </dgm:pt>
    <dgm:pt modelId="{C2EDF4EB-BC06-4F58-8AC5-381FDE1F6A7B}" type="sibTrans" cxnId="{396C6EE9-2496-481A-AE6A-8DD808D651A2}">
      <dgm:prSet/>
      <dgm:spPr/>
      <dgm:t>
        <a:bodyPr/>
        <a:lstStyle/>
        <a:p>
          <a:endParaRPr lang="en-US"/>
        </a:p>
      </dgm:t>
    </dgm:pt>
    <dgm:pt modelId="{A75D2B2A-5D55-49C5-A8DB-F5B058E09B08}">
      <dgm:prSet/>
      <dgm:spPr/>
      <dgm:t>
        <a:bodyPr/>
        <a:lstStyle/>
        <a:p>
          <a:r>
            <a:rPr lang="en-GB"/>
            <a:t>Please don’t tell anyone that I’m doing this</a:t>
          </a:r>
          <a:endParaRPr lang="en-US"/>
        </a:p>
      </dgm:t>
    </dgm:pt>
    <dgm:pt modelId="{3A72841F-0327-43B3-8509-771ED8302193}" type="parTrans" cxnId="{599A2F36-8302-4758-A712-09E3E3E4FE28}">
      <dgm:prSet/>
      <dgm:spPr/>
      <dgm:t>
        <a:bodyPr/>
        <a:lstStyle/>
        <a:p>
          <a:endParaRPr lang="en-US"/>
        </a:p>
      </dgm:t>
    </dgm:pt>
    <dgm:pt modelId="{CC27CD65-9B16-4FB4-9158-5688086483C2}" type="sibTrans" cxnId="{599A2F36-8302-4758-A712-09E3E3E4FE28}">
      <dgm:prSet/>
      <dgm:spPr/>
      <dgm:t>
        <a:bodyPr/>
        <a:lstStyle/>
        <a:p>
          <a:endParaRPr lang="en-US"/>
        </a:p>
      </dgm:t>
    </dgm:pt>
    <dgm:pt modelId="{21B52677-9503-4EE1-8860-D910AE01F7C9}">
      <dgm:prSet/>
      <dgm:spPr/>
      <dgm:t>
        <a:bodyPr/>
        <a:lstStyle/>
        <a:p>
          <a:r>
            <a:rPr lang="en-GB"/>
            <a:t>Is this Ethical?</a:t>
          </a:r>
          <a:endParaRPr lang="en-US"/>
        </a:p>
      </dgm:t>
    </dgm:pt>
    <dgm:pt modelId="{74EA2422-99AA-4272-92AA-E7A26847832F}" type="parTrans" cxnId="{3D7CE73D-BB72-46CD-86A7-F79B1D498271}">
      <dgm:prSet/>
      <dgm:spPr/>
      <dgm:t>
        <a:bodyPr/>
        <a:lstStyle/>
        <a:p>
          <a:endParaRPr lang="en-US"/>
        </a:p>
      </dgm:t>
    </dgm:pt>
    <dgm:pt modelId="{CE8BFDE1-2B4E-486B-9F0C-9EE39CE7481C}" type="sibTrans" cxnId="{3D7CE73D-BB72-46CD-86A7-F79B1D498271}">
      <dgm:prSet/>
      <dgm:spPr/>
      <dgm:t>
        <a:bodyPr/>
        <a:lstStyle/>
        <a:p>
          <a:endParaRPr lang="en-US"/>
        </a:p>
      </dgm:t>
    </dgm:pt>
    <dgm:pt modelId="{310E1944-73E3-45A8-AFE1-E41B595E132B}" type="pres">
      <dgm:prSet presAssocID="{9E3B81E3-CC12-4F6E-BBA5-43081BA256BF}" presName="linear" presStyleCnt="0">
        <dgm:presLayoutVars>
          <dgm:animLvl val="lvl"/>
          <dgm:resizeHandles val="exact"/>
        </dgm:presLayoutVars>
      </dgm:prSet>
      <dgm:spPr/>
    </dgm:pt>
    <dgm:pt modelId="{F409310C-2BA9-4B1D-9DB2-F119FBFA4DC7}" type="pres">
      <dgm:prSet presAssocID="{32390B85-9F84-4625-8B80-58F3C46A4E9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038C100-2B59-4C76-93B3-7B0087B0D049}" type="pres">
      <dgm:prSet presAssocID="{930B5FDA-5F73-4DBB-B7C7-BB65858DC7BD}" presName="spacer" presStyleCnt="0"/>
      <dgm:spPr/>
    </dgm:pt>
    <dgm:pt modelId="{7F6459ED-698F-4281-B8F4-BFA3E0E2E318}" type="pres">
      <dgm:prSet presAssocID="{8B5017B3-2F9A-4630-B12C-6B1CB587191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E153F56-CDEB-4E2C-A311-A359710B7F6F}" type="pres">
      <dgm:prSet presAssocID="{2F2F56E4-67D0-4D9C-B8C8-8DABCEBEE68F}" presName="spacer" presStyleCnt="0"/>
      <dgm:spPr/>
    </dgm:pt>
    <dgm:pt modelId="{5A646F42-5737-42B1-8345-B353937DFBC4}" type="pres">
      <dgm:prSet presAssocID="{D9D63EAE-F2D8-4200-89F5-864C599CE18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0818E2E-8F84-43BA-BAB0-E49A493253BE}" type="pres">
      <dgm:prSet presAssocID="{C2EDF4EB-BC06-4F58-8AC5-381FDE1F6A7B}" presName="spacer" presStyleCnt="0"/>
      <dgm:spPr/>
    </dgm:pt>
    <dgm:pt modelId="{A8F973D8-1F92-480F-AA02-32D58E98D3DF}" type="pres">
      <dgm:prSet presAssocID="{A75D2B2A-5D55-49C5-A8DB-F5B058E09B0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39CD008-2FBB-4199-A304-9086A7144167}" type="pres">
      <dgm:prSet presAssocID="{CC27CD65-9B16-4FB4-9158-5688086483C2}" presName="spacer" presStyleCnt="0"/>
      <dgm:spPr/>
    </dgm:pt>
    <dgm:pt modelId="{DF71E5B5-E941-4EA8-8C74-43A0BD4B6407}" type="pres">
      <dgm:prSet presAssocID="{21B52677-9503-4EE1-8860-D910AE01F7C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6288F0F-67C6-491F-9DD2-91EFA61D8A97}" srcId="{9E3B81E3-CC12-4F6E-BBA5-43081BA256BF}" destId="{8B5017B3-2F9A-4630-B12C-6B1CB5871914}" srcOrd="1" destOrd="0" parTransId="{72A5221F-B50D-4048-8957-474921DAC898}" sibTransId="{2F2F56E4-67D0-4D9C-B8C8-8DABCEBEE68F}"/>
    <dgm:cxn modelId="{599A2F36-8302-4758-A712-09E3E3E4FE28}" srcId="{9E3B81E3-CC12-4F6E-BBA5-43081BA256BF}" destId="{A75D2B2A-5D55-49C5-A8DB-F5B058E09B08}" srcOrd="3" destOrd="0" parTransId="{3A72841F-0327-43B3-8509-771ED8302193}" sibTransId="{CC27CD65-9B16-4FB4-9158-5688086483C2}"/>
    <dgm:cxn modelId="{3D7CE73D-BB72-46CD-86A7-F79B1D498271}" srcId="{9E3B81E3-CC12-4F6E-BBA5-43081BA256BF}" destId="{21B52677-9503-4EE1-8860-D910AE01F7C9}" srcOrd="4" destOrd="0" parTransId="{74EA2422-99AA-4272-92AA-E7A26847832F}" sibTransId="{CE8BFDE1-2B4E-486B-9F0C-9EE39CE7481C}"/>
    <dgm:cxn modelId="{3A08E33E-16EF-4D19-9C22-0DC14F87E229}" type="presOf" srcId="{9E3B81E3-CC12-4F6E-BBA5-43081BA256BF}" destId="{310E1944-73E3-45A8-AFE1-E41B595E132B}" srcOrd="0" destOrd="0" presId="urn:microsoft.com/office/officeart/2005/8/layout/vList2"/>
    <dgm:cxn modelId="{0942A143-A1DC-4493-9EF4-421898FF24C9}" type="presOf" srcId="{21B52677-9503-4EE1-8860-D910AE01F7C9}" destId="{DF71E5B5-E941-4EA8-8C74-43A0BD4B6407}" srcOrd="0" destOrd="0" presId="urn:microsoft.com/office/officeart/2005/8/layout/vList2"/>
    <dgm:cxn modelId="{22A32F6E-AD33-4EA9-BBCC-A365FB32042E}" type="presOf" srcId="{32390B85-9F84-4625-8B80-58F3C46A4E94}" destId="{F409310C-2BA9-4B1D-9DB2-F119FBFA4DC7}" srcOrd="0" destOrd="0" presId="urn:microsoft.com/office/officeart/2005/8/layout/vList2"/>
    <dgm:cxn modelId="{80E56C7E-93DF-42EB-A388-121BE68F34B2}" type="presOf" srcId="{D9D63EAE-F2D8-4200-89F5-864C599CE185}" destId="{5A646F42-5737-42B1-8345-B353937DFBC4}" srcOrd="0" destOrd="0" presId="urn:microsoft.com/office/officeart/2005/8/layout/vList2"/>
    <dgm:cxn modelId="{F05BA0A9-4B3A-4165-A15A-E7D8F21B3172}" type="presOf" srcId="{8B5017B3-2F9A-4630-B12C-6B1CB5871914}" destId="{7F6459ED-698F-4281-B8F4-BFA3E0E2E318}" srcOrd="0" destOrd="0" presId="urn:microsoft.com/office/officeart/2005/8/layout/vList2"/>
    <dgm:cxn modelId="{D7F39DB8-E7F2-4DFB-A9D5-67B23E72009F}" srcId="{9E3B81E3-CC12-4F6E-BBA5-43081BA256BF}" destId="{32390B85-9F84-4625-8B80-58F3C46A4E94}" srcOrd="0" destOrd="0" parTransId="{B188E156-D004-438B-BFF3-E525ABC393EC}" sibTransId="{930B5FDA-5F73-4DBB-B7C7-BB65858DC7BD}"/>
    <dgm:cxn modelId="{1485D1D6-8695-44D9-A59E-8131096F7C61}" type="presOf" srcId="{A75D2B2A-5D55-49C5-A8DB-F5B058E09B08}" destId="{A8F973D8-1F92-480F-AA02-32D58E98D3DF}" srcOrd="0" destOrd="0" presId="urn:microsoft.com/office/officeart/2005/8/layout/vList2"/>
    <dgm:cxn modelId="{396C6EE9-2496-481A-AE6A-8DD808D651A2}" srcId="{9E3B81E3-CC12-4F6E-BBA5-43081BA256BF}" destId="{D9D63EAE-F2D8-4200-89F5-864C599CE185}" srcOrd="2" destOrd="0" parTransId="{909C3C1E-8915-4DA5-9BB0-7468AB081846}" sibTransId="{C2EDF4EB-BC06-4F58-8AC5-381FDE1F6A7B}"/>
    <dgm:cxn modelId="{9D167BC1-738F-4305-BCCA-411B3948A008}" type="presParOf" srcId="{310E1944-73E3-45A8-AFE1-E41B595E132B}" destId="{F409310C-2BA9-4B1D-9DB2-F119FBFA4DC7}" srcOrd="0" destOrd="0" presId="urn:microsoft.com/office/officeart/2005/8/layout/vList2"/>
    <dgm:cxn modelId="{85191A54-5180-4FE5-9063-05D63A638F14}" type="presParOf" srcId="{310E1944-73E3-45A8-AFE1-E41B595E132B}" destId="{7038C100-2B59-4C76-93B3-7B0087B0D049}" srcOrd="1" destOrd="0" presId="urn:microsoft.com/office/officeart/2005/8/layout/vList2"/>
    <dgm:cxn modelId="{7467B5E5-8C62-49C7-904A-E37164D063C9}" type="presParOf" srcId="{310E1944-73E3-45A8-AFE1-E41B595E132B}" destId="{7F6459ED-698F-4281-B8F4-BFA3E0E2E318}" srcOrd="2" destOrd="0" presId="urn:microsoft.com/office/officeart/2005/8/layout/vList2"/>
    <dgm:cxn modelId="{39B7ED29-F882-4A8B-BF84-3FD77A6C7792}" type="presParOf" srcId="{310E1944-73E3-45A8-AFE1-E41B595E132B}" destId="{3E153F56-CDEB-4E2C-A311-A359710B7F6F}" srcOrd="3" destOrd="0" presId="urn:microsoft.com/office/officeart/2005/8/layout/vList2"/>
    <dgm:cxn modelId="{37B35D2B-7F59-40EB-83E7-D93CA8A7AA96}" type="presParOf" srcId="{310E1944-73E3-45A8-AFE1-E41B595E132B}" destId="{5A646F42-5737-42B1-8345-B353937DFBC4}" srcOrd="4" destOrd="0" presId="urn:microsoft.com/office/officeart/2005/8/layout/vList2"/>
    <dgm:cxn modelId="{29E6502B-174F-415E-A88C-132DB639CC17}" type="presParOf" srcId="{310E1944-73E3-45A8-AFE1-E41B595E132B}" destId="{20818E2E-8F84-43BA-BAB0-E49A493253BE}" srcOrd="5" destOrd="0" presId="urn:microsoft.com/office/officeart/2005/8/layout/vList2"/>
    <dgm:cxn modelId="{4D4EEDBB-8993-4064-BC84-55C510536E9A}" type="presParOf" srcId="{310E1944-73E3-45A8-AFE1-E41B595E132B}" destId="{A8F973D8-1F92-480F-AA02-32D58E98D3DF}" srcOrd="6" destOrd="0" presId="urn:microsoft.com/office/officeart/2005/8/layout/vList2"/>
    <dgm:cxn modelId="{F8AA34CD-C9E4-4B62-9AFC-2CED540B3E5F}" type="presParOf" srcId="{310E1944-73E3-45A8-AFE1-E41B595E132B}" destId="{539CD008-2FBB-4199-A304-9086A7144167}" srcOrd="7" destOrd="0" presId="urn:microsoft.com/office/officeart/2005/8/layout/vList2"/>
    <dgm:cxn modelId="{9B088FEE-7C3C-4E67-907C-5CCA312A2F77}" type="presParOf" srcId="{310E1944-73E3-45A8-AFE1-E41B595E132B}" destId="{DF71E5B5-E941-4EA8-8C74-43A0BD4B640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00884C-BECC-4132-8191-007BF4F6D46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0F2DDF8-FAA9-4812-BF74-F5D04B550CB9}">
      <dgm:prSet/>
      <dgm:spPr/>
      <dgm:t>
        <a:bodyPr/>
        <a:lstStyle/>
        <a:p>
          <a:r>
            <a:rPr lang="en-US"/>
            <a:t>I needed money for my family</a:t>
          </a:r>
        </a:p>
      </dgm:t>
    </dgm:pt>
    <dgm:pt modelId="{B69D5E3F-E359-4422-B5ED-434745D2E355}" type="parTrans" cxnId="{3392FF90-4589-4D8C-BB7F-024BD11B18EA}">
      <dgm:prSet/>
      <dgm:spPr/>
      <dgm:t>
        <a:bodyPr/>
        <a:lstStyle/>
        <a:p>
          <a:endParaRPr lang="en-US"/>
        </a:p>
      </dgm:t>
    </dgm:pt>
    <dgm:pt modelId="{926F89F1-A34A-4900-BD4F-F8131D1F7EBF}" type="sibTrans" cxnId="{3392FF90-4589-4D8C-BB7F-024BD11B18EA}">
      <dgm:prSet/>
      <dgm:spPr/>
      <dgm:t>
        <a:bodyPr/>
        <a:lstStyle/>
        <a:p>
          <a:endParaRPr lang="en-US"/>
        </a:p>
      </dgm:t>
    </dgm:pt>
    <dgm:pt modelId="{FB288720-D0A8-4535-A323-D008601B590C}">
      <dgm:prSet/>
      <dgm:spPr/>
      <dgm:t>
        <a:bodyPr/>
        <a:lstStyle/>
        <a:p>
          <a:r>
            <a:rPr lang="en-GB"/>
            <a:t>I worked for a company that developed software for gaming machines</a:t>
          </a:r>
          <a:endParaRPr lang="en-US"/>
        </a:p>
      </dgm:t>
    </dgm:pt>
    <dgm:pt modelId="{99337C37-60D0-4753-BC9C-63FECEC34FB6}" type="parTrans" cxnId="{BB3F3BD3-0FBE-4761-AB00-02A7AB16ABEA}">
      <dgm:prSet/>
      <dgm:spPr/>
      <dgm:t>
        <a:bodyPr/>
        <a:lstStyle/>
        <a:p>
          <a:endParaRPr lang="en-US"/>
        </a:p>
      </dgm:t>
    </dgm:pt>
    <dgm:pt modelId="{4BFA013A-1595-4A46-93BD-DB76E06BA7C8}" type="sibTrans" cxnId="{BB3F3BD3-0FBE-4761-AB00-02A7AB16ABEA}">
      <dgm:prSet/>
      <dgm:spPr/>
      <dgm:t>
        <a:bodyPr/>
        <a:lstStyle/>
        <a:p>
          <a:endParaRPr lang="en-US"/>
        </a:p>
      </dgm:t>
    </dgm:pt>
    <dgm:pt modelId="{C2B1256F-E5A2-4CEF-A1B1-61410039793F}">
      <dgm:prSet/>
      <dgm:spPr/>
      <dgm:t>
        <a:bodyPr/>
        <a:lstStyle/>
        <a:p>
          <a:r>
            <a:rPr lang="en-GB"/>
            <a:t>A company approached me and asked me to modify the code of one  of the machines that they had purchased from my company</a:t>
          </a:r>
          <a:endParaRPr lang="en-US"/>
        </a:p>
      </dgm:t>
    </dgm:pt>
    <dgm:pt modelId="{817929EE-7762-490D-A766-DA9EA74F7BBF}" type="parTrans" cxnId="{F1D302D4-CC63-472C-B0D6-29F3DEE20CD4}">
      <dgm:prSet/>
      <dgm:spPr/>
      <dgm:t>
        <a:bodyPr/>
        <a:lstStyle/>
        <a:p>
          <a:endParaRPr lang="en-US"/>
        </a:p>
      </dgm:t>
    </dgm:pt>
    <dgm:pt modelId="{092227CE-F0C5-4067-89DB-8EFA829E0893}" type="sibTrans" cxnId="{F1D302D4-CC63-472C-B0D6-29F3DEE20CD4}">
      <dgm:prSet/>
      <dgm:spPr/>
      <dgm:t>
        <a:bodyPr/>
        <a:lstStyle/>
        <a:p>
          <a:endParaRPr lang="en-US"/>
        </a:p>
      </dgm:t>
    </dgm:pt>
    <dgm:pt modelId="{E7FCD4EC-EE96-4B31-80A2-D34292B5704E}">
      <dgm:prSet/>
      <dgm:spPr/>
      <dgm:t>
        <a:bodyPr/>
        <a:lstStyle/>
        <a:p>
          <a:r>
            <a:rPr lang="en-GB"/>
            <a:t>I refused as it would mean that I would have used my access to the  source code to do the changes</a:t>
          </a:r>
          <a:endParaRPr lang="en-US"/>
        </a:p>
      </dgm:t>
    </dgm:pt>
    <dgm:pt modelId="{32697E9A-90A8-42CE-AC02-270EBA86E0C4}" type="parTrans" cxnId="{AEDDFE76-2C83-4071-9B45-96D43C198C93}">
      <dgm:prSet/>
      <dgm:spPr/>
      <dgm:t>
        <a:bodyPr/>
        <a:lstStyle/>
        <a:p>
          <a:endParaRPr lang="en-US"/>
        </a:p>
      </dgm:t>
    </dgm:pt>
    <dgm:pt modelId="{E1B54C31-39B0-4A60-88A7-B320C8749368}" type="sibTrans" cxnId="{AEDDFE76-2C83-4071-9B45-96D43C198C93}">
      <dgm:prSet/>
      <dgm:spPr/>
      <dgm:t>
        <a:bodyPr/>
        <a:lstStyle/>
        <a:p>
          <a:endParaRPr lang="en-US"/>
        </a:p>
      </dgm:t>
    </dgm:pt>
    <dgm:pt modelId="{AD76E2FE-95AE-4E42-BF4F-21E84B16FE75}">
      <dgm:prSet/>
      <dgm:spPr/>
      <dgm:t>
        <a:bodyPr/>
        <a:lstStyle/>
        <a:p>
          <a:r>
            <a:rPr lang="en-GB"/>
            <a:t>The company offered to pay me to develop a dis-assembler program  and then to modify the code based upon ‘this source’</a:t>
          </a:r>
          <a:endParaRPr lang="en-US"/>
        </a:p>
      </dgm:t>
    </dgm:pt>
    <dgm:pt modelId="{4816A037-DDFF-4A7A-A4AA-86FEC72D3098}" type="parTrans" cxnId="{E5D921F6-84A5-491D-9765-4344C5B385C6}">
      <dgm:prSet/>
      <dgm:spPr/>
      <dgm:t>
        <a:bodyPr/>
        <a:lstStyle/>
        <a:p>
          <a:endParaRPr lang="en-US"/>
        </a:p>
      </dgm:t>
    </dgm:pt>
    <dgm:pt modelId="{2D27CB70-C535-483B-A85C-5E0DD713894F}" type="sibTrans" cxnId="{E5D921F6-84A5-491D-9765-4344C5B385C6}">
      <dgm:prSet/>
      <dgm:spPr/>
      <dgm:t>
        <a:bodyPr/>
        <a:lstStyle/>
        <a:p>
          <a:endParaRPr lang="en-US"/>
        </a:p>
      </dgm:t>
    </dgm:pt>
    <dgm:pt modelId="{248FE866-B699-4E07-97D6-FB10E890F6CD}">
      <dgm:prSet/>
      <dgm:spPr/>
      <dgm:t>
        <a:bodyPr/>
        <a:lstStyle/>
        <a:p>
          <a:r>
            <a:rPr lang="en-GB"/>
            <a:t>IF I did it - then were my actions morally and/or ethically correct??</a:t>
          </a:r>
          <a:endParaRPr lang="en-US"/>
        </a:p>
      </dgm:t>
    </dgm:pt>
    <dgm:pt modelId="{B1354EB3-3F7F-442C-9DBF-A62F575AC618}" type="parTrans" cxnId="{C5B1BD60-9345-46BB-ADA0-F173BFE39E71}">
      <dgm:prSet/>
      <dgm:spPr/>
      <dgm:t>
        <a:bodyPr/>
        <a:lstStyle/>
        <a:p>
          <a:endParaRPr lang="en-US"/>
        </a:p>
      </dgm:t>
    </dgm:pt>
    <dgm:pt modelId="{0C6E6986-59DB-4F9B-BAEE-0EC5DC390CA5}" type="sibTrans" cxnId="{C5B1BD60-9345-46BB-ADA0-F173BFE39E71}">
      <dgm:prSet/>
      <dgm:spPr/>
      <dgm:t>
        <a:bodyPr/>
        <a:lstStyle/>
        <a:p>
          <a:endParaRPr lang="en-US"/>
        </a:p>
      </dgm:t>
    </dgm:pt>
    <dgm:pt modelId="{A3AD72EA-A8A6-48D7-8168-2ADF5AA42535}" type="pres">
      <dgm:prSet presAssocID="{0F00884C-BECC-4132-8191-007BF4F6D463}" presName="linear" presStyleCnt="0">
        <dgm:presLayoutVars>
          <dgm:animLvl val="lvl"/>
          <dgm:resizeHandles val="exact"/>
        </dgm:presLayoutVars>
      </dgm:prSet>
      <dgm:spPr/>
    </dgm:pt>
    <dgm:pt modelId="{82D175A1-DB85-431D-A31F-9F0F5957B091}" type="pres">
      <dgm:prSet presAssocID="{B0F2DDF8-FAA9-4812-BF74-F5D04B550CB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F4D7FA4-EEB3-4C9D-92E8-D0F7696414DC}" type="pres">
      <dgm:prSet presAssocID="{926F89F1-A34A-4900-BD4F-F8131D1F7EBF}" presName="spacer" presStyleCnt="0"/>
      <dgm:spPr/>
    </dgm:pt>
    <dgm:pt modelId="{11617DE2-C01F-4D10-BF98-3E53093020B0}" type="pres">
      <dgm:prSet presAssocID="{FB288720-D0A8-4535-A323-D008601B590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CDB796F-1C9E-450B-B348-E450C9E3B452}" type="pres">
      <dgm:prSet presAssocID="{4BFA013A-1595-4A46-93BD-DB76E06BA7C8}" presName="spacer" presStyleCnt="0"/>
      <dgm:spPr/>
    </dgm:pt>
    <dgm:pt modelId="{0E679EC0-7653-4EBC-8BE4-06B459413485}" type="pres">
      <dgm:prSet presAssocID="{C2B1256F-E5A2-4CEF-A1B1-61410039793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591E44C-5E86-40D3-BFD9-C7649E791129}" type="pres">
      <dgm:prSet presAssocID="{092227CE-F0C5-4067-89DB-8EFA829E0893}" presName="spacer" presStyleCnt="0"/>
      <dgm:spPr/>
    </dgm:pt>
    <dgm:pt modelId="{433DC432-4744-45B4-B9C8-6FA6891A7593}" type="pres">
      <dgm:prSet presAssocID="{E7FCD4EC-EE96-4B31-80A2-D34292B5704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8474107-F5AB-4AA4-BFBC-1FDF6409343A}" type="pres">
      <dgm:prSet presAssocID="{E1B54C31-39B0-4A60-88A7-B320C8749368}" presName="spacer" presStyleCnt="0"/>
      <dgm:spPr/>
    </dgm:pt>
    <dgm:pt modelId="{12884B4C-CEFA-45F2-908E-874BA1936530}" type="pres">
      <dgm:prSet presAssocID="{AD76E2FE-95AE-4E42-BF4F-21E84B16FE7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E919275-14C6-43FD-B2D5-650F09EF0502}" type="pres">
      <dgm:prSet presAssocID="{2D27CB70-C535-483B-A85C-5E0DD713894F}" presName="spacer" presStyleCnt="0"/>
      <dgm:spPr/>
    </dgm:pt>
    <dgm:pt modelId="{A66ACB4C-D892-49CE-8929-8C2FC7ACC273}" type="pres">
      <dgm:prSet presAssocID="{248FE866-B699-4E07-97D6-FB10E890F6C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D455407-B5BE-4D0F-845E-4C3F5891B7A4}" type="presOf" srcId="{0F00884C-BECC-4132-8191-007BF4F6D463}" destId="{A3AD72EA-A8A6-48D7-8168-2ADF5AA42535}" srcOrd="0" destOrd="0" presId="urn:microsoft.com/office/officeart/2005/8/layout/vList2"/>
    <dgm:cxn modelId="{3FBA831E-E309-494A-8D94-C8A0ABACB85B}" type="presOf" srcId="{248FE866-B699-4E07-97D6-FB10E890F6CD}" destId="{A66ACB4C-D892-49CE-8929-8C2FC7ACC273}" srcOrd="0" destOrd="0" presId="urn:microsoft.com/office/officeart/2005/8/layout/vList2"/>
    <dgm:cxn modelId="{C5B1BD60-9345-46BB-ADA0-F173BFE39E71}" srcId="{0F00884C-BECC-4132-8191-007BF4F6D463}" destId="{248FE866-B699-4E07-97D6-FB10E890F6CD}" srcOrd="5" destOrd="0" parTransId="{B1354EB3-3F7F-442C-9DBF-A62F575AC618}" sibTransId="{0C6E6986-59DB-4F9B-BAEE-0EC5DC390CA5}"/>
    <dgm:cxn modelId="{AEDDFE76-2C83-4071-9B45-96D43C198C93}" srcId="{0F00884C-BECC-4132-8191-007BF4F6D463}" destId="{E7FCD4EC-EE96-4B31-80A2-D34292B5704E}" srcOrd="3" destOrd="0" parTransId="{32697E9A-90A8-42CE-AC02-270EBA86E0C4}" sibTransId="{E1B54C31-39B0-4A60-88A7-B320C8749368}"/>
    <dgm:cxn modelId="{3392FF90-4589-4D8C-BB7F-024BD11B18EA}" srcId="{0F00884C-BECC-4132-8191-007BF4F6D463}" destId="{B0F2DDF8-FAA9-4812-BF74-F5D04B550CB9}" srcOrd="0" destOrd="0" parTransId="{B69D5E3F-E359-4422-B5ED-434745D2E355}" sibTransId="{926F89F1-A34A-4900-BD4F-F8131D1F7EBF}"/>
    <dgm:cxn modelId="{6F57AB93-C60A-4D71-B794-5BA4D7633BF8}" type="presOf" srcId="{E7FCD4EC-EE96-4B31-80A2-D34292B5704E}" destId="{433DC432-4744-45B4-B9C8-6FA6891A7593}" srcOrd="0" destOrd="0" presId="urn:microsoft.com/office/officeart/2005/8/layout/vList2"/>
    <dgm:cxn modelId="{273846BB-F5C9-4B13-84EF-297AD6F02B2C}" type="presOf" srcId="{B0F2DDF8-FAA9-4812-BF74-F5D04B550CB9}" destId="{82D175A1-DB85-431D-A31F-9F0F5957B091}" srcOrd="0" destOrd="0" presId="urn:microsoft.com/office/officeart/2005/8/layout/vList2"/>
    <dgm:cxn modelId="{BB3F3BD3-0FBE-4761-AB00-02A7AB16ABEA}" srcId="{0F00884C-BECC-4132-8191-007BF4F6D463}" destId="{FB288720-D0A8-4535-A323-D008601B590C}" srcOrd="1" destOrd="0" parTransId="{99337C37-60D0-4753-BC9C-63FECEC34FB6}" sibTransId="{4BFA013A-1595-4A46-93BD-DB76E06BA7C8}"/>
    <dgm:cxn modelId="{F1D302D4-CC63-472C-B0D6-29F3DEE20CD4}" srcId="{0F00884C-BECC-4132-8191-007BF4F6D463}" destId="{C2B1256F-E5A2-4CEF-A1B1-61410039793F}" srcOrd="2" destOrd="0" parTransId="{817929EE-7762-490D-A766-DA9EA74F7BBF}" sibTransId="{092227CE-F0C5-4067-89DB-8EFA829E0893}"/>
    <dgm:cxn modelId="{57A7C2DD-FAC2-416B-9678-8E95876756FB}" type="presOf" srcId="{AD76E2FE-95AE-4E42-BF4F-21E84B16FE75}" destId="{12884B4C-CEFA-45F2-908E-874BA1936530}" srcOrd="0" destOrd="0" presId="urn:microsoft.com/office/officeart/2005/8/layout/vList2"/>
    <dgm:cxn modelId="{A86B06E7-77FD-477F-B250-50CFB83076C4}" type="presOf" srcId="{FB288720-D0A8-4535-A323-D008601B590C}" destId="{11617DE2-C01F-4D10-BF98-3E53093020B0}" srcOrd="0" destOrd="0" presId="urn:microsoft.com/office/officeart/2005/8/layout/vList2"/>
    <dgm:cxn modelId="{E5D921F6-84A5-491D-9765-4344C5B385C6}" srcId="{0F00884C-BECC-4132-8191-007BF4F6D463}" destId="{AD76E2FE-95AE-4E42-BF4F-21E84B16FE75}" srcOrd="4" destOrd="0" parTransId="{4816A037-DDFF-4A7A-A4AA-86FEC72D3098}" sibTransId="{2D27CB70-C535-483B-A85C-5E0DD713894F}"/>
    <dgm:cxn modelId="{90014DFF-D172-4AAA-ACD5-64917DFBC992}" type="presOf" srcId="{C2B1256F-E5A2-4CEF-A1B1-61410039793F}" destId="{0E679EC0-7653-4EBC-8BE4-06B459413485}" srcOrd="0" destOrd="0" presId="urn:microsoft.com/office/officeart/2005/8/layout/vList2"/>
    <dgm:cxn modelId="{85621878-7E42-4B57-89C7-7BA4D12174D8}" type="presParOf" srcId="{A3AD72EA-A8A6-48D7-8168-2ADF5AA42535}" destId="{82D175A1-DB85-431D-A31F-9F0F5957B091}" srcOrd="0" destOrd="0" presId="urn:microsoft.com/office/officeart/2005/8/layout/vList2"/>
    <dgm:cxn modelId="{19930FAE-7C23-4FA3-B5F3-C2B731186E95}" type="presParOf" srcId="{A3AD72EA-A8A6-48D7-8168-2ADF5AA42535}" destId="{BF4D7FA4-EEB3-4C9D-92E8-D0F7696414DC}" srcOrd="1" destOrd="0" presId="urn:microsoft.com/office/officeart/2005/8/layout/vList2"/>
    <dgm:cxn modelId="{BDEE8599-9A8D-4647-971C-AC85148C1FDA}" type="presParOf" srcId="{A3AD72EA-A8A6-48D7-8168-2ADF5AA42535}" destId="{11617DE2-C01F-4D10-BF98-3E53093020B0}" srcOrd="2" destOrd="0" presId="urn:microsoft.com/office/officeart/2005/8/layout/vList2"/>
    <dgm:cxn modelId="{87B7DF52-095A-4CA1-AED9-E2D3C9A27C4B}" type="presParOf" srcId="{A3AD72EA-A8A6-48D7-8168-2ADF5AA42535}" destId="{6CDB796F-1C9E-450B-B348-E450C9E3B452}" srcOrd="3" destOrd="0" presId="urn:microsoft.com/office/officeart/2005/8/layout/vList2"/>
    <dgm:cxn modelId="{968D12A5-6B4A-4B0B-AE0F-F43373292285}" type="presParOf" srcId="{A3AD72EA-A8A6-48D7-8168-2ADF5AA42535}" destId="{0E679EC0-7653-4EBC-8BE4-06B459413485}" srcOrd="4" destOrd="0" presId="urn:microsoft.com/office/officeart/2005/8/layout/vList2"/>
    <dgm:cxn modelId="{FA1DBF97-7A14-4214-AB37-321704A57DE8}" type="presParOf" srcId="{A3AD72EA-A8A6-48D7-8168-2ADF5AA42535}" destId="{4591E44C-5E86-40D3-BFD9-C7649E791129}" srcOrd="5" destOrd="0" presId="urn:microsoft.com/office/officeart/2005/8/layout/vList2"/>
    <dgm:cxn modelId="{8E59F3F4-3A3C-4498-940C-890ADCC9EF58}" type="presParOf" srcId="{A3AD72EA-A8A6-48D7-8168-2ADF5AA42535}" destId="{433DC432-4744-45B4-B9C8-6FA6891A7593}" srcOrd="6" destOrd="0" presId="urn:microsoft.com/office/officeart/2005/8/layout/vList2"/>
    <dgm:cxn modelId="{64BE9C3E-2912-4620-B710-608DDB053E3B}" type="presParOf" srcId="{A3AD72EA-A8A6-48D7-8168-2ADF5AA42535}" destId="{38474107-F5AB-4AA4-BFBC-1FDF6409343A}" srcOrd="7" destOrd="0" presId="urn:microsoft.com/office/officeart/2005/8/layout/vList2"/>
    <dgm:cxn modelId="{6F3B13BC-ADB3-4D92-B447-641604139817}" type="presParOf" srcId="{A3AD72EA-A8A6-48D7-8168-2ADF5AA42535}" destId="{12884B4C-CEFA-45F2-908E-874BA1936530}" srcOrd="8" destOrd="0" presId="urn:microsoft.com/office/officeart/2005/8/layout/vList2"/>
    <dgm:cxn modelId="{19678F30-1E5E-4134-9B50-9E265DEB91A8}" type="presParOf" srcId="{A3AD72EA-A8A6-48D7-8168-2ADF5AA42535}" destId="{1E919275-14C6-43FD-B2D5-650F09EF0502}" srcOrd="9" destOrd="0" presId="urn:microsoft.com/office/officeart/2005/8/layout/vList2"/>
    <dgm:cxn modelId="{1AD68C2B-E6C0-44C3-AA5D-2B2C88549632}" type="presParOf" srcId="{A3AD72EA-A8A6-48D7-8168-2ADF5AA42535}" destId="{A66ACB4C-D892-49CE-8929-8C2FC7ACC27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5C1683-8006-4F19-BCB6-0438A88BC08F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AA6A4A5-72BA-4A61-A76C-EDD24A8CA722}">
      <dgm:prSet/>
      <dgm:spPr/>
      <dgm:t>
        <a:bodyPr/>
        <a:lstStyle/>
        <a:p>
          <a:r>
            <a:rPr lang="en-US"/>
            <a:t>Research can become ‘dichotomized - e.g. male/female,  black/white, ….	Must recognise overlapping groups.</a:t>
          </a:r>
        </a:p>
      </dgm:t>
    </dgm:pt>
    <dgm:pt modelId="{B6490472-F611-4C08-8ECB-9EA87CB4D7E4}" type="parTrans" cxnId="{7AC5EECD-8B69-492D-84E0-D67C936CB4B4}">
      <dgm:prSet/>
      <dgm:spPr/>
      <dgm:t>
        <a:bodyPr/>
        <a:lstStyle/>
        <a:p>
          <a:endParaRPr lang="en-US"/>
        </a:p>
      </dgm:t>
    </dgm:pt>
    <dgm:pt modelId="{2A77996C-1F45-4717-B4FD-CF4F1B40139B}" type="sibTrans" cxnId="{7AC5EECD-8B69-492D-84E0-D67C936CB4B4}">
      <dgm:prSet/>
      <dgm:spPr/>
      <dgm:t>
        <a:bodyPr/>
        <a:lstStyle/>
        <a:p>
          <a:endParaRPr lang="en-US"/>
        </a:p>
      </dgm:t>
    </dgm:pt>
    <dgm:pt modelId="{0D4DC79B-C9A2-449E-8DBC-1759FA9A0E53}">
      <dgm:prSet/>
      <dgm:spPr/>
      <dgm:t>
        <a:bodyPr/>
        <a:lstStyle/>
        <a:p>
          <a:r>
            <a:rPr lang="en-GB"/>
            <a:t>Essential to guard against assumptions and biases  based upon society –</a:t>
          </a:r>
          <a:endParaRPr lang="en-US"/>
        </a:p>
      </dgm:t>
    </dgm:pt>
    <dgm:pt modelId="{C674A9BE-C5B3-4304-8222-40AD7B315DEB}" type="parTrans" cxnId="{A5E7E0D0-614B-430F-BB6F-8C0D19B81397}">
      <dgm:prSet/>
      <dgm:spPr/>
      <dgm:t>
        <a:bodyPr/>
        <a:lstStyle/>
        <a:p>
          <a:endParaRPr lang="en-US"/>
        </a:p>
      </dgm:t>
    </dgm:pt>
    <dgm:pt modelId="{A07BBC9C-5EC3-4DEA-8B99-278806A75FB5}" type="sibTrans" cxnId="{A5E7E0D0-614B-430F-BB6F-8C0D19B81397}">
      <dgm:prSet/>
      <dgm:spPr/>
      <dgm:t>
        <a:bodyPr/>
        <a:lstStyle/>
        <a:p>
          <a:endParaRPr lang="en-US"/>
        </a:p>
      </dgm:t>
    </dgm:pt>
    <dgm:pt modelId="{69547439-8629-4802-8121-FEAB2CA3E8F4}">
      <dgm:prSet/>
      <dgm:spPr/>
      <dgm:t>
        <a:bodyPr/>
        <a:lstStyle/>
        <a:p>
          <a:r>
            <a:rPr lang="en-GB" b="1" i="1"/>
            <a:t>e.g. write a sentence that sums up your  expectations of life/people from a valley in South  Wales.</a:t>
          </a:r>
          <a:endParaRPr lang="en-US"/>
        </a:p>
      </dgm:t>
    </dgm:pt>
    <dgm:pt modelId="{1FBEBF23-31F2-4C2B-A929-BD7D33373167}" type="parTrans" cxnId="{9CFB1B5A-04C6-459D-80C5-EBAC07959DE4}">
      <dgm:prSet/>
      <dgm:spPr/>
      <dgm:t>
        <a:bodyPr/>
        <a:lstStyle/>
        <a:p>
          <a:endParaRPr lang="en-US"/>
        </a:p>
      </dgm:t>
    </dgm:pt>
    <dgm:pt modelId="{DF250F7F-F48D-4C1D-A50E-EAAAED99FB3E}" type="sibTrans" cxnId="{9CFB1B5A-04C6-459D-80C5-EBAC07959DE4}">
      <dgm:prSet/>
      <dgm:spPr/>
      <dgm:t>
        <a:bodyPr/>
        <a:lstStyle/>
        <a:p>
          <a:endParaRPr lang="en-US"/>
        </a:p>
      </dgm:t>
    </dgm:pt>
    <dgm:pt modelId="{4ED52F4B-D377-4F3A-96CB-F37F79848E95}">
      <dgm:prSet/>
      <dgm:spPr/>
      <dgm:t>
        <a:bodyPr/>
        <a:lstStyle/>
        <a:p>
          <a:r>
            <a:rPr lang="en-GB" b="1" i="1"/>
            <a:t>Now write a sentence that sums up your  expectations of life/people in a	‘leafy’ village in  the South East of England.</a:t>
          </a:r>
          <a:endParaRPr lang="en-US"/>
        </a:p>
      </dgm:t>
    </dgm:pt>
    <dgm:pt modelId="{646E5029-A15A-4B3D-A7B7-117C5720DC89}" type="parTrans" cxnId="{4C5430D7-1BD5-4ABA-8A0C-DF7918234D0F}">
      <dgm:prSet/>
      <dgm:spPr/>
      <dgm:t>
        <a:bodyPr/>
        <a:lstStyle/>
        <a:p>
          <a:endParaRPr lang="en-US"/>
        </a:p>
      </dgm:t>
    </dgm:pt>
    <dgm:pt modelId="{E18EAB67-7143-4C72-A8FB-1D2048ADEB16}" type="sibTrans" cxnId="{4C5430D7-1BD5-4ABA-8A0C-DF7918234D0F}">
      <dgm:prSet/>
      <dgm:spPr/>
      <dgm:t>
        <a:bodyPr/>
        <a:lstStyle/>
        <a:p>
          <a:endParaRPr lang="en-US"/>
        </a:p>
      </dgm:t>
    </dgm:pt>
    <dgm:pt modelId="{2920D005-D378-49CB-92A8-BE920F91432E}" type="pres">
      <dgm:prSet presAssocID="{0A5C1683-8006-4F19-BCB6-0438A88BC08F}" presName="Name0" presStyleCnt="0">
        <dgm:presLayoutVars>
          <dgm:dir/>
          <dgm:animLvl val="lvl"/>
          <dgm:resizeHandles val="exact"/>
        </dgm:presLayoutVars>
      </dgm:prSet>
      <dgm:spPr/>
    </dgm:pt>
    <dgm:pt modelId="{79E288AC-FA3F-495C-A29F-1BCD92F3A288}" type="pres">
      <dgm:prSet presAssocID="{0D4DC79B-C9A2-449E-8DBC-1759FA9A0E53}" presName="boxAndChildren" presStyleCnt="0"/>
      <dgm:spPr/>
    </dgm:pt>
    <dgm:pt modelId="{510ECBEF-951B-413B-86C8-9E26B3F3133B}" type="pres">
      <dgm:prSet presAssocID="{0D4DC79B-C9A2-449E-8DBC-1759FA9A0E53}" presName="parentTextBox" presStyleLbl="node1" presStyleIdx="0" presStyleCnt="2"/>
      <dgm:spPr/>
    </dgm:pt>
    <dgm:pt modelId="{4C345F0A-3F97-4945-B61F-7C01A4BEC24B}" type="pres">
      <dgm:prSet presAssocID="{0D4DC79B-C9A2-449E-8DBC-1759FA9A0E53}" presName="entireBox" presStyleLbl="node1" presStyleIdx="0" presStyleCnt="2"/>
      <dgm:spPr/>
    </dgm:pt>
    <dgm:pt modelId="{EA869D24-9013-407A-80E9-FDF1CE237694}" type="pres">
      <dgm:prSet presAssocID="{0D4DC79B-C9A2-449E-8DBC-1759FA9A0E53}" presName="descendantBox" presStyleCnt="0"/>
      <dgm:spPr/>
    </dgm:pt>
    <dgm:pt modelId="{47241D56-2437-42A6-B5FE-CA5C7BCFC94C}" type="pres">
      <dgm:prSet presAssocID="{69547439-8629-4802-8121-FEAB2CA3E8F4}" presName="childTextBox" presStyleLbl="fgAccFollowNode1" presStyleIdx="0" presStyleCnt="2">
        <dgm:presLayoutVars>
          <dgm:bulletEnabled val="1"/>
        </dgm:presLayoutVars>
      </dgm:prSet>
      <dgm:spPr/>
    </dgm:pt>
    <dgm:pt modelId="{709F67A3-7C45-4BC7-AF25-C0708BB82A47}" type="pres">
      <dgm:prSet presAssocID="{4ED52F4B-D377-4F3A-96CB-F37F79848E95}" presName="childTextBox" presStyleLbl="fgAccFollowNode1" presStyleIdx="1" presStyleCnt="2">
        <dgm:presLayoutVars>
          <dgm:bulletEnabled val="1"/>
        </dgm:presLayoutVars>
      </dgm:prSet>
      <dgm:spPr/>
    </dgm:pt>
    <dgm:pt modelId="{761DB25C-5DCA-4547-826D-2B3543382280}" type="pres">
      <dgm:prSet presAssocID="{2A77996C-1F45-4717-B4FD-CF4F1B40139B}" presName="sp" presStyleCnt="0"/>
      <dgm:spPr/>
    </dgm:pt>
    <dgm:pt modelId="{284240F7-B635-4F8A-88A3-EDAD8729A0CB}" type="pres">
      <dgm:prSet presAssocID="{DAA6A4A5-72BA-4A61-A76C-EDD24A8CA722}" presName="arrowAndChildren" presStyleCnt="0"/>
      <dgm:spPr/>
    </dgm:pt>
    <dgm:pt modelId="{B7BF70F3-9818-4B8B-BB87-1CB55059990A}" type="pres">
      <dgm:prSet presAssocID="{DAA6A4A5-72BA-4A61-A76C-EDD24A8CA722}" presName="parentTextArrow" presStyleLbl="node1" presStyleIdx="1" presStyleCnt="2"/>
      <dgm:spPr/>
    </dgm:pt>
  </dgm:ptLst>
  <dgm:cxnLst>
    <dgm:cxn modelId="{D263120D-437E-4DC3-BBF6-7EE31DD0B315}" type="presOf" srcId="{4ED52F4B-D377-4F3A-96CB-F37F79848E95}" destId="{709F67A3-7C45-4BC7-AF25-C0708BB82A47}" srcOrd="0" destOrd="0" presId="urn:microsoft.com/office/officeart/2005/8/layout/process4"/>
    <dgm:cxn modelId="{25F9AE37-5A3D-4C7D-878E-5851231C84F6}" type="presOf" srcId="{DAA6A4A5-72BA-4A61-A76C-EDD24A8CA722}" destId="{B7BF70F3-9818-4B8B-BB87-1CB55059990A}" srcOrd="0" destOrd="0" presId="urn:microsoft.com/office/officeart/2005/8/layout/process4"/>
    <dgm:cxn modelId="{847C7857-2A1F-4A2C-A76E-864C6E90ED88}" type="presOf" srcId="{69547439-8629-4802-8121-FEAB2CA3E8F4}" destId="{47241D56-2437-42A6-B5FE-CA5C7BCFC94C}" srcOrd="0" destOrd="0" presId="urn:microsoft.com/office/officeart/2005/8/layout/process4"/>
    <dgm:cxn modelId="{9CFB1B5A-04C6-459D-80C5-EBAC07959DE4}" srcId="{0D4DC79B-C9A2-449E-8DBC-1759FA9A0E53}" destId="{69547439-8629-4802-8121-FEAB2CA3E8F4}" srcOrd="0" destOrd="0" parTransId="{1FBEBF23-31F2-4C2B-A929-BD7D33373167}" sibTransId="{DF250F7F-F48D-4C1D-A50E-EAAAED99FB3E}"/>
    <dgm:cxn modelId="{EF08D598-602E-43AA-A17C-D47B9EE1908F}" type="presOf" srcId="{0D4DC79B-C9A2-449E-8DBC-1759FA9A0E53}" destId="{510ECBEF-951B-413B-86C8-9E26B3F3133B}" srcOrd="0" destOrd="0" presId="urn:microsoft.com/office/officeart/2005/8/layout/process4"/>
    <dgm:cxn modelId="{7AC5EECD-8B69-492D-84E0-D67C936CB4B4}" srcId="{0A5C1683-8006-4F19-BCB6-0438A88BC08F}" destId="{DAA6A4A5-72BA-4A61-A76C-EDD24A8CA722}" srcOrd="0" destOrd="0" parTransId="{B6490472-F611-4C08-8ECB-9EA87CB4D7E4}" sibTransId="{2A77996C-1F45-4717-B4FD-CF4F1B40139B}"/>
    <dgm:cxn modelId="{713038CE-AF51-4512-907D-0E937087B279}" type="presOf" srcId="{0D4DC79B-C9A2-449E-8DBC-1759FA9A0E53}" destId="{4C345F0A-3F97-4945-B61F-7C01A4BEC24B}" srcOrd="1" destOrd="0" presId="urn:microsoft.com/office/officeart/2005/8/layout/process4"/>
    <dgm:cxn modelId="{A5E7E0D0-614B-430F-BB6F-8C0D19B81397}" srcId="{0A5C1683-8006-4F19-BCB6-0438A88BC08F}" destId="{0D4DC79B-C9A2-449E-8DBC-1759FA9A0E53}" srcOrd="1" destOrd="0" parTransId="{C674A9BE-C5B3-4304-8222-40AD7B315DEB}" sibTransId="{A07BBC9C-5EC3-4DEA-8B99-278806A75FB5}"/>
    <dgm:cxn modelId="{4C5430D7-1BD5-4ABA-8A0C-DF7918234D0F}" srcId="{0D4DC79B-C9A2-449E-8DBC-1759FA9A0E53}" destId="{4ED52F4B-D377-4F3A-96CB-F37F79848E95}" srcOrd="1" destOrd="0" parTransId="{646E5029-A15A-4B3D-A7B7-117C5720DC89}" sibTransId="{E18EAB67-7143-4C72-A8FB-1D2048ADEB16}"/>
    <dgm:cxn modelId="{8AB18BED-1BE9-4735-82F1-ED0677130A29}" type="presOf" srcId="{0A5C1683-8006-4F19-BCB6-0438A88BC08F}" destId="{2920D005-D378-49CB-92A8-BE920F91432E}" srcOrd="0" destOrd="0" presId="urn:microsoft.com/office/officeart/2005/8/layout/process4"/>
    <dgm:cxn modelId="{A04B3BE5-804A-4732-B0A4-1B2040AC8C31}" type="presParOf" srcId="{2920D005-D378-49CB-92A8-BE920F91432E}" destId="{79E288AC-FA3F-495C-A29F-1BCD92F3A288}" srcOrd="0" destOrd="0" presId="urn:microsoft.com/office/officeart/2005/8/layout/process4"/>
    <dgm:cxn modelId="{78F97D66-5580-4DB2-A197-969C7A4F625D}" type="presParOf" srcId="{79E288AC-FA3F-495C-A29F-1BCD92F3A288}" destId="{510ECBEF-951B-413B-86C8-9E26B3F3133B}" srcOrd="0" destOrd="0" presId="urn:microsoft.com/office/officeart/2005/8/layout/process4"/>
    <dgm:cxn modelId="{181D4E7E-938B-4F9A-8F2A-FF8AACBF9BE5}" type="presParOf" srcId="{79E288AC-FA3F-495C-A29F-1BCD92F3A288}" destId="{4C345F0A-3F97-4945-B61F-7C01A4BEC24B}" srcOrd="1" destOrd="0" presId="urn:microsoft.com/office/officeart/2005/8/layout/process4"/>
    <dgm:cxn modelId="{CFD2FFC0-48E4-434E-B08A-FB963EF41657}" type="presParOf" srcId="{79E288AC-FA3F-495C-A29F-1BCD92F3A288}" destId="{EA869D24-9013-407A-80E9-FDF1CE237694}" srcOrd="2" destOrd="0" presId="urn:microsoft.com/office/officeart/2005/8/layout/process4"/>
    <dgm:cxn modelId="{5FF8E9FD-5597-4E3B-A0CB-09C5F0FF8284}" type="presParOf" srcId="{EA869D24-9013-407A-80E9-FDF1CE237694}" destId="{47241D56-2437-42A6-B5FE-CA5C7BCFC94C}" srcOrd="0" destOrd="0" presId="urn:microsoft.com/office/officeart/2005/8/layout/process4"/>
    <dgm:cxn modelId="{75CB01C5-8EB4-44F7-AB83-9F06A52BFB88}" type="presParOf" srcId="{EA869D24-9013-407A-80E9-FDF1CE237694}" destId="{709F67A3-7C45-4BC7-AF25-C0708BB82A47}" srcOrd="1" destOrd="0" presId="urn:microsoft.com/office/officeart/2005/8/layout/process4"/>
    <dgm:cxn modelId="{9B867F23-766D-4CE7-A662-14B503DDEDEC}" type="presParOf" srcId="{2920D005-D378-49CB-92A8-BE920F91432E}" destId="{761DB25C-5DCA-4547-826D-2B3543382280}" srcOrd="1" destOrd="0" presId="urn:microsoft.com/office/officeart/2005/8/layout/process4"/>
    <dgm:cxn modelId="{6434B6FE-15AA-4F20-8D47-91497F3A7CF5}" type="presParOf" srcId="{2920D005-D378-49CB-92A8-BE920F91432E}" destId="{284240F7-B635-4F8A-88A3-EDAD8729A0CB}" srcOrd="2" destOrd="0" presId="urn:microsoft.com/office/officeart/2005/8/layout/process4"/>
    <dgm:cxn modelId="{ED7779FE-7120-4497-B3BF-9AE3767A5C8C}" type="presParOf" srcId="{284240F7-B635-4F8A-88A3-EDAD8729A0CB}" destId="{B7BF70F3-9818-4B8B-BB87-1CB55059990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CB0C75-7C22-431D-B310-EFA921BC37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FEEC21-8095-42C7-9D3B-67A73B1BBEB0}">
      <dgm:prSet/>
      <dgm:spPr/>
      <dgm:t>
        <a:bodyPr/>
        <a:lstStyle/>
        <a:p>
          <a:r>
            <a:rPr lang="en-GB"/>
            <a:t>Mastery of an Esoteric Body of Knowledge  </a:t>
          </a:r>
          <a:endParaRPr lang="en-US"/>
        </a:p>
      </dgm:t>
    </dgm:pt>
    <dgm:pt modelId="{50AEDB2C-8B50-47BF-BE6A-C60F46E5BED6}" type="parTrans" cxnId="{158E8FD4-48F4-48F6-A66E-59DEC460F5A0}">
      <dgm:prSet/>
      <dgm:spPr/>
      <dgm:t>
        <a:bodyPr/>
        <a:lstStyle/>
        <a:p>
          <a:endParaRPr lang="en-US"/>
        </a:p>
      </dgm:t>
    </dgm:pt>
    <dgm:pt modelId="{16E879E6-53F7-4E5D-8BB7-C3660174B78E}" type="sibTrans" cxnId="{158E8FD4-48F4-48F6-A66E-59DEC460F5A0}">
      <dgm:prSet/>
      <dgm:spPr/>
      <dgm:t>
        <a:bodyPr/>
        <a:lstStyle/>
        <a:p>
          <a:endParaRPr lang="en-US"/>
        </a:p>
      </dgm:t>
    </dgm:pt>
    <dgm:pt modelId="{E83F8AC5-54DB-46CB-A168-0FDCA890E4D2}">
      <dgm:prSet/>
      <dgm:spPr/>
      <dgm:t>
        <a:bodyPr/>
        <a:lstStyle/>
        <a:p>
          <a:r>
            <a:rPr lang="en-GB"/>
            <a:t>Autonomy</a:t>
          </a:r>
          <a:endParaRPr lang="en-US"/>
        </a:p>
      </dgm:t>
    </dgm:pt>
    <dgm:pt modelId="{4A480220-BD8A-4155-837D-61C692E9DF28}" type="parTrans" cxnId="{52F46B98-2044-4AB7-8769-6AB549C9EED8}">
      <dgm:prSet/>
      <dgm:spPr/>
      <dgm:t>
        <a:bodyPr/>
        <a:lstStyle/>
        <a:p>
          <a:endParaRPr lang="en-US"/>
        </a:p>
      </dgm:t>
    </dgm:pt>
    <dgm:pt modelId="{28E6C505-FD0B-4C78-8B3A-6CFB585FA473}" type="sibTrans" cxnId="{52F46B98-2044-4AB7-8769-6AB549C9EED8}">
      <dgm:prSet/>
      <dgm:spPr/>
      <dgm:t>
        <a:bodyPr/>
        <a:lstStyle/>
        <a:p>
          <a:endParaRPr lang="en-US"/>
        </a:p>
      </dgm:t>
    </dgm:pt>
    <dgm:pt modelId="{41A4E9B9-C3CD-4665-B4B8-69980B224B28}">
      <dgm:prSet/>
      <dgm:spPr/>
      <dgm:t>
        <a:bodyPr/>
        <a:lstStyle/>
        <a:p>
          <a:r>
            <a:rPr lang="en-GB"/>
            <a:t>Formal organisations</a:t>
          </a:r>
          <a:endParaRPr lang="en-US"/>
        </a:p>
      </dgm:t>
    </dgm:pt>
    <dgm:pt modelId="{FAC4A0D8-3E57-459A-BE1B-D4FC16128AEE}" type="parTrans" cxnId="{52EC3085-6BA7-413E-8DA4-1909820579F4}">
      <dgm:prSet/>
      <dgm:spPr/>
      <dgm:t>
        <a:bodyPr/>
        <a:lstStyle/>
        <a:p>
          <a:endParaRPr lang="en-US"/>
        </a:p>
      </dgm:t>
    </dgm:pt>
    <dgm:pt modelId="{58DE278D-C3DA-41B4-BE60-8B8A29355287}" type="sibTrans" cxnId="{52EC3085-6BA7-413E-8DA4-1909820579F4}">
      <dgm:prSet/>
      <dgm:spPr/>
      <dgm:t>
        <a:bodyPr/>
        <a:lstStyle/>
        <a:p>
          <a:endParaRPr lang="en-US"/>
        </a:p>
      </dgm:t>
    </dgm:pt>
    <dgm:pt modelId="{A7542CF1-8456-45EE-ADFD-9080B4BF883F}">
      <dgm:prSet/>
      <dgm:spPr/>
      <dgm:t>
        <a:bodyPr/>
        <a:lstStyle/>
        <a:p>
          <a:r>
            <a:rPr lang="en-GB"/>
            <a:t>Code(s) of ethics</a:t>
          </a:r>
          <a:endParaRPr lang="en-US"/>
        </a:p>
      </dgm:t>
    </dgm:pt>
    <dgm:pt modelId="{17FD6B8F-D33B-4218-8CA2-843E3F0F1229}" type="parTrans" cxnId="{9C2616AB-88C9-4521-9111-BEF062D6C618}">
      <dgm:prSet/>
      <dgm:spPr/>
      <dgm:t>
        <a:bodyPr/>
        <a:lstStyle/>
        <a:p>
          <a:endParaRPr lang="en-US"/>
        </a:p>
      </dgm:t>
    </dgm:pt>
    <dgm:pt modelId="{8A974EDF-1EE1-4ABE-A4B3-0E40E5468B89}" type="sibTrans" cxnId="{9C2616AB-88C9-4521-9111-BEF062D6C618}">
      <dgm:prSet/>
      <dgm:spPr/>
      <dgm:t>
        <a:bodyPr/>
        <a:lstStyle/>
        <a:p>
          <a:endParaRPr lang="en-US"/>
        </a:p>
      </dgm:t>
    </dgm:pt>
    <dgm:pt modelId="{DFBA28EE-C702-4DC0-A3AA-E651C9D1BBE7}">
      <dgm:prSet/>
      <dgm:spPr/>
      <dgm:t>
        <a:bodyPr/>
        <a:lstStyle/>
        <a:p>
          <a:r>
            <a:rPr lang="en-GB"/>
            <a:t>A Culture of Practice</a:t>
          </a:r>
          <a:endParaRPr lang="en-US"/>
        </a:p>
      </dgm:t>
    </dgm:pt>
    <dgm:pt modelId="{9DA41A33-B85D-4EF3-B5AF-7574C0F2DE20}" type="parTrans" cxnId="{A4BD0025-9EA6-46C4-AF94-012B1BA268D9}">
      <dgm:prSet/>
      <dgm:spPr/>
      <dgm:t>
        <a:bodyPr/>
        <a:lstStyle/>
        <a:p>
          <a:endParaRPr lang="en-US"/>
        </a:p>
      </dgm:t>
    </dgm:pt>
    <dgm:pt modelId="{F6AEE409-43B4-4109-A79C-CF22C6EBEA65}" type="sibTrans" cxnId="{A4BD0025-9EA6-46C4-AF94-012B1BA268D9}">
      <dgm:prSet/>
      <dgm:spPr/>
      <dgm:t>
        <a:bodyPr/>
        <a:lstStyle/>
        <a:p>
          <a:endParaRPr lang="en-US"/>
        </a:p>
      </dgm:t>
    </dgm:pt>
    <dgm:pt modelId="{9C69469C-3B11-42F3-96AB-C9BE74854C50}" type="pres">
      <dgm:prSet presAssocID="{8ECB0C75-7C22-431D-B310-EFA921BC3735}" presName="root" presStyleCnt="0">
        <dgm:presLayoutVars>
          <dgm:dir/>
          <dgm:resizeHandles val="exact"/>
        </dgm:presLayoutVars>
      </dgm:prSet>
      <dgm:spPr/>
    </dgm:pt>
    <dgm:pt modelId="{C9626DB2-2192-4801-9A1B-3FE0FE5EE7F9}" type="pres">
      <dgm:prSet presAssocID="{9EFEEC21-8095-42C7-9D3B-67A73B1BBEB0}" presName="compNode" presStyleCnt="0"/>
      <dgm:spPr/>
    </dgm:pt>
    <dgm:pt modelId="{B84E55C9-EE55-4A82-8165-A9A9E860570C}" type="pres">
      <dgm:prSet presAssocID="{9EFEEC21-8095-42C7-9D3B-67A73B1BBEB0}" presName="bgRect" presStyleLbl="bgShp" presStyleIdx="0" presStyleCnt="5"/>
      <dgm:spPr/>
    </dgm:pt>
    <dgm:pt modelId="{03154EB4-EB75-4167-A7E6-9A776EF0BD09}" type="pres">
      <dgm:prSet presAssocID="{9EFEEC21-8095-42C7-9D3B-67A73B1BBEB0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209FE8E-5B27-4960-B40C-4A1DF05A442D}" type="pres">
      <dgm:prSet presAssocID="{9EFEEC21-8095-42C7-9D3B-67A73B1BBEB0}" presName="spaceRect" presStyleCnt="0"/>
      <dgm:spPr/>
    </dgm:pt>
    <dgm:pt modelId="{7A8D9A8C-9F7D-41A2-B755-2F296975B35D}" type="pres">
      <dgm:prSet presAssocID="{9EFEEC21-8095-42C7-9D3B-67A73B1BBEB0}" presName="parTx" presStyleLbl="revTx" presStyleIdx="0" presStyleCnt="5">
        <dgm:presLayoutVars>
          <dgm:chMax val="0"/>
          <dgm:chPref val="0"/>
        </dgm:presLayoutVars>
      </dgm:prSet>
      <dgm:spPr/>
    </dgm:pt>
    <dgm:pt modelId="{F5B1942B-04E3-485C-AA0C-00D0D7396542}" type="pres">
      <dgm:prSet presAssocID="{16E879E6-53F7-4E5D-8BB7-C3660174B78E}" presName="sibTrans" presStyleCnt="0"/>
      <dgm:spPr/>
    </dgm:pt>
    <dgm:pt modelId="{B0134B30-A175-4E1C-AA52-34572210DD2E}" type="pres">
      <dgm:prSet presAssocID="{E83F8AC5-54DB-46CB-A168-0FDCA890E4D2}" presName="compNode" presStyleCnt="0"/>
      <dgm:spPr/>
    </dgm:pt>
    <dgm:pt modelId="{6ABB4719-556E-4F20-8FA2-DB2351523D3D}" type="pres">
      <dgm:prSet presAssocID="{E83F8AC5-54DB-46CB-A168-0FDCA890E4D2}" presName="bgRect" presStyleLbl="bgShp" presStyleIdx="1" presStyleCnt="5"/>
      <dgm:spPr/>
    </dgm:pt>
    <dgm:pt modelId="{1AE69C67-240A-44A9-99CB-391C80295FE3}" type="pres">
      <dgm:prSet presAssocID="{E83F8AC5-54DB-46CB-A168-0FDCA890E4D2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C831AAE-1BCE-464B-8ED7-777406E7B64B}" type="pres">
      <dgm:prSet presAssocID="{E83F8AC5-54DB-46CB-A168-0FDCA890E4D2}" presName="spaceRect" presStyleCnt="0"/>
      <dgm:spPr/>
    </dgm:pt>
    <dgm:pt modelId="{CAE997C6-5F51-4B91-A019-60B3A66B7931}" type="pres">
      <dgm:prSet presAssocID="{E83F8AC5-54DB-46CB-A168-0FDCA890E4D2}" presName="parTx" presStyleLbl="revTx" presStyleIdx="1" presStyleCnt="5">
        <dgm:presLayoutVars>
          <dgm:chMax val="0"/>
          <dgm:chPref val="0"/>
        </dgm:presLayoutVars>
      </dgm:prSet>
      <dgm:spPr/>
    </dgm:pt>
    <dgm:pt modelId="{4B44A3CA-651C-447B-AED1-6B2FAD8C3442}" type="pres">
      <dgm:prSet presAssocID="{28E6C505-FD0B-4C78-8B3A-6CFB585FA473}" presName="sibTrans" presStyleCnt="0"/>
      <dgm:spPr/>
    </dgm:pt>
    <dgm:pt modelId="{AB67ECB7-6C83-4738-A5D1-42D4ED530B51}" type="pres">
      <dgm:prSet presAssocID="{41A4E9B9-C3CD-4665-B4B8-69980B224B28}" presName="compNode" presStyleCnt="0"/>
      <dgm:spPr/>
    </dgm:pt>
    <dgm:pt modelId="{5E269A11-9CF4-47F9-801A-9D4E1C63AC3B}" type="pres">
      <dgm:prSet presAssocID="{41A4E9B9-C3CD-4665-B4B8-69980B224B28}" presName="bgRect" presStyleLbl="bgShp" presStyleIdx="2" presStyleCnt="5"/>
      <dgm:spPr/>
    </dgm:pt>
    <dgm:pt modelId="{133C08CE-2E6F-4BDF-81C1-85320E807C18}" type="pres">
      <dgm:prSet presAssocID="{41A4E9B9-C3CD-4665-B4B8-69980B224B28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96C3B46-3F9C-42DF-BFD5-1915FF5D234D}" type="pres">
      <dgm:prSet presAssocID="{41A4E9B9-C3CD-4665-B4B8-69980B224B28}" presName="spaceRect" presStyleCnt="0"/>
      <dgm:spPr/>
    </dgm:pt>
    <dgm:pt modelId="{6D05DF0B-BC18-4BEE-B2E9-7998A7FE501F}" type="pres">
      <dgm:prSet presAssocID="{41A4E9B9-C3CD-4665-B4B8-69980B224B28}" presName="parTx" presStyleLbl="revTx" presStyleIdx="2" presStyleCnt="5">
        <dgm:presLayoutVars>
          <dgm:chMax val="0"/>
          <dgm:chPref val="0"/>
        </dgm:presLayoutVars>
      </dgm:prSet>
      <dgm:spPr/>
    </dgm:pt>
    <dgm:pt modelId="{73023998-65BE-46BD-8EA3-707C59F57F33}" type="pres">
      <dgm:prSet presAssocID="{58DE278D-C3DA-41B4-BE60-8B8A29355287}" presName="sibTrans" presStyleCnt="0"/>
      <dgm:spPr/>
    </dgm:pt>
    <dgm:pt modelId="{E7021022-880E-4CBE-82DF-B2007B02C726}" type="pres">
      <dgm:prSet presAssocID="{A7542CF1-8456-45EE-ADFD-9080B4BF883F}" presName="compNode" presStyleCnt="0"/>
      <dgm:spPr/>
    </dgm:pt>
    <dgm:pt modelId="{7DFFA753-A821-4014-A19D-13093EE2068C}" type="pres">
      <dgm:prSet presAssocID="{A7542CF1-8456-45EE-ADFD-9080B4BF883F}" presName="bgRect" presStyleLbl="bgShp" presStyleIdx="3" presStyleCnt="5"/>
      <dgm:spPr/>
    </dgm:pt>
    <dgm:pt modelId="{CAE00969-8FB5-486E-9222-24197C45B322}" type="pres">
      <dgm:prSet presAssocID="{A7542CF1-8456-45EE-ADFD-9080B4BF883F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7092513-454A-4862-B3D0-4A2D76C8DC02}" type="pres">
      <dgm:prSet presAssocID="{A7542CF1-8456-45EE-ADFD-9080B4BF883F}" presName="spaceRect" presStyleCnt="0"/>
      <dgm:spPr/>
    </dgm:pt>
    <dgm:pt modelId="{8D8C8175-3326-47AB-98A2-B1033984EA81}" type="pres">
      <dgm:prSet presAssocID="{A7542CF1-8456-45EE-ADFD-9080B4BF883F}" presName="parTx" presStyleLbl="revTx" presStyleIdx="3" presStyleCnt="5">
        <dgm:presLayoutVars>
          <dgm:chMax val="0"/>
          <dgm:chPref val="0"/>
        </dgm:presLayoutVars>
      </dgm:prSet>
      <dgm:spPr/>
    </dgm:pt>
    <dgm:pt modelId="{0E674061-56F9-4AA9-AC86-0705AA848BDC}" type="pres">
      <dgm:prSet presAssocID="{8A974EDF-1EE1-4ABE-A4B3-0E40E5468B89}" presName="sibTrans" presStyleCnt="0"/>
      <dgm:spPr/>
    </dgm:pt>
    <dgm:pt modelId="{67DF5040-E451-43A6-888F-B6CA6CC11ED6}" type="pres">
      <dgm:prSet presAssocID="{DFBA28EE-C702-4DC0-A3AA-E651C9D1BBE7}" presName="compNode" presStyleCnt="0"/>
      <dgm:spPr/>
    </dgm:pt>
    <dgm:pt modelId="{18E7E7BA-FF55-417C-91C2-0950505CA53D}" type="pres">
      <dgm:prSet presAssocID="{DFBA28EE-C702-4DC0-A3AA-E651C9D1BBE7}" presName="bgRect" presStyleLbl="bgShp" presStyleIdx="4" presStyleCnt="5"/>
      <dgm:spPr/>
    </dgm:pt>
    <dgm:pt modelId="{0AFF964A-3B30-41DE-8362-A5235B94F83D}" type="pres">
      <dgm:prSet presAssocID="{DFBA28EE-C702-4DC0-A3AA-E651C9D1BBE7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4B968DEB-C12D-4FEE-A55A-454A1F96CF8F}" type="pres">
      <dgm:prSet presAssocID="{DFBA28EE-C702-4DC0-A3AA-E651C9D1BBE7}" presName="spaceRect" presStyleCnt="0"/>
      <dgm:spPr/>
    </dgm:pt>
    <dgm:pt modelId="{A89F547E-A55F-4341-BB25-BD5BBA937F60}" type="pres">
      <dgm:prSet presAssocID="{DFBA28EE-C702-4DC0-A3AA-E651C9D1BBE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B3D8722-6CF1-46B6-9635-8E884092FE5E}" type="presOf" srcId="{DFBA28EE-C702-4DC0-A3AA-E651C9D1BBE7}" destId="{A89F547E-A55F-4341-BB25-BD5BBA937F60}" srcOrd="0" destOrd="0" presId="urn:microsoft.com/office/officeart/2018/2/layout/IconVerticalSolidList"/>
    <dgm:cxn modelId="{A4BD0025-9EA6-46C4-AF94-012B1BA268D9}" srcId="{8ECB0C75-7C22-431D-B310-EFA921BC3735}" destId="{DFBA28EE-C702-4DC0-A3AA-E651C9D1BBE7}" srcOrd="4" destOrd="0" parTransId="{9DA41A33-B85D-4EF3-B5AF-7574C0F2DE20}" sibTransId="{F6AEE409-43B4-4109-A79C-CF22C6EBEA65}"/>
    <dgm:cxn modelId="{676F7228-2972-415C-89F6-61800B6E8944}" type="presOf" srcId="{41A4E9B9-C3CD-4665-B4B8-69980B224B28}" destId="{6D05DF0B-BC18-4BEE-B2E9-7998A7FE501F}" srcOrd="0" destOrd="0" presId="urn:microsoft.com/office/officeart/2018/2/layout/IconVerticalSolidList"/>
    <dgm:cxn modelId="{EDE47C49-BADF-4235-B1B2-3BFC67583467}" type="presOf" srcId="{E83F8AC5-54DB-46CB-A168-0FDCA890E4D2}" destId="{CAE997C6-5F51-4B91-A019-60B3A66B7931}" srcOrd="0" destOrd="0" presId="urn:microsoft.com/office/officeart/2018/2/layout/IconVerticalSolidList"/>
    <dgm:cxn modelId="{3B92AE6E-36F5-450F-B22F-82FD17E463DF}" type="presOf" srcId="{8ECB0C75-7C22-431D-B310-EFA921BC3735}" destId="{9C69469C-3B11-42F3-96AB-C9BE74854C50}" srcOrd="0" destOrd="0" presId="urn:microsoft.com/office/officeart/2018/2/layout/IconVerticalSolidList"/>
    <dgm:cxn modelId="{52EC3085-6BA7-413E-8DA4-1909820579F4}" srcId="{8ECB0C75-7C22-431D-B310-EFA921BC3735}" destId="{41A4E9B9-C3CD-4665-B4B8-69980B224B28}" srcOrd="2" destOrd="0" parTransId="{FAC4A0D8-3E57-459A-BE1B-D4FC16128AEE}" sibTransId="{58DE278D-C3DA-41B4-BE60-8B8A29355287}"/>
    <dgm:cxn modelId="{52F46B98-2044-4AB7-8769-6AB549C9EED8}" srcId="{8ECB0C75-7C22-431D-B310-EFA921BC3735}" destId="{E83F8AC5-54DB-46CB-A168-0FDCA890E4D2}" srcOrd="1" destOrd="0" parTransId="{4A480220-BD8A-4155-837D-61C692E9DF28}" sibTransId="{28E6C505-FD0B-4C78-8B3A-6CFB585FA473}"/>
    <dgm:cxn modelId="{9C2616AB-88C9-4521-9111-BEF062D6C618}" srcId="{8ECB0C75-7C22-431D-B310-EFA921BC3735}" destId="{A7542CF1-8456-45EE-ADFD-9080B4BF883F}" srcOrd="3" destOrd="0" parTransId="{17FD6B8F-D33B-4218-8CA2-843E3F0F1229}" sibTransId="{8A974EDF-1EE1-4ABE-A4B3-0E40E5468B89}"/>
    <dgm:cxn modelId="{BAC9F2CE-4FA5-4868-8491-1D3FD53803B6}" type="presOf" srcId="{9EFEEC21-8095-42C7-9D3B-67A73B1BBEB0}" destId="{7A8D9A8C-9F7D-41A2-B755-2F296975B35D}" srcOrd="0" destOrd="0" presId="urn:microsoft.com/office/officeart/2018/2/layout/IconVerticalSolidList"/>
    <dgm:cxn modelId="{60A882D1-254C-44C5-8AD0-04A77EF3C5C9}" type="presOf" srcId="{A7542CF1-8456-45EE-ADFD-9080B4BF883F}" destId="{8D8C8175-3326-47AB-98A2-B1033984EA81}" srcOrd="0" destOrd="0" presId="urn:microsoft.com/office/officeart/2018/2/layout/IconVerticalSolidList"/>
    <dgm:cxn modelId="{158E8FD4-48F4-48F6-A66E-59DEC460F5A0}" srcId="{8ECB0C75-7C22-431D-B310-EFA921BC3735}" destId="{9EFEEC21-8095-42C7-9D3B-67A73B1BBEB0}" srcOrd="0" destOrd="0" parTransId="{50AEDB2C-8B50-47BF-BE6A-C60F46E5BED6}" sibTransId="{16E879E6-53F7-4E5D-8BB7-C3660174B78E}"/>
    <dgm:cxn modelId="{A601EA48-47DD-499A-B30D-9090C8E4EA7D}" type="presParOf" srcId="{9C69469C-3B11-42F3-96AB-C9BE74854C50}" destId="{C9626DB2-2192-4801-9A1B-3FE0FE5EE7F9}" srcOrd="0" destOrd="0" presId="urn:microsoft.com/office/officeart/2018/2/layout/IconVerticalSolidList"/>
    <dgm:cxn modelId="{52283FD0-2B9D-4581-A781-DC02BC0678DA}" type="presParOf" srcId="{C9626DB2-2192-4801-9A1B-3FE0FE5EE7F9}" destId="{B84E55C9-EE55-4A82-8165-A9A9E860570C}" srcOrd="0" destOrd="0" presId="urn:microsoft.com/office/officeart/2018/2/layout/IconVerticalSolidList"/>
    <dgm:cxn modelId="{CA3B9207-7E76-4302-82CA-76AF77658F86}" type="presParOf" srcId="{C9626DB2-2192-4801-9A1B-3FE0FE5EE7F9}" destId="{03154EB4-EB75-4167-A7E6-9A776EF0BD09}" srcOrd="1" destOrd="0" presId="urn:microsoft.com/office/officeart/2018/2/layout/IconVerticalSolidList"/>
    <dgm:cxn modelId="{5C33300E-2B69-4F04-9671-6F50048C725C}" type="presParOf" srcId="{C9626DB2-2192-4801-9A1B-3FE0FE5EE7F9}" destId="{E209FE8E-5B27-4960-B40C-4A1DF05A442D}" srcOrd="2" destOrd="0" presId="urn:microsoft.com/office/officeart/2018/2/layout/IconVerticalSolidList"/>
    <dgm:cxn modelId="{B168EBE6-53F8-4123-9DCA-643196E4969E}" type="presParOf" srcId="{C9626DB2-2192-4801-9A1B-3FE0FE5EE7F9}" destId="{7A8D9A8C-9F7D-41A2-B755-2F296975B35D}" srcOrd="3" destOrd="0" presId="urn:microsoft.com/office/officeart/2018/2/layout/IconVerticalSolidList"/>
    <dgm:cxn modelId="{968A2E16-8328-40A2-A0A8-0ECD61196DD7}" type="presParOf" srcId="{9C69469C-3B11-42F3-96AB-C9BE74854C50}" destId="{F5B1942B-04E3-485C-AA0C-00D0D7396542}" srcOrd="1" destOrd="0" presId="urn:microsoft.com/office/officeart/2018/2/layout/IconVerticalSolidList"/>
    <dgm:cxn modelId="{F322214D-8311-4886-AE3F-630E093AAFCF}" type="presParOf" srcId="{9C69469C-3B11-42F3-96AB-C9BE74854C50}" destId="{B0134B30-A175-4E1C-AA52-34572210DD2E}" srcOrd="2" destOrd="0" presId="urn:microsoft.com/office/officeart/2018/2/layout/IconVerticalSolidList"/>
    <dgm:cxn modelId="{F58E4A9C-20C9-4355-9B99-33A8170916D8}" type="presParOf" srcId="{B0134B30-A175-4E1C-AA52-34572210DD2E}" destId="{6ABB4719-556E-4F20-8FA2-DB2351523D3D}" srcOrd="0" destOrd="0" presId="urn:microsoft.com/office/officeart/2018/2/layout/IconVerticalSolidList"/>
    <dgm:cxn modelId="{1E719A06-DE82-4740-8EE5-93D6A64F79B6}" type="presParOf" srcId="{B0134B30-A175-4E1C-AA52-34572210DD2E}" destId="{1AE69C67-240A-44A9-99CB-391C80295FE3}" srcOrd="1" destOrd="0" presId="urn:microsoft.com/office/officeart/2018/2/layout/IconVerticalSolidList"/>
    <dgm:cxn modelId="{F4057036-3645-45E3-BBC4-5915F3850579}" type="presParOf" srcId="{B0134B30-A175-4E1C-AA52-34572210DD2E}" destId="{4C831AAE-1BCE-464B-8ED7-777406E7B64B}" srcOrd="2" destOrd="0" presId="urn:microsoft.com/office/officeart/2018/2/layout/IconVerticalSolidList"/>
    <dgm:cxn modelId="{F12EBFDD-B28E-45B2-8E43-D0B8F3C19F9B}" type="presParOf" srcId="{B0134B30-A175-4E1C-AA52-34572210DD2E}" destId="{CAE997C6-5F51-4B91-A019-60B3A66B7931}" srcOrd="3" destOrd="0" presId="urn:microsoft.com/office/officeart/2018/2/layout/IconVerticalSolidList"/>
    <dgm:cxn modelId="{2C3D42DC-4C6A-4858-9B6A-F5A69DDED969}" type="presParOf" srcId="{9C69469C-3B11-42F3-96AB-C9BE74854C50}" destId="{4B44A3CA-651C-447B-AED1-6B2FAD8C3442}" srcOrd="3" destOrd="0" presId="urn:microsoft.com/office/officeart/2018/2/layout/IconVerticalSolidList"/>
    <dgm:cxn modelId="{26DA1DD6-7572-4DC0-898E-4330893320EA}" type="presParOf" srcId="{9C69469C-3B11-42F3-96AB-C9BE74854C50}" destId="{AB67ECB7-6C83-4738-A5D1-42D4ED530B51}" srcOrd="4" destOrd="0" presId="urn:microsoft.com/office/officeart/2018/2/layout/IconVerticalSolidList"/>
    <dgm:cxn modelId="{FCA67A99-13A3-41FF-9809-579FC58A4E4C}" type="presParOf" srcId="{AB67ECB7-6C83-4738-A5D1-42D4ED530B51}" destId="{5E269A11-9CF4-47F9-801A-9D4E1C63AC3B}" srcOrd="0" destOrd="0" presId="urn:microsoft.com/office/officeart/2018/2/layout/IconVerticalSolidList"/>
    <dgm:cxn modelId="{8900D3C7-4D8E-4418-B7CB-02B4E51B942C}" type="presParOf" srcId="{AB67ECB7-6C83-4738-A5D1-42D4ED530B51}" destId="{133C08CE-2E6F-4BDF-81C1-85320E807C18}" srcOrd="1" destOrd="0" presId="urn:microsoft.com/office/officeart/2018/2/layout/IconVerticalSolidList"/>
    <dgm:cxn modelId="{CB431529-9ABC-4746-8219-2CEFBF9B9364}" type="presParOf" srcId="{AB67ECB7-6C83-4738-A5D1-42D4ED530B51}" destId="{D96C3B46-3F9C-42DF-BFD5-1915FF5D234D}" srcOrd="2" destOrd="0" presId="urn:microsoft.com/office/officeart/2018/2/layout/IconVerticalSolidList"/>
    <dgm:cxn modelId="{846551FD-E87D-4278-B34B-3DEF80AEF8CF}" type="presParOf" srcId="{AB67ECB7-6C83-4738-A5D1-42D4ED530B51}" destId="{6D05DF0B-BC18-4BEE-B2E9-7998A7FE501F}" srcOrd="3" destOrd="0" presId="urn:microsoft.com/office/officeart/2018/2/layout/IconVerticalSolidList"/>
    <dgm:cxn modelId="{48F4E076-B366-416F-9959-EE825E8616CF}" type="presParOf" srcId="{9C69469C-3B11-42F3-96AB-C9BE74854C50}" destId="{73023998-65BE-46BD-8EA3-707C59F57F33}" srcOrd="5" destOrd="0" presId="urn:microsoft.com/office/officeart/2018/2/layout/IconVerticalSolidList"/>
    <dgm:cxn modelId="{EB880195-AD2A-41F0-89D6-949C68E61EFF}" type="presParOf" srcId="{9C69469C-3B11-42F3-96AB-C9BE74854C50}" destId="{E7021022-880E-4CBE-82DF-B2007B02C726}" srcOrd="6" destOrd="0" presId="urn:microsoft.com/office/officeart/2018/2/layout/IconVerticalSolidList"/>
    <dgm:cxn modelId="{6E600416-CFD3-4DC2-B138-27C2DB6DCA4A}" type="presParOf" srcId="{E7021022-880E-4CBE-82DF-B2007B02C726}" destId="{7DFFA753-A821-4014-A19D-13093EE2068C}" srcOrd="0" destOrd="0" presId="urn:microsoft.com/office/officeart/2018/2/layout/IconVerticalSolidList"/>
    <dgm:cxn modelId="{FEC0325C-8A0F-4E03-97E6-1B4FF7E147D8}" type="presParOf" srcId="{E7021022-880E-4CBE-82DF-B2007B02C726}" destId="{CAE00969-8FB5-486E-9222-24197C45B322}" srcOrd="1" destOrd="0" presId="urn:microsoft.com/office/officeart/2018/2/layout/IconVerticalSolidList"/>
    <dgm:cxn modelId="{2DB1D7CE-25F8-48C0-B7CF-76F893F460BA}" type="presParOf" srcId="{E7021022-880E-4CBE-82DF-B2007B02C726}" destId="{D7092513-454A-4862-B3D0-4A2D76C8DC02}" srcOrd="2" destOrd="0" presId="urn:microsoft.com/office/officeart/2018/2/layout/IconVerticalSolidList"/>
    <dgm:cxn modelId="{8434C374-5D78-4E70-821E-EA3C5E4EB4B0}" type="presParOf" srcId="{E7021022-880E-4CBE-82DF-B2007B02C726}" destId="{8D8C8175-3326-47AB-98A2-B1033984EA81}" srcOrd="3" destOrd="0" presId="urn:microsoft.com/office/officeart/2018/2/layout/IconVerticalSolidList"/>
    <dgm:cxn modelId="{5FCF6A24-551C-48F0-A894-9DB517D0BA4F}" type="presParOf" srcId="{9C69469C-3B11-42F3-96AB-C9BE74854C50}" destId="{0E674061-56F9-4AA9-AC86-0705AA848BDC}" srcOrd="7" destOrd="0" presId="urn:microsoft.com/office/officeart/2018/2/layout/IconVerticalSolidList"/>
    <dgm:cxn modelId="{57FC8821-C318-4E4F-B11F-3C6F26CE3836}" type="presParOf" srcId="{9C69469C-3B11-42F3-96AB-C9BE74854C50}" destId="{67DF5040-E451-43A6-888F-B6CA6CC11ED6}" srcOrd="8" destOrd="0" presId="urn:microsoft.com/office/officeart/2018/2/layout/IconVerticalSolidList"/>
    <dgm:cxn modelId="{866448D0-06CB-4CE5-8F31-BF82FFAC20AC}" type="presParOf" srcId="{67DF5040-E451-43A6-888F-B6CA6CC11ED6}" destId="{18E7E7BA-FF55-417C-91C2-0950505CA53D}" srcOrd="0" destOrd="0" presId="urn:microsoft.com/office/officeart/2018/2/layout/IconVerticalSolidList"/>
    <dgm:cxn modelId="{1CA54C93-6159-4A31-BFB1-49922A5D4220}" type="presParOf" srcId="{67DF5040-E451-43A6-888F-B6CA6CC11ED6}" destId="{0AFF964A-3B30-41DE-8362-A5235B94F83D}" srcOrd="1" destOrd="0" presId="urn:microsoft.com/office/officeart/2018/2/layout/IconVerticalSolidList"/>
    <dgm:cxn modelId="{8F3998B6-FF86-4D94-9F9B-B6C5E50B4166}" type="presParOf" srcId="{67DF5040-E451-43A6-888F-B6CA6CC11ED6}" destId="{4B968DEB-C12D-4FEE-A55A-454A1F96CF8F}" srcOrd="2" destOrd="0" presId="urn:microsoft.com/office/officeart/2018/2/layout/IconVerticalSolidList"/>
    <dgm:cxn modelId="{B4BD10BC-06BC-4163-9D3B-664A3D04FEAC}" type="presParOf" srcId="{67DF5040-E451-43A6-888F-B6CA6CC11ED6}" destId="{A89F547E-A55F-4341-BB25-BD5BBA937F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8F805-0E88-496B-A0DE-E9B63FDFC019}">
      <dsp:nvSpPr>
        <dsp:cNvPr id="0" name=""/>
        <dsp:cNvSpPr/>
      </dsp:nvSpPr>
      <dsp:spPr>
        <a:xfrm>
          <a:off x="0" y="4597"/>
          <a:ext cx="4884840" cy="9792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EC32F-CE75-4830-ADB3-C2AA761EF61A}">
      <dsp:nvSpPr>
        <dsp:cNvPr id="0" name=""/>
        <dsp:cNvSpPr/>
      </dsp:nvSpPr>
      <dsp:spPr>
        <a:xfrm>
          <a:off x="296234" y="224937"/>
          <a:ext cx="538608" cy="53860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ED4B3-73B3-479C-8BA1-80259C73DDA9}">
      <dsp:nvSpPr>
        <dsp:cNvPr id="0" name=""/>
        <dsp:cNvSpPr/>
      </dsp:nvSpPr>
      <dsp:spPr>
        <a:xfrm>
          <a:off x="1131077" y="4597"/>
          <a:ext cx="3753762" cy="97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41" tIns="103641" rIns="103641" bIns="10364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Approximately 5 pages (dissertation)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1 page (interim report)</a:t>
          </a:r>
          <a:endParaRPr lang="en-US" sz="1700" kern="1200" dirty="0"/>
        </a:p>
      </dsp:txBody>
      <dsp:txXfrm>
        <a:off x="1131077" y="4597"/>
        <a:ext cx="3753762" cy="979287"/>
      </dsp:txXfrm>
    </dsp:sp>
    <dsp:sp modelId="{95CD4685-D3CD-4898-A21E-0DD69D13F634}">
      <dsp:nvSpPr>
        <dsp:cNvPr id="0" name=""/>
        <dsp:cNvSpPr/>
      </dsp:nvSpPr>
      <dsp:spPr>
        <a:xfrm>
          <a:off x="0" y="1205370"/>
          <a:ext cx="4884840" cy="9792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5A3FE-9E39-4C40-B361-454F1BDC2848}">
      <dsp:nvSpPr>
        <dsp:cNvPr id="0" name=""/>
        <dsp:cNvSpPr/>
      </dsp:nvSpPr>
      <dsp:spPr>
        <a:xfrm>
          <a:off x="296234" y="1449046"/>
          <a:ext cx="538608" cy="53860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B31D0-820F-42C5-8024-0509CACE0BBF}">
      <dsp:nvSpPr>
        <dsp:cNvPr id="0" name=""/>
        <dsp:cNvSpPr/>
      </dsp:nvSpPr>
      <dsp:spPr>
        <a:xfrm>
          <a:off x="1131077" y="1228706"/>
          <a:ext cx="3753762" cy="97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41" tIns="103641" rIns="103641" bIns="10364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Chapter in Interim Report </a:t>
          </a:r>
          <a:endParaRPr lang="en-US" sz="1700" kern="1200" dirty="0"/>
        </a:p>
      </dsp:txBody>
      <dsp:txXfrm>
        <a:off x="1131077" y="1228706"/>
        <a:ext cx="3753762" cy="979287"/>
      </dsp:txXfrm>
    </dsp:sp>
    <dsp:sp modelId="{01244EC0-E41B-458D-A88D-21D4CE0CC95E}">
      <dsp:nvSpPr>
        <dsp:cNvPr id="0" name=""/>
        <dsp:cNvSpPr/>
      </dsp:nvSpPr>
      <dsp:spPr>
        <a:xfrm>
          <a:off x="0" y="2452816"/>
          <a:ext cx="4884840" cy="9792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00417-B48D-4167-8154-2C758AB4349E}">
      <dsp:nvSpPr>
        <dsp:cNvPr id="0" name=""/>
        <dsp:cNvSpPr/>
      </dsp:nvSpPr>
      <dsp:spPr>
        <a:xfrm>
          <a:off x="296234" y="2673155"/>
          <a:ext cx="538608" cy="53860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285D6-189E-4521-81F1-76898580EAD4}">
      <dsp:nvSpPr>
        <dsp:cNvPr id="0" name=""/>
        <dsp:cNvSpPr/>
      </dsp:nvSpPr>
      <dsp:spPr>
        <a:xfrm>
          <a:off x="1131077" y="2452816"/>
          <a:ext cx="3753762" cy="97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41" tIns="103641" rIns="103641" bIns="10364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Appendix in dissertation</a:t>
          </a:r>
          <a:endParaRPr lang="en-US" sz="1700" kern="1200" dirty="0"/>
        </a:p>
      </dsp:txBody>
      <dsp:txXfrm>
        <a:off x="1131077" y="2452816"/>
        <a:ext cx="3753762" cy="979287"/>
      </dsp:txXfrm>
    </dsp:sp>
    <dsp:sp modelId="{8EE5BE94-7331-4686-8AE9-06BC70E2A664}">
      <dsp:nvSpPr>
        <dsp:cNvPr id="0" name=""/>
        <dsp:cNvSpPr/>
      </dsp:nvSpPr>
      <dsp:spPr>
        <a:xfrm>
          <a:off x="0" y="3676925"/>
          <a:ext cx="4884840" cy="9792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1BAFD-CB57-433B-BC3C-D011AE6816A5}">
      <dsp:nvSpPr>
        <dsp:cNvPr id="0" name=""/>
        <dsp:cNvSpPr/>
      </dsp:nvSpPr>
      <dsp:spPr>
        <a:xfrm>
          <a:off x="296234" y="3897265"/>
          <a:ext cx="538608" cy="53860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49FBA-26C7-4F8E-90C0-436F85441766}">
      <dsp:nvSpPr>
        <dsp:cNvPr id="0" name=""/>
        <dsp:cNvSpPr/>
      </dsp:nvSpPr>
      <dsp:spPr>
        <a:xfrm>
          <a:off x="1131077" y="3676925"/>
          <a:ext cx="3753762" cy="97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41" tIns="103641" rIns="103641" bIns="10364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Used to introduce the general background to  projects and where LSEPI might fit in</a:t>
          </a:r>
          <a:endParaRPr lang="en-US" sz="1700" kern="1200" dirty="0"/>
        </a:p>
      </dsp:txBody>
      <dsp:txXfrm>
        <a:off x="1131077" y="3676925"/>
        <a:ext cx="3753762" cy="979287"/>
      </dsp:txXfrm>
    </dsp:sp>
    <dsp:sp modelId="{9F2AE72D-AC93-4A78-93CF-395C00D4347E}">
      <dsp:nvSpPr>
        <dsp:cNvPr id="0" name=""/>
        <dsp:cNvSpPr/>
      </dsp:nvSpPr>
      <dsp:spPr>
        <a:xfrm>
          <a:off x="0" y="4901034"/>
          <a:ext cx="4884840" cy="9792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BEAA9-CE77-4A19-BB80-2BB1194FBA6B}">
      <dsp:nvSpPr>
        <dsp:cNvPr id="0" name=""/>
        <dsp:cNvSpPr/>
      </dsp:nvSpPr>
      <dsp:spPr>
        <a:xfrm>
          <a:off x="296234" y="5121374"/>
          <a:ext cx="538608" cy="53860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21467-CFC0-4479-9D12-1C0A0EB94DF2}">
      <dsp:nvSpPr>
        <dsp:cNvPr id="0" name=""/>
        <dsp:cNvSpPr/>
      </dsp:nvSpPr>
      <dsp:spPr>
        <a:xfrm>
          <a:off x="1131077" y="4901034"/>
          <a:ext cx="3753762" cy="97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41" tIns="103641" rIns="103641" bIns="10364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Then take this and apply in detail to your own  particular project study</a:t>
          </a:r>
          <a:endParaRPr lang="en-US" sz="1700" kern="1200"/>
        </a:p>
      </dsp:txBody>
      <dsp:txXfrm>
        <a:off x="1131077" y="4901034"/>
        <a:ext cx="3753762" cy="9792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58270-F718-4674-86E1-5CD9DA0202A2}">
      <dsp:nvSpPr>
        <dsp:cNvPr id="0" name=""/>
        <dsp:cNvSpPr/>
      </dsp:nvSpPr>
      <dsp:spPr>
        <a:xfrm>
          <a:off x="1519639" y="201411"/>
          <a:ext cx="1661961" cy="1661961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In a </a:t>
          </a:r>
          <a:r>
            <a:rPr lang="en-US" sz="800" i="1" kern="1200"/>
            <a:t>strongly diﬀerentiated </a:t>
          </a:r>
          <a:r>
            <a:rPr lang="en-US" sz="800" kern="1200"/>
            <a:t>profession there is an associated esoteric body of knowledge</a:t>
          </a:r>
        </a:p>
      </dsp:txBody>
      <dsp:txXfrm>
        <a:off x="1935129" y="201411"/>
        <a:ext cx="830981" cy="1371118"/>
      </dsp:txXfrm>
    </dsp:sp>
    <dsp:sp modelId="{2C3C63B4-588B-49B6-A8E4-06AF94DDD8EC}">
      <dsp:nvSpPr>
        <dsp:cNvPr id="0" name=""/>
        <dsp:cNvSpPr/>
      </dsp:nvSpPr>
      <dsp:spPr>
        <a:xfrm rot="3600000">
          <a:off x="3038186" y="1078145"/>
          <a:ext cx="1661961" cy="1661961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esoteric = obscure, known by only a few</a:t>
          </a:r>
          <a:endParaRPr lang="en-US" sz="800" kern="1200"/>
        </a:p>
      </dsp:txBody>
      <dsp:txXfrm rot="-5400000">
        <a:off x="3309547" y="1420924"/>
        <a:ext cx="1371118" cy="830981"/>
      </dsp:txXfrm>
    </dsp:sp>
    <dsp:sp modelId="{3874DE48-3513-4AFE-A93A-7265B4EA56A8}">
      <dsp:nvSpPr>
        <dsp:cNvPr id="0" name=""/>
        <dsp:cNvSpPr/>
      </dsp:nvSpPr>
      <dsp:spPr>
        <a:xfrm rot="7200000">
          <a:off x="3038186" y="2831612"/>
          <a:ext cx="1661961" cy="1661961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This knowledge can only be mastered through disciplined study – typically  via higher education</a:t>
          </a:r>
          <a:endParaRPr lang="en-US" sz="800" kern="1200"/>
        </a:p>
      </dsp:txBody>
      <dsp:txXfrm rot="-5400000">
        <a:off x="3309547" y="3319812"/>
        <a:ext cx="1371118" cy="830981"/>
      </dsp:txXfrm>
    </dsp:sp>
    <dsp:sp modelId="{2BD85856-9BA0-4031-AC05-A7821257FB7B}">
      <dsp:nvSpPr>
        <dsp:cNvPr id="0" name=""/>
        <dsp:cNvSpPr/>
      </dsp:nvSpPr>
      <dsp:spPr>
        <a:xfrm rot="10800000">
          <a:off x="1519639" y="3708346"/>
          <a:ext cx="1661961" cy="1661961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Knowledge is unlikely to be acquired simply through hands-on experience </a:t>
          </a:r>
          <a:endParaRPr lang="en-US" sz="800" kern="1200"/>
        </a:p>
      </dsp:txBody>
      <dsp:txXfrm rot="10800000">
        <a:off x="1935129" y="3999189"/>
        <a:ext cx="830981" cy="1371118"/>
      </dsp:txXfrm>
    </dsp:sp>
    <dsp:sp modelId="{30A65277-665D-42A7-8440-24AD2B567755}">
      <dsp:nvSpPr>
        <dsp:cNvPr id="0" name=""/>
        <dsp:cNvSpPr/>
      </dsp:nvSpPr>
      <dsp:spPr>
        <a:xfrm rot="14400000">
          <a:off x="1091" y="2831612"/>
          <a:ext cx="1661961" cy="1661961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There is usually a core body of knowledge known to all within the profession  </a:t>
          </a:r>
          <a:endParaRPr lang="en-US" sz="800" kern="1200"/>
        </a:p>
      </dsp:txBody>
      <dsp:txXfrm rot="5400000">
        <a:off x="20574" y="3319812"/>
        <a:ext cx="1371118" cy="830981"/>
      </dsp:txXfrm>
    </dsp:sp>
    <dsp:sp modelId="{ED18CE93-D467-4EA0-A069-F4A27F066CBF}">
      <dsp:nvSpPr>
        <dsp:cNvPr id="0" name=""/>
        <dsp:cNvSpPr/>
      </dsp:nvSpPr>
      <dsp:spPr>
        <a:xfrm rot="18000000">
          <a:off x="1091" y="1078145"/>
          <a:ext cx="1661961" cy="1661961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Because this body of knowledge is so important, professions often have both</a:t>
          </a:r>
          <a:endParaRPr lang="en-US" sz="800" kern="120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kern="1200"/>
            <a:t>Researchers  </a:t>
          </a:r>
          <a:endParaRPr lang="en-US" sz="600" kern="120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kern="1200"/>
            <a:t>Practitioners</a:t>
          </a:r>
          <a:endParaRPr lang="en-US" sz="600" kern="1200"/>
        </a:p>
      </dsp:txBody>
      <dsp:txXfrm rot="5400000">
        <a:off x="20574" y="1420924"/>
        <a:ext cx="1371118" cy="830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C01A5-99D0-48FE-A543-036FCF45C3CF}">
      <dsp:nvSpPr>
        <dsp:cNvPr id="0" name=""/>
        <dsp:cNvSpPr/>
      </dsp:nvSpPr>
      <dsp:spPr>
        <a:xfrm>
          <a:off x="474689" y="1329997"/>
          <a:ext cx="510152" cy="5101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96E41-B5C7-4E9D-9CAC-DA5E92243B75}">
      <dsp:nvSpPr>
        <dsp:cNvPr id="0" name=""/>
        <dsp:cNvSpPr/>
      </dsp:nvSpPr>
      <dsp:spPr>
        <a:xfrm>
          <a:off x="976" y="1978821"/>
          <a:ext cx="1457578" cy="1291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What legal questions should you be asking:</a:t>
          </a:r>
        </a:p>
      </dsp:txBody>
      <dsp:txXfrm>
        <a:off x="976" y="1978821"/>
        <a:ext cx="1457578" cy="1291323"/>
      </dsp:txXfrm>
    </dsp:sp>
    <dsp:sp modelId="{63FCF589-B58E-4EDB-8221-C394BB356FD0}">
      <dsp:nvSpPr>
        <dsp:cNvPr id="0" name=""/>
        <dsp:cNvSpPr/>
      </dsp:nvSpPr>
      <dsp:spPr>
        <a:xfrm>
          <a:off x="976" y="3334643"/>
          <a:ext cx="1457578" cy="1220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Licenses for software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developing software or guidelines that will  be used by a company - crashes/fails/  misleads - degree of personal responsibility?</a:t>
          </a:r>
        </a:p>
      </dsp:txBody>
      <dsp:txXfrm>
        <a:off x="976" y="3334643"/>
        <a:ext cx="1457578" cy="1220278"/>
      </dsp:txXfrm>
    </dsp:sp>
    <dsp:sp modelId="{870BB9A1-D7BB-4094-89F4-0662EFFBFF53}">
      <dsp:nvSpPr>
        <dsp:cNvPr id="0" name=""/>
        <dsp:cNvSpPr/>
      </dsp:nvSpPr>
      <dsp:spPr>
        <a:xfrm>
          <a:off x="2187343" y="1329997"/>
          <a:ext cx="510152" cy="5101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8520F-FBEB-46A5-A970-3C9764E53A5D}">
      <dsp:nvSpPr>
        <dsp:cNvPr id="0" name=""/>
        <dsp:cNvSpPr/>
      </dsp:nvSpPr>
      <dsp:spPr>
        <a:xfrm>
          <a:off x="1713630" y="1978821"/>
          <a:ext cx="1457578" cy="1291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Who owns the project deliverable?</a:t>
          </a:r>
        </a:p>
      </dsp:txBody>
      <dsp:txXfrm>
        <a:off x="1713630" y="1978821"/>
        <a:ext cx="1457578" cy="1291323"/>
      </dsp:txXfrm>
    </dsp:sp>
    <dsp:sp modelId="{6F80F3B6-50A4-47A0-86B9-891A0CE5A4F9}">
      <dsp:nvSpPr>
        <dsp:cNvPr id="0" name=""/>
        <dsp:cNvSpPr/>
      </dsp:nvSpPr>
      <dsp:spPr>
        <a:xfrm>
          <a:off x="1713630" y="3334643"/>
          <a:ext cx="1457578" cy="1220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2123A-333D-4239-ACA4-A71F8C446B24}">
      <dsp:nvSpPr>
        <dsp:cNvPr id="0" name=""/>
        <dsp:cNvSpPr/>
      </dsp:nvSpPr>
      <dsp:spPr>
        <a:xfrm>
          <a:off x="3899998" y="1329997"/>
          <a:ext cx="510152" cy="51015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38531-0BBD-4510-826C-6C61DA107D45}">
      <dsp:nvSpPr>
        <dsp:cNvPr id="0" name=""/>
        <dsp:cNvSpPr/>
      </dsp:nvSpPr>
      <dsp:spPr>
        <a:xfrm>
          <a:off x="3426285" y="1978821"/>
          <a:ext cx="1457578" cy="1291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Does your supervisor have any claim to any fee  that you charge for your deliverable’s use?</a:t>
          </a:r>
        </a:p>
      </dsp:txBody>
      <dsp:txXfrm>
        <a:off x="3426285" y="1978821"/>
        <a:ext cx="1457578" cy="1291323"/>
      </dsp:txXfrm>
    </dsp:sp>
    <dsp:sp modelId="{BE52B5B1-B519-43C8-BCA3-5065E4CAC1D7}">
      <dsp:nvSpPr>
        <dsp:cNvPr id="0" name=""/>
        <dsp:cNvSpPr/>
      </dsp:nvSpPr>
      <dsp:spPr>
        <a:xfrm>
          <a:off x="3426285" y="3334643"/>
          <a:ext cx="1457578" cy="1220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00F3A-7095-4C81-B4C5-FE42DB468D26}">
      <dsp:nvSpPr>
        <dsp:cNvPr id="0" name=""/>
        <dsp:cNvSpPr/>
      </dsp:nvSpPr>
      <dsp:spPr>
        <a:xfrm>
          <a:off x="0" y="509759"/>
          <a:ext cx="4884840" cy="5703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individual’s comments from interviews / sources</a:t>
          </a:r>
        </a:p>
      </dsp:txBody>
      <dsp:txXfrm>
        <a:off x="27843" y="537602"/>
        <a:ext cx="4829154" cy="514689"/>
      </dsp:txXfrm>
    </dsp:sp>
    <dsp:sp modelId="{E2957364-7626-4332-B4F5-EDFC0BF33FEA}">
      <dsp:nvSpPr>
        <dsp:cNvPr id="0" name=""/>
        <dsp:cNvSpPr/>
      </dsp:nvSpPr>
      <dsp:spPr>
        <a:xfrm>
          <a:off x="0" y="1123334"/>
          <a:ext cx="4884840" cy="5703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e.g. off Facebook?</a:t>
          </a:r>
        </a:p>
      </dsp:txBody>
      <dsp:txXfrm>
        <a:off x="27843" y="1151177"/>
        <a:ext cx="4829154" cy="514689"/>
      </dsp:txXfrm>
    </dsp:sp>
    <dsp:sp modelId="{8D66057E-8762-44BB-BD68-FED271900671}">
      <dsp:nvSpPr>
        <dsp:cNvPr id="0" name=""/>
        <dsp:cNvSpPr/>
      </dsp:nvSpPr>
      <dsp:spPr>
        <a:xfrm>
          <a:off x="0" y="1736909"/>
          <a:ext cx="4884840" cy="5703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Anonymity of user input</a:t>
          </a:r>
        </a:p>
      </dsp:txBody>
      <dsp:txXfrm>
        <a:off x="27843" y="1764752"/>
        <a:ext cx="4829154" cy="514689"/>
      </dsp:txXfrm>
    </dsp:sp>
    <dsp:sp modelId="{B9311C4A-5A73-43D2-92C2-E655C145E4F3}">
      <dsp:nvSpPr>
        <dsp:cNvPr id="0" name=""/>
        <dsp:cNvSpPr/>
      </dsp:nvSpPr>
      <dsp:spPr>
        <a:xfrm>
          <a:off x="0" y="2350484"/>
          <a:ext cx="4884840" cy="5703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Access to an appropriate user group</a:t>
          </a:r>
        </a:p>
      </dsp:txBody>
      <dsp:txXfrm>
        <a:off x="27843" y="2378327"/>
        <a:ext cx="4829154" cy="514689"/>
      </dsp:txXfrm>
    </dsp:sp>
    <dsp:sp modelId="{DEBA72EB-1780-4B23-8B21-DF86B2036900}">
      <dsp:nvSpPr>
        <dsp:cNvPr id="0" name=""/>
        <dsp:cNvSpPr/>
      </dsp:nvSpPr>
      <dsp:spPr>
        <a:xfrm>
          <a:off x="0" y="2964059"/>
          <a:ext cx="4884840" cy="5703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Trust</a:t>
          </a:r>
        </a:p>
      </dsp:txBody>
      <dsp:txXfrm>
        <a:off x="27843" y="2991902"/>
        <a:ext cx="4829154" cy="514689"/>
      </dsp:txXfrm>
    </dsp:sp>
    <dsp:sp modelId="{9D9350E1-B55D-4BED-AF0E-E1AE5D680B50}">
      <dsp:nvSpPr>
        <dsp:cNvPr id="0" name=""/>
        <dsp:cNvSpPr/>
      </dsp:nvSpPr>
      <dsp:spPr>
        <a:xfrm>
          <a:off x="0" y="3577635"/>
          <a:ext cx="4884840" cy="5703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Photos taken of individuals and included in your  report or system</a:t>
          </a:r>
        </a:p>
      </dsp:txBody>
      <dsp:txXfrm>
        <a:off x="27843" y="3605478"/>
        <a:ext cx="4829154" cy="514689"/>
      </dsp:txXfrm>
    </dsp:sp>
    <dsp:sp modelId="{F29A4745-583C-438D-AFAE-8919034B6B6A}">
      <dsp:nvSpPr>
        <dsp:cNvPr id="0" name=""/>
        <dsp:cNvSpPr/>
      </dsp:nvSpPr>
      <dsp:spPr>
        <a:xfrm>
          <a:off x="0" y="4191210"/>
          <a:ext cx="4884840" cy="5703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Who owns the feedback - are you liable for reporting  possible negative comments about a company, etc</a:t>
          </a:r>
        </a:p>
      </dsp:txBody>
      <dsp:txXfrm>
        <a:off x="27843" y="4219053"/>
        <a:ext cx="4829154" cy="514689"/>
      </dsp:txXfrm>
    </dsp:sp>
    <dsp:sp modelId="{B896363A-45F2-45E1-9389-51004DDD22EF}">
      <dsp:nvSpPr>
        <dsp:cNvPr id="0" name=""/>
        <dsp:cNvSpPr/>
      </dsp:nvSpPr>
      <dsp:spPr>
        <a:xfrm>
          <a:off x="0" y="4804785"/>
          <a:ext cx="4884840" cy="5703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Personally investigating sensitive areas - e.g. dark  web, paedophilia, …..</a:t>
          </a:r>
        </a:p>
      </dsp:txBody>
      <dsp:txXfrm>
        <a:off x="27843" y="4832628"/>
        <a:ext cx="4829154" cy="5146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A1EE3-9D36-4B27-8CAC-AF00A9B28634}">
      <dsp:nvSpPr>
        <dsp:cNvPr id="0" name=""/>
        <dsp:cNvSpPr/>
      </dsp:nvSpPr>
      <dsp:spPr>
        <a:xfrm>
          <a:off x="0" y="77535"/>
          <a:ext cx="4884840" cy="18427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What are ethics?</a:t>
          </a:r>
        </a:p>
      </dsp:txBody>
      <dsp:txXfrm>
        <a:off x="89956" y="167491"/>
        <a:ext cx="4704928" cy="1662837"/>
      </dsp:txXfrm>
    </dsp:sp>
    <dsp:sp modelId="{74C2A8B8-7DD7-4DDC-9854-AD34D30D878B}">
      <dsp:nvSpPr>
        <dsp:cNvPr id="0" name=""/>
        <dsp:cNvSpPr/>
      </dsp:nvSpPr>
      <dsp:spPr>
        <a:xfrm>
          <a:off x="0" y="2021085"/>
          <a:ext cx="4884840" cy="18427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What is ethical approval - form to be included</a:t>
          </a:r>
        </a:p>
      </dsp:txBody>
      <dsp:txXfrm>
        <a:off x="89956" y="2111041"/>
        <a:ext cx="4704928" cy="1662837"/>
      </dsp:txXfrm>
    </dsp:sp>
    <dsp:sp modelId="{E38773FF-EF9D-418C-A186-BA48D04DA506}">
      <dsp:nvSpPr>
        <dsp:cNvPr id="0" name=""/>
        <dsp:cNvSpPr/>
      </dsp:nvSpPr>
      <dsp:spPr>
        <a:xfrm>
          <a:off x="0" y="3964634"/>
          <a:ext cx="4884840" cy="18427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Is it the same as morals?</a:t>
          </a:r>
        </a:p>
      </dsp:txBody>
      <dsp:txXfrm>
        <a:off x="89956" y="4054590"/>
        <a:ext cx="4704928" cy="16628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DB297-4B77-4741-B0D2-36896092F742}">
      <dsp:nvSpPr>
        <dsp:cNvPr id="0" name=""/>
        <dsp:cNvSpPr/>
      </dsp:nvSpPr>
      <dsp:spPr>
        <a:xfrm>
          <a:off x="0" y="516960"/>
          <a:ext cx="4884840" cy="760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Remove bias</a:t>
          </a:r>
        </a:p>
      </dsp:txBody>
      <dsp:txXfrm>
        <a:off x="37125" y="554085"/>
        <a:ext cx="4810590" cy="686250"/>
      </dsp:txXfrm>
    </dsp:sp>
    <dsp:sp modelId="{8606B8F7-D7D6-41A3-8C2A-761B9E4D77E0}">
      <dsp:nvSpPr>
        <dsp:cNvPr id="0" name=""/>
        <dsp:cNvSpPr/>
      </dsp:nvSpPr>
      <dsp:spPr>
        <a:xfrm>
          <a:off x="0" y="1335060"/>
          <a:ext cx="4884840" cy="760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Professional Integrity - </a:t>
          </a:r>
          <a:r>
            <a:rPr lang="en-GB" sz="2000" b="1" i="1" kern="1200"/>
            <a:t>whatever that is</a:t>
          </a:r>
          <a:r>
            <a:rPr lang="en-GB" sz="2000" kern="1200"/>
            <a:t>?</a:t>
          </a:r>
          <a:endParaRPr lang="en-US" sz="2000" kern="1200"/>
        </a:p>
      </dsp:txBody>
      <dsp:txXfrm>
        <a:off x="37125" y="1372185"/>
        <a:ext cx="4810590" cy="686250"/>
      </dsp:txXfrm>
    </dsp:sp>
    <dsp:sp modelId="{DE9CDA41-C6E4-45F6-BC8A-D3CDAEE6210B}">
      <dsp:nvSpPr>
        <dsp:cNvPr id="0" name=""/>
        <dsp:cNvSpPr/>
      </dsp:nvSpPr>
      <dsp:spPr>
        <a:xfrm>
          <a:off x="0" y="2153160"/>
          <a:ext cx="4884840" cy="7605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Ethical to others you are working with and </a:t>
          </a:r>
          <a:r>
            <a:rPr lang="en-GB" sz="2000" b="1" i="1" kern="1200"/>
            <a:t>‘using’</a:t>
          </a:r>
          <a:endParaRPr lang="en-US" sz="2000" kern="1200"/>
        </a:p>
      </dsp:txBody>
      <dsp:txXfrm>
        <a:off x="37125" y="2190285"/>
        <a:ext cx="4810590" cy="686250"/>
      </dsp:txXfrm>
    </dsp:sp>
    <dsp:sp modelId="{2AD3707B-AD9E-4DB2-81D8-A8D3E8955E15}">
      <dsp:nvSpPr>
        <dsp:cNvPr id="0" name=""/>
        <dsp:cNvSpPr/>
      </dsp:nvSpPr>
      <dsp:spPr>
        <a:xfrm>
          <a:off x="0" y="2971260"/>
          <a:ext cx="4884840" cy="760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Whilst researching must manage politics, power, ethics and  prejudice</a:t>
          </a:r>
          <a:endParaRPr lang="en-US" sz="2000" kern="1200"/>
        </a:p>
      </dsp:txBody>
      <dsp:txXfrm>
        <a:off x="37125" y="3008385"/>
        <a:ext cx="4810590" cy="686250"/>
      </dsp:txXfrm>
    </dsp:sp>
    <dsp:sp modelId="{10ABB81F-43E5-40BF-BD5D-A423D89E50B5}">
      <dsp:nvSpPr>
        <dsp:cNvPr id="0" name=""/>
        <dsp:cNvSpPr/>
      </dsp:nvSpPr>
      <dsp:spPr>
        <a:xfrm>
          <a:off x="0" y="3789360"/>
          <a:ext cx="4884840" cy="7605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Credible Research - “…reliability, validity, authenticity, neutrality and  auditability.”</a:t>
          </a:r>
          <a:endParaRPr lang="en-US" sz="2000" kern="1200"/>
        </a:p>
      </dsp:txBody>
      <dsp:txXfrm>
        <a:off x="37125" y="3826485"/>
        <a:ext cx="4810590" cy="686250"/>
      </dsp:txXfrm>
    </dsp:sp>
    <dsp:sp modelId="{5BBBFE24-EC6F-44EE-A255-15D404D39381}">
      <dsp:nvSpPr>
        <dsp:cNvPr id="0" name=""/>
        <dsp:cNvSpPr/>
      </dsp:nvSpPr>
      <dsp:spPr>
        <a:xfrm>
          <a:off x="0" y="4607460"/>
          <a:ext cx="4884840" cy="760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Aim for ‘pure objectivity’ - therefore require strict and attainable  protocols.</a:t>
          </a:r>
          <a:endParaRPr lang="en-US" sz="2000" kern="1200"/>
        </a:p>
      </dsp:txBody>
      <dsp:txXfrm>
        <a:off x="37125" y="4644585"/>
        <a:ext cx="4810590" cy="6862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9310C-2BA9-4B1D-9DB2-F119FBFA4DC7}">
      <dsp:nvSpPr>
        <dsp:cNvPr id="0" name=""/>
        <dsp:cNvSpPr/>
      </dsp:nvSpPr>
      <dsp:spPr>
        <a:xfrm>
          <a:off x="0" y="34340"/>
          <a:ext cx="4884840" cy="11148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Please get out a piece of paper and pen</a:t>
          </a:r>
        </a:p>
      </dsp:txBody>
      <dsp:txXfrm>
        <a:off x="54423" y="88763"/>
        <a:ext cx="4775994" cy="1006017"/>
      </dsp:txXfrm>
    </dsp:sp>
    <dsp:sp modelId="{7F6459ED-698F-4281-B8F4-BFA3E0E2E318}">
      <dsp:nvSpPr>
        <dsp:cNvPr id="0" name=""/>
        <dsp:cNvSpPr/>
      </dsp:nvSpPr>
      <dsp:spPr>
        <a:xfrm>
          <a:off x="0" y="1209684"/>
          <a:ext cx="4884840" cy="11148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 will now read out the exam questions and their  solutions</a:t>
          </a:r>
          <a:endParaRPr lang="en-US" sz="2100" kern="1200"/>
        </a:p>
      </dsp:txBody>
      <dsp:txXfrm>
        <a:off x="54423" y="1264107"/>
        <a:ext cx="4775994" cy="1006017"/>
      </dsp:txXfrm>
    </dsp:sp>
    <dsp:sp modelId="{5A646F42-5737-42B1-8345-B353937DFBC4}">
      <dsp:nvSpPr>
        <dsp:cNvPr id="0" name=""/>
        <dsp:cNvSpPr/>
      </dsp:nvSpPr>
      <dsp:spPr>
        <a:xfrm>
          <a:off x="0" y="2385028"/>
          <a:ext cx="4884840" cy="111486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 have been threatened that I will lose my job if the  exam results in this module do not improve</a:t>
          </a:r>
          <a:endParaRPr lang="en-US" sz="2100" kern="1200" dirty="0"/>
        </a:p>
      </dsp:txBody>
      <dsp:txXfrm>
        <a:off x="54423" y="2439451"/>
        <a:ext cx="4775994" cy="1006017"/>
      </dsp:txXfrm>
    </dsp:sp>
    <dsp:sp modelId="{A8F973D8-1F92-480F-AA02-32D58E98D3DF}">
      <dsp:nvSpPr>
        <dsp:cNvPr id="0" name=""/>
        <dsp:cNvSpPr/>
      </dsp:nvSpPr>
      <dsp:spPr>
        <a:xfrm>
          <a:off x="0" y="3560371"/>
          <a:ext cx="4884840" cy="111486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Please don’t tell anyone that I’m doing this</a:t>
          </a:r>
          <a:endParaRPr lang="en-US" sz="2100" kern="1200"/>
        </a:p>
      </dsp:txBody>
      <dsp:txXfrm>
        <a:off x="54423" y="3614794"/>
        <a:ext cx="4775994" cy="1006017"/>
      </dsp:txXfrm>
    </dsp:sp>
    <dsp:sp modelId="{DF71E5B5-E941-4EA8-8C74-43A0BD4B6407}">
      <dsp:nvSpPr>
        <dsp:cNvPr id="0" name=""/>
        <dsp:cNvSpPr/>
      </dsp:nvSpPr>
      <dsp:spPr>
        <a:xfrm>
          <a:off x="0" y="4735715"/>
          <a:ext cx="4884840" cy="111486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Is this Ethical?</a:t>
          </a:r>
          <a:endParaRPr lang="en-US" sz="2100" kern="1200"/>
        </a:p>
      </dsp:txBody>
      <dsp:txXfrm>
        <a:off x="54423" y="4790138"/>
        <a:ext cx="4775994" cy="10060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175A1-DB85-431D-A31F-9F0F5957B091}">
      <dsp:nvSpPr>
        <dsp:cNvPr id="0" name=""/>
        <dsp:cNvSpPr/>
      </dsp:nvSpPr>
      <dsp:spPr>
        <a:xfrm>
          <a:off x="0" y="153556"/>
          <a:ext cx="4884840" cy="8888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 needed money for my family</a:t>
          </a:r>
        </a:p>
      </dsp:txBody>
      <dsp:txXfrm>
        <a:off x="43389" y="196945"/>
        <a:ext cx="4798062" cy="802056"/>
      </dsp:txXfrm>
    </dsp:sp>
    <dsp:sp modelId="{11617DE2-C01F-4D10-BF98-3E53093020B0}">
      <dsp:nvSpPr>
        <dsp:cNvPr id="0" name=""/>
        <dsp:cNvSpPr/>
      </dsp:nvSpPr>
      <dsp:spPr>
        <a:xfrm>
          <a:off x="0" y="1091351"/>
          <a:ext cx="4884840" cy="8888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 worked for a company that developed software for gaming machines</a:t>
          </a:r>
          <a:endParaRPr lang="en-US" sz="1700" kern="1200"/>
        </a:p>
      </dsp:txBody>
      <dsp:txXfrm>
        <a:off x="43389" y="1134740"/>
        <a:ext cx="4798062" cy="802056"/>
      </dsp:txXfrm>
    </dsp:sp>
    <dsp:sp modelId="{0E679EC0-7653-4EBC-8BE4-06B459413485}">
      <dsp:nvSpPr>
        <dsp:cNvPr id="0" name=""/>
        <dsp:cNvSpPr/>
      </dsp:nvSpPr>
      <dsp:spPr>
        <a:xfrm>
          <a:off x="0" y="2029145"/>
          <a:ext cx="4884840" cy="88883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 company approached me and asked me to modify the code of one  of the machines that they had purchased from my company</a:t>
          </a:r>
          <a:endParaRPr lang="en-US" sz="1700" kern="1200"/>
        </a:p>
      </dsp:txBody>
      <dsp:txXfrm>
        <a:off x="43389" y="2072534"/>
        <a:ext cx="4798062" cy="802056"/>
      </dsp:txXfrm>
    </dsp:sp>
    <dsp:sp modelId="{433DC432-4744-45B4-B9C8-6FA6891A7593}">
      <dsp:nvSpPr>
        <dsp:cNvPr id="0" name=""/>
        <dsp:cNvSpPr/>
      </dsp:nvSpPr>
      <dsp:spPr>
        <a:xfrm>
          <a:off x="0" y="2966939"/>
          <a:ext cx="4884840" cy="8888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 refused as it would mean that I would have used my access to the  source code to do the changes</a:t>
          </a:r>
          <a:endParaRPr lang="en-US" sz="1700" kern="1200"/>
        </a:p>
      </dsp:txBody>
      <dsp:txXfrm>
        <a:off x="43389" y="3010328"/>
        <a:ext cx="4798062" cy="802056"/>
      </dsp:txXfrm>
    </dsp:sp>
    <dsp:sp modelId="{12884B4C-CEFA-45F2-908E-874BA1936530}">
      <dsp:nvSpPr>
        <dsp:cNvPr id="0" name=""/>
        <dsp:cNvSpPr/>
      </dsp:nvSpPr>
      <dsp:spPr>
        <a:xfrm>
          <a:off x="0" y="3904734"/>
          <a:ext cx="4884840" cy="88883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company offered to pay me to develop a dis-assembler program  and then to modify the code based upon ‘this source’</a:t>
          </a:r>
          <a:endParaRPr lang="en-US" sz="1700" kern="1200"/>
        </a:p>
      </dsp:txBody>
      <dsp:txXfrm>
        <a:off x="43389" y="3948123"/>
        <a:ext cx="4798062" cy="802056"/>
      </dsp:txXfrm>
    </dsp:sp>
    <dsp:sp modelId="{A66ACB4C-D892-49CE-8929-8C2FC7ACC273}">
      <dsp:nvSpPr>
        <dsp:cNvPr id="0" name=""/>
        <dsp:cNvSpPr/>
      </dsp:nvSpPr>
      <dsp:spPr>
        <a:xfrm>
          <a:off x="0" y="4842528"/>
          <a:ext cx="4884840" cy="8888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IF I did it - then were my actions morally and/or ethically correct??</a:t>
          </a:r>
          <a:endParaRPr lang="en-US" sz="1700" kern="1200"/>
        </a:p>
      </dsp:txBody>
      <dsp:txXfrm>
        <a:off x="43389" y="4885917"/>
        <a:ext cx="4798062" cy="8020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5F0A-3F97-4945-B61F-7C01A4BEC24B}">
      <dsp:nvSpPr>
        <dsp:cNvPr id="0" name=""/>
        <dsp:cNvSpPr/>
      </dsp:nvSpPr>
      <dsp:spPr>
        <a:xfrm>
          <a:off x="0" y="3322197"/>
          <a:ext cx="4697280" cy="2179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Essential to guard against assumptions and biases  based upon society –</a:t>
          </a:r>
          <a:endParaRPr lang="en-US" sz="2100" kern="1200"/>
        </a:p>
      </dsp:txBody>
      <dsp:txXfrm>
        <a:off x="0" y="3322197"/>
        <a:ext cx="4697280" cy="1177049"/>
      </dsp:txXfrm>
    </dsp:sp>
    <dsp:sp modelId="{47241D56-2437-42A6-B5FE-CA5C7BCFC94C}">
      <dsp:nvSpPr>
        <dsp:cNvPr id="0" name=""/>
        <dsp:cNvSpPr/>
      </dsp:nvSpPr>
      <dsp:spPr>
        <a:xfrm>
          <a:off x="0" y="4455651"/>
          <a:ext cx="2348640" cy="10026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1" kern="1200"/>
            <a:t>e.g. write a sentence that sums up your  expectations of life/people from a valley in South  Wales.</a:t>
          </a:r>
          <a:endParaRPr lang="en-US" sz="1300" kern="1200"/>
        </a:p>
      </dsp:txBody>
      <dsp:txXfrm>
        <a:off x="0" y="4455651"/>
        <a:ext cx="2348640" cy="1002671"/>
      </dsp:txXfrm>
    </dsp:sp>
    <dsp:sp modelId="{709F67A3-7C45-4BC7-AF25-C0708BB82A47}">
      <dsp:nvSpPr>
        <dsp:cNvPr id="0" name=""/>
        <dsp:cNvSpPr/>
      </dsp:nvSpPr>
      <dsp:spPr>
        <a:xfrm>
          <a:off x="2348640" y="4455651"/>
          <a:ext cx="2348640" cy="1002671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1" kern="1200"/>
            <a:t>Now write a sentence that sums up your  expectations of life/people in a	‘leafy’ village in  the South East of England.</a:t>
          </a:r>
          <a:endParaRPr lang="en-US" sz="1300" kern="1200"/>
        </a:p>
      </dsp:txBody>
      <dsp:txXfrm>
        <a:off x="2348640" y="4455651"/>
        <a:ext cx="2348640" cy="1002671"/>
      </dsp:txXfrm>
    </dsp:sp>
    <dsp:sp modelId="{B7BF70F3-9818-4B8B-BB87-1CB55059990A}">
      <dsp:nvSpPr>
        <dsp:cNvPr id="0" name=""/>
        <dsp:cNvSpPr/>
      </dsp:nvSpPr>
      <dsp:spPr>
        <a:xfrm rot="10800000">
          <a:off x="0" y="2482"/>
          <a:ext cx="4697280" cy="3352410"/>
        </a:xfrm>
        <a:prstGeom prst="upArrowCallou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Research can become ‘dichotomized - e.g. male/female,  black/white, ….	Must recognise overlapping groups.</a:t>
          </a:r>
        </a:p>
      </dsp:txBody>
      <dsp:txXfrm rot="10800000">
        <a:off x="0" y="2482"/>
        <a:ext cx="4697280" cy="21782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E55C9-EE55-4A82-8165-A9A9E860570C}">
      <dsp:nvSpPr>
        <dsp:cNvPr id="0" name=""/>
        <dsp:cNvSpPr/>
      </dsp:nvSpPr>
      <dsp:spPr>
        <a:xfrm>
          <a:off x="0" y="4597"/>
          <a:ext cx="4884840" cy="9792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54EB4-EB75-4167-A7E6-9A776EF0BD09}">
      <dsp:nvSpPr>
        <dsp:cNvPr id="0" name=""/>
        <dsp:cNvSpPr/>
      </dsp:nvSpPr>
      <dsp:spPr>
        <a:xfrm>
          <a:off x="296234" y="224937"/>
          <a:ext cx="538608" cy="53860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D9A8C-9F7D-41A2-B755-2F296975B35D}">
      <dsp:nvSpPr>
        <dsp:cNvPr id="0" name=""/>
        <dsp:cNvSpPr/>
      </dsp:nvSpPr>
      <dsp:spPr>
        <a:xfrm>
          <a:off x="1131077" y="4597"/>
          <a:ext cx="3753762" cy="97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41" tIns="103641" rIns="103641" bIns="1036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Mastery of an Esoteric Body of Knowledge  </a:t>
          </a:r>
          <a:endParaRPr lang="en-US" sz="1900" kern="1200"/>
        </a:p>
      </dsp:txBody>
      <dsp:txXfrm>
        <a:off x="1131077" y="4597"/>
        <a:ext cx="3753762" cy="979287"/>
      </dsp:txXfrm>
    </dsp:sp>
    <dsp:sp modelId="{6ABB4719-556E-4F20-8FA2-DB2351523D3D}">
      <dsp:nvSpPr>
        <dsp:cNvPr id="0" name=""/>
        <dsp:cNvSpPr/>
      </dsp:nvSpPr>
      <dsp:spPr>
        <a:xfrm>
          <a:off x="0" y="1228706"/>
          <a:ext cx="4884840" cy="9792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69C67-240A-44A9-99CB-391C80295FE3}">
      <dsp:nvSpPr>
        <dsp:cNvPr id="0" name=""/>
        <dsp:cNvSpPr/>
      </dsp:nvSpPr>
      <dsp:spPr>
        <a:xfrm>
          <a:off x="296234" y="1449046"/>
          <a:ext cx="538608" cy="53860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997C6-5F51-4B91-A019-60B3A66B7931}">
      <dsp:nvSpPr>
        <dsp:cNvPr id="0" name=""/>
        <dsp:cNvSpPr/>
      </dsp:nvSpPr>
      <dsp:spPr>
        <a:xfrm>
          <a:off x="1131077" y="1228706"/>
          <a:ext cx="3753762" cy="97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41" tIns="103641" rIns="103641" bIns="1036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Autonomy</a:t>
          </a:r>
          <a:endParaRPr lang="en-US" sz="1900" kern="1200"/>
        </a:p>
      </dsp:txBody>
      <dsp:txXfrm>
        <a:off x="1131077" y="1228706"/>
        <a:ext cx="3753762" cy="979287"/>
      </dsp:txXfrm>
    </dsp:sp>
    <dsp:sp modelId="{5E269A11-9CF4-47F9-801A-9D4E1C63AC3B}">
      <dsp:nvSpPr>
        <dsp:cNvPr id="0" name=""/>
        <dsp:cNvSpPr/>
      </dsp:nvSpPr>
      <dsp:spPr>
        <a:xfrm>
          <a:off x="0" y="2452816"/>
          <a:ext cx="4884840" cy="9792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C08CE-2E6F-4BDF-81C1-85320E807C18}">
      <dsp:nvSpPr>
        <dsp:cNvPr id="0" name=""/>
        <dsp:cNvSpPr/>
      </dsp:nvSpPr>
      <dsp:spPr>
        <a:xfrm>
          <a:off x="296234" y="2673155"/>
          <a:ext cx="538608" cy="53860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5DF0B-BC18-4BEE-B2E9-7998A7FE501F}">
      <dsp:nvSpPr>
        <dsp:cNvPr id="0" name=""/>
        <dsp:cNvSpPr/>
      </dsp:nvSpPr>
      <dsp:spPr>
        <a:xfrm>
          <a:off x="1131077" y="2452816"/>
          <a:ext cx="3753762" cy="97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41" tIns="103641" rIns="103641" bIns="1036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Formal organisations</a:t>
          </a:r>
          <a:endParaRPr lang="en-US" sz="1900" kern="1200"/>
        </a:p>
      </dsp:txBody>
      <dsp:txXfrm>
        <a:off x="1131077" y="2452816"/>
        <a:ext cx="3753762" cy="979287"/>
      </dsp:txXfrm>
    </dsp:sp>
    <dsp:sp modelId="{7DFFA753-A821-4014-A19D-13093EE2068C}">
      <dsp:nvSpPr>
        <dsp:cNvPr id="0" name=""/>
        <dsp:cNvSpPr/>
      </dsp:nvSpPr>
      <dsp:spPr>
        <a:xfrm>
          <a:off x="0" y="3676925"/>
          <a:ext cx="4884840" cy="9792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00969-8FB5-486E-9222-24197C45B322}">
      <dsp:nvSpPr>
        <dsp:cNvPr id="0" name=""/>
        <dsp:cNvSpPr/>
      </dsp:nvSpPr>
      <dsp:spPr>
        <a:xfrm>
          <a:off x="296234" y="3897265"/>
          <a:ext cx="538608" cy="53860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C8175-3326-47AB-98A2-B1033984EA81}">
      <dsp:nvSpPr>
        <dsp:cNvPr id="0" name=""/>
        <dsp:cNvSpPr/>
      </dsp:nvSpPr>
      <dsp:spPr>
        <a:xfrm>
          <a:off x="1131077" y="3676925"/>
          <a:ext cx="3753762" cy="97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41" tIns="103641" rIns="103641" bIns="1036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Code(s) of ethics</a:t>
          </a:r>
          <a:endParaRPr lang="en-US" sz="1900" kern="1200"/>
        </a:p>
      </dsp:txBody>
      <dsp:txXfrm>
        <a:off x="1131077" y="3676925"/>
        <a:ext cx="3753762" cy="979287"/>
      </dsp:txXfrm>
    </dsp:sp>
    <dsp:sp modelId="{18E7E7BA-FF55-417C-91C2-0950505CA53D}">
      <dsp:nvSpPr>
        <dsp:cNvPr id="0" name=""/>
        <dsp:cNvSpPr/>
      </dsp:nvSpPr>
      <dsp:spPr>
        <a:xfrm>
          <a:off x="0" y="4901034"/>
          <a:ext cx="4884840" cy="9792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F964A-3B30-41DE-8362-A5235B94F83D}">
      <dsp:nvSpPr>
        <dsp:cNvPr id="0" name=""/>
        <dsp:cNvSpPr/>
      </dsp:nvSpPr>
      <dsp:spPr>
        <a:xfrm>
          <a:off x="296234" y="5121374"/>
          <a:ext cx="538608" cy="53860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F547E-A55F-4341-BB25-BD5BBA937F60}">
      <dsp:nvSpPr>
        <dsp:cNvPr id="0" name=""/>
        <dsp:cNvSpPr/>
      </dsp:nvSpPr>
      <dsp:spPr>
        <a:xfrm>
          <a:off x="1131077" y="4901034"/>
          <a:ext cx="3753762" cy="97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41" tIns="103641" rIns="103641" bIns="1036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 Culture of Practice</a:t>
          </a:r>
          <a:endParaRPr lang="en-US" sz="1900" kern="1200"/>
        </a:p>
      </dsp:txBody>
      <dsp:txXfrm>
        <a:off x="1131077" y="4901034"/>
        <a:ext cx="3753762" cy="979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78901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360" y="3586680"/>
            <a:ext cx="78901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5360" y="358668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38520" y="358668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25405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63320" y="1503720"/>
            <a:ext cx="25405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831280" y="1503720"/>
            <a:ext cx="25405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95360" y="3586680"/>
            <a:ext cx="25405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63320" y="3586680"/>
            <a:ext cx="25405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831280" y="3586680"/>
            <a:ext cx="25405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360" y="1503720"/>
            <a:ext cx="7890120" cy="3987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7890120" cy="398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398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398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783080" y="329760"/>
            <a:ext cx="5577480" cy="6738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398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95360" y="358668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360" y="1503720"/>
            <a:ext cx="7890120" cy="3987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398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38520" y="358668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95360" y="3586680"/>
            <a:ext cx="78901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78901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95360" y="3586680"/>
            <a:ext cx="78901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95360" y="358668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38520" y="358668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25405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163320" y="1503720"/>
            <a:ext cx="25405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831280" y="1503720"/>
            <a:ext cx="25405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95360" y="3586680"/>
            <a:ext cx="25405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163320" y="3586680"/>
            <a:ext cx="25405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831280" y="3586680"/>
            <a:ext cx="25405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95360" y="1503720"/>
            <a:ext cx="7890120" cy="3987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7890120" cy="398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398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398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7890120" cy="398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1783080" y="329760"/>
            <a:ext cx="5577480" cy="6738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398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95360" y="358668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398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38520" y="358668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95360" y="3586680"/>
            <a:ext cx="78901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78901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95360" y="3586680"/>
            <a:ext cx="78901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95360" y="358668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38520" y="358668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25405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163320" y="1503720"/>
            <a:ext cx="25405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831280" y="1503720"/>
            <a:ext cx="25405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95360" y="3586680"/>
            <a:ext cx="25405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163320" y="3586680"/>
            <a:ext cx="25405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5831280" y="3586680"/>
            <a:ext cx="25405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398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398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783080" y="329760"/>
            <a:ext cx="5577480" cy="6738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398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5360" y="358668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398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38520" y="358668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360" y="3586680"/>
            <a:ext cx="7890120" cy="190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26160"/>
            <a:ext cx="7772040" cy="11451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7C1666C6-A907-4B2E-BAF7-BC9DC37C56E9}" type="datetime">
              <a:rPr lang="en-GB" sz="1800" b="0" strike="noStrike" spc="-1">
                <a:solidFill>
                  <a:srgbClr val="B2B2B2"/>
                </a:solidFill>
                <a:latin typeface="Calibri"/>
              </a:rPr>
              <a:t>22/11/2019</a:t>
            </a:fld>
            <a:endParaRPr lang="en-GB" sz="18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CBD7C489-C90F-4C51-A0D0-F3996CBE2225}" type="slidenum">
              <a:rPr lang="en-GB" sz="1800" b="0" strike="noStrike" spc="-1">
                <a:solidFill>
                  <a:srgbClr val="B2B2B2"/>
                </a:solidFill>
                <a:latin typeface="Calibri"/>
              </a:rPr>
              <a:t>‹#›</a:t>
            </a:fld>
            <a:endParaRPr lang="en-GB" sz="18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7890120" cy="3987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CF5DDC47-B3A8-4D60-A92A-43FBDBE8B8B4}" type="datetime">
              <a:rPr lang="en-GB" sz="1800" b="0" strike="noStrike" spc="-1">
                <a:solidFill>
                  <a:srgbClr val="B2B2B2"/>
                </a:solidFill>
                <a:latin typeface="Calibri"/>
              </a:rPr>
              <a:t>22/11/2019</a:t>
            </a:fld>
            <a:endParaRPr lang="en-GB" sz="18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5AAD02C-0212-441A-8EF6-069A7A061D42}" type="slidenum">
              <a:rPr lang="en-GB" sz="1800" b="0" strike="noStrike" spc="-1">
                <a:solidFill>
                  <a:srgbClr val="B2B2B2"/>
                </a:solidFill>
                <a:latin typeface="Calibri"/>
              </a:rPr>
              <a:t>‹#›</a:t>
            </a:fld>
            <a:endParaRPr lang="en-GB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88840" y="888840"/>
            <a:ext cx="3677400" cy="724320"/>
          </a:xfrm>
          <a:custGeom>
            <a:avLst/>
            <a:gdLst/>
            <a:ahLst/>
            <a:cxnLst/>
            <a:rect l="l" t="t" r="r" b="b"/>
            <a:pathLst>
              <a:path w="3677920" h="724535">
                <a:moveTo>
                  <a:pt x="0" y="0"/>
                </a:moveTo>
                <a:lnTo>
                  <a:pt x="3677443" y="0"/>
                </a:lnTo>
                <a:lnTo>
                  <a:pt x="3677443" y="724142"/>
                </a:lnTo>
                <a:lnTo>
                  <a:pt x="0" y="724142"/>
                </a:lnTo>
                <a:lnTo>
                  <a:pt x="0" y="0"/>
                </a:lnTo>
                <a:close/>
              </a:path>
            </a:pathLst>
          </a:custGeom>
          <a:solidFill>
            <a:srgbClr val="97764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4566600" y="888840"/>
            <a:ext cx="3677400" cy="724320"/>
          </a:xfrm>
          <a:custGeom>
            <a:avLst/>
            <a:gdLst/>
            <a:ahLst/>
            <a:cxnLst/>
            <a:rect l="l" t="t" r="r" b="b"/>
            <a:pathLst>
              <a:path w="3677920" h="724535">
                <a:moveTo>
                  <a:pt x="0" y="0"/>
                </a:moveTo>
                <a:lnTo>
                  <a:pt x="3677443" y="0"/>
                </a:lnTo>
                <a:lnTo>
                  <a:pt x="3677443" y="724142"/>
                </a:lnTo>
                <a:lnTo>
                  <a:pt x="0" y="724142"/>
                </a:lnTo>
                <a:lnTo>
                  <a:pt x="0" y="0"/>
                </a:lnTo>
                <a:close/>
              </a:path>
            </a:pathLst>
          </a:custGeom>
          <a:solidFill>
            <a:srgbClr val="97764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2222640" y="1168560"/>
            <a:ext cx="1028520" cy="24084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5969160" y="1168560"/>
            <a:ext cx="875880" cy="24084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84AA4CA7-84E4-414C-883D-6F674C4D488A}" type="datetime">
              <a:rPr lang="en-GB" sz="1800" b="0" strike="noStrike" spc="-1">
                <a:solidFill>
                  <a:srgbClr val="B2B2B2"/>
                </a:solidFill>
                <a:latin typeface="Calibri"/>
              </a:rPr>
              <a:t>22/11/2019</a:t>
            </a:fld>
            <a:endParaRPr lang="en-GB" sz="1800" b="0" strike="noStrike" spc="-1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5948F795-BD9F-4BE5-9120-DC0BF16876DC}" type="slidenum">
              <a:rPr lang="en-GB" sz="1800" b="0" strike="noStrike" spc="-1">
                <a:solidFill>
                  <a:srgbClr val="B2B2B2"/>
                </a:solidFill>
                <a:latin typeface="Calibri"/>
              </a:rPr>
              <a:t>‹#›</a:t>
            </a:fld>
            <a:endParaRPr lang="en-GB" sz="1800" b="0" strike="noStrike" spc="-1">
              <a:latin typeface="Times New Roman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90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ofsouthwales.sharepoint.com/:b:/s/Informatics/EdmIJuzmZ-ZCl44LKwVc03wB6uOfMkXrIBFYvULaIRUkwg?e=eia0bH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c.org.uk/professional-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rics.or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cs.org/category/6031" TargetMode="External"/><Relationship Id="rId2" Type="http://schemas.openxmlformats.org/officeDocument/2006/relationships/hyperlink" Target="http://www.acm.org/about/code-of-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ieee.org/about/ethics_code/" TargetMode="External"/><Relationship Id="rId4" Type="http://schemas.openxmlformats.org/officeDocument/2006/relationships/hyperlink" Target="http://www.bcs.org/category/603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TextShape 2"/>
          <p:cNvSpPr txBox="1"/>
          <p:nvPr/>
        </p:nvSpPr>
        <p:spPr>
          <a:xfrm>
            <a:off x="628560" y="4555080"/>
            <a:ext cx="5173560" cy="1722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lstStyle/>
          <a:p>
            <a:pPr marL="12600" indent="736560" algn="r">
              <a:lnSpc>
                <a:spcPct val="90000"/>
              </a:lnSpc>
            </a:pPr>
            <a:r>
              <a:rPr lang="en-US" sz="4200" b="0" strike="noStrike" spc="4">
                <a:solidFill>
                  <a:srgbClr val="000000"/>
                </a:solidFill>
                <a:latin typeface="Calibri"/>
              </a:rPr>
              <a:t>Project Seminar 5  </a:t>
            </a:r>
            <a:br/>
            <a:r>
              <a:rPr lang="en-US" sz="4200" b="0" strike="noStrike" spc="4">
                <a:solidFill>
                  <a:srgbClr val="000000"/>
                </a:solidFill>
                <a:latin typeface="Calibri"/>
              </a:rPr>
              <a:t>       LSEPI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6157080" y="4555080"/>
            <a:ext cx="2536920" cy="1722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Dr Alex Lohfink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441360" y="1322640"/>
            <a:ext cx="1682640" cy="16826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2546280" y="2707200"/>
            <a:ext cx="721440" cy="72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3844440" y="2603160"/>
            <a:ext cx="219960" cy="2199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7"/>
          <p:cNvSpPr/>
          <p:nvPr/>
        </p:nvSpPr>
        <p:spPr>
          <a:xfrm>
            <a:off x="4329000" y="0"/>
            <a:ext cx="4814640" cy="3428640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8"/>
          <p:cNvSpPr/>
          <p:nvPr/>
        </p:nvSpPr>
        <p:spPr>
          <a:xfrm>
            <a:off x="5979600" y="4776840"/>
            <a:ext cx="0" cy="1302840"/>
          </a:xfrm>
          <a:prstGeom prst="line">
            <a:avLst/>
          </a:prstGeom>
          <a:ln w="19080" cap="sq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41200" y="320040"/>
            <a:ext cx="86612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Shape 2"/>
          <p:cNvSpPr txBox="1"/>
          <p:nvPr/>
        </p:nvSpPr>
        <p:spPr>
          <a:xfrm>
            <a:off x="628560" y="963720"/>
            <a:ext cx="262044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2600" algn="r"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</a:rPr>
              <a:t>Ethical </a:t>
            </a:r>
            <a:r>
              <a:rPr lang="en-US" sz="4400" b="0" strike="noStrike" spc="18">
                <a:solidFill>
                  <a:srgbClr val="4F81BD"/>
                </a:solidFill>
                <a:latin typeface="Calibri"/>
              </a:rPr>
              <a:t>Practices </a:t>
            </a:r>
            <a:r>
              <a:rPr lang="en-US" sz="4400" b="0" strike="noStrike" spc="-1">
                <a:solidFill>
                  <a:srgbClr val="4F81BD"/>
                </a:solidFill>
                <a:latin typeface="Calibri"/>
              </a:rPr>
              <a:t>in</a:t>
            </a:r>
            <a:r>
              <a:rPr lang="en-US" sz="4400" b="0" strike="noStrike" spc="-21">
                <a:solidFill>
                  <a:srgbClr val="4F81BD"/>
                </a:solidFill>
                <a:latin typeface="Calibri"/>
              </a:rPr>
              <a:t> </a:t>
            </a:r>
            <a:r>
              <a:rPr lang="en-US" sz="4400" b="0" strike="noStrike" spc="-7">
                <a:solidFill>
                  <a:srgbClr val="4F81BD"/>
                </a:solidFill>
                <a:latin typeface="Calibri"/>
              </a:rPr>
              <a:t>Research</a:t>
            </a:r>
            <a:r>
              <a:rPr lang="en-US" sz="4400" b="0" strike="noStrike" spc="-1">
                <a:solidFill>
                  <a:srgbClr val="4F81BD"/>
                </a:solidFill>
                <a:latin typeface="Calibri"/>
              </a:rPr>
              <a:t> </a:t>
            </a:r>
            <a:r>
              <a:rPr lang="en-US" sz="4400" b="0" strike="noStrike" spc="-21">
                <a:solidFill>
                  <a:srgbClr val="4F81BD"/>
                </a:solidFill>
                <a:latin typeface="Calibri"/>
              </a:rPr>
              <a:t>(O’Leary,</a:t>
            </a:r>
            <a:r>
              <a:rPr lang="en-US" sz="4400" b="0" strike="noStrike" spc="-80">
                <a:solidFill>
                  <a:srgbClr val="4F81BD"/>
                </a:solidFill>
                <a:latin typeface="Calibri"/>
              </a:rPr>
              <a:t> </a:t>
            </a:r>
            <a:r>
              <a:rPr lang="en-US" sz="4400" b="0" strike="noStrike" spc="4">
                <a:solidFill>
                  <a:srgbClr val="4F81BD"/>
                </a:solidFill>
                <a:latin typeface="Calibri"/>
              </a:rPr>
              <a:t>2014)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Line 3"/>
          <p:cNvSpPr/>
          <p:nvPr/>
        </p:nvSpPr>
        <p:spPr>
          <a:xfrm>
            <a:off x="349056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3732120" y="963720"/>
            <a:ext cx="4782960" cy="49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12600" indent="-228240">
              <a:lnSpc>
                <a:spcPct val="90000"/>
              </a:lnSpc>
              <a:spcBef>
                <a:spcPts val="91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Ethical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Responsibility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as a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 Researcher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"/>
              </a:spcBef>
            </a:pPr>
            <a:endParaRPr lang="en-GB" sz="1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SzPct val="74000"/>
              <a:buFont typeface="Arial"/>
              <a:buChar char="•"/>
            </a:pPr>
            <a:r>
              <a:rPr lang="en-GB" sz="1800" b="0" strike="noStrike" spc="12">
                <a:solidFill>
                  <a:srgbClr val="000000"/>
                </a:solidFill>
                <a:latin typeface="Calibri"/>
              </a:rPr>
              <a:t>Legal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0" strike="noStrike" spc="12">
                <a:solidFill>
                  <a:srgbClr val="000000"/>
                </a:solidFill>
                <a:latin typeface="Calibri"/>
              </a:rPr>
              <a:t>Obligations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GB" sz="1800" b="0" strike="noStrike" spc="-1">
              <a:latin typeface="Arial"/>
            </a:endParaRPr>
          </a:p>
          <a:p>
            <a:pPr marL="673200" lvl="1" indent="-228240">
              <a:lnSpc>
                <a:spcPct val="90000"/>
              </a:lnSpc>
              <a:spcBef>
                <a:spcPts val="6"/>
              </a:spcBef>
              <a:buClr>
                <a:srgbClr val="000000"/>
              </a:buClr>
              <a:buSzPct val="74000"/>
              <a:buFont typeface="Arial"/>
              <a:buChar char="•"/>
            </a:pPr>
            <a:r>
              <a:rPr lang="en-GB" sz="1800" b="0" strike="noStrike" spc="29">
                <a:solidFill>
                  <a:srgbClr val="000000"/>
                </a:solidFill>
                <a:latin typeface="Calibri"/>
              </a:rPr>
              <a:t>comply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with the law in your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research</a:t>
            </a:r>
            <a:r>
              <a:rPr lang="en-GB" sz="18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0" strike="noStrike" spc="9">
                <a:solidFill>
                  <a:srgbClr val="000000"/>
                </a:solidFill>
                <a:latin typeface="Calibri"/>
              </a:rPr>
              <a:t>methods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1"/>
              </a:spcBef>
            </a:pPr>
            <a:endParaRPr lang="en-GB" sz="1800" b="0" strike="noStrike" spc="-1">
              <a:latin typeface="Arial"/>
            </a:endParaRPr>
          </a:p>
          <a:p>
            <a:pPr marL="673200" lvl="1" indent="-228240">
              <a:lnSpc>
                <a:spcPct val="90000"/>
              </a:lnSpc>
              <a:spcBef>
                <a:spcPts val="6"/>
              </a:spcBef>
              <a:buClr>
                <a:srgbClr val="000000"/>
              </a:buClr>
              <a:buSzPct val="74000"/>
              <a:buFont typeface="Arial"/>
              <a:buChar char="•"/>
            </a:pP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what to </a:t>
            </a:r>
            <a:r>
              <a:rPr lang="en-GB" sz="1800" b="0" strike="noStrike" spc="43">
                <a:solidFill>
                  <a:srgbClr val="000000"/>
                </a:solidFill>
                <a:latin typeface="Calibri"/>
              </a:rPr>
              <a:t>do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if your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research </a:t>
            </a:r>
            <a:r>
              <a:rPr lang="en-GB" sz="1800" b="0" strike="noStrike" spc="4">
                <a:solidFill>
                  <a:srgbClr val="000000"/>
                </a:solidFill>
                <a:latin typeface="Calibri"/>
              </a:rPr>
              <a:t>identifies </a:t>
            </a:r>
            <a:r>
              <a:rPr lang="en-GB" sz="1800" b="0" strike="noStrike" spc="9">
                <a:solidFill>
                  <a:srgbClr val="000000"/>
                </a:solidFill>
                <a:latin typeface="Calibri"/>
              </a:rPr>
              <a:t>illegal activity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- as a 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researcher </a:t>
            </a:r>
            <a:r>
              <a:rPr lang="en-GB" sz="1800" b="0" strike="noStrike" spc="29">
                <a:solidFill>
                  <a:srgbClr val="000000"/>
                </a:solidFill>
                <a:latin typeface="Calibri"/>
              </a:rPr>
              <a:t>can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you </a:t>
            </a:r>
            <a:r>
              <a:rPr lang="en-GB" sz="1800" b="0" strike="noStrike" spc="18">
                <a:solidFill>
                  <a:srgbClr val="000000"/>
                </a:solidFill>
                <a:latin typeface="Calibri"/>
              </a:rPr>
              <a:t>provide </a:t>
            </a:r>
            <a:r>
              <a:rPr lang="en-GB" sz="1800" b="0" strike="noStrike" spc="4">
                <a:solidFill>
                  <a:srgbClr val="000000"/>
                </a:solidFill>
                <a:latin typeface="Calibri"/>
              </a:rPr>
              <a:t>assurances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of</a:t>
            </a:r>
            <a:r>
              <a:rPr lang="en-GB" sz="1800" b="0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0" strike="noStrike" spc="9">
                <a:solidFill>
                  <a:srgbClr val="000000"/>
                </a:solidFill>
                <a:latin typeface="Calibri"/>
              </a:rPr>
              <a:t>confidentiality 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(like a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0" strike="noStrike" spc="24">
                <a:solidFill>
                  <a:srgbClr val="000000"/>
                </a:solidFill>
                <a:latin typeface="Calibri"/>
              </a:rPr>
              <a:t>doctor)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GB" sz="1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6"/>
              </a:spcBef>
              <a:buClr>
                <a:srgbClr val="000000"/>
              </a:buClr>
              <a:buSzPct val="74000"/>
              <a:buFont typeface="Arial"/>
              <a:buChar char="•"/>
            </a:pP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Moral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0" strike="noStrike" spc="12">
                <a:solidFill>
                  <a:srgbClr val="000000"/>
                </a:solidFill>
                <a:latin typeface="Calibri"/>
              </a:rPr>
              <a:t>Obligations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GB" sz="1800" b="0" strike="noStrike" spc="-1">
              <a:latin typeface="Arial"/>
            </a:endParaRPr>
          </a:p>
          <a:p>
            <a:pPr marL="673200" lvl="1" indent="-228240">
              <a:lnSpc>
                <a:spcPct val="90000"/>
              </a:lnSpc>
              <a:buClr>
                <a:srgbClr val="000000"/>
              </a:buClr>
              <a:buSzPct val="74000"/>
              <a:buFont typeface="Arial"/>
              <a:buChar char="•"/>
            </a:pPr>
            <a:r>
              <a:rPr lang="en-GB" sz="1800" b="0" strike="noStrike" spc="12">
                <a:solidFill>
                  <a:srgbClr val="000000"/>
                </a:solidFill>
                <a:latin typeface="Calibri"/>
              </a:rPr>
              <a:t>rights </a:t>
            </a:r>
            <a:r>
              <a:rPr lang="en-GB" sz="1800" b="0" strike="noStrike" spc="29">
                <a:solidFill>
                  <a:srgbClr val="000000"/>
                </a:solidFill>
                <a:latin typeface="Calibri"/>
              </a:rPr>
              <a:t>and</a:t>
            </a:r>
            <a:r>
              <a:rPr lang="en-GB" sz="18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0" strike="noStrike" spc="4">
                <a:solidFill>
                  <a:srgbClr val="000000"/>
                </a:solidFill>
                <a:latin typeface="Calibri"/>
              </a:rPr>
              <a:t>wrongs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GB" sz="1800" b="0" strike="noStrike" spc="-1">
              <a:latin typeface="Arial"/>
            </a:endParaRPr>
          </a:p>
          <a:p>
            <a:pPr marL="673200" lvl="1" indent="-228240">
              <a:lnSpc>
                <a:spcPct val="90000"/>
              </a:lnSpc>
              <a:buClr>
                <a:srgbClr val="000000"/>
              </a:buClr>
              <a:buSzPct val="74000"/>
              <a:buFont typeface="Arial"/>
              <a:buChar char="•"/>
            </a:pP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honesty - </a:t>
            </a:r>
            <a:r>
              <a:rPr lang="en-GB" sz="1800" b="0" strike="noStrike" spc="24">
                <a:solidFill>
                  <a:srgbClr val="000000"/>
                </a:solidFill>
                <a:latin typeface="Calibri"/>
              </a:rPr>
              <a:t>collect </a:t>
            </a:r>
            <a:r>
              <a:rPr lang="en-GB" sz="1800" b="0" strike="noStrike" spc="18">
                <a:solidFill>
                  <a:srgbClr val="000000"/>
                </a:solidFill>
                <a:latin typeface="Calibri"/>
              </a:rPr>
              <a:t>data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for a </a:t>
            </a:r>
            <a:r>
              <a:rPr lang="en-GB" sz="1800" b="0" strike="noStrike" spc="18">
                <a:solidFill>
                  <a:srgbClr val="000000"/>
                </a:solidFill>
                <a:latin typeface="Calibri"/>
              </a:rPr>
              <a:t>particular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reason </a:t>
            </a:r>
            <a:r>
              <a:rPr lang="en-GB" sz="1800" b="0" strike="noStrike" spc="29">
                <a:solidFill>
                  <a:srgbClr val="000000"/>
                </a:solidFill>
                <a:latin typeface="Calibri"/>
              </a:rPr>
              <a:t>and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not</a:t>
            </a:r>
            <a:r>
              <a:rPr lang="en-GB" sz="1800" b="0" strike="noStrike" spc="-106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re-use 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for a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different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0" strike="noStrike" spc="24">
                <a:solidFill>
                  <a:srgbClr val="000000"/>
                </a:solidFill>
                <a:latin typeface="Calibri"/>
              </a:rPr>
              <a:t>purpose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41200" y="320040"/>
            <a:ext cx="86612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TextShape 2"/>
          <p:cNvSpPr txBox="1"/>
          <p:nvPr/>
        </p:nvSpPr>
        <p:spPr>
          <a:xfrm>
            <a:off x="628560" y="963720"/>
            <a:ext cx="262044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2600" algn="r">
              <a:lnSpc>
                <a:spcPct val="90000"/>
              </a:lnSpc>
            </a:pPr>
            <a:r>
              <a:rPr lang="en-US" sz="3700" b="0" strike="noStrike" spc="9">
                <a:solidFill>
                  <a:srgbClr val="4F81BD"/>
                </a:solidFill>
                <a:latin typeface="Calibri"/>
              </a:rPr>
              <a:t>Ethical </a:t>
            </a:r>
            <a:r>
              <a:rPr lang="en-US" sz="3700" b="0" strike="noStrike" spc="32">
                <a:solidFill>
                  <a:srgbClr val="4F81BD"/>
                </a:solidFill>
                <a:latin typeface="Calibri"/>
              </a:rPr>
              <a:t>Obligations </a:t>
            </a:r>
            <a:r>
              <a:rPr lang="en-US" sz="3700" b="0" strike="noStrike" spc="9">
                <a:solidFill>
                  <a:srgbClr val="4F81BD"/>
                </a:solidFill>
                <a:latin typeface="Calibri"/>
              </a:rPr>
              <a:t>of you as a</a:t>
            </a:r>
            <a:r>
              <a:rPr lang="en-US" sz="3700" b="0" strike="noStrike" spc="-72">
                <a:solidFill>
                  <a:srgbClr val="4F81BD"/>
                </a:solidFill>
                <a:latin typeface="Calibri"/>
              </a:rPr>
              <a:t> </a:t>
            </a:r>
            <a:r>
              <a:rPr lang="en-US" sz="3700" b="0" strike="noStrike" spc="4">
                <a:solidFill>
                  <a:srgbClr val="4F81BD"/>
                </a:solidFill>
                <a:latin typeface="Calibri"/>
              </a:rPr>
              <a:t>Researcher</a:t>
            </a:r>
            <a:endParaRPr lang="en-US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Line 3"/>
          <p:cNvSpPr/>
          <p:nvPr/>
        </p:nvSpPr>
        <p:spPr>
          <a:xfrm>
            <a:off x="349056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4"/>
          <p:cNvSpPr/>
          <p:nvPr/>
        </p:nvSpPr>
        <p:spPr>
          <a:xfrm>
            <a:off x="3732120" y="963720"/>
            <a:ext cx="4782960" cy="49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12600" indent="-228240">
              <a:lnSpc>
                <a:spcPct val="90000"/>
              </a:lnSpc>
              <a:spcBef>
                <a:spcPts val="23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00" b="0" strike="noStrike" spc="9">
                <a:solidFill>
                  <a:srgbClr val="000000"/>
                </a:solidFill>
                <a:latin typeface="Calibri"/>
              </a:rPr>
              <a:t>Ensuring </a:t>
            </a:r>
            <a:r>
              <a:rPr lang="en-GB" sz="2100" b="0" strike="noStrike" spc="24">
                <a:solidFill>
                  <a:srgbClr val="000000"/>
                </a:solidFill>
                <a:latin typeface="Calibri"/>
              </a:rPr>
              <a:t>Respondents </a:t>
            </a:r>
            <a:r>
              <a:rPr lang="en-GB" sz="2100" b="0" strike="noStrike" spc="9">
                <a:solidFill>
                  <a:srgbClr val="000000"/>
                </a:solidFill>
                <a:latin typeface="Calibri"/>
              </a:rPr>
              <a:t>have </a:t>
            </a:r>
            <a:r>
              <a:rPr lang="en-GB" sz="2100" b="0" strike="noStrike" spc="32">
                <a:solidFill>
                  <a:srgbClr val="000000"/>
                </a:solidFill>
                <a:latin typeface="Calibri"/>
              </a:rPr>
              <a:t>given</a:t>
            </a:r>
            <a:r>
              <a:rPr lang="en-GB" sz="21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100" b="0" strike="noStrike" spc="29">
                <a:solidFill>
                  <a:srgbClr val="000000"/>
                </a:solidFill>
                <a:latin typeface="Calibri"/>
              </a:rPr>
              <a:t>informed  consent</a:t>
            </a: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GB" sz="2100" b="0" strike="noStrike" spc="9">
                <a:solidFill>
                  <a:srgbClr val="000000"/>
                </a:solidFill>
                <a:latin typeface="Calibri"/>
              </a:rPr>
              <a:t>they </a:t>
            </a: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are </a:t>
            </a:r>
            <a:r>
              <a:rPr lang="en-GB" sz="2100" b="0" strike="noStrike" spc="32">
                <a:solidFill>
                  <a:srgbClr val="000000"/>
                </a:solidFill>
                <a:latin typeface="Calibri"/>
              </a:rPr>
              <a:t>competent, </a:t>
            </a:r>
            <a:r>
              <a:rPr lang="en-GB" sz="2100" b="0" strike="noStrike" spc="9">
                <a:solidFill>
                  <a:srgbClr val="000000"/>
                </a:solidFill>
                <a:latin typeface="Calibri"/>
              </a:rPr>
              <a:t>autonomous, </a:t>
            </a: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voluntary, </a:t>
            </a:r>
            <a:r>
              <a:rPr lang="en-GB" sz="2100" b="0" strike="noStrike" spc="9">
                <a:solidFill>
                  <a:srgbClr val="000000"/>
                </a:solidFill>
                <a:latin typeface="Calibri"/>
              </a:rPr>
              <a:t>not  </a:t>
            </a:r>
            <a:r>
              <a:rPr lang="en-GB" sz="2100" b="0" strike="noStrike" spc="58">
                <a:solidFill>
                  <a:srgbClr val="000000"/>
                </a:solidFill>
                <a:latin typeface="Calibri"/>
              </a:rPr>
              <a:t>deceived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GB" sz="2100" b="0" strike="noStrike" spc="-1">
              <a:latin typeface="Arial"/>
            </a:endParaRPr>
          </a:p>
          <a:p>
            <a:pPr marL="165240" indent="-228240">
              <a:lnSpc>
                <a:spcPct val="90000"/>
              </a:lnSpc>
              <a:buClr>
                <a:srgbClr val="000000"/>
              </a:buClr>
              <a:buSzPct val="74000"/>
              <a:buFont typeface="Arial"/>
              <a:buChar char="•"/>
            </a:pPr>
            <a:r>
              <a:rPr lang="en-GB" sz="2100" b="0" strike="noStrike" spc="9">
                <a:solidFill>
                  <a:srgbClr val="000000"/>
                </a:solidFill>
                <a:latin typeface="Calibri"/>
              </a:rPr>
              <a:t>Ensuring no </a:t>
            </a:r>
            <a:r>
              <a:rPr lang="en-GB" sz="2100" b="0" strike="noStrike" spc="18">
                <a:solidFill>
                  <a:srgbClr val="000000"/>
                </a:solidFill>
                <a:latin typeface="Calibri"/>
              </a:rPr>
              <a:t>harm </a:t>
            </a:r>
            <a:r>
              <a:rPr lang="en-GB" sz="2100" b="0" strike="noStrike" spc="38">
                <a:solidFill>
                  <a:srgbClr val="000000"/>
                </a:solidFill>
                <a:latin typeface="Calibri"/>
              </a:rPr>
              <a:t>comes </a:t>
            </a:r>
            <a:r>
              <a:rPr lang="en-GB" sz="2100" b="0" strike="noStrike" spc="9">
                <a:solidFill>
                  <a:srgbClr val="000000"/>
                </a:solidFill>
                <a:latin typeface="Calibri"/>
              </a:rPr>
              <a:t>to</a:t>
            </a:r>
            <a:r>
              <a:rPr lang="en-GB" sz="21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100" b="0" strike="noStrike" spc="29">
                <a:solidFill>
                  <a:srgbClr val="000000"/>
                </a:solidFill>
                <a:latin typeface="Calibri"/>
              </a:rPr>
              <a:t>respondents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GB" sz="2100" b="0" strike="noStrike" spc="-1">
              <a:latin typeface="Arial"/>
            </a:endParaRPr>
          </a:p>
          <a:p>
            <a:pPr marL="165240" indent="-228240">
              <a:lnSpc>
                <a:spcPct val="90000"/>
              </a:lnSpc>
              <a:buClr>
                <a:srgbClr val="000000"/>
              </a:buClr>
              <a:buSzPct val="74000"/>
              <a:buFont typeface="Arial"/>
              <a:buChar char="•"/>
            </a:pPr>
            <a:r>
              <a:rPr lang="en-GB" sz="2100" b="0" strike="noStrike" spc="9">
                <a:solidFill>
                  <a:srgbClr val="000000"/>
                </a:solidFill>
                <a:latin typeface="Calibri"/>
              </a:rPr>
              <a:t>Ensuring </a:t>
            </a:r>
            <a:r>
              <a:rPr lang="en-GB" sz="2100" b="0" strike="noStrike" spc="24">
                <a:solidFill>
                  <a:srgbClr val="000000"/>
                </a:solidFill>
                <a:latin typeface="Calibri"/>
              </a:rPr>
              <a:t>confidentiality </a:t>
            </a:r>
            <a:r>
              <a:rPr lang="en-GB" sz="2100" b="0" strike="noStrike" spc="4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2100" b="0" strike="noStrike" spc="9">
                <a:solidFill>
                  <a:srgbClr val="000000"/>
                </a:solidFill>
                <a:latin typeface="Calibri"/>
              </a:rPr>
              <a:t>or</a:t>
            </a:r>
            <a:r>
              <a:rPr lang="en-GB" sz="21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100" b="0" strike="noStrike" spc="29">
                <a:solidFill>
                  <a:srgbClr val="000000"/>
                </a:solidFill>
                <a:latin typeface="Calibri"/>
              </a:rPr>
              <a:t>respondents  </a:t>
            </a:r>
            <a:r>
              <a:rPr lang="en-GB" sz="2100" b="0" strike="noStrike" spc="32">
                <a:solidFill>
                  <a:srgbClr val="000000"/>
                </a:solidFill>
                <a:latin typeface="Calibri"/>
              </a:rPr>
              <a:t>understand</a:t>
            </a: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100" b="0" strike="noStrike" spc="9">
                <a:solidFill>
                  <a:srgbClr val="000000"/>
                </a:solidFill>
                <a:latin typeface="Calibri"/>
              </a:rPr>
              <a:t>limitations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GB" sz="21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GB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41200" y="320040"/>
            <a:ext cx="8661240" cy="6217560"/>
          </a:xfrm>
          <a:prstGeom prst="rect">
            <a:avLst/>
          </a:prstGeom>
          <a:solidFill>
            <a:schemeClr val="tx1">
              <a:alpha val="14000"/>
            </a:schemeClr>
          </a:solidFill>
          <a:ln w="127080" cap="sq">
            <a:solidFill>
              <a:schemeClr val="tx1">
                <a:lumMod val="85000"/>
                <a:lumOff val="15000"/>
                <a:alpha val="1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Shape 2"/>
          <p:cNvSpPr txBox="1"/>
          <p:nvPr/>
        </p:nvSpPr>
        <p:spPr>
          <a:xfrm>
            <a:off x="628560" y="63180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2600">
              <a:lnSpc>
                <a:spcPct val="90000"/>
              </a:lnSpc>
            </a:pPr>
            <a:r>
              <a:rPr lang="en-US" sz="4400" b="0" u="heavy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Ethics at the</a:t>
            </a:r>
            <a:r>
              <a:rPr lang="en-US" sz="4400" b="0" u="heavy" strike="noStrike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en-US" sz="4400" b="0" u="heavy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University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628560" y="2057400"/>
            <a:ext cx="7886520" cy="38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41200" indent="-228240">
              <a:lnSpc>
                <a:spcPct val="90000"/>
              </a:lnSpc>
              <a:spcBef>
                <a:spcPts val="96"/>
              </a:spcBef>
              <a:buClr>
                <a:srgbClr val="000000"/>
              </a:buClr>
              <a:buSzPct val="74000"/>
              <a:buFont typeface="Arial"/>
              <a:buChar char="•"/>
            </a:pPr>
            <a:r>
              <a:rPr lang="en-GB" sz="1500" b="0" u="sng" strike="noStrike" spc="-12" dirty="0">
                <a:solidFill>
                  <a:srgbClr val="000000"/>
                </a:solidFill>
                <a:uFill>
                  <a:solidFill>
                    <a:srgbClr val="009999"/>
                  </a:solidFill>
                </a:uFill>
                <a:latin typeface="Calibri"/>
              </a:rPr>
              <a:t>Research </a:t>
            </a:r>
            <a:r>
              <a:rPr lang="en-GB" sz="1500" b="0" u="sng" strike="noStrike" spc="-7" dirty="0">
                <a:solidFill>
                  <a:srgbClr val="000000"/>
                </a:solidFill>
                <a:uFill>
                  <a:solidFill>
                    <a:srgbClr val="009999"/>
                  </a:solidFill>
                </a:uFill>
                <a:latin typeface="Calibri"/>
              </a:rPr>
              <a:t>at the University of </a:t>
            </a:r>
            <a:r>
              <a:rPr lang="en-GB" sz="1500" b="0" u="sng" strike="noStrike" spc="-26" dirty="0">
                <a:solidFill>
                  <a:srgbClr val="000000"/>
                </a:solidFill>
                <a:uFill>
                  <a:solidFill>
                    <a:srgbClr val="009999"/>
                  </a:solidFill>
                </a:uFill>
                <a:latin typeface="Calibri"/>
              </a:rPr>
              <a:t>South </a:t>
            </a:r>
            <a:r>
              <a:rPr lang="en-GB" sz="1500" b="0" u="sng" strike="noStrike" spc="-41" dirty="0">
                <a:solidFill>
                  <a:srgbClr val="000000"/>
                </a:solidFill>
                <a:uFill>
                  <a:solidFill>
                    <a:srgbClr val="009999"/>
                  </a:solidFill>
                </a:uFill>
                <a:latin typeface="Calibri"/>
              </a:rPr>
              <a:t>Wales</a:t>
            </a:r>
            <a:r>
              <a:rPr lang="en-GB" sz="1500" b="0" strike="noStrike" spc="18" dirty="0">
                <a:solidFill>
                  <a:srgbClr val="000000"/>
                </a:solidFill>
                <a:latin typeface="Calibri"/>
              </a:rPr>
              <a:t> </a:t>
            </a:r>
            <a:endParaRPr lang="en-GB" sz="1500" b="0" strike="noStrike" spc="-1" dirty="0">
              <a:latin typeface="Arial"/>
            </a:endParaRPr>
          </a:p>
          <a:p>
            <a:pPr marL="12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500" b="1" strike="noStrike" spc="4" dirty="0">
                <a:solidFill>
                  <a:srgbClr val="000000"/>
                </a:solidFill>
                <a:latin typeface="Calibri"/>
              </a:rPr>
              <a:t>Ethical Principles </a:t>
            </a:r>
            <a:r>
              <a:rPr lang="en-GB" sz="1500" b="1" strike="noStrike" spc="9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GB" sz="1500" b="1" strike="noStrike" spc="4" dirty="0">
                <a:solidFill>
                  <a:srgbClr val="000000"/>
                </a:solidFill>
                <a:latin typeface="Calibri"/>
              </a:rPr>
              <a:t>Guidelines for</a:t>
            </a:r>
            <a:r>
              <a:rPr lang="en-GB" sz="1500" b="1" strike="noStrike" spc="-32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500" b="1" strike="noStrike" spc="4" dirty="0">
                <a:solidFill>
                  <a:srgbClr val="000000"/>
                </a:solidFill>
                <a:latin typeface="Calibri"/>
              </a:rPr>
              <a:t>Research</a:t>
            </a:r>
            <a:endParaRPr lang="en-GB" sz="1500" b="0" strike="noStrike" spc="-1" dirty="0">
              <a:latin typeface="Arial"/>
            </a:endParaRPr>
          </a:p>
          <a:p>
            <a:pPr marL="33012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The University has set </a:t>
            </a:r>
            <a:r>
              <a:rPr lang="en-GB" sz="1500" b="0" strike="noStrike" spc="9" dirty="0">
                <a:solidFill>
                  <a:srgbClr val="000000"/>
                </a:solidFill>
                <a:latin typeface="Calibri"/>
              </a:rPr>
              <a:t>up </a:t>
            </a: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a </a:t>
            </a:r>
            <a:r>
              <a:rPr lang="en-GB" sz="1500" b="0" strike="noStrike" spc="9" dirty="0">
                <a:solidFill>
                  <a:srgbClr val="000000"/>
                </a:solidFill>
                <a:latin typeface="Calibri"/>
              </a:rPr>
              <a:t>two </a:t>
            </a: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tier structure for ethical issues with responsibility shared between  the University Ethics </a:t>
            </a:r>
            <a:r>
              <a:rPr lang="en-GB" sz="1500" b="0" strike="noStrike" spc="9" dirty="0">
                <a:solidFill>
                  <a:srgbClr val="000000"/>
                </a:solidFill>
                <a:latin typeface="Calibri"/>
              </a:rPr>
              <a:t>Sub Group (UESG) </a:t>
            </a: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- a committee of Quality Assurance Committee - and a  Faculty Research </a:t>
            </a:r>
            <a:r>
              <a:rPr lang="en-GB" sz="1500" b="0" strike="noStrike" spc="9" dirty="0">
                <a:solidFill>
                  <a:srgbClr val="000000"/>
                </a:solidFill>
                <a:latin typeface="Calibri"/>
              </a:rPr>
              <a:t>Programmes </a:t>
            </a: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Committee </a:t>
            </a:r>
            <a:r>
              <a:rPr lang="en-GB" sz="1500" b="0" strike="noStrike" spc="9" dirty="0">
                <a:solidFill>
                  <a:srgbClr val="000000"/>
                </a:solidFill>
                <a:latin typeface="Calibri"/>
              </a:rPr>
              <a:t>(FRPC) </a:t>
            </a: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which will consider all research</a:t>
            </a:r>
            <a:r>
              <a:rPr lang="en-GB" sz="1500" b="0" strike="noStrike" spc="49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proposals.</a:t>
            </a:r>
            <a:endParaRPr lang="en-GB" sz="1500" b="0" strike="noStrike" spc="-1" dirty="0">
              <a:latin typeface="Arial"/>
            </a:endParaRPr>
          </a:p>
          <a:p>
            <a:pPr marL="330120" indent="-2282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Further information is available </a:t>
            </a:r>
            <a:r>
              <a:rPr lang="en-GB" sz="1500" b="0" strike="noStrike" spc="9" dirty="0">
                <a:solidFill>
                  <a:srgbClr val="000000"/>
                </a:solidFill>
                <a:latin typeface="Calibri"/>
              </a:rPr>
              <a:t>from </a:t>
            </a: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the Research </a:t>
            </a:r>
            <a:r>
              <a:rPr lang="en-GB" sz="1500" b="0" strike="noStrike" spc="-1" dirty="0">
                <a:solidFill>
                  <a:srgbClr val="000000"/>
                </a:solidFill>
                <a:latin typeface="Calibri"/>
              </a:rPr>
              <a:t>Office: </a:t>
            </a:r>
            <a:r>
              <a:rPr lang="en-GB" sz="1500" b="0" u="sng" strike="noStrike" spc="-1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hlinkClick r:id="rId2"/>
              </a:rPr>
              <a:t>here</a:t>
            </a:r>
            <a:endParaRPr lang="en-GB" sz="15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GB" sz="1500" b="0" strike="noStrike" spc="-1" dirty="0">
              <a:latin typeface="Arial"/>
            </a:endParaRPr>
          </a:p>
          <a:p>
            <a:pPr marL="33408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500" b="1" strike="noStrike" spc="4" dirty="0">
                <a:solidFill>
                  <a:srgbClr val="000000"/>
                </a:solidFill>
                <a:latin typeface="Calibri"/>
              </a:rPr>
              <a:t>General Ethical</a:t>
            </a:r>
            <a:r>
              <a:rPr lang="en-GB" sz="15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500" b="1" strike="noStrike" spc="4" dirty="0">
                <a:solidFill>
                  <a:srgbClr val="000000"/>
                </a:solidFill>
                <a:latin typeface="Calibri"/>
              </a:rPr>
              <a:t>Concerns</a:t>
            </a:r>
            <a:endParaRPr lang="en-GB" sz="1500" b="0" strike="noStrike" spc="-1" dirty="0">
              <a:latin typeface="Arial"/>
            </a:endParaRPr>
          </a:p>
          <a:p>
            <a:pPr marL="330120" indent="-228240">
              <a:lnSpc>
                <a:spcPct val="9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Ethics is a complex subject, but in professional contexts its four central concerns</a:t>
            </a:r>
            <a:r>
              <a:rPr lang="en-GB" sz="1500" b="0" strike="noStrike" spc="29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are:</a:t>
            </a:r>
            <a:endParaRPr lang="en-GB" sz="1500" b="0" strike="noStrike" spc="-1" dirty="0">
              <a:latin typeface="Arial"/>
            </a:endParaRPr>
          </a:p>
          <a:p>
            <a:pPr marL="927000" lvl="2" indent="-228240">
              <a:lnSpc>
                <a:spcPct val="90000"/>
              </a:lnSpc>
              <a:spcBef>
                <a:spcPts val="11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to treat people</a:t>
            </a:r>
            <a:r>
              <a:rPr lang="en-GB" sz="15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500" b="1" u="heavy" strike="noStrike" spc="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F</a:t>
            </a: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airly</a:t>
            </a:r>
            <a:endParaRPr lang="en-GB" sz="1500" b="0" strike="noStrike" spc="-1" dirty="0">
              <a:latin typeface="Arial"/>
            </a:endParaRPr>
          </a:p>
          <a:p>
            <a:pPr marL="927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to respect the </a:t>
            </a:r>
            <a:r>
              <a:rPr lang="en-GB" sz="1500" b="1" u="heavy" strike="noStrike" spc="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A</a:t>
            </a:r>
            <a:r>
              <a:rPr lang="en-GB" sz="1500" b="0" strike="noStrike" spc="9" dirty="0">
                <a:solidFill>
                  <a:srgbClr val="000000"/>
                </a:solidFill>
                <a:latin typeface="Calibri"/>
              </a:rPr>
              <a:t>utonomy </a:t>
            </a: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of individuals  </a:t>
            </a:r>
          </a:p>
          <a:p>
            <a:pPr marL="927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to act with</a:t>
            </a:r>
            <a:r>
              <a:rPr lang="en-GB" sz="15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500" b="1" u="heavy" strike="noStrike" spc="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I</a:t>
            </a: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ntegrity</a:t>
            </a:r>
            <a:endParaRPr lang="en-GB" sz="1500" spc="-1" dirty="0">
              <a:latin typeface="Arial"/>
            </a:endParaRPr>
          </a:p>
          <a:p>
            <a:pPr marL="927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to seek the best </a:t>
            </a:r>
            <a:r>
              <a:rPr lang="en-GB" sz="1500" b="1" u="heavy" strike="noStrike" spc="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R</a:t>
            </a: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esults - </a:t>
            </a:r>
            <a:r>
              <a:rPr lang="en-GB" sz="1500" b="0" strike="noStrike" spc="9" dirty="0">
                <a:solidFill>
                  <a:srgbClr val="000000"/>
                </a:solidFill>
                <a:latin typeface="Calibri"/>
              </a:rPr>
              <a:t>by </a:t>
            </a: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avoiding or minimising </a:t>
            </a:r>
            <a:r>
              <a:rPr lang="en-GB" sz="1500" b="0" strike="noStrike" spc="9" dirty="0">
                <a:solidFill>
                  <a:srgbClr val="000000"/>
                </a:solidFill>
                <a:latin typeface="Calibri"/>
              </a:rPr>
              <a:t>harm </a:t>
            </a: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GB" sz="1500" b="0" strike="noStrike" spc="9" dirty="0">
                <a:solidFill>
                  <a:srgbClr val="000000"/>
                </a:solidFill>
                <a:latin typeface="Calibri"/>
              </a:rPr>
              <a:t>by </a:t>
            </a: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using resources as  beneficially as</a:t>
            </a:r>
            <a:r>
              <a:rPr lang="en-GB" sz="15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possible</a:t>
            </a:r>
            <a:endParaRPr lang="en-GB" sz="15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GB" sz="1500" b="0" strike="noStrike" spc="-1" dirty="0">
              <a:latin typeface="Arial"/>
            </a:endParaRPr>
          </a:p>
          <a:p>
            <a:pPr marL="63504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500" b="0" strike="noStrike" spc="4" dirty="0">
                <a:solidFill>
                  <a:srgbClr val="000000"/>
                </a:solidFill>
                <a:latin typeface="Calibri"/>
              </a:rPr>
              <a:t>Mnemonic: </a:t>
            </a:r>
            <a:r>
              <a:rPr lang="en-GB" sz="1500" b="1" strike="noStrike" spc="4" dirty="0">
                <a:solidFill>
                  <a:srgbClr val="000000"/>
                </a:solidFill>
                <a:latin typeface="Calibri"/>
              </a:rPr>
              <a:t>f </a:t>
            </a:r>
            <a:r>
              <a:rPr lang="en-GB" sz="1500" b="1" strike="noStrike" spc="9" dirty="0">
                <a:solidFill>
                  <a:srgbClr val="000000"/>
                </a:solidFill>
                <a:latin typeface="Calibri"/>
              </a:rPr>
              <a:t>a </a:t>
            </a:r>
            <a:r>
              <a:rPr lang="en-GB" sz="1500" b="1" strike="noStrike" spc="4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GB" sz="1500" b="1" strike="noStrike" spc="-52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500" b="1" strike="noStrike" spc="4" dirty="0">
                <a:solidFill>
                  <a:srgbClr val="000000"/>
                </a:solidFill>
                <a:latin typeface="Calibri"/>
              </a:rPr>
              <a:t>r</a:t>
            </a:r>
            <a:endParaRPr lang="en-GB" sz="15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GB" sz="15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0"/>
              </a:spcBef>
            </a:pPr>
            <a:endParaRPr lang="en-GB" sz="1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6" name="Group 2"/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167" name="CustomShape 3"/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/>
              <a:ahLst/>
              <a:cxn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4"/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/>
              <a:ahLst/>
              <a:cxn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5"/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/>
              <a:ahLst/>
              <a:cxn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6"/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/>
              <a:ahLst/>
              <a:cxn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CustomShape 7"/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/>
              <a:ahLst/>
              <a:cxn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CustomShape 8"/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/>
              <a:ahLst/>
              <a:cxn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CustomShape 9"/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/>
              <a:ahLst/>
              <a:cxn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CustomShape 10"/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/>
              <a:ahLst/>
              <a:cxn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CustomShape 11"/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/>
              <a:ahLst/>
              <a:cxn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CustomShape 12"/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/>
              <a:ahLst/>
              <a:cxn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CustomShape 13"/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/>
              <a:ahLst/>
              <a:cxn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CustomShape 14"/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/>
              <a:ahLst/>
              <a:cxn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CustomShape 15"/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/>
              <a:ahLst/>
              <a:cxn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CustomShape 16"/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/>
              <a:ahLst/>
              <a:cxn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17"/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/>
              <a:ahLst/>
              <a:cxn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CustomShape 18"/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/>
              <a:ahLst/>
              <a:cxn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19"/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/>
              <a:ahLst/>
              <a:cxn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CustomShape 20"/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/>
              <a:ahLst/>
              <a:cxn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CustomShape 21"/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/>
              <a:ahLst/>
              <a:cxn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22"/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/>
              <a:ahLst/>
              <a:cxn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23"/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/>
              <a:ahLst/>
              <a:cxn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8" name="Group 24"/>
          <p:cNvGrpSpPr/>
          <p:nvPr/>
        </p:nvGrpSpPr>
        <p:grpSpPr>
          <a:xfrm>
            <a:off x="600120" y="1699560"/>
            <a:ext cx="2755440" cy="3470400"/>
            <a:chOff x="600120" y="1699560"/>
            <a:chExt cx="2755440" cy="3470400"/>
          </a:xfrm>
        </p:grpSpPr>
        <p:sp>
          <p:nvSpPr>
            <p:cNvPr id="189" name="CustomShape 25"/>
            <p:cNvSpPr/>
            <p:nvPr/>
          </p:nvSpPr>
          <p:spPr>
            <a:xfrm>
              <a:off x="600120" y="1699560"/>
              <a:ext cx="275544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26"/>
            <p:cNvSpPr/>
            <p:nvPr/>
          </p:nvSpPr>
          <p:spPr>
            <a:xfrm rot="10800000">
              <a:off x="1862280" y="4897800"/>
              <a:ext cx="2365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CustomShape 27"/>
            <p:cNvSpPr/>
            <p:nvPr/>
          </p:nvSpPr>
          <p:spPr>
            <a:xfrm>
              <a:off x="604800" y="2275560"/>
              <a:ext cx="275076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2" name="TextShape 28"/>
          <p:cNvSpPr txBox="1"/>
          <p:nvPr/>
        </p:nvSpPr>
        <p:spPr>
          <a:xfrm>
            <a:off x="678600" y="2415240"/>
            <a:ext cx="2588400" cy="239940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>
            <a:normAutofit/>
          </a:bodyPr>
          <a:lstStyle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lang="en-US" sz="3500" b="0" strike="noStrike" spc="-7">
                <a:solidFill>
                  <a:srgbClr val="FFFFFF"/>
                </a:solidFill>
                <a:latin typeface="Arial"/>
              </a:rPr>
              <a:t>Morality </a:t>
            </a:r>
            <a:r>
              <a:rPr lang="en-US" sz="3500" b="0" strike="noStrike" spc="-1">
                <a:solidFill>
                  <a:srgbClr val="FFFFFF"/>
                </a:solidFill>
                <a:latin typeface="Arial"/>
              </a:rPr>
              <a:t>v</a:t>
            </a:r>
            <a:r>
              <a:rPr lang="en-US" sz="3500" b="0" strike="noStrike" spc="-60">
                <a:solidFill>
                  <a:srgbClr val="FFFFFF"/>
                </a:solidFill>
                <a:latin typeface="Arial"/>
              </a:rPr>
              <a:t> </a:t>
            </a:r>
            <a:r>
              <a:rPr lang="en-US" sz="3500" b="0" strike="noStrike" spc="-1">
                <a:solidFill>
                  <a:srgbClr val="FFFFFF"/>
                </a:solidFill>
                <a:latin typeface="Arial"/>
              </a:rPr>
              <a:t>Ethics</a:t>
            </a:r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9"/>
          <p:cNvSpPr txBox="1"/>
          <p:nvPr/>
        </p:nvSpPr>
        <p:spPr>
          <a:xfrm>
            <a:off x="3840480" y="804600"/>
            <a:ext cx="4710960" cy="5248440"/>
          </a:xfrm>
          <a:prstGeom prst="rect">
            <a:avLst/>
          </a:prstGeom>
          <a:noFill/>
          <a:ln>
            <a:noFill/>
          </a:ln>
        </p:spPr>
        <p:txBody>
          <a:bodyPr lIns="0" tIns="997920" rIns="0" bIns="0" anchor="ctr">
            <a:normAutofit fontScale="91000"/>
          </a:bodyPr>
          <a:lstStyle/>
          <a:p>
            <a:pPr marL="457200">
              <a:lnSpc>
                <a:spcPct val="100000"/>
              </a:lnSpc>
            </a:pPr>
            <a:r>
              <a:rPr lang="en-US" sz="1700" b="1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Morals</a:t>
            </a:r>
            <a:r>
              <a:rPr lang="en-US" sz="1700" b="1" strike="noStrike" spc="-1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00" b="0" strike="noStrike" spc="-7">
                <a:solidFill>
                  <a:srgbClr val="000000"/>
                </a:solidFill>
                <a:latin typeface="Calibri"/>
              </a:rPr>
              <a:t>(Collins</a:t>
            </a:r>
            <a:r>
              <a:rPr lang="en-US" sz="17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00" b="0" strike="noStrike" spc="12">
                <a:solidFill>
                  <a:srgbClr val="000000"/>
                </a:solidFill>
                <a:latin typeface="Calibri"/>
              </a:rPr>
              <a:t>dictionary)</a:t>
            </a:r>
            <a:endParaRPr lang="en-US" sz="1700" b="0" strike="noStrike" spc="-1">
              <a:solidFill>
                <a:srgbClr val="000000"/>
              </a:solidFill>
              <a:latin typeface="Calibri"/>
            </a:endParaRPr>
          </a:p>
          <a:p>
            <a:pPr marL="901800">
              <a:lnSpc>
                <a:spcPct val="100000"/>
              </a:lnSpc>
              <a:spcBef>
                <a:spcPts val="91"/>
              </a:spcBef>
            </a:pPr>
            <a:r>
              <a:rPr lang="en-US" sz="1700" b="0" strike="noStrike" spc="18">
                <a:solidFill>
                  <a:srgbClr val="000000"/>
                </a:solidFill>
                <a:latin typeface="Arial"/>
              </a:rPr>
              <a:t>Concerned </a:t>
            </a:r>
            <a:r>
              <a:rPr lang="en-US" sz="1700" b="0" strike="noStrike" spc="-7">
                <a:solidFill>
                  <a:srgbClr val="000000"/>
                </a:solidFill>
                <a:latin typeface="Arial"/>
              </a:rPr>
              <a:t>with </a:t>
            </a:r>
            <a:r>
              <a:rPr lang="en-US" sz="1700" b="1" i="1" strike="noStrike" spc="-12">
                <a:solidFill>
                  <a:srgbClr val="000000"/>
                </a:solidFill>
                <a:latin typeface="Arial"/>
              </a:rPr>
              <a:t>human behaviour</a:t>
            </a:r>
            <a:r>
              <a:rPr lang="en-US" sz="1700" b="0" strike="noStrike" spc="-12">
                <a:solidFill>
                  <a:srgbClr val="000000"/>
                </a:solidFill>
                <a:latin typeface="Arial"/>
              </a:rPr>
              <a:t>, </a:t>
            </a:r>
            <a:r>
              <a:rPr lang="en-US" sz="1700" b="0" strike="noStrike" spc="12">
                <a:solidFill>
                  <a:srgbClr val="000000"/>
                </a:solidFill>
                <a:latin typeface="Arial"/>
              </a:rPr>
              <a:t>especially </a:t>
            </a:r>
            <a:r>
              <a:rPr lang="en-US" sz="1700" b="0" strike="noStrike" spc="-7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700" b="0" strike="noStrike" spc="12">
                <a:solidFill>
                  <a:srgbClr val="000000"/>
                </a:solidFill>
                <a:latin typeface="Arial"/>
              </a:rPr>
              <a:t>distinction  </a:t>
            </a:r>
            <a:r>
              <a:rPr lang="en-US" sz="1700" b="0" strike="noStrike" spc="9">
                <a:solidFill>
                  <a:srgbClr val="000000"/>
                </a:solidFill>
                <a:latin typeface="Arial"/>
              </a:rPr>
              <a:t>between </a:t>
            </a:r>
            <a:r>
              <a:rPr lang="en-US" sz="1700" b="0" strike="noStrike" spc="49">
                <a:solidFill>
                  <a:srgbClr val="000000"/>
                </a:solidFill>
                <a:latin typeface="Arial"/>
              </a:rPr>
              <a:t>good </a:t>
            </a:r>
            <a:r>
              <a:rPr lang="en-US" sz="1700" b="0" strike="noStrike" spc="29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1700" b="0" strike="noStrike" spc="63">
                <a:solidFill>
                  <a:srgbClr val="000000"/>
                </a:solidFill>
                <a:latin typeface="Arial"/>
              </a:rPr>
              <a:t>bad </a:t>
            </a:r>
            <a:r>
              <a:rPr lang="en-US" sz="1700" b="0" strike="noStrike" spc="-7">
                <a:solidFill>
                  <a:srgbClr val="000000"/>
                </a:solidFill>
                <a:latin typeface="Arial"/>
              </a:rPr>
              <a:t>or </a:t>
            </a:r>
            <a:r>
              <a:rPr lang="en-US" sz="1700" b="0" strike="noStrike" spc="12">
                <a:solidFill>
                  <a:srgbClr val="000000"/>
                </a:solidFill>
                <a:latin typeface="Arial"/>
              </a:rPr>
              <a:t>right </a:t>
            </a:r>
            <a:r>
              <a:rPr lang="en-US" sz="1700" b="0" strike="noStrike" spc="29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1700" b="0" strike="noStrike" spc="4">
                <a:solidFill>
                  <a:srgbClr val="000000"/>
                </a:solidFill>
                <a:latin typeface="Arial"/>
              </a:rPr>
              <a:t>wrong</a:t>
            </a:r>
            <a:r>
              <a:rPr lang="en-US" sz="1700" b="0" strike="noStrike" spc="-236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b="0" strike="noStrike" spc="-15">
                <a:solidFill>
                  <a:srgbClr val="000000"/>
                </a:solidFill>
                <a:latin typeface="Arial"/>
              </a:rPr>
              <a:t>behaviour.</a:t>
            </a:r>
            <a:endParaRPr lang="en-US" sz="1700" b="0" strike="noStrike" spc="-1">
              <a:solidFill>
                <a:srgbClr val="000000"/>
              </a:solidFill>
              <a:latin typeface="Calibri"/>
            </a:endParaRPr>
          </a:p>
          <a:p>
            <a:pPr marL="901800">
              <a:lnSpc>
                <a:spcPct val="100000"/>
              </a:lnSpc>
            </a:pPr>
            <a:r>
              <a:rPr lang="en-US" sz="1700" b="0" strike="noStrike" spc="18">
                <a:solidFill>
                  <a:srgbClr val="000000"/>
                </a:solidFill>
                <a:latin typeface="Arial"/>
              </a:rPr>
              <a:t>Adhering </a:t>
            </a:r>
            <a:r>
              <a:rPr lang="en-US" sz="1700" b="0" strike="noStrike" spc="-7">
                <a:solidFill>
                  <a:srgbClr val="000000"/>
                </a:solidFill>
                <a:latin typeface="Arial"/>
              </a:rPr>
              <a:t>to </a:t>
            </a:r>
            <a:r>
              <a:rPr lang="en-US" sz="1700" b="0" strike="noStrike" spc="-1">
                <a:solidFill>
                  <a:srgbClr val="000000"/>
                </a:solidFill>
                <a:latin typeface="Arial"/>
              </a:rPr>
              <a:t>conventionally </a:t>
            </a:r>
            <a:r>
              <a:rPr lang="en-US" sz="1700" b="1" i="1" strike="noStrike" spc="-7">
                <a:solidFill>
                  <a:srgbClr val="000000"/>
                </a:solidFill>
                <a:latin typeface="Arial"/>
              </a:rPr>
              <a:t>accepted </a:t>
            </a:r>
            <a:r>
              <a:rPr lang="en-US" sz="1700" b="1" i="1" strike="noStrike" spc="-12">
                <a:solidFill>
                  <a:srgbClr val="000000"/>
                </a:solidFill>
                <a:latin typeface="Arial"/>
              </a:rPr>
              <a:t>standards </a:t>
            </a:r>
            <a:r>
              <a:rPr lang="en-US" sz="1700" b="0" strike="noStrike" spc="-7">
                <a:solidFill>
                  <a:srgbClr val="000000"/>
                </a:solidFill>
                <a:latin typeface="Arial"/>
              </a:rPr>
              <a:t>of </a:t>
            </a:r>
            <a:r>
              <a:rPr lang="en-US" sz="1700" b="0" strike="noStrike" spc="32">
                <a:solidFill>
                  <a:srgbClr val="000000"/>
                </a:solidFill>
                <a:latin typeface="Arial"/>
              </a:rPr>
              <a:t>conduct.  </a:t>
            </a:r>
            <a:r>
              <a:rPr lang="en-US" sz="1700" b="0" strike="noStrike" spc="12">
                <a:solidFill>
                  <a:srgbClr val="000000"/>
                </a:solidFill>
                <a:latin typeface="Arial"/>
              </a:rPr>
              <a:t>Based </a:t>
            </a:r>
            <a:r>
              <a:rPr lang="en-US" sz="1700" b="0" strike="noStrike" spc="-7">
                <a:solidFill>
                  <a:srgbClr val="000000"/>
                </a:solidFill>
                <a:latin typeface="Arial"/>
              </a:rPr>
              <a:t>on a sense of </a:t>
            </a:r>
            <a:r>
              <a:rPr lang="en-US" sz="1700" b="0" strike="noStrike" spc="12">
                <a:solidFill>
                  <a:srgbClr val="000000"/>
                </a:solidFill>
                <a:latin typeface="Arial"/>
              </a:rPr>
              <a:t>right </a:t>
            </a:r>
            <a:r>
              <a:rPr lang="en-US" sz="1700" b="0" strike="noStrike" spc="29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1700" b="0" strike="noStrike" spc="4">
                <a:solidFill>
                  <a:srgbClr val="000000"/>
                </a:solidFill>
                <a:latin typeface="Arial"/>
              </a:rPr>
              <a:t>wrong </a:t>
            </a:r>
            <a:r>
              <a:rPr lang="en-US" sz="1700" b="0" strike="noStrike" spc="38">
                <a:solidFill>
                  <a:srgbClr val="000000"/>
                </a:solidFill>
                <a:latin typeface="Arial"/>
              </a:rPr>
              <a:t>according </a:t>
            </a:r>
            <a:r>
              <a:rPr lang="en-US" sz="1700" b="0" strike="noStrike" spc="-7">
                <a:solidFill>
                  <a:srgbClr val="000000"/>
                </a:solidFill>
                <a:latin typeface="Arial"/>
              </a:rPr>
              <a:t>to  </a:t>
            </a:r>
            <a:r>
              <a:rPr lang="en-US" sz="1700" b="1" i="1" strike="noStrike" spc="-7">
                <a:solidFill>
                  <a:srgbClr val="000000"/>
                </a:solidFill>
                <a:latin typeface="Arial"/>
              </a:rPr>
              <a:t>conscience</a:t>
            </a:r>
            <a:r>
              <a:rPr lang="en-US" sz="1700" b="0" strike="noStrike" spc="-7">
                <a:solidFill>
                  <a:srgbClr val="000000"/>
                </a:solidFill>
                <a:latin typeface="Arial"/>
              </a:rPr>
              <a:t>.</a:t>
            </a:r>
            <a:endParaRPr lang="en-US" sz="1700" b="0" strike="noStrike" spc="-1">
              <a:solidFill>
                <a:srgbClr val="000000"/>
              </a:solidFill>
              <a:latin typeface="Calibri"/>
            </a:endParaRPr>
          </a:p>
          <a:p>
            <a:pPr marL="901800">
              <a:lnSpc>
                <a:spcPct val="100000"/>
              </a:lnSpc>
            </a:pPr>
            <a:endParaRPr lang="en-US" sz="1700" b="0" strike="noStrike" spc="-1">
              <a:solidFill>
                <a:srgbClr val="000000"/>
              </a:solidFill>
              <a:latin typeface="Calibri"/>
            </a:endParaRPr>
          </a:p>
          <a:p>
            <a:pPr marL="469800">
              <a:lnSpc>
                <a:spcPct val="100000"/>
              </a:lnSpc>
              <a:spcBef>
                <a:spcPts val="91"/>
              </a:spcBef>
            </a:pPr>
            <a:r>
              <a:rPr lang="en-US" sz="1700" b="1" u="sng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Ethics</a:t>
            </a:r>
            <a:r>
              <a:rPr lang="en-US" sz="1700" b="1" strike="noStrike" spc="-1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00" b="0" strike="noStrike" spc="-7">
                <a:solidFill>
                  <a:srgbClr val="000000"/>
                </a:solidFill>
                <a:latin typeface="Calibri"/>
              </a:rPr>
              <a:t>(Collins</a:t>
            </a:r>
            <a:r>
              <a:rPr lang="en-US" sz="1700" b="0" strike="noStrike" spc="-1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00" b="0" strike="noStrike" spc="12">
                <a:solidFill>
                  <a:srgbClr val="000000"/>
                </a:solidFill>
                <a:latin typeface="Calibri"/>
              </a:rPr>
              <a:t>dictionary)</a:t>
            </a:r>
            <a:endParaRPr lang="en-US" sz="1700" b="0" strike="noStrike" spc="-1">
              <a:solidFill>
                <a:srgbClr val="000000"/>
              </a:solidFill>
              <a:latin typeface="Calibri"/>
            </a:endParaRPr>
          </a:p>
          <a:p>
            <a:pPr marL="469800">
              <a:lnSpc>
                <a:spcPct val="100000"/>
              </a:lnSpc>
              <a:spcBef>
                <a:spcPts val="91"/>
              </a:spcBef>
            </a:pPr>
            <a:r>
              <a:rPr lang="en-US" sz="1700" b="0" strike="noStrike" spc="-46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1700" b="1" i="1" strike="noStrike" spc="-12">
                <a:solidFill>
                  <a:srgbClr val="000000"/>
                </a:solidFill>
                <a:latin typeface="Calibri"/>
              </a:rPr>
              <a:t>philosophical </a:t>
            </a:r>
            <a:r>
              <a:rPr lang="en-US" sz="1700" b="0" strike="noStrike" spc="12">
                <a:solidFill>
                  <a:srgbClr val="000000"/>
                </a:solidFill>
                <a:latin typeface="Calibri"/>
              </a:rPr>
              <a:t>study </a:t>
            </a:r>
            <a:r>
              <a:rPr lang="en-US" sz="1700" b="0" strike="noStrike" spc="-7">
                <a:solidFill>
                  <a:srgbClr val="000000"/>
                </a:solidFill>
                <a:latin typeface="Calibri"/>
              </a:rPr>
              <a:t>of the </a:t>
            </a:r>
            <a:r>
              <a:rPr lang="en-US" sz="1700" b="1" i="1" strike="noStrike" spc="-12">
                <a:solidFill>
                  <a:srgbClr val="000000"/>
                </a:solidFill>
                <a:latin typeface="Calibri"/>
              </a:rPr>
              <a:t>moral </a:t>
            </a:r>
            <a:r>
              <a:rPr lang="en-US" sz="1700" b="1" i="1" strike="noStrike" spc="-7">
                <a:solidFill>
                  <a:srgbClr val="000000"/>
                </a:solidFill>
                <a:latin typeface="Calibri"/>
              </a:rPr>
              <a:t>value </a:t>
            </a:r>
            <a:r>
              <a:rPr lang="en-US" sz="1700" b="0" strike="noStrike" spc="-7">
                <a:solidFill>
                  <a:srgbClr val="000000"/>
                </a:solidFill>
                <a:latin typeface="Calibri"/>
              </a:rPr>
              <a:t>of </a:t>
            </a:r>
            <a:r>
              <a:rPr lang="en-US" sz="1700" b="0" strike="noStrike" spc="-12">
                <a:solidFill>
                  <a:srgbClr val="000000"/>
                </a:solidFill>
                <a:latin typeface="Calibri"/>
              </a:rPr>
              <a:t>human  </a:t>
            </a:r>
            <a:r>
              <a:rPr lang="en-US" sz="1700" b="0" strike="noStrike" spc="38">
                <a:solidFill>
                  <a:srgbClr val="000000"/>
                </a:solidFill>
                <a:latin typeface="Calibri"/>
              </a:rPr>
              <a:t>conduct </a:t>
            </a:r>
            <a:r>
              <a:rPr lang="en-US" sz="1700" b="0" strike="noStrike" spc="29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1700" b="0" strike="noStrike" spc="-7">
                <a:solidFill>
                  <a:srgbClr val="000000"/>
                </a:solidFill>
                <a:latin typeface="Calibri"/>
              </a:rPr>
              <a:t>of the </a:t>
            </a:r>
            <a:r>
              <a:rPr lang="en-US" sz="1700" b="1" i="1" strike="noStrike" spc="-12">
                <a:solidFill>
                  <a:srgbClr val="000000"/>
                </a:solidFill>
                <a:latin typeface="Calibri"/>
              </a:rPr>
              <a:t>rules and </a:t>
            </a:r>
            <a:r>
              <a:rPr lang="en-US" sz="1700" b="1" i="1" strike="noStrike" spc="-7">
                <a:solidFill>
                  <a:srgbClr val="000000"/>
                </a:solidFill>
                <a:latin typeface="Calibri"/>
              </a:rPr>
              <a:t>principles </a:t>
            </a:r>
            <a:r>
              <a:rPr lang="en-US" sz="1700" b="0" strike="noStrike" spc="-7">
                <a:solidFill>
                  <a:srgbClr val="000000"/>
                </a:solidFill>
                <a:latin typeface="Calibri"/>
              </a:rPr>
              <a:t>that </a:t>
            </a:r>
            <a:r>
              <a:rPr lang="en-US" sz="1700" b="0" strike="noStrike" spc="12">
                <a:solidFill>
                  <a:srgbClr val="000000"/>
                </a:solidFill>
                <a:latin typeface="Calibri"/>
              </a:rPr>
              <a:t>ought </a:t>
            </a:r>
            <a:r>
              <a:rPr lang="en-US" sz="1700" b="0" strike="noStrike" spc="-7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1700" b="0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00" b="0" strike="noStrike" spc="12">
                <a:solidFill>
                  <a:srgbClr val="000000"/>
                </a:solidFill>
                <a:latin typeface="Calibri"/>
              </a:rPr>
              <a:t>govern  </a:t>
            </a:r>
            <a:r>
              <a:rPr lang="en-US" sz="1700" b="0" strike="noStrike" spc="-7">
                <a:solidFill>
                  <a:srgbClr val="000000"/>
                </a:solidFill>
                <a:latin typeface="Calibri"/>
              </a:rPr>
              <a:t>it. </a:t>
            </a:r>
            <a:r>
              <a:rPr lang="en-US" sz="1700" b="0" strike="noStrike" spc="-12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1700" b="1" i="1" strike="noStrike" spc="-12">
                <a:solidFill>
                  <a:srgbClr val="000000"/>
                </a:solidFill>
                <a:latin typeface="Calibri"/>
              </a:rPr>
              <a:t>code of behaviour </a:t>
            </a:r>
            <a:r>
              <a:rPr lang="en-US" sz="1700" b="0" strike="noStrike" spc="18">
                <a:solidFill>
                  <a:srgbClr val="000000"/>
                </a:solidFill>
                <a:latin typeface="Calibri"/>
              </a:rPr>
              <a:t>considered </a:t>
            </a:r>
            <a:r>
              <a:rPr lang="en-US" sz="1700" b="0" strike="noStrike" spc="12">
                <a:solidFill>
                  <a:srgbClr val="000000"/>
                </a:solidFill>
                <a:latin typeface="Calibri"/>
              </a:rPr>
              <a:t>correct, especially </a:t>
            </a:r>
            <a:r>
              <a:rPr lang="en-US" sz="1700" b="0" strike="noStrike" spc="-7">
                <a:solidFill>
                  <a:srgbClr val="000000"/>
                </a:solidFill>
                <a:latin typeface="Calibri"/>
              </a:rPr>
              <a:t>that of  a </a:t>
            </a:r>
            <a:r>
              <a:rPr lang="en-US" sz="1700" b="0" strike="noStrike" spc="18">
                <a:solidFill>
                  <a:srgbClr val="000000"/>
                </a:solidFill>
                <a:latin typeface="Calibri"/>
              </a:rPr>
              <a:t>particular </a:t>
            </a:r>
            <a:r>
              <a:rPr lang="en-US" sz="1700" b="0" strike="noStrike" spc="24">
                <a:solidFill>
                  <a:srgbClr val="000000"/>
                </a:solidFill>
                <a:latin typeface="Calibri"/>
              </a:rPr>
              <a:t>group, </a:t>
            </a:r>
            <a:r>
              <a:rPr lang="en-US" sz="1700" b="1" i="1" strike="noStrike" spc="-12">
                <a:solidFill>
                  <a:srgbClr val="000000"/>
                </a:solidFill>
                <a:latin typeface="Calibri"/>
              </a:rPr>
              <a:t>profession </a:t>
            </a:r>
            <a:r>
              <a:rPr lang="en-US" sz="1700" b="0" strike="noStrike" spc="-7">
                <a:solidFill>
                  <a:srgbClr val="000000"/>
                </a:solidFill>
                <a:latin typeface="Calibri"/>
              </a:rPr>
              <a:t>or</a:t>
            </a:r>
            <a:r>
              <a:rPr lang="en-US" sz="17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00" b="0" strike="noStrike" spc="12">
                <a:solidFill>
                  <a:srgbClr val="000000"/>
                </a:solidFill>
                <a:latin typeface="Calibri"/>
              </a:rPr>
              <a:t>individual.</a:t>
            </a:r>
            <a:endParaRPr lang="en-US" sz="1700" b="0" strike="noStrike" spc="-1">
              <a:solidFill>
                <a:srgbClr val="000000"/>
              </a:solidFill>
              <a:latin typeface="Calibri"/>
            </a:endParaRPr>
          </a:p>
          <a:p>
            <a:pPr marL="901800">
              <a:lnSpc>
                <a:spcPct val="100000"/>
              </a:lnSpc>
            </a:pPr>
            <a:endParaRPr lang="en-US" sz="1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Table 1"/>
          <p:cNvGraphicFramePr/>
          <p:nvPr/>
        </p:nvGraphicFramePr>
        <p:xfrm>
          <a:off x="887400" y="887400"/>
          <a:ext cx="7354080" cy="5436407"/>
        </p:xfrm>
        <a:graphic>
          <a:graphicData uri="http://schemas.openxmlformats.org/drawingml/2006/table">
            <a:tbl>
              <a:tblPr/>
              <a:tblGrid>
                <a:gridCol w="367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3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"/>
                        </a:spcBef>
                      </a:pPr>
                      <a:endParaRPr lang="en-GB" sz="1800" b="0" strike="noStrike" spc="-1">
                        <a:latin typeface="Arial"/>
                      </a:endParaRPr>
                    </a:p>
                    <a:p>
                      <a:pPr marL="5040" algn="ctr">
                        <a:lnSpc>
                          <a:spcPct val="100000"/>
                        </a:lnSpc>
                      </a:pPr>
                      <a:r>
                        <a:rPr lang="en-GB" sz="1800" b="1" strike="noStrike" spc="-7">
                          <a:solidFill>
                            <a:srgbClr val="FFFFFF"/>
                          </a:solidFill>
                          <a:latin typeface="Arial"/>
                        </a:rPr>
                        <a:t>MORALS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2880">
                      <a:solidFill>
                        <a:srgbClr val="D7D7D7"/>
                      </a:solidFill>
                    </a:lnT>
                    <a:lnB w="2880">
                      <a:solidFill>
                        <a:srgbClr val="D7D7D7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"/>
                        </a:spcBef>
                      </a:pPr>
                      <a:endParaRPr lang="en-GB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1" strike="noStrike" spc="-7">
                          <a:solidFill>
                            <a:srgbClr val="FFFFFF"/>
                          </a:solidFill>
                          <a:latin typeface="Arial"/>
                        </a:rPr>
                        <a:t>ETHICS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2880">
                      <a:solidFill>
                        <a:srgbClr val="D7D7D7"/>
                      </a:solidFill>
                    </a:lnT>
                    <a:lnB w="2880">
                      <a:solidFill>
                        <a:srgbClr val="D7D7D7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"/>
                        </a:spcBef>
                      </a:pPr>
                      <a:endParaRPr lang="en-GB" sz="1800" b="0" strike="noStrike" spc="-1">
                        <a:latin typeface="Arial"/>
                      </a:endParaRPr>
                    </a:p>
                    <a:p>
                      <a:pPr marL="6480" algn="ctr">
                        <a:lnSpc>
                          <a:spcPct val="100000"/>
                        </a:lnSpc>
                      </a:pPr>
                      <a:r>
                        <a:rPr lang="en-GB" sz="1800" b="0" strike="noStrike" spc="-15">
                          <a:solidFill>
                            <a:srgbClr val="000000"/>
                          </a:solidFill>
                          <a:latin typeface="Arial"/>
                        </a:rPr>
                        <a:t>Personal </a:t>
                      </a:r>
                      <a:r>
                        <a:rPr lang="en-GB" sz="1800" b="0" strike="noStrike" spc="-21">
                          <a:solidFill>
                            <a:srgbClr val="000000"/>
                          </a:solidFill>
                          <a:latin typeface="Arial"/>
                        </a:rPr>
                        <a:t>Rules </a:t>
                      </a: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of</a:t>
                      </a:r>
                      <a:r>
                        <a:rPr lang="en-GB" sz="1800" b="0" strike="noStrike" spc="12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GB" sz="1800" b="0" strike="noStrike" spc="24">
                          <a:solidFill>
                            <a:srgbClr val="000000"/>
                          </a:solidFill>
                          <a:latin typeface="Arial"/>
                        </a:rPr>
                        <a:t>Conduct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2880">
                      <a:solidFill>
                        <a:srgbClr val="D7D7D7"/>
                      </a:solidFill>
                    </a:lnT>
                    <a:lnB w="2880">
                      <a:solidFill>
                        <a:srgbClr val="D7D7D7"/>
                      </a:solidFill>
                    </a:lnB>
                    <a:solidFill>
                      <a:srgbClr val="E6E3D7"/>
                    </a:solidFill>
                  </a:tcPr>
                </a:tc>
                <a:tc>
                  <a:txBody>
                    <a:bodyPr/>
                    <a:lstStyle/>
                    <a:p>
                      <a:pPr marL="1440360" indent="-1307880">
                        <a:lnSpc>
                          <a:spcPct val="101000"/>
                        </a:lnSpc>
                        <a:spcBef>
                          <a:spcPts val="655"/>
                        </a:spcBef>
                      </a:pPr>
                      <a:r>
                        <a:rPr lang="en-GB" sz="1800" b="0" strike="noStrike" spc="4">
                          <a:solidFill>
                            <a:srgbClr val="000000"/>
                          </a:solidFill>
                          <a:latin typeface="Arial"/>
                        </a:rPr>
                        <a:t>Philosophical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Reflection/Study on  Morality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2880">
                      <a:solidFill>
                        <a:srgbClr val="D7D7D7"/>
                      </a:solidFill>
                    </a:lnT>
                    <a:lnB w="2880">
                      <a:solidFill>
                        <a:srgbClr val="D7D7D7"/>
                      </a:solidFill>
                    </a:lnB>
                    <a:solidFill>
                      <a:srgbClr val="E6E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60">
                <a:tc>
                  <a:txBody>
                    <a:bodyPr/>
                    <a:lstStyle/>
                    <a:p>
                      <a:pPr marL="673200" indent="-545760">
                        <a:lnSpc>
                          <a:spcPct val="101000"/>
                        </a:lnSpc>
                        <a:spcBef>
                          <a:spcPts val="655"/>
                        </a:spcBef>
                      </a:pPr>
                      <a:r>
                        <a:rPr lang="en-GB" sz="1800" b="0" strike="noStrike" spc="-26">
                          <a:solidFill>
                            <a:srgbClr val="000000"/>
                          </a:solidFill>
                          <a:latin typeface="Arial"/>
                        </a:rPr>
                        <a:t>What </a:t>
                      </a:r>
                      <a:r>
                        <a:rPr lang="en-GB" sz="1800" b="0" strike="noStrike" spc="29">
                          <a:solidFill>
                            <a:srgbClr val="000000"/>
                          </a:solidFill>
                          <a:latin typeface="Arial"/>
                        </a:rPr>
                        <a:t>people </a:t>
                      </a:r>
                      <a:r>
                        <a:rPr lang="en-GB" sz="1800" b="0" strike="noStrike" spc="12">
                          <a:solidFill>
                            <a:srgbClr val="000000"/>
                          </a:solidFill>
                          <a:latin typeface="Arial"/>
                        </a:rPr>
                        <a:t>ought </a:t>
                      </a:r>
                      <a:r>
                        <a:rPr lang="en-GB" sz="1800" b="0" strike="noStrike" spc="29">
                          <a:solidFill>
                            <a:srgbClr val="000000"/>
                          </a:solidFill>
                          <a:latin typeface="Arial"/>
                        </a:rPr>
                        <a:t>and </a:t>
                      </a:r>
                      <a:r>
                        <a:rPr lang="en-GB" sz="1800" b="0" strike="noStrike" spc="12">
                          <a:solidFill>
                            <a:srgbClr val="000000"/>
                          </a:solidFill>
                          <a:latin typeface="Arial"/>
                        </a:rPr>
                        <a:t>ought</a:t>
                      </a:r>
                      <a:r>
                        <a:rPr lang="en-GB" sz="1800" b="0" strike="noStrike" spc="-8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not  </a:t>
                      </a:r>
                      <a:r>
                        <a:rPr lang="en-GB" sz="1800" b="0" strike="noStrike" spc="43">
                          <a:solidFill>
                            <a:srgbClr val="000000"/>
                          </a:solidFill>
                          <a:latin typeface="Arial"/>
                        </a:rPr>
                        <a:t>do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in various</a:t>
                      </a:r>
                      <a:r>
                        <a:rPr lang="en-GB" sz="1800" b="0" strike="noStrike" spc="-4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situations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2880">
                      <a:solidFill>
                        <a:srgbClr val="D7D7D7"/>
                      </a:solidFill>
                    </a:lnT>
                    <a:lnB w="2880">
                      <a:solidFill>
                        <a:srgbClr val="D7D7D7"/>
                      </a:solidFill>
                    </a:lnB>
                    <a:solidFill>
                      <a:srgbClr val="E6E3D7"/>
                    </a:solidFill>
                  </a:tcPr>
                </a:tc>
                <a:tc>
                  <a:txBody>
                    <a:bodyPr/>
                    <a:lstStyle/>
                    <a:p>
                      <a:pPr marL="1135440" indent="-952200">
                        <a:lnSpc>
                          <a:spcPct val="101000"/>
                        </a:lnSpc>
                        <a:spcBef>
                          <a:spcPts val="655"/>
                        </a:spcBef>
                      </a:pPr>
                      <a:r>
                        <a:rPr lang="en-GB" sz="1800" b="0" strike="noStrike" spc="-12">
                          <a:solidFill>
                            <a:srgbClr val="000000"/>
                          </a:solidFill>
                          <a:latin typeface="Arial"/>
                        </a:rPr>
                        <a:t>Search </a:t>
                      </a: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to justify the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morality in a  Social </a:t>
                      </a: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system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2880">
                      <a:solidFill>
                        <a:srgbClr val="D7D7D7"/>
                      </a:solidFill>
                    </a:lnT>
                    <a:lnB w="2880">
                      <a:solidFill>
                        <a:srgbClr val="D7D7D7"/>
                      </a:solidFill>
                    </a:lnB>
                    <a:solidFill>
                      <a:srgbClr val="E6E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"/>
                        </a:spcBef>
                      </a:pPr>
                      <a:endParaRPr lang="en-GB" sz="1800" b="0" strike="noStrike" spc="-1">
                        <a:latin typeface="Arial"/>
                      </a:endParaRPr>
                    </a:p>
                    <a:p>
                      <a:pPr marL="6480" algn="ctr">
                        <a:lnSpc>
                          <a:spcPct val="100000"/>
                        </a:lnSpc>
                      </a:pP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Defines </a:t>
                      </a:r>
                      <a:r>
                        <a:rPr lang="en-GB" sz="1800" b="0" strike="noStrike" spc="-15">
                          <a:solidFill>
                            <a:srgbClr val="000000"/>
                          </a:solidFill>
                          <a:latin typeface="Arial"/>
                        </a:rPr>
                        <a:t>Personal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GB" sz="1800" b="0" strike="noStrike" spc="18">
                          <a:solidFill>
                            <a:srgbClr val="000000"/>
                          </a:solidFill>
                          <a:latin typeface="Arial"/>
                        </a:rPr>
                        <a:t>character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2880">
                      <a:solidFill>
                        <a:srgbClr val="D7D7D7"/>
                      </a:solidFill>
                    </a:lnT>
                    <a:lnB w="2880">
                      <a:solidFill>
                        <a:srgbClr val="D7D7D7"/>
                      </a:solidFill>
                    </a:lnB>
                    <a:solidFill>
                      <a:srgbClr val="E6E3D7"/>
                    </a:solidFill>
                  </a:tcPr>
                </a:tc>
                <a:tc>
                  <a:txBody>
                    <a:bodyPr/>
                    <a:lstStyle/>
                    <a:p>
                      <a:pPr marL="360720" indent="-266400">
                        <a:lnSpc>
                          <a:spcPct val="101000"/>
                        </a:lnSpc>
                        <a:spcBef>
                          <a:spcPts val="649"/>
                        </a:spcBef>
                      </a:pPr>
                      <a:r>
                        <a:rPr lang="en-GB" sz="1800" b="0" strike="noStrike" spc="-15">
                          <a:solidFill>
                            <a:srgbClr val="000000"/>
                          </a:solidFill>
                          <a:latin typeface="Arial"/>
                        </a:rPr>
                        <a:t>Rational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examination into </a:t>
                      </a:r>
                      <a:r>
                        <a:rPr lang="en-GB" sz="1800" b="0" strike="noStrike" spc="4">
                          <a:solidFill>
                            <a:srgbClr val="000000"/>
                          </a:solidFill>
                          <a:latin typeface="Arial"/>
                        </a:rPr>
                        <a:t>people’s 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moral </a:t>
                      </a:r>
                      <a:r>
                        <a:rPr lang="en-GB" sz="1800" b="0" strike="noStrike" spc="9">
                          <a:solidFill>
                            <a:srgbClr val="000000"/>
                          </a:solidFill>
                          <a:latin typeface="Arial"/>
                        </a:rPr>
                        <a:t>beliefs </a:t>
                      </a:r>
                      <a:r>
                        <a:rPr lang="en-GB" sz="1800" b="0" strike="noStrike" spc="29">
                          <a:solidFill>
                            <a:srgbClr val="000000"/>
                          </a:solidFill>
                          <a:latin typeface="Arial"/>
                        </a:rPr>
                        <a:t>and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GB" sz="1800" b="0" strike="noStrike" spc="4">
                          <a:solidFill>
                            <a:srgbClr val="000000"/>
                          </a:solidFill>
                          <a:latin typeface="Arial"/>
                        </a:rPr>
                        <a:t>behaviours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2880">
                      <a:solidFill>
                        <a:srgbClr val="D7D7D7"/>
                      </a:solidFill>
                    </a:lnT>
                    <a:lnB w="2880">
                      <a:solidFill>
                        <a:srgbClr val="D7D7D7"/>
                      </a:solidFill>
                    </a:lnB>
                    <a:solidFill>
                      <a:srgbClr val="E6E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60">
                <a:tc gridSpan="2">
                  <a:txBody>
                    <a:bodyPr/>
                    <a:lstStyle/>
                    <a:p>
                      <a:pPr marL="977760" indent="-812520">
                        <a:lnSpc>
                          <a:spcPct val="101000"/>
                        </a:lnSpc>
                        <a:spcBef>
                          <a:spcPts val="649"/>
                        </a:spcBef>
                      </a:pP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An </a:t>
                      </a:r>
                      <a:r>
                        <a:rPr lang="en-GB" sz="1800" b="0" strike="noStrike" spc="-55">
                          <a:solidFill>
                            <a:srgbClr val="000000"/>
                          </a:solidFill>
                          <a:latin typeface="Arial"/>
                        </a:rPr>
                        <a:t>MP </a:t>
                      </a: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votes for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lang="en-GB" sz="1800" b="0" strike="noStrike" spc="18">
                          <a:solidFill>
                            <a:srgbClr val="000000"/>
                          </a:solidFill>
                          <a:latin typeface="Arial"/>
                        </a:rPr>
                        <a:t>bill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in </a:t>
                      </a:r>
                      <a:r>
                        <a:rPr lang="en-GB" sz="1800" b="0" strike="noStrike" spc="4">
                          <a:solidFill>
                            <a:srgbClr val="000000"/>
                          </a:solidFill>
                          <a:latin typeface="Arial"/>
                        </a:rPr>
                        <a:t>parliament </a:t>
                      </a: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that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will </a:t>
                      </a:r>
                      <a:r>
                        <a:rPr lang="en-GB" sz="1800" b="0" strike="noStrike" spc="18">
                          <a:solidFill>
                            <a:srgbClr val="000000"/>
                          </a:solidFill>
                          <a:latin typeface="Arial"/>
                        </a:rPr>
                        <a:t>give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him a 15% </a:t>
                      </a:r>
                      <a:r>
                        <a:rPr lang="en-GB" sz="1800" b="0" strike="noStrike" spc="29">
                          <a:solidFill>
                            <a:srgbClr val="000000"/>
                          </a:solidFill>
                          <a:latin typeface="Arial"/>
                        </a:rPr>
                        <a:t>pay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rise </a:t>
                      </a: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-  yet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his/her </a:t>
                      </a:r>
                      <a:r>
                        <a:rPr lang="en-GB" sz="1800" b="0" strike="noStrike" spc="4">
                          <a:solidFill>
                            <a:srgbClr val="000000"/>
                          </a:solidFill>
                          <a:latin typeface="Arial"/>
                        </a:rPr>
                        <a:t>constituents </a:t>
                      </a:r>
                      <a:r>
                        <a:rPr lang="en-GB" sz="1800" b="0" strike="noStrike" spc="-15">
                          <a:solidFill>
                            <a:srgbClr val="000000"/>
                          </a:solidFill>
                          <a:latin typeface="Arial"/>
                        </a:rPr>
                        <a:t>are </a:t>
                      </a: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the </a:t>
                      </a:r>
                      <a:r>
                        <a:rPr lang="en-GB" sz="1800" b="0" strike="noStrike" spc="4">
                          <a:solidFill>
                            <a:srgbClr val="000000"/>
                          </a:solidFill>
                          <a:latin typeface="Arial"/>
                        </a:rPr>
                        <a:t>poorest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in </a:t>
                      </a: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the</a:t>
                      </a:r>
                      <a:r>
                        <a:rPr lang="en-GB" sz="1800" b="0" strike="noStrike" spc="29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GB" sz="1800" b="0" strike="noStrike" spc="12">
                          <a:solidFill>
                            <a:srgbClr val="000000"/>
                          </a:solidFill>
                          <a:latin typeface="Arial"/>
                        </a:rPr>
                        <a:t>country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2880">
                      <a:solidFill>
                        <a:srgbClr val="D7D7D7"/>
                      </a:solidFill>
                    </a:lnT>
                    <a:lnB w="2880">
                      <a:solidFill>
                        <a:srgbClr val="D7D7D7"/>
                      </a:solidFill>
                    </a:lnB>
                    <a:solidFill>
                      <a:srgbClr val="E6E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0080">
                <a:tc gridSpan="2">
                  <a:txBody>
                    <a:bodyPr/>
                    <a:lstStyle/>
                    <a:p>
                      <a:pPr marL="76320" algn="ctr">
                        <a:lnSpc>
                          <a:spcPct val="101000"/>
                        </a:lnSpc>
                        <a:spcBef>
                          <a:spcPts val="349"/>
                        </a:spcBef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lawyer </a:t>
                      </a: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may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well </a:t>
                      </a:r>
                      <a:r>
                        <a:rPr lang="en-GB" sz="1800" b="0" strike="noStrike" spc="18">
                          <a:solidFill>
                            <a:srgbClr val="000000"/>
                          </a:solidFill>
                          <a:latin typeface="Arial"/>
                        </a:rPr>
                        <a:t>find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an </a:t>
                      </a:r>
                      <a:r>
                        <a:rPr lang="en-GB" sz="1800" b="0" strike="noStrike" spc="12">
                          <a:solidFill>
                            <a:srgbClr val="000000"/>
                          </a:solidFill>
                          <a:latin typeface="Arial"/>
                        </a:rPr>
                        <a:t>individual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offensive, </a:t>
                      </a:r>
                      <a:r>
                        <a:rPr lang="en-GB" sz="1800" b="0" strike="noStrike" spc="4">
                          <a:solidFill>
                            <a:srgbClr val="000000"/>
                          </a:solidFill>
                          <a:latin typeface="Arial"/>
                        </a:rPr>
                        <a:t>arrogant </a:t>
                      </a:r>
                      <a:r>
                        <a:rPr lang="en-GB" sz="1800" b="0" strike="noStrike" spc="29">
                          <a:solidFill>
                            <a:srgbClr val="000000"/>
                          </a:solidFill>
                          <a:latin typeface="Arial"/>
                        </a:rPr>
                        <a:t>and</a:t>
                      </a:r>
                      <a:r>
                        <a:rPr lang="en-GB" sz="1800" b="0" strike="noStrike" spc="72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even</a:t>
                      </a:r>
                      <a:r>
                        <a:rPr lang="en-GB" sz="1800" b="0" strike="noStrike" spc="9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know </a:t>
                      </a: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that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he/she is </a:t>
                      </a:r>
                      <a:r>
                        <a:rPr lang="en-GB" sz="1800" b="0" strike="noStrike" spc="12">
                          <a:solidFill>
                            <a:srgbClr val="000000"/>
                          </a:solidFill>
                          <a:latin typeface="Arial"/>
                        </a:rPr>
                        <a:t>guilty </a:t>
                      </a: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of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lang="en-GB" sz="1800" b="0" strike="noStrike" spc="18">
                          <a:solidFill>
                            <a:srgbClr val="000000"/>
                          </a:solidFill>
                          <a:latin typeface="Arial"/>
                        </a:rPr>
                        <a:t>crime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(morally he </a:t>
                      </a:r>
                      <a:r>
                        <a:rPr lang="en-GB" sz="1800" b="0" strike="noStrike" spc="9">
                          <a:solidFill>
                            <a:srgbClr val="000000"/>
                          </a:solidFill>
                          <a:latin typeface="Arial"/>
                        </a:rPr>
                        <a:t>dislikes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him) </a:t>
                      </a: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yet the </a:t>
                      </a:r>
                      <a:r>
                        <a:rPr lang="en-GB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lawyer  </a:t>
                      </a:r>
                      <a:r>
                        <a:rPr lang="en-GB" sz="1800" b="0" strike="noStrike" spc="9">
                          <a:solidFill>
                            <a:srgbClr val="000000"/>
                          </a:solidFill>
                          <a:latin typeface="Arial"/>
                        </a:rPr>
                        <a:t>ethically </a:t>
                      </a: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must </a:t>
                      </a:r>
                      <a:r>
                        <a:rPr lang="en-GB" sz="1800" b="0" strike="noStrike" spc="43">
                          <a:solidFill>
                            <a:srgbClr val="000000"/>
                          </a:solidFill>
                          <a:latin typeface="Arial"/>
                        </a:rPr>
                        <a:t>do </a:t>
                      </a:r>
                      <a:r>
                        <a:rPr lang="en-GB" sz="1800" b="0" strike="noStrike" spc="9">
                          <a:solidFill>
                            <a:srgbClr val="000000"/>
                          </a:solidFill>
                          <a:latin typeface="Arial"/>
                        </a:rPr>
                        <a:t>everything </a:t>
                      </a: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to </a:t>
                      </a:r>
                      <a:r>
                        <a:rPr lang="en-GB" sz="1800" b="0" strike="noStrike" spc="29">
                          <a:solidFill>
                            <a:srgbClr val="000000"/>
                          </a:solidFill>
                          <a:latin typeface="Arial"/>
                        </a:rPr>
                        <a:t>defend </a:t>
                      </a: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the</a:t>
                      </a:r>
                      <a:r>
                        <a:rPr lang="en-GB" sz="1800" b="0" strike="noStrike" spc="-10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GB" sz="1800" b="0" strike="noStrike" spc="12">
                          <a:solidFill>
                            <a:srgbClr val="000000"/>
                          </a:solidFill>
                          <a:latin typeface="Arial"/>
                        </a:rPr>
                        <a:t>individual.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2880">
                      <a:solidFill>
                        <a:srgbClr val="D7D7D7"/>
                      </a:solidFill>
                    </a:lnT>
                    <a:lnB w="6480">
                      <a:solidFill>
                        <a:srgbClr val="D7D7D7"/>
                      </a:solidFill>
                    </a:lnB>
                    <a:solidFill>
                      <a:srgbClr val="E6E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50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en-GB" sz="1800" b="0" strike="noStrike" spc="-1">
                        <a:latin typeface="Arial"/>
                      </a:endParaRPr>
                    </a:p>
                    <a:p>
                      <a:pPr marL="1955880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Ethics </a:t>
                      </a:r>
                      <a:r>
                        <a:rPr lang="en-GB" sz="1800" b="0" strike="noStrike" spc="9">
                          <a:solidFill>
                            <a:srgbClr val="000000"/>
                          </a:solidFill>
                          <a:latin typeface="Arial"/>
                        </a:rPr>
                        <a:t>overrides personal</a:t>
                      </a:r>
                      <a:r>
                        <a:rPr lang="en-GB" sz="1800" b="0" strike="noStrike" spc="-2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GB" sz="1800" b="0" strike="noStrike" spc="-15">
                          <a:solidFill>
                            <a:srgbClr val="000000"/>
                          </a:solidFill>
                          <a:latin typeface="Arial"/>
                        </a:rPr>
                        <a:t>morals?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6480">
                      <a:solidFill>
                        <a:srgbClr val="D7D7D7"/>
                      </a:solidFill>
                    </a:lnT>
                    <a:lnB w="2880">
                      <a:solidFill>
                        <a:srgbClr val="D7D7D7"/>
                      </a:solidFill>
                    </a:lnB>
                    <a:solidFill>
                      <a:srgbClr val="E6E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012200" y="380880"/>
            <a:ext cx="3790080" cy="62038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TextShape 2"/>
          <p:cNvSpPr txBox="1"/>
          <p:nvPr/>
        </p:nvSpPr>
        <p:spPr>
          <a:xfrm>
            <a:off x="493920" y="609480"/>
            <a:ext cx="2477520" cy="134892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>
            <a:spAutoFit/>
          </a:bodyPr>
          <a:lstStyle/>
          <a:p>
            <a:pPr marL="12600" indent="6840" algn="ctr">
              <a:lnSpc>
                <a:spcPts val="2599"/>
              </a:lnSpc>
              <a:spcBef>
                <a:spcPts val="218"/>
              </a:spcBef>
            </a:pPr>
            <a:r>
              <a:rPr lang="en-US" sz="2200" b="1" strike="noStrike" spc="-140">
                <a:solidFill>
                  <a:srgbClr val="505050"/>
                </a:solidFill>
                <a:latin typeface="Arial"/>
              </a:rPr>
              <a:t>Porn </a:t>
            </a:r>
            <a:r>
              <a:rPr lang="en-US" sz="2200" b="1" strike="noStrike" spc="-185">
                <a:solidFill>
                  <a:srgbClr val="505050"/>
                </a:solidFill>
                <a:latin typeface="Arial"/>
              </a:rPr>
              <a:t>images  </a:t>
            </a:r>
            <a:r>
              <a:rPr lang="en-US" sz="2200" b="1" strike="noStrike" spc="-160">
                <a:solidFill>
                  <a:srgbClr val="505050"/>
                </a:solidFill>
                <a:latin typeface="Arial"/>
              </a:rPr>
              <a:t>teacher </a:t>
            </a:r>
            <a:r>
              <a:rPr lang="en-US" sz="2200" b="1" strike="noStrike" spc="-185">
                <a:solidFill>
                  <a:srgbClr val="505050"/>
                </a:solidFill>
                <a:latin typeface="Arial"/>
              </a:rPr>
              <a:t>Robert  </a:t>
            </a:r>
            <a:r>
              <a:rPr lang="en-US" sz="2200" b="1" strike="noStrike" spc="-151">
                <a:solidFill>
                  <a:srgbClr val="505050"/>
                </a:solidFill>
                <a:latin typeface="Arial"/>
              </a:rPr>
              <a:t>Adams</a:t>
            </a:r>
            <a:r>
              <a:rPr lang="en-US" sz="2200" b="1" strike="noStrike" spc="-420">
                <a:solidFill>
                  <a:srgbClr val="505050"/>
                </a:solidFill>
                <a:latin typeface="Arial"/>
              </a:rPr>
              <a:t> </a:t>
            </a:r>
            <a:r>
              <a:rPr lang="en-US" sz="2200" b="1" strike="noStrike" spc="-185">
                <a:solidFill>
                  <a:srgbClr val="505050"/>
                </a:solidFill>
                <a:latin typeface="Arial"/>
              </a:rPr>
              <a:t>banned  </a:t>
            </a:r>
            <a:r>
              <a:rPr lang="en-US" sz="2200" b="1" strike="noStrike" spc="-140">
                <a:solidFill>
                  <a:srgbClr val="505050"/>
                </a:solidFill>
                <a:latin typeface="Arial"/>
              </a:rPr>
              <a:t>from</a:t>
            </a:r>
            <a:r>
              <a:rPr lang="en-US" sz="2200" b="1" strike="noStrike" spc="-460">
                <a:solidFill>
                  <a:srgbClr val="505050"/>
                </a:solidFill>
                <a:latin typeface="Arial"/>
              </a:rPr>
              <a:t> </a:t>
            </a:r>
            <a:r>
              <a:rPr lang="en-US" sz="2200" b="1" strike="noStrike" spc="-185">
                <a:solidFill>
                  <a:srgbClr val="505050"/>
                </a:solidFill>
                <a:latin typeface="Arial"/>
              </a:rPr>
              <a:t>classroom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528120" y="2506680"/>
            <a:ext cx="32608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080" rIns="0" bIns="0">
            <a:spAutoFit/>
          </a:bodyPr>
          <a:lstStyle/>
          <a:p>
            <a:pPr marL="317520" indent="-304560">
              <a:lnSpc>
                <a:spcPts val="2599"/>
              </a:lnSpc>
              <a:spcBef>
                <a:spcPts val="218"/>
              </a:spcBef>
            </a:pPr>
            <a:r>
              <a:rPr lang="en-GB" sz="2200" b="1" strike="noStrike" spc="-126">
                <a:solidFill>
                  <a:srgbClr val="505050"/>
                </a:solidFill>
                <a:latin typeface="Arial"/>
              </a:rPr>
              <a:t>BBC</a:t>
            </a:r>
            <a:r>
              <a:rPr lang="en-GB" sz="2200" b="1" strike="noStrike" spc="-415">
                <a:solidFill>
                  <a:srgbClr val="505050"/>
                </a:solidFill>
                <a:latin typeface="Arial"/>
              </a:rPr>
              <a:t> </a:t>
            </a:r>
            <a:r>
              <a:rPr lang="en-GB" sz="2200" b="1" strike="noStrike" spc="-140">
                <a:solidFill>
                  <a:srgbClr val="505050"/>
                </a:solidFill>
                <a:latin typeface="Arial"/>
              </a:rPr>
              <a:t>News</a:t>
            </a:r>
            <a:r>
              <a:rPr lang="en-GB" sz="2200" b="1" strike="noStrike" spc="-409">
                <a:solidFill>
                  <a:srgbClr val="505050"/>
                </a:solidFill>
                <a:latin typeface="Arial"/>
              </a:rPr>
              <a:t> </a:t>
            </a:r>
            <a:r>
              <a:rPr lang="en-GB" sz="2200" b="1" strike="noStrike" spc="-185">
                <a:solidFill>
                  <a:srgbClr val="505050"/>
                </a:solidFill>
                <a:latin typeface="Arial"/>
              </a:rPr>
              <a:t>10th  </a:t>
            </a:r>
            <a:r>
              <a:rPr lang="en-GB" sz="2200" b="1" strike="noStrike" spc="-157">
                <a:solidFill>
                  <a:srgbClr val="505050"/>
                </a:solidFill>
                <a:latin typeface="Arial"/>
              </a:rPr>
              <a:t>April,</a:t>
            </a:r>
            <a:r>
              <a:rPr lang="en-GB" sz="2200" b="1" strike="noStrike" spc="-381">
                <a:solidFill>
                  <a:srgbClr val="505050"/>
                </a:solidFill>
                <a:latin typeface="Arial"/>
              </a:rPr>
              <a:t> </a:t>
            </a:r>
            <a:r>
              <a:rPr lang="en-GB" sz="2200" b="1" strike="noStrike" spc="-185">
                <a:solidFill>
                  <a:srgbClr val="505050"/>
                </a:solidFill>
                <a:latin typeface="Arial"/>
              </a:rPr>
              <a:t>2014</a:t>
            </a:r>
            <a:endParaRPr lang="en-GB" sz="2200" b="0" strike="noStrike" spc="-1">
              <a:latin typeface="Arial"/>
            </a:endParaRPr>
          </a:p>
          <a:p>
            <a:pPr marL="1600200" indent="-5400" algn="ctr">
              <a:lnSpc>
                <a:spcPts val="700"/>
              </a:lnSpc>
              <a:spcBef>
                <a:spcPts val="819"/>
              </a:spcBef>
            </a:pPr>
            <a:r>
              <a:rPr lang="en-GB" sz="700" b="1" u="sng" strike="noStrike" spc="-26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</a:rPr>
              <a:t>http:/</a:t>
            </a:r>
            <a:r>
              <a:rPr lang="en-GB" sz="700" b="1" strike="noStrike" spc="-26">
                <a:solidFill>
                  <a:srgbClr val="009999"/>
                </a:solidFill>
                <a:latin typeface="Arial"/>
              </a:rPr>
              <a:t>/  </a:t>
            </a:r>
            <a:r>
              <a:rPr lang="en-GB" sz="700" b="1" u="sng" strike="noStrike" spc="-26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hlinkClick r:id="rId3"/>
              </a:rPr>
              <a:t>ww</a:t>
            </a:r>
            <a:r>
              <a:rPr lang="en-GB" sz="700" b="1" u="sng" strike="noStrike" spc="-52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hlinkClick r:id="rId3"/>
              </a:rPr>
              <a:t>w</a:t>
            </a:r>
            <a:r>
              <a:rPr lang="en-GB" sz="700" b="1" u="sng" strike="noStrike" spc="-26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hlinkClick r:id="rId3"/>
              </a:rPr>
              <a:t>.bbc.c </a:t>
            </a:r>
            <a:r>
              <a:rPr lang="en-GB" sz="700" b="1" strike="noStrike" spc="-26">
                <a:solidFill>
                  <a:srgbClr val="009999"/>
                </a:solidFill>
                <a:latin typeface="Arial"/>
              </a:rPr>
              <a:t> </a:t>
            </a:r>
            <a:r>
              <a:rPr lang="en-GB" sz="700" b="1" u="sng" strike="noStrike" spc="-26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</a:rPr>
              <a:t>o.uk/news</a:t>
            </a:r>
            <a:r>
              <a:rPr lang="en-GB" sz="700" b="1" strike="noStrike" spc="-26">
                <a:solidFill>
                  <a:srgbClr val="009999"/>
                </a:solidFill>
                <a:latin typeface="Arial"/>
              </a:rPr>
              <a:t>/  </a:t>
            </a:r>
            <a:r>
              <a:rPr lang="en-GB" sz="700" b="1" u="sng" strike="noStrike" spc="-26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</a:rPr>
              <a:t>uk-wales- </a:t>
            </a:r>
            <a:r>
              <a:rPr lang="en-GB" sz="700" b="1" strike="noStrike" spc="-26">
                <a:solidFill>
                  <a:srgbClr val="009999"/>
                </a:solidFill>
                <a:latin typeface="Arial"/>
              </a:rPr>
              <a:t> </a:t>
            </a:r>
            <a:r>
              <a:rPr lang="en-GB" sz="700" b="1" u="sng" strike="noStrike" spc="-26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</a:rPr>
              <a:t>south</a:t>
            </a:r>
            <a:r>
              <a:rPr lang="en-GB" sz="700" b="1" strike="noStrike" spc="-26">
                <a:solidFill>
                  <a:srgbClr val="009999"/>
                </a:solidFill>
                <a:latin typeface="Arial"/>
              </a:rPr>
              <a:t>-  </a:t>
            </a:r>
            <a:r>
              <a:rPr lang="en-GB" sz="700" b="1" u="sng" strike="noStrike" spc="-26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</a:rPr>
              <a:t>east- </a:t>
            </a:r>
            <a:r>
              <a:rPr lang="en-GB" sz="700" b="1" strike="noStrike" spc="-26">
                <a:solidFill>
                  <a:srgbClr val="009999"/>
                </a:solidFill>
                <a:latin typeface="Arial"/>
              </a:rPr>
              <a:t> </a:t>
            </a:r>
            <a:r>
              <a:rPr lang="en-GB" sz="700" b="1" u="sng" strike="noStrike" spc="-26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</a:rPr>
              <a:t>wales-269 </a:t>
            </a:r>
            <a:r>
              <a:rPr lang="en-GB" sz="700" b="1" strike="noStrike" spc="-26">
                <a:solidFill>
                  <a:srgbClr val="009999"/>
                </a:solidFill>
                <a:latin typeface="Arial"/>
              </a:rPr>
              <a:t> </a:t>
            </a:r>
            <a:r>
              <a:rPr lang="en-GB" sz="700" b="1" u="sng" strike="noStrike" spc="-26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</a:rPr>
              <a:t>63034</a:t>
            </a:r>
            <a:endParaRPr lang="en-GB" sz="7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586080" y="4267080"/>
            <a:ext cx="2905560" cy="3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GB" sz="2400" b="0" strike="noStrike" spc="-46">
                <a:solidFill>
                  <a:srgbClr val="040102"/>
                </a:solidFill>
                <a:latin typeface="Arial"/>
              </a:rPr>
              <a:t>Why </a:t>
            </a:r>
            <a:r>
              <a:rPr lang="en-GB" sz="2400" b="0" strike="noStrike" spc="-7">
                <a:solidFill>
                  <a:srgbClr val="040102"/>
                </a:solidFill>
                <a:latin typeface="Arial"/>
              </a:rPr>
              <a:t>was he</a:t>
            </a:r>
            <a:r>
              <a:rPr lang="en-GB" sz="2400" b="0" strike="noStrike" spc="-1">
                <a:solidFill>
                  <a:srgbClr val="040102"/>
                </a:solidFill>
                <a:latin typeface="Arial"/>
              </a:rPr>
              <a:t> </a:t>
            </a:r>
            <a:r>
              <a:rPr lang="en-GB" sz="2400" b="0" strike="noStrike" spc="12">
                <a:solidFill>
                  <a:srgbClr val="040102"/>
                </a:solidFill>
                <a:latin typeface="Arial"/>
              </a:rPr>
              <a:t>sacked?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3862440" y="5314320"/>
            <a:ext cx="299520" cy="6120"/>
          </a:xfrm>
          <a:custGeom>
            <a:avLst/>
            <a:gdLst/>
            <a:ahLst/>
            <a:cxnLst/>
            <a:rect l="l" t="t" r="r" b="b"/>
            <a:pathLst>
              <a:path w="299720" h="6350">
                <a:moveTo>
                  <a:pt x="0" y="5825"/>
                </a:moveTo>
                <a:lnTo>
                  <a:pt x="299423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2"/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202" name="CustomShape 3"/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/>
              <a:ahLst/>
              <a:cxn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4"/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/>
              <a:ahLst/>
              <a:cxn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5"/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/>
              <a:ahLst/>
              <a:cxn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6"/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/>
              <a:ahLst/>
              <a:cxn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7"/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/>
              <a:ahLst/>
              <a:cxn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8"/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/>
              <a:ahLst/>
              <a:cxn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9"/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/>
              <a:ahLst/>
              <a:cxn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10"/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/>
              <a:ahLst/>
              <a:cxn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11"/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/>
              <a:ahLst/>
              <a:cxn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12"/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/>
              <a:ahLst/>
              <a:cxn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13"/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/>
              <a:ahLst/>
              <a:cxn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4"/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/>
              <a:ahLst/>
              <a:cxn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5"/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/>
              <a:ahLst/>
              <a:cxn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16"/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/>
              <a:ahLst/>
              <a:cxn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17"/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/>
              <a:ahLst/>
              <a:cxn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8"/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/>
              <a:ahLst/>
              <a:cxn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9"/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/>
              <a:ahLst/>
              <a:cxn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20"/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/>
              <a:ahLst/>
              <a:cxn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21"/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/>
              <a:ahLst/>
              <a:cxn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22"/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/>
              <a:ahLst/>
              <a:cxn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23"/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/>
              <a:ahLst/>
              <a:cxn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3" name="Group 24"/>
          <p:cNvGrpSpPr/>
          <p:nvPr/>
        </p:nvGrpSpPr>
        <p:grpSpPr>
          <a:xfrm>
            <a:off x="600120" y="1699560"/>
            <a:ext cx="2755440" cy="3470400"/>
            <a:chOff x="600120" y="1699560"/>
            <a:chExt cx="2755440" cy="3470400"/>
          </a:xfrm>
        </p:grpSpPr>
        <p:sp>
          <p:nvSpPr>
            <p:cNvPr id="224" name="CustomShape 25"/>
            <p:cNvSpPr/>
            <p:nvPr/>
          </p:nvSpPr>
          <p:spPr>
            <a:xfrm>
              <a:off x="600120" y="1699560"/>
              <a:ext cx="275544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CustomShape 26"/>
            <p:cNvSpPr/>
            <p:nvPr/>
          </p:nvSpPr>
          <p:spPr>
            <a:xfrm rot="10800000">
              <a:off x="1862280" y="4897800"/>
              <a:ext cx="2365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27"/>
            <p:cNvSpPr/>
            <p:nvPr/>
          </p:nvSpPr>
          <p:spPr>
            <a:xfrm>
              <a:off x="604800" y="2275560"/>
              <a:ext cx="275076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7" name="TextShape 28"/>
          <p:cNvSpPr txBox="1"/>
          <p:nvPr/>
        </p:nvSpPr>
        <p:spPr>
          <a:xfrm>
            <a:off x="678600" y="2415240"/>
            <a:ext cx="2588400" cy="23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2600" algn="ctr">
              <a:lnSpc>
                <a:spcPct val="90000"/>
              </a:lnSpc>
            </a:pPr>
            <a:r>
              <a:rPr lang="en-US" sz="3500" b="0" strike="noStrike" spc="-1">
                <a:solidFill>
                  <a:srgbClr val="FFFFFF"/>
                </a:solidFill>
                <a:latin typeface="Calibri"/>
              </a:rPr>
              <a:t>A</a:t>
            </a:r>
            <a:r>
              <a:rPr lang="en-US" sz="3500" b="0" strike="noStrike" spc="-72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500" b="0" strike="noStrike" spc="-46">
                <a:solidFill>
                  <a:srgbClr val="FFFFFF"/>
                </a:solidFill>
                <a:latin typeface="Calibri"/>
              </a:rPr>
              <a:t>Profession</a:t>
            </a:r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CustomShape 29"/>
          <p:cNvSpPr/>
          <p:nvPr/>
        </p:nvSpPr>
        <p:spPr>
          <a:xfrm>
            <a:off x="3840480" y="804600"/>
            <a:ext cx="4710960" cy="524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12600" indent="-228240">
              <a:lnSpc>
                <a:spcPct val="90000"/>
              </a:lnSpc>
              <a:spcBef>
                <a:spcPts val="91"/>
              </a:spcBef>
              <a:buClr>
                <a:srgbClr val="000000"/>
              </a:buClr>
              <a:buFont typeface="Arial"/>
              <a:buChar char="•"/>
            </a:pP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An </a:t>
            </a:r>
            <a:r>
              <a:rPr lang="en-GB" sz="1700" b="0" strike="noStrike" spc="24">
                <a:solidFill>
                  <a:srgbClr val="000000"/>
                </a:solidFill>
                <a:latin typeface="Calibri"/>
              </a:rPr>
              <a:t>occupation </a:t>
            </a:r>
            <a:r>
              <a:rPr lang="en-GB" sz="1700" b="0" strike="noStrike" spc="12">
                <a:solidFill>
                  <a:srgbClr val="000000"/>
                </a:solidFill>
                <a:latin typeface="Calibri"/>
              </a:rPr>
              <a:t>requiring </a:t>
            </a:r>
            <a:r>
              <a:rPr lang="en-GB" sz="1700" b="0" strike="noStrike" spc="24">
                <a:solidFill>
                  <a:srgbClr val="000000"/>
                </a:solidFill>
                <a:latin typeface="Calibri"/>
              </a:rPr>
              <a:t>special </a:t>
            </a:r>
            <a:r>
              <a:rPr lang="en-GB" sz="1700" b="0" strike="noStrike" spc="9">
                <a:solidFill>
                  <a:srgbClr val="000000"/>
                </a:solidFill>
                <a:latin typeface="Calibri"/>
              </a:rPr>
              <a:t>training </a:t>
            </a: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in the </a:t>
            </a:r>
            <a:r>
              <a:rPr lang="en-GB" sz="1700" b="0" strike="noStrike" spc="9">
                <a:solidFill>
                  <a:srgbClr val="000000"/>
                </a:solidFill>
                <a:latin typeface="Calibri"/>
              </a:rPr>
              <a:t>liberal </a:t>
            </a:r>
            <a:r>
              <a:rPr lang="en-GB" sz="1700" b="0" strike="noStrike" spc="4">
                <a:solidFill>
                  <a:srgbClr val="000000"/>
                </a:solidFill>
                <a:latin typeface="Calibri"/>
              </a:rPr>
              <a:t>arts</a:t>
            </a:r>
            <a:r>
              <a:rPr lang="en-GB" sz="1700" b="0" strike="noStrike" spc="-114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or  </a:t>
            </a:r>
            <a:r>
              <a:rPr lang="en-GB" sz="1700" b="0" strike="noStrike" spc="18">
                <a:solidFill>
                  <a:srgbClr val="000000"/>
                </a:solidFill>
                <a:latin typeface="Calibri"/>
              </a:rPr>
              <a:t>sciences, </a:t>
            </a:r>
            <a:r>
              <a:rPr lang="en-GB" sz="1700" b="0" strike="noStrike" spc="12">
                <a:solidFill>
                  <a:srgbClr val="000000"/>
                </a:solidFill>
                <a:latin typeface="Calibri"/>
              </a:rPr>
              <a:t>especially </a:t>
            </a:r>
            <a:r>
              <a:rPr lang="en-GB" sz="1700" b="0" strike="noStrike" spc="-12">
                <a:solidFill>
                  <a:srgbClr val="000000"/>
                </a:solidFill>
                <a:latin typeface="Calibri"/>
              </a:rPr>
              <a:t>now </a:t>
            </a: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of the </a:t>
            </a:r>
            <a:r>
              <a:rPr lang="en-GB" sz="1700" b="0" strike="noStrike" spc="-15">
                <a:solidFill>
                  <a:srgbClr val="000000"/>
                </a:solidFill>
                <a:latin typeface="Calibri"/>
              </a:rPr>
              <a:t>three </a:t>
            </a:r>
            <a:r>
              <a:rPr lang="en-GB" sz="1700" b="0" strike="noStrike" spc="12">
                <a:solidFill>
                  <a:srgbClr val="000000"/>
                </a:solidFill>
                <a:latin typeface="Calibri"/>
              </a:rPr>
              <a:t>learned </a:t>
            </a:r>
            <a:r>
              <a:rPr lang="en-GB" sz="1700" b="0" strike="noStrike" spc="-1">
                <a:solidFill>
                  <a:srgbClr val="000000"/>
                </a:solidFill>
                <a:latin typeface="Calibri"/>
              </a:rPr>
              <a:t>professions </a:t>
            </a: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of  </a:t>
            </a:r>
            <a:r>
              <a:rPr lang="en-GB" sz="1700" b="0" strike="noStrike" spc="-35">
                <a:solidFill>
                  <a:srgbClr val="000000"/>
                </a:solidFill>
                <a:latin typeface="Calibri"/>
              </a:rPr>
              <a:t>law, </a:t>
            </a:r>
            <a:r>
              <a:rPr lang="en-GB" sz="1700" b="0" strike="noStrike" spc="4">
                <a:solidFill>
                  <a:srgbClr val="000000"/>
                </a:solidFill>
                <a:latin typeface="Calibri"/>
              </a:rPr>
              <a:t>theology </a:t>
            </a: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or</a:t>
            </a:r>
            <a:r>
              <a:rPr lang="en-GB" sz="1700" b="0" strike="noStrike" spc="9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700" b="0" strike="noStrike" spc="18">
                <a:solidFill>
                  <a:srgbClr val="000000"/>
                </a:solidFill>
                <a:latin typeface="Calibri"/>
              </a:rPr>
              <a:t>medicine. </a:t>
            </a: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(Collins</a:t>
            </a:r>
            <a:r>
              <a:rPr lang="en-GB" sz="17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700" b="0" strike="noStrike" spc="12">
                <a:solidFill>
                  <a:srgbClr val="000000"/>
                </a:solidFill>
                <a:latin typeface="Calibri"/>
              </a:rPr>
              <a:t>dictionary)</a:t>
            </a:r>
            <a:endParaRPr lang="en-GB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91"/>
              </a:spcBef>
            </a:pPr>
            <a:endParaRPr lang="en-GB" sz="1700" b="0" strike="noStrike" spc="-1">
              <a:latin typeface="Arial"/>
            </a:endParaRPr>
          </a:p>
          <a:p>
            <a:pPr marL="12600" indent="-228240">
              <a:lnSpc>
                <a:spcPct val="90000"/>
              </a:lnSpc>
              <a:spcBef>
                <a:spcPts val="91"/>
              </a:spcBef>
              <a:buClr>
                <a:srgbClr val="000000"/>
              </a:buClr>
              <a:buFont typeface="Arial"/>
              <a:buChar char="•"/>
            </a:pPr>
            <a:r>
              <a:rPr lang="en-GB" sz="1700" b="0" strike="noStrike" spc="-35">
                <a:solidFill>
                  <a:srgbClr val="000000"/>
                </a:solidFill>
                <a:latin typeface="Calibri"/>
              </a:rPr>
              <a:t>There </a:t>
            </a:r>
            <a:r>
              <a:rPr lang="en-GB" sz="1700" b="0" strike="noStrike" spc="-21">
                <a:solidFill>
                  <a:srgbClr val="000000"/>
                </a:solidFill>
                <a:latin typeface="Calibri"/>
              </a:rPr>
              <a:t>are </a:t>
            </a:r>
            <a:r>
              <a:rPr lang="en-GB" sz="1700" b="0" strike="noStrike" spc="-12">
                <a:solidFill>
                  <a:srgbClr val="000000"/>
                </a:solidFill>
                <a:latin typeface="Calibri"/>
              </a:rPr>
              <a:t>now </a:t>
            </a: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‘many’ </a:t>
            </a:r>
            <a:r>
              <a:rPr lang="en-GB" sz="1700" b="0" strike="noStrike" spc="24">
                <a:solidFill>
                  <a:srgbClr val="000000"/>
                </a:solidFill>
                <a:latin typeface="Calibri"/>
              </a:rPr>
              <a:t>occupations </a:t>
            </a: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that </a:t>
            </a:r>
            <a:r>
              <a:rPr lang="en-GB" sz="1700" b="0" strike="noStrike" spc="-21">
                <a:solidFill>
                  <a:srgbClr val="000000"/>
                </a:solidFill>
                <a:latin typeface="Calibri"/>
              </a:rPr>
              <a:t>are </a:t>
            </a:r>
            <a:r>
              <a:rPr lang="en-GB" sz="1700" b="0" strike="noStrike" spc="18">
                <a:solidFill>
                  <a:srgbClr val="000000"/>
                </a:solidFill>
                <a:latin typeface="Calibri"/>
              </a:rPr>
              <a:t>considered  </a:t>
            </a:r>
            <a:r>
              <a:rPr lang="en-GB" sz="1700" b="0" strike="noStrike" spc="-1">
                <a:solidFill>
                  <a:srgbClr val="000000"/>
                </a:solidFill>
                <a:latin typeface="Calibri"/>
              </a:rPr>
              <a:t>‘professional’ </a:t>
            </a: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- they </a:t>
            </a:r>
            <a:r>
              <a:rPr lang="en-GB" sz="1700" b="0" strike="noStrike" spc="-1">
                <a:solidFill>
                  <a:srgbClr val="000000"/>
                </a:solidFill>
                <a:latin typeface="Calibri"/>
              </a:rPr>
              <a:t>require </a:t>
            </a:r>
            <a:r>
              <a:rPr lang="en-GB" sz="1700" b="0" strike="noStrike" spc="18">
                <a:solidFill>
                  <a:srgbClr val="000000"/>
                </a:solidFill>
                <a:latin typeface="Calibri"/>
              </a:rPr>
              <a:t>particular </a:t>
            </a:r>
            <a:r>
              <a:rPr lang="en-GB" sz="1700" b="0" strike="noStrike" spc="12">
                <a:solidFill>
                  <a:srgbClr val="000000"/>
                </a:solidFill>
                <a:latin typeface="Calibri"/>
              </a:rPr>
              <a:t>standards </a:t>
            </a:r>
            <a:r>
              <a:rPr lang="en-GB" sz="1700" b="0" strike="noStrike" spc="29">
                <a:solidFill>
                  <a:srgbClr val="000000"/>
                </a:solidFill>
                <a:latin typeface="Calibri"/>
              </a:rPr>
              <a:t>and</a:t>
            </a:r>
            <a:r>
              <a:rPr lang="en-GB" sz="170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initial/  </a:t>
            </a:r>
            <a:r>
              <a:rPr lang="en-GB" sz="1700" b="0" strike="noStrike" spc="24">
                <a:solidFill>
                  <a:srgbClr val="000000"/>
                </a:solidFill>
                <a:latin typeface="Calibri"/>
              </a:rPr>
              <a:t>ongoing</a:t>
            </a:r>
            <a:r>
              <a:rPr lang="en-GB" sz="1700" b="0" strike="noStrike" spc="-12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700" b="0" strike="noStrike" spc="12">
                <a:solidFill>
                  <a:srgbClr val="000000"/>
                </a:solidFill>
                <a:latin typeface="Calibri"/>
              </a:rPr>
              <a:t>education.</a:t>
            </a:r>
            <a:endParaRPr lang="en-GB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91"/>
              </a:spcBef>
            </a:pPr>
            <a:endParaRPr lang="en-GB" sz="1700" b="0" strike="noStrike" spc="-1">
              <a:latin typeface="Arial"/>
            </a:endParaRPr>
          </a:p>
          <a:p>
            <a:pPr marL="12600" indent="-228240">
              <a:lnSpc>
                <a:spcPct val="90000"/>
              </a:lnSpc>
              <a:spcBef>
                <a:spcPts val="91"/>
              </a:spcBef>
              <a:buClr>
                <a:srgbClr val="000000"/>
              </a:buClr>
              <a:buFont typeface="Arial"/>
              <a:buChar char="•"/>
            </a:pPr>
            <a:r>
              <a:rPr lang="en-GB" sz="1700" b="0" strike="noStrike" spc="49">
                <a:solidFill>
                  <a:srgbClr val="000000"/>
                </a:solidFill>
                <a:latin typeface="Calibri"/>
              </a:rPr>
              <a:t>“A </a:t>
            </a:r>
            <a:r>
              <a:rPr lang="en-GB" sz="1700" b="0" strike="noStrike" spc="-1">
                <a:solidFill>
                  <a:srgbClr val="000000"/>
                </a:solidFill>
                <a:latin typeface="Calibri"/>
              </a:rPr>
              <a:t>profession </a:t>
            </a: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is a </a:t>
            </a:r>
            <a:r>
              <a:rPr lang="en-GB" sz="1700" b="0" strike="noStrike" spc="9">
                <a:solidFill>
                  <a:srgbClr val="000000"/>
                </a:solidFill>
                <a:latin typeface="Calibri"/>
              </a:rPr>
              <a:t>vocation </a:t>
            </a: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that requires a </a:t>
            </a:r>
            <a:r>
              <a:rPr lang="en-GB" sz="1700" b="0" strike="noStrike" spc="18">
                <a:solidFill>
                  <a:srgbClr val="000000"/>
                </a:solidFill>
                <a:latin typeface="Calibri"/>
              </a:rPr>
              <a:t>high </a:t>
            </a: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level of</a:t>
            </a:r>
            <a:r>
              <a:rPr lang="en-GB" sz="1700" b="0" strike="noStrike" spc="-97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700" b="0" strike="noStrike" spc="18">
                <a:solidFill>
                  <a:srgbClr val="000000"/>
                </a:solidFill>
                <a:latin typeface="Calibri"/>
              </a:rPr>
              <a:t>education  </a:t>
            </a:r>
            <a:r>
              <a:rPr lang="en-GB" sz="1700" b="0" strike="noStrike" spc="29">
                <a:solidFill>
                  <a:srgbClr val="000000"/>
                </a:solidFill>
                <a:latin typeface="Calibri"/>
              </a:rPr>
              <a:t>and practical </a:t>
            </a:r>
            <a:r>
              <a:rPr lang="en-GB" sz="1700" b="0" strike="noStrike" spc="12">
                <a:solidFill>
                  <a:srgbClr val="000000"/>
                </a:solidFill>
                <a:latin typeface="Calibri"/>
              </a:rPr>
              <a:t>experience </a:t>
            </a: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in the </a:t>
            </a:r>
            <a:r>
              <a:rPr lang="en-GB" sz="1700" b="0" strike="noStrike" spc="29">
                <a:solidFill>
                  <a:srgbClr val="000000"/>
                </a:solidFill>
                <a:latin typeface="Calibri"/>
              </a:rPr>
              <a:t>field” </a:t>
            </a: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(Quinn,</a:t>
            </a:r>
            <a:r>
              <a:rPr lang="en-GB" sz="1700" b="0" strike="noStrike" spc="-13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2005)</a:t>
            </a:r>
            <a:endParaRPr lang="en-GB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91"/>
              </a:spcBef>
            </a:pPr>
            <a:endParaRPr lang="en-GB" sz="1700" b="0" strike="noStrike" spc="-1">
              <a:latin typeface="Arial"/>
            </a:endParaRPr>
          </a:p>
          <a:p>
            <a:pPr marL="12600" indent="-228240">
              <a:lnSpc>
                <a:spcPct val="90000"/>
              </a:lnSpc>
              <a:spcBef>
                <a:spcPts val="91"/>
              </a:spcBef>
              <a:buClr>
                <a:srgbClr val="000000"/>
              </a:buClr>
              <a:buFont typeface="Arial"/>
              <a:buChar char="•"/>
            </a:pPr>
            <a:r>
              <a:rPr lang="en-GB" sz="1700" b="0" strike="noStrike" spc="4">
                <a:solidFill>
                  <a:srgbClr val="000000"/>
                </a:solidFill>
                <a:latin typeface="Calibri"/>
              </a:rPr>
              <a:t>Consider </a:t>
            </a: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some </a:t>
            </a:r>
            <a:r>
              <a:rPr lang="en-GB" sz="1700" b="0" strike="noStrike" spc="18">
                <a:solidFill>
                  <a:srgbClr val="000000"/>
                </a:solidFill>
                <a:latin typeface="Calibri"/>
              </a:rPr>
              <a:t>jobs </a:t>
            </a: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1700" b="0" strike="noStrike" spc="-21">
                <a:solidFill>
                  <a:srgbClr val="000000"/>
                </a:solidFill>
                <a:latin typeface="Calibri"/>
              </a:rPr>
              <a:t>are </a:t>
            </a: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they </a:t>
            </a:r>
            <a:r>
              <a:rPr lang="en-GB" sz="1700" b="0" strike="noStrike" spc="-1">
                <a:solidFill>
                  <a:srgbClr val="000000"/>
                </a:solidFill>
                <a:latin typeface="Calibri"/>
              </a:rPr>
              <a:t>professional </a:t>
            </a:r>
            <a:r>
              <a:rPr lang="en-GB" sz="1700" b="0" strike="noStrike" spc="-7">
                <a:solidFill>
                  <a:srgbClr val="000000"/>
                </a:solidFill>
                <a:latin typeface="Calibri"/>
              </a:rPr>
              <a:t>or</a:t>
            </a:r>
            <a:r>
              <a:rPr lang="en-GB" sz="17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700" b="0" strike="noStrike" spc="-35">
                <a:solidFill>
                  <a:srgbClr val="000000"/>
                </a:solidFill>
                <a:latin typeface="Calibri"/>
              </a:rPr>
              <a:t>not?</a:t>
            </a:r>
            <a:endParaRPr lang="en-GB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91"/>
              </a:spcBef>
            </a:pPr>
            <a:endParaRPr lang="en-GB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91"/>
              </a:spcBef>
            </a:pPr>
            <a:endParaRPr lang="en-GB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91"/>
              </a:spcBef>
            </a:pPr>
            <a:endParaRPr lang="en-GB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91"/>
              </a:spcBef>
            </a:pPr>
            <a:endParaRPr lang="en-GB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91"/>
              </a:spcBef>
            </a:pPr>
            <a:endParaRPr lang="en-GB" sz="1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63240" y="470880"/>
            <a:ext cx="3285360" cy="5891760"/>
          </a:xfrm>
          <a:custGeom>
            <a:avLst/>
            <a:gdLst/>
            <a:ahLst/>
            <a:cxn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TextShape 2"/>
          <p:cNvSpPr txBox="1"/>
          <p:nvPr/>
        </p:nvSpPr>
        <p:spPr>
          <a:xfrm>
            <a:off x="647280" y="1011960"/>
            <a:ext cx="2561760" cy="4795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2600">
              <a:lnSpc>
                <a:spcPct val="90000"/>
              </a:lnSpc>
            </a:pPr>
            <a:r>
              <a:rPr lang="en-US" sz="3100" b="0" strike="noStrike" spc="-46">
                <a:solidFill>
                  <a:srgbClr val="FFFFFF"/>
                </a:solidFill>
                <a:latin typeface="Calibri"/>
              </a:rPr>
              <a:t>The </a:t>
            </a:r>
            <a:r>
              <a:rPr lang="en-US" sz="3100" b="0" strike="noStrike" spc="-100">
                <a:solidFill>
                  <a:srgbClr val="FFFFFF"/>
                </a:solidFill>
                <a:latin typeface="Calibri"/>
              </a:rPr>
              <a:t>FIVE </a:t>
            </a:r>
            <a:r>
              <a:rPr lang="en-US" sz="3100" b="0" strike="noStrike" spc="24">
                <a:solidFill>
                  <a:srgbClr val="FFFFFF"/>
                </a:solidFill>
                <a:latin typeface="Calibri"/>
              </a:rPr>
              <a:t>characteristics </a:t>
            </a:r>
            <a:r>
              <a:rPr lang="en-US" sz="3100" b="0" strike="noStrike" spc="-1">
                <a:solidFill>
                  <a:srgbClr val="FFFFFF"/>
                </a:solidFill>
                <a:latin typeface="Calibri"/>
              </a:rPr>
              <a:t>of </a:t>
            </a:r>
            <a:r>
              <a:rPr lang="en-US" sz="3100" b="0" strike="noStrike" spc="-7">
                <a:solidFill>
                  <a:srgbClr val="FFFFFF"/>
                </a:solidFill>
                <a:latin typeface="Calibri"/>
              </a:rPr>
              <a:t>a</a:t>
            </a:r>
            <a:r>
              <a:rPr lang="en-US" sz="3100" b="0" strike="noStrike" spc="69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100" b="0" strike="noStrike" spc="-21">
                <a:solidFill>
                  <a:srgbClr val="FFFFFF"/>
                </a:solidFill>
                <a:latin typeface="Calibri"/>
              </a:rPr>
              <a:t>Profession</a:t>
            </a:r>
            <a:br/>
            <a:r>
              <a:rPr lang="en-US" sz="3100" b="0" strike="noStrike" spc="-7">
                <a:solidFill>
                  <a:srgbClr val="FFFFFF"/>
                </a:solidFill>
                <a:latin typeface="Calibri"/>
              </a:rPr>
              <a:t>(Johnson,</a:t>
            </a:r>
            <a:r>
              <a:rPr lang="en-US" sz="3100" b="0" strike="noStrike" spc="-32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100" b="0" strike="noStrike" spc="-7">
                <a:solidFill>
                  <a:srgbClr val="FFFFFF"/>
                </a:solidFill>
                <a:latin typeface="Calibri"/>
              </a:rPr>
              <a:t>2009)</a:t>
            </a:r>
            <a:br/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" name="Diagram9"/>
          <p:cNvGraphicFramePr/>
          <p:nvPr>
            <p:extLst>
              <p:ext uri="{D42A27DB-BD31-4B8C-83A1-F6EECF244321}">
                <p14:modId xmlns:p14="http://schemas.microsoft.com/office/powerpoint/2010/main" val="2887944468"/>
              </p:ext>
            </p:extLst>
          </p:nvPr>
        </p:nvGraphicFramePr>
        <p:xfrm>
          <a:off x="3895560" y="470880"/>
          <a:ext cx="488484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0" y="0"/>
            <a:ext cx="3476520" cy="6857640"/>
          </a:xfrm>
          <a:prstGeom prst="rect">
            <a:avLst/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TextShape 2"/>
          <p:cNvSpPr txBox="1"/>
          <p:nvPr/>
        </p:nvSpPr>
        <p:spPr>
          <a:xfrm>
            <a:off x="707400" y="712440"/>
            <a:ext cx="2527920" cy="5501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2600">
              <a:lnSpc>
                <a:spcPct val="90000"/>
              </a:lnSpc>
            </a:pPr>
            <a:r>
              <a:rPr lang="en-US" sz="3700" b="0" strike="noStrike" spc="4">
                <a:solidFill>
                  <a:srgbClr val="FFFFFF"/>
                </a:solidFill>
                <a:latin typeface="Calibri"/>
              </a:rPr>
              <a:t>Mastery </a:t>
            </a:r>
            <a:r>
              <a:rPr lang="en-US" sz="3700" b="0" strike="noStrike" spc="-7">
                <a:solidFill>
                  <a:srgbClr val="FFFFFF"/>
                </a:solidFill>
                <a:latin typeface="Calibri"/>
              </a:rPr>
              <a:t>of an </a:t>
            </a:r>
            <a:r>
              <a:rPr lang="en-US" sz="3700" b="0" strike="noStrike" spc="-1">
                <a:solidFill>
                  <a:srgbClr val="FFFFFF"/>
                </a:solidFill>
                <a:latin typeface="Calibri"/>
              </a:rPr>
              <a:t>Esoteric </a:t>
            </a:r>
            <a:r>
              <a:rPr lang="en-US" sz="3700" b="0" strike="noStrike" spc="29">
                <a:solidFill>
                  <a:srgbClr val="FFFFFF"/>
                </a:solidFill>
                <a:latin typeface="Calibri"/>
              </a:rPr>
              <a:t>Body </a:t>
            </a:r>
            <a:r>
              <a:rPr lang="en-US" sz="3700" b="0" strike="noStrike" spc="-1">
                <a:solidFill>
                  <a:srgbClr val="FFFFFF"/>
                </a:solidFill>
                <a:latin typeface="Calibri"/>
              </a:rPr>
              <a:t>of</a:t>
            </a:r>
            <a:r>
              <a:rPr lang="en-US" sz="3700" b="0" strike="noStrike" spc="-55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700" b="0" strike="noStrike" spc="24">
                <a:solidFill>
                  <a:srgbClr val="FFFFFF"/>
                </a:solidFill>
                <a:latin typeface="Calibri"/>
              </a:rPr>
              <a:t>Knowledge</a:t>
            </a:r>
            <a:endParaRPr lang="en-US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Line 3"/>
          <p:cNvSpPr/>
          <p:nvPr/>
        </p:nvSpPr>
        <p:spPr>
          <a:xfrm flipV="1">
            <a:off x="571320" y="2971800"/>
            <a:ext cx="0" cy="9144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0" name="Diagram10"/>
          <p:cNvGraphicFramePr/>
          <p:nvPr>
            <p:extLst>
              <p:ext uri="{D42A27DB-BD31-4B8C-83A1-F6EECF244321}">
                <p14:modId xmlns:p14="http://schemas.microsoft.com/office/powerpoint/2010/main" val="2364192482"/>
              </p:ext>
            </p:extLst>
          </p:nvPr>
        </p:nvGraphicFramePr>
        <p:xfrm>
          <a:off x="3960000" y="642960"/>
          <a:ext cx="4701240" cy="5571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241200" y="320040"/>
            <a:ext cx="86612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TextShape 2"/>
          <p:cNvSpPr txBox="1"/>
          <p:nvPr/>
        </p:nvSpPr>
        <p:spPr>
          <a:xfrm>
            <a:off x="628560" y="963720"/>
            <a:ext cx="262044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2600" algn="r">
              <a:lnSpc>
                <a:spcPct val="90000"/>
              </a:lnSpc>
            </a:pPr>
            <a:r>
              <a:rPr lang="en-US" sz="4400" b="0" strike="noStrike" spc="-7">
                <a:solidFill>
                  <a:srgbClr val="4F81BD"/>
                </a:solidFill>
                <a:latin typeface="Calibri"/>
              </a:rPr>
              <a:t>Autonomy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Line 3"/>
          <p:cNvSpPr/>
          <p:nvPr/>
        </p:nvSpPr>
        <p:spPr>
          <a:xfrm>
            <a:off x="349056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3732120" y="963720"/>
            <a:ext cx="4782960" cy="49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84000"/>
          </a:bodyPr>
          <a:lstStyle/>
          <a:p>
            <a:pPr marL="254160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Members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of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professions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typically </a:t>
            </a:r>
            <a:r>
              <a:rPr lang="en-GB" sz="1800" b="0" strike="noStrike" spc="-15">
                <a:solidFill>
                  <a:srgbClr val="000000"/>
                </a:solidFill>
                <a:latin typeface="Calibri"/>
              </a:rPr>
              <a:t>have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a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good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deal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of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autonomy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in their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work  compared to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other occupations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in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which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members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simply act on </a:t>
            </a:r>
            <a:r>
              <a:rPr lang="en-GB" sz="1800" b="0" strike="noStrike" spc="-15">
                <a:solidFill>
                  <a:srgbClr val="000000"/>
                </a:solidFill>
                <a:latin typeface="Calibri"/>
              </a:rPr>
              <a:t>orders 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given</a:t>
            </a:r>
            <a:endParaRPr lang="en-GB" sz="1800" b="0" strike="noStrike" spc="-1">
              <a:latin typeface="Arial"/>
            </a:endParaRPr>
          </a:p>
          <a:p>
            <a:pPr marL="254160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4">
                <a:solidFill>
                  <a:srgbClr val="000000"/>
                </a:solidFill>
                <a:latin typeface="Calibri"/>
              </a:rPr>
              <a:t>e.g.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a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doctor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decides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treatment </a:t>
            </a:r>
            <a:r>
              <a:rPr lang="en-GB" sz="1800" b="0" strike="noStrike" spc="-21">
                <a:solidFill>
                  <a:srgbClr val="000000"/>
                </a:solidFill>
                <a:latin typeface="Calibri"/>
              </a:rPr>
              <a:t>for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patient,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a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lawyer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decides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best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defence</a:t>
            </a:r>
            <a:endParaRPr lang="en-GB" sz="1800" b="0" strike="noStrike" spc="-1">
              <a:latin typeface="Arial"/>
            </a:endParaRPr>
          </a:p>
          <a:p>
            <a:pPr marL="546120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5">
                <a:solidFill>
                  <a:srgbClr val="000000"/>
                </a:solidFill>
                <a:latin typeface="Calibri"/>
              </a:rPr>
              <a:t>strategy </a:t>
            </a:r>
            <a:r>
              <a:rPr lang="en-GB" sz="1800" b="0" strike="noStrike" spc="-21">
                <a:solidFill>
                  <a:srgbClr val="000000"/>
                </a:solidFill>
                <a:latin typeface="Calibri"/>
              </a:rPr>
              <a:t>for</a:t>
            </a:r>
            <a:r>
              <a:rPr lang="en-GB" sz="1800" b="0" strike="noStrike" spc="9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client,….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99"/>
              </a:spcBef>
            </a:pPr>
            <a:endParaRPr lang="en-GB" sz="1800" b="0" strike="noStrike" spc="-1">
              <a:latin typeface="Arial"/>
            </a:endParaRPr>
          </a:p>
          <a:p>
            <a:pPr marL="25416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i="1" strike="noStrike" spc="-7">
                <a:solidFill>
                  <a:srgbClr val="000000"/>
                </a:solidFill>
                <a:latin typeface="Calibri"/>
              </a:rPr>
              <a:t>Strongly </a:t>
            </a:r>
            <a:r>
              <a:rPr lang="en-GB" sz="1800" b="0" i="1" strike="noStrike" spc="-12">
                <a:solidFill>
                  <a:srgbClr val="000000"/>
                </a:solidFill>
                <a:latin typeface="Calibri"/>
              </a:rPr>
              <a:t>diﬀerentiated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professions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also </a:t>
            </a:r>
            <a:r>
              <a:rPr lang="en-GB" sz="1800" b="0" strike="noStrike" spc="-15">
                <a:solidFill>
                  <a:srgbClr val="000000"/>
                </a:solidFill>
                <a:latin typeface="Calibri"/>
              </a:rPr>
              <a:t>have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collective autonomy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(self 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regulation)</a:t>
            </a:r>
            <a:endParaRPr lang="en-GB" sz="1800" b="0" strike="noStrike" spc="-1">
              <a:latin typeface="Arial"/>
            </a:endParaRPr>
          </a:p>
          <a:p>
            <a:pPr marL="1270080" lvl="2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admission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standards  </a:t>
            </a:r>
            <a:endParaRPr lang="en-GB" sz="1800" b="0" strike="noStrike" spc="-1">
              <a:latin typeface="Arial"/>
            </a:endParaRPr>
          </a:p>
          <a:p>
            <a:pPr marL="1270080" lvl="2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educational</a:t>
            </a:r>
            <a:r>
              <a:rPr lang="en-GB" sz="18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requirements </a:t>
            </a:r>
            <a:endParaRPr lang="en-GB" sz="1800" b="0" strike="noStrike" spc="-1">
              <a:latin typeface="Arial"/>
            </a:endParaRPr>
          </a:p>
          <a:p>
            <a:pPr marL="1270080" lvl="2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standards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of</a:t>
            </a:r>
            <a:r>
              <a:rPr lang="en-GB" sz="18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practice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99"/>
              </a:spcBef>
            </a:pPr>
            <a:endParaRPr lang="en-GB" sz="1800" b="0" strike="noStrike" spc="-1">
              <a:latin typeface="Arial"/>
            </a:endParaRPr>
          </a:p>
          <a:p>
            <a:pPr marL="254160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In </a:t>
            </a:r>
            <a:r>
              <a:rPr lang="en-GB" sz="1800" b="0" i="1" strike="noStrike" spc="-7">
                <a:solidFill>
                  <a:srgbClr val="000000"/>
                </a:solidFill>
                <a:latin typeface="Calibri"/>
              </a:rPr>
              <a:t>strongly </a:t>
            </a:r>
            <a:r>
              <a:rPr lang="en-GB" sz="1800" b="0" i="1" strike="noStrike" spc="-12">
                <a:solidFill>
                  <a:srgbClr val="000000"/>
                </a:solidFill>
                <a:latin typeface="Calibri"/>
              </a:rPr>
              <a:t>diﬀerentiated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professions, members are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allowed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to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do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what others 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cannot</a:t>
            </a:r>
            <a:endParaRPr lang="en-GB" sz="1800" b="0" strike="noStrike" spc="-1">
              <a:latin typeface="Arial"/>
            </a:endParaRPr>
          </a:p>
          <a:p>
            <a:pPr marL="254160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4">
                <a:solidFill>
                  <a:srgbClr val="000000"/>
                </a:solidFill>
                <a:latin typeface="Calibri"/>
              </a:rPr>
              <a:t>e.g.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Doctors can </a:t>
            </a:r>
            <a:r>
              <a:rPr lang="en-GB" sz="1800" b="0" strike="noStrike" spc="-7">
                <a:solidFill>
                  <a:srgbClr val="000000"/>
                </a:solidFill>
                <a:latin typeface="Calibri"/>
              </a:rPr>
              <a:t>prescribe drugs, police </a:t>
            </a:r>
            <a:r>
              <a:rPr lang="en-GB" sz="1800" b="0" strike="noStrike" spc="-12">
                <a:solidFill>
                  <a:srgbClr val="000000"/>
                </a:solidFill>
                <a:latin typeface="Calibri"/>
              </a:rPr>
              <a:t>oﬃcers can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use </a:t>
            </a:r>
            <a:r>
              <a:rPr lang="en-GB" sz="1800" b="0" strike="noStrike" spc="-15">
                <a:solidFill>
                  <a:srgbClr val="000000"/>
                </a:solidFill>
                <a:latin typeface="Calibri"/>
              </a:rPr>
              <a:t>force,</a:t>
            </a:r>
            <a:r>
              <a:rPr lang="en-GB" sz="1800" b="0" strike="noStrike" spc="52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99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99"/>
              </a:spcBef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3240" y="470880"/>
            <a:ext cx="3285360" cy="5891760"/>
          </a:xfrm>
          <a:custGeom>
            <a:avLst/>
            <a:gdLst/>
            <a:ahLst/>
            <a:cxn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TextShape 2"/>
          <p:cNvSpPr txBox="1"/>
          <p:nvPr/>
        </p:nvSpPr>
        <p:spPr>
          <a:xfrm>
            <a:off x="647280" y="1011960"/>
            <a:ext cx="2561760" cy="4795200"/>
          </a:xfrm>
          <a:prstGeom prst="rect">
            <a:avLst/>
          </a:prstGeom>
          <a:noFill/>
          <a:ln>
            <a:noFill/>
          </a:ln>
        </p:spPr>
        <p:txBody>
          <a:bodyPr lIns="0" tIns="23040" rIns="0" bIns="0">
            <a:normAutofit/>
          </a:bodyPr>
          <a:lstStyle/>
          <a:p>
            <a:pPr marL="1308240" indent="-1294920">
              <a:lnSpc>
                <a:spcPct val="100000"/>
              </a:lnSpc>
              <a:spcBef>
                <a:spcPts val="181"/>
              </a:spcBef>
            </a:pPr>
            <a:r>
              <a:rPr lang="en-US" sz="1900" b="0" strike="noStrike" spc="-1">
                <a:solidFill>
                  <a:srgbClr val="FFFFFF"/>
                </a:solidFill>
                <a:latin typeface="Calibri"/>
              </a:rPr>
              <a:t>LSEPI - </a:t>
            </a:r>
            <a:r>
              <a:rPr lang="en-US" sz="1900" b="0" strike="noStrike" spc="-21">
                <a:solidFill>
                  <a:srgbClr val="FFFFFF"/>
                </a:solidFill>
                <a:latin typeface="Calibri"/>
              </a:rPr>
              <a:t>Legal </a:t>
            </a:r>
            <a:r>
              <a:rPr lang="en-US" sz="1900" b="0" strike="noStrike" spc="-7">
                <a:solidFill>
                  <a:srgbClr val="FFFFFF"/>
                </a:solidFill>
                <a:latin typeface="Calibri"/>
              </a:rPr>
              <a:t>Social </a:t>
            </a:r>
            <a:r>
              <a:rPr lang="en-US" sz="1900" b="0" strike="noStrike" spc="-15">
                <a:solidFill>
                  <a:srgbClr val="FFFFFF"/>
                </a:solidFill>
                <a:latin typeface="Calibri"/>
              </a:rPr>
              <a:t>Ethical </a:t>
            </a:r>
            <a:r>
              <a:rPr lang="en-US" sz="1900" b="0" strike="noStrike" spc="-1">
                <a:solidFill>
                  <a:srgbClr val="FFFFFF"/>
                </a:solidFill>
                <a:latin typeface="Calibri"/>
              </a:rPr>
              <a:t>and  </a:t>
            </a:r>
            <a:r>
              <a:rPr lang="en-US" sz="1900" b="0" strike="noStrike" spc="-21">
                <a:solidFill>
                  <a:srgbClr val="FFFFFF"/>
                </a:solidFill>
                <a:latin typeface="Calibri"/>
              </a:rPr>
              <a:t>Professional</a:t>
            </a:r>
            <a:r>
              <a:rPr lang="en-US" sz="1900" b="0" strike="noStrike" spc="-7">
                <a:solidFill>
                  <a:srgbClr val="FFFFFF"/>
                </a:solidFill>
                <a:latin typeface="Calibri"/>
              </a:rPr>
              <a:t> Issues</a:t>
            </a: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8551080" y="6421680"/>
            <a:ext cx="10260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GB" sz="1200" b="0" strike="noStrike" spc="-1">
                <a:solidFill>
                  <a:srgbClr val="888888"/>
                </a:solidFill>
                <a:latin typeface="Calibri"/>
              </a:rPr>
              <a:t>2</a:t>
            </a:r>
            <a:endParaRPr lang="en-GB" sz="120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410922106"/>
              </p:ext>
            </p:extLst>
          </p:nvPr>
        </p:nvGraphicFramePr>
        <p:xfrm>
          <a:off x="3895560" y="470880"/>
          <a:ext cx="488484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0"/>
            <a:ext cx="45612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0">
                <a:srgbClr val="4274AF"/>
              </a:gs>
              <a:gs pos="100000">
                <a:srgbClr val="4A452A">
                  <a:alpha val="0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41" name="TextShape 3"/>
          <p:cNvSpPr txBox="1"/>
          <p:nvPr/>
        </p:nvSpPr>
        <p:spPr>
          <a:xfrm>
            <a:off x="479880" y="2053800"/>
            <a:ext cx="275148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2600">
              <a:lnSpc>
                <a:spcPct val="90000"/>
              </a:lnSpc>
            </a:pPr>
            <a:r>
              <a:rPr lang="en-US" sz="3400" b="0" strike="noStrike" spc="-21">
                <a:solidFill>
                  <a:srgbClr val="FFFFFF"/>
                </a:solidFill>
                <a:latin typeface="Calibri"/>
              </a:rPr>
              <a:t>Formal</a:t>
            </a:r>
            <a:r>
              <a:rPr lang="en-US" sz="3400" b="0" strike="noStrike" spc="-66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400" b="0" strike="noStrike" spc="9">
                <a:solidFill>
                  <a:srgbClr val="FFFFFF"/>
                </a:solidFill>
                <a:latin typeface="Calibri"/>
              </a:rPr>
              <a:t>Organisations</a:t>
            </a:r>
            <a:endParaRPr lang="en-US" sz="3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4568040" y="801720"/>
            <a:ext cx="3979080" cy="52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241200" indent="-228240">
              <a:lnSpc>
                <a:spcPct val="90000"/>
              </a:lnSpc>
              <a:spcBef>
                <a:spcPts val="40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S</a:t>
            </a:r>
            <a:r>
              <a:rPr lang="en-GB" sz="1600" b="0" i="1" strike="noStrike" spc="-7">
                <a:solidFill>
                  <a:srgbClr val="000000"/>
                </a:solidFill>
                <a:latin typeface="Calibri"/>
              </a:rPr>
              <a:t>trongly </a:t>
            </a:r>
            <a:r>
              <a:rPr lang="en-GB" sz="1600" b="0" i="1" strike="noStrike" spc="-12">
                <a:solidFill>
                  <a:srgbClr val="000000"/>
                </a:solidFill>
                <a:latin typeface="Calibri"/>
              </a:rPr>
              <a:t>diﬀerentiated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professions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usually </a:t>
            </a:r>
            <a:r>
              <a:rPr lang="en-GB" sz="1600" b="0" strike="noStrike" spc="-21">
                <a:solidFill>
                  <a:srgbClr val="000000"/>
                </a:solidFill>
                <a:latin typeface="Calibri"/>
              </a:rPr>
              <a:t>have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a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professional  </a:t>
            </a:r>
            <a:r>
              <a:rPr lang="en-GB" sz="1600" b="0" strike="noStrike" spc="-15">
                <a:solidFill>
                  <a:srgbClr val="000000"/>
                </a:solidFill>
                <a:latin typeface="Calibri"/>
              </a:rPr>
              <a:t>organisation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recognised by </a:t>
            </a:r>
            <a:r>
              <a:rPr lang="en-GB" sz="1600" b="0" strike="noStrike" spc="-26">
                <a:solidFill>
                  <a:srgbClr val="000000"/>
                </a:solidFill>
                <a:latin typeface="Calibri"/>
              </a:rPr>
              <a:t>state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government that </a:t>
            </a:r>
            <a:r>
              <a:rPr lang="en-GB" sz="1600" b="0" strike="noStrike" spc="-15">
                <a:solidFill>
                  <a:srgbClr val="000000"/>
                </a:solidFill>
                <a:latin typeface="Calibri"/>
              </a:rPr>
              <a:t>controls 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admission </a:t>
            </a:r>
            <a:r>
              <a:rPr lang="en-GB" sz="1600" b="0" strike="noStrike" spc="-15">
                <a:solidFill>
                  <a:srgbClr val="000000"/>
                </a:solidFill>
                <a:latin typeface="Calibri"/>
              </a:rPr>
              <a:t>to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the </a:t>
            </a:r>
            <a:r>
              <a:rPr lang="en-GB" sz="1600" b="0" strike="noStrike" spc="-15">
                <a:solidFill>
                  <a:srgbClr val="000000"/>
                </a:solidFill>
                <a:latin typeface="Calibri"/>
              </a:rPr>
              <a:t>profession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and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sets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standards </a:t>
            </a:r>
            <a:r>
              <a:rPr lang="en-GB" sz="1600" b="0" strike="noStrike" spc="-21">
                <a:solidFill>
                  <a:srgbClr val="000000"/>
                </a:solidFill>
                <a:latin typeface="Calibri"/>
              </a:rPr>
              <a:t>for</a:t>
            </a:r>
            <a:r>
              <a:rPr lang="en-GB" sz="1600" b="0" strike="noStrike" spc="52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practice.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4"/>
              </a:spcBef>
            </a:pPr>
            <a:endParaRPr lang="en-GB" sz="1600" b="0" strike="noStrike" spc="-1">
              <a:latin typeface="Arial"/>
            </a:endParaRPr>
          </a:p>
          <a:p>
            <a:pPr marL="241200" indent="-228240">
              <a:lnSpc>
                <a:spcPct val="9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GB" sz="1600" b="0" strike="noStrike" spc="-15">
                <a:solidFill>
                  <a:srgbClr val="000000"/>
                </a:solidFill>
                <a:latin typeface="Calibri"/>
              </a:rPr>
              <a:t>For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example,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in</a:t>
            </a:r>
            <a:r>
              <a:rPr lang="en-GB" sz="1600" b="0" strike="noStrike" spc="18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UK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4"/>
              </a:spcBef>
            </a:pPr>
            <a:endParaRPr lang="en-GB" sz="1600" b="0" strike="noStrike" spc="-1">
              <a:latin typeface="Arial"/>
            </a:endParaRPr>
          </a:p>
          <a:p>
            <a:pPr marL="723960" lvl="1" indent="-228240">
              <a:lnSpc>
                <a:spcPct val="9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the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General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Medical Council (which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protects, promotes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and 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maintains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the health and </a:t>
            </a:r>
            <a:r>
              <a:rPr lang="en-GB" sz="1600" b="0" strike="noStrike" spc="-15">
                <a:solidFill>
                  <a:srgbClr val="000000"/>
                </a:solidFill>
                <a:latin typeface="Calibri"/>
              </a:rPr>
              <a:t>safety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of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the public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by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ensuring 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proper standards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in the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practice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of</a:t>
            </a:r>
            <a:r>
              <a:rPr lang="en-GB" sz="1600" b="0" strike="noStrike" spc="18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medicine)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4"/>
              </a:spcBef>
            </a:pPr>
            <a:endParaRPr lang="en-GB" sz="1600" b="0" strike="noStrike" spc="-1">
              <a:latin typeface="Arial"/>
            </a:endParaRPr>
          </a:p>
          <a:p>
            <a:pPr marL="723960" lvl="1" indent="-228240">
              <a:lnSpc>
                <a:spcPct val="9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the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Bar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Standards Board (regulates barristers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in England and  </a:t>
            </a:r>
            <a:r>
              <a:rPr lang="en-GB" sz="1600" b="0" strike="noStrike" spc="-21">
                <a:solidFill>
                  <a:srgbClr val="000000"/>
                </a:solidFill>
                <a:latin typeface="Calibri"/>
              </a:rPr>
              <a:t>Wales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in the public </a:t>
            </a:r>
            <a:r>
              <a:rPr lang="en-GB" sz="1600" b="0" strike="noStrike" spc="-15">
                <a:solidFill>
                  <a:srgbClr val="000000"/>
                </a:solidFill>
                <a:latin typeface="Calibri"/>
              </a:rPr>
              <a:t>interest)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and the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Bar Council 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(promotes...highest standards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of</a:t>
            </a:r>
            <a:r>
              <a:rPr lang="en-GB" sz="1600" b="0" strike="noStrike" spc="12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ethics....)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0"/>
            <a:ext cx="45612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0">
                <a:srgbClr val="4274AF"/>
              </a:gs>
              <a:gs pos="100000">
                <a:srgbClr val="4A452A">
                  <a:alpha val="0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Picture 14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46" name="TextShape 3"/>
          <p:cNvSpPr txBox="1"/>
          <p:nvPr/>
        </p:nvSpPr>
        <p:spPr>
          <a:xfrm>
            <a:off x="479880" y="2053800"/>
            <a:ext cx="275148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lstStyle/>
          <a:p>
            <a:pPr marL="12600">
              <a:lnSpc>
                <a:spcPct val="90000"/>
              </a:lnSpc>
            </a:pPr>
            <a:r>
              <a:rPr lang="en-US" sz="4100" b="0" strike="noStrike" spc="29">
                <a:solidFill>
                  <a:srgbClr val="FFFFFF"/>
                </a:solidFill>
                <a:latin typeface="Calibri"/>
              </a:rPr>
              <a:t>Code </a:t>
            </a:r>
            <a:r>
              <a:rPr lang="en-US" sz="4100" b="0" strike="noStrike" spc="-1">
                <a:solidFill>
                  <a:srgbClr val="FFFFFF"/>
                </a:solidFill>
                <a:latin typeface="Calibri"/>
              </a:rPr>
              <a:t>of Ethics of </a:t>
            </a:r>
            <a:r>
              <a:rPr lang="en-US" sz="4100" b="0" strike="noStrike" spc="-21">
                <a:solidFill>
                  <a:srgbClr val="FFFFFF"/>
                </a:solidFill>
                <a:latin typeface="Calibri"/>
              </a:rPr>
              <a:t>Professional</a:t>
            </a:r>
            <a:r>
              <a:rPr lang="en-US" sz="4100" b="0" strike="noStrike" spc="-46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100" b="0" strike="noStrike" spc="32">
                <a:solidFill>
                  <a:srgbClr val="FFFFFF"/>
                </a:solidFill>
                <a:latin typeface="Calibri"/>
              </a:rPr>
              <a:t>Conduct</a:t>
            </a:r>
            <a:endParaRPr lang="en-US" sz="4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4568040" y="801720"/>
            <a:ext cx="3979080" cy="52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4000"/>
          </a:bodyPr>
          <a:lstStyle/>
          <a:p>
            <a:pPr marL="12600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600" b="0" u="heavy" strike="noStrike" spc="-7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Codes of</a:t>
            </a:r>
            <a:r>
              <a:rPr lang="en-GB" sz="1600" b="0" u="heavy" strike="noStrike" spc="-6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lang="en-GB" sz="1600" b="0" u="heavy" strike="noStrike" spc="-7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Ethics</a:t>
            </a:r>
            <a:endParaRPr lang="en-GB" sz="1600" b="0" strike="noStrike" spc="-1">
              <a:latin typeface="Arial"/>
            </a:endParaRPr>
          </a:p>
          <a:p>
            <a:pPr marL="355680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Set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standards</a:t>
            </a:r>
            <a:endParaRPr lang="en-GB" sz="1600" b="0" strike="noStrike" spc="-1">
              <a:latin typeface="Arial"/>
            </a:endParaRPr>
          </a:p>
          <a:p>
            <a:pPr marL="35568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600" b="0" strike="noStrike" spc="-46">
                <a:solidFill>
                  <a:srgbClr val="000000"/>
                </a:solidFill>
                <a:latin typeface="Calibri"/>
              </a:rPr>
              <a:t>Tell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clients,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employers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and the public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what to expect 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Contributes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to creation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of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a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professional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culture</a:t>
            </a:r>
            <a:endParaRPr lang="en-GB" sz="1600" b="0" strike="noStrike" spc="-1">
              <a:latin typeface="Arial"/>
            </a:endParaRPr>
          </a:p>
          <a:p>
            <a:pPr marL="35568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Formal </a:t>
            </a:r>
            <a:r>
              <a:rPr lang="en-GB" sz="1600" b="0" strike="noStrike" spc="-26">
                <a:solidFill>
                  <a:srgbClr val="000000"/>
                </a:solidFill>
                <a:latin typeface="Calibri"/>
              </a:rPr>
              <a:t>way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of </a:t>
            </a:r>
            <a:r>
              <a:rPr lang="en-GB" sz="1600" b="0" strike="noStrike" spc="-15">
                <a:solidFill>
                  <a:srgbClr val="000000"/>
                </a:solidFill>
                <a:latin typeface="Calibri"/>
              </a:rPr>
              <a:t>stating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that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the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profession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is </a:t>
            </a:r>
            <a:r>
              <a:rPr lang="en-GB" sz="1600" b="0" strike="noStrike" spc="-15">
                <a:solidFill>
                  <a:srgbClr val="000000"/>
                </a:solidFill>
                <a:latin typeface="Calibri"/>
              </a:rPr>
              <a:t>committed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to 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achieving or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protecting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certain social</a:t>
            </a:r>
            <a:r>
              <a:rPr lang="en-GB" sz="1600" b="0" strike="noStrike" spc="18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values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GB" sz="1600" b="0" strike="noStrike" spc="-1">
              <a:latin typeface="Arial"/>
            </a:endParaRPr>
          </a:p>
          <a:p>
            <a:pPr marL="12600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600" b="1" i="1" strike="noStrike" spc="-7">
                <a:solidFill>
                  <a:srgbClr val="000000"/>
                </a:solidFill>
                <a:latin typeface="Calibri"/>
              </a:rPr>
              <a:t>Codes of ethics may be diﬃcult </a:t>
            </a:r>
            <a:r>
              <a:rPr lang="en-GB" sz="1600" b="1" i="1" strike="noStrike" spc="-15">
                <a:solidFill>
                  <a:srgbClr val="000000"/>
                </a:solidFill>
                <a:latin typeface="Calibri"/>
              </a:rPr>
              <a:t>to </a:t>
            </a:r>
            <a:r>
              <a:rPr lang="en-GB" sz="1600" b="1" i="1" strike="noStrike" spc="-12">
                <a:solidFill>
                  <a:srgbClr val="000000"/>
                </a:solidFill>
                <a:latin typeface="Calibri"/>
              </a:rPr>
              <a:t>enforce </a:t>
            </a:r>
            <a:r>
              <a:rPr lang="en-GB" sz="1600" b="1" i="1" strike="noStrike" spc="-1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1600" b="1" i="1" strike="noStrike" spc="-7">
                <a:solidFill>
                  <a:srgbClr val="000000"/>
                </a:solidFill>
                <a:latin typeface="Calibri"/>
              </a:rPr>
              <a:t>‘Struck</a:t>
            </a:r>
            <a:r>
              <a:rPr lang="en-GB" sz="1600" b="1" i="1" strike="noStrike" spc="49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b="1" i="1" strike="noStrike" spc="29">
                <a:solidFill>
                  <a:srgbClr val="000000"/>
                </a:solidFill>
                <a:latin typeface="Calibri"/>
              </a:rPr>
              <a:t>Oﬀ’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"/>
              </a:spcBef>
            </a:pPr>
            <a:endParaRPr lang="en-GB" sz="1600" b="0" strike="noStrike" spc="-1">
              <a:latin typeface="Arial"/>
            </a:endParaRPr>
          </a:p>
          <a:p>
            <a:pPr marL="12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600" b="0" u="heavy" strike="noStrike" spc="-1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Examples</a:t>
            </a:r>
            <a:endParaRPr lang="en-GB" sz="1600" b="0" strike="noStrike" spc="-1">
              <a:latin typeface="Arial"/>
            </a:endParaRPr>
          </a:p>
          <a:p>
            <a:pPr marL="53352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Engineering Council </a:t>
            </a:r>
            <a:r>
              <a:rPr lang="en-GB" sz="1600" b="0" strike="noStrike" spc="-15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b="0" u="heavy" strike="noStrike" spc="-15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hlinkClick r:id="rId3"/>
              </a:rPr>
              <a:t>http://www.engc.org.uk/professional- </a:t>
            </a:r>
            <a:r>
              <a:rPr lang="en-GB" sz="16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b="0" u="heavy" strike="noStrike" spc="-12">
                <a:solidFill>
                  <a:srgbClr val="000000"/>
                </a:solidFill>
                <a:uFill>
                  <a:solidFill>
                    <a:srgbClr val="009999"/>
                  </a:solidFill>
                </a:uFill>
                <a:latin typeface="Calibri"/>
              </a:rPr>
              <a:t>ethics.aspx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5"/>
              </a:spcBef>
            </a:pPr>
            <a:endParaRPr lang="en-GB" sz="1600" b="0" strike="noStrike" spc="-1">
              <a:latin typeface="Arial"/>
            </a:endParaRPr>
          </a:p>
          <a:p>
            <a:pPr marL="53352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600" b="0" strike="noStrike" spc="-21">
                <a:solidFill>
                  <a:srgbClr val="000000"/>
                </a:solidFill>
                <a:latin typeface="Calibri"/>
              </a:rPr>
              <a:t>Royal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Institution </a:t>
            </a:r>
            <a:r>
              <a:rPr lang="en-GB" sz="1600" b="0" strike="noStrike" spc="-7">
                <a:solidFill>
                  <a:srgbClr val="000000"/>
                </a:solidFill>
                <a:latin typeface="Calibri"/>
              </a:rPr>
              <a:t>of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Chartered Surveyors </a:t>
            </a:r>
            <a:r>
              <a:rPr lang="en-GB" sz="1600" b="0" strike="noStrike" spc="-15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b="0" u="heavy" strike="noStrike" spc="-15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hlinkClick r:id="rId4"/>
              </a:rPr>
              <a:t>http://www.rics.org/ </a:t>
            </a:r>
            <a:r>
              <a:rPr lang="en-GB" sz="160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b="0" u="heavy" strike="noStrike" spc="-12">
                <a:solidFill>
                  <a:srgbClr val="000000"/>
                </a:solidFill>
                <a:uFill>
                  <a:solidFill>
                    <a:srgbClr val="009999"/>
                  </a:solidFill>
                </a:uFill>
                <a:latin typeface="Calibri"/>
              </a:rPr>
              <a:t>uk/the-profession/professional-and-ethical-standards/our-ﬁve- 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b="0" u="heavy" strike="noStrike" spc="-12">
                <a:solidFill>
                  <a:srgbClr val="000000"/>
                </a:solidFill>
                <a:uFill>
                  <a:solidFill>
                    <a:srgbClr val="009999"/>
                  </a:solidFill>
                </a:uFill>
                <a:latin typeface="Calibri"/>
              </a:rPr>
              <a:t>professional-and-ethical-standards</a:t>
            </a:r>
            <a:r>
              <a:rPr lang="en-GB" sz="1600" b="0" strike="noStrike" spc="-12">
                <a:solidFill>
                  <a:srgbClr val="000000"/>
                </a:solidFill>
                <a:latin typeface="Calibri"/>
              </a:rPr>
              <a:t>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45612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0">
                <a:srgbClr val="4274AF"/>
              </a:gs>
              <a:gs pos="100000">
                <a:srgbClr val="4A452A">
                  <a:alpha val="0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Picture 13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51" name="TextShape 3"/>
          <p:cNvSpPr txBox="1"/>
          <p:nvPr/>
        </p:nvSpPr>
        <p:spPr>
          <a:xfrm>
            <a:off x="479880" y="2053800"/>
            <a:ext cx="275148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2600">
              <a:lnSpc>
                <a:spcPct val="90000"/>
              </a:lnSpc>
            </a:pPr>
            <a:r>
              <a:rPr lang="en-US" sz="4400" b="0" strike="noStrike" spc="-12">
                <a:solidFill>
                  <a:srgbClr val="FFFFFF"/>
                </a:solidFill>
                <a:latin typeface="Calibri"/>
              </a:rPr>
              <a:t>Culture </a:t>
            </a:r>
            <a:r>
              <a:rPr lang="en-US" sz="4400" b="0" strike="noStrike" spc="-1">
                <a:solidFill>
                  <a:srgbClr val="FFFFFF"/>
                </a:solidFill>
                <a:latin typeface="Calibri"/>
              </a:rPr>
              <a:t>of</a:t>
            </a:r>
            <a:r>
              <a:rPr lang="en-US" sz="4400" b="0" strike="noStrike" spc="-52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400" b="0" strike="noStrike" spc="12">
                <a:solidFill>
                  <a:srgbClr val="FFFFFF"/>
                </a:solidFill>
                <a:latin typeface="Calibri"/>
              </a:rPr>
              <a:t>Practice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4568040" y="801720"/>
            <a:ext cx="3979080" cy="52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70000"/>
          </a:bodyPr>
          <a:lstStyle/>
          <a:p>
            <a:pPr marL="254160" indent="-228240">
              <a:lnSpc>
                <a:spcPct val="90000"/>
              </a:lnSpc>
              <a:spcBef>
                <a:spcPts val="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00" b="0" strike="noStrike" spc="-15">
                <a:solidFill>
                  <a:srgbClr val="000000"/>
                </a:solidFill>
                <a:latin typeface="Calibri"/>
              </a:rPr>
              <a:t>For </a:t>
            </a: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most professions there </a:t>
            </a: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is a </a:t>
            </a: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distinctive </a:t>
            </a: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culture  </a:t>
            </a: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associated </a:t>
            </a: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with </a:t>
            </a: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practices </a:t>
            </a: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in the</a:t>
            </a:r>
            <a:r>
              <a:rPr lang="en-GB" sz="2100" b="0" strike="noStrike" spc="12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ﬁeld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"/>
              </a:spcBef>
            </a:pPr>
            <a:endParaRPr lang="en-GB" sz="2100" b="0" strike="noStrike" spc="-1">
              <a:latin typeface="Arial"/>
            </a:endParaRPr>
          </a:p>
          <a:p>
            <a:pPr marL="254160" indent="-228240">
              <a:lnSpc>
                <a:spcPct val="9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00" b="0" i="1" strike="noStrike" spc="-7">
                <a:solidFill>
                  <a:srgbClr val="000000"/>
                </a:solidFill>
                <a:latin typeface="Calibri"/>
              </a:rPr>
              <a:t>Strongly </a:t>
            </a:r>
            <a:r>
              <a:rPr lang="en-GB" sz="2100" b="0" i="1" strike="noStrike" spc="-15">
                <a:solidFill>
                  <a:srgbClr val="000000"/>
                </a:solidFill>
                <a:latin typeface="Calibri"/>
              </a:rPr>
              <a:t>diﬀerentiated </a:t>
            </a: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professions </a:t>
            </a: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fulﬁl an </a:t>
            </a: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important  </a:t>
            </a: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social function or </a:t>
            </a:r>
            <a:r>
              <a:rPr lang="en-GB" sz="2100" b="0" strike="noStrike" spc="-15">
                <a:solidFill>
                  <a:srgbClr val="000000"/>
                </a:solidFill>
                <a:latin typeface="Calibri"/>
              </a:rPr>
              <a:t>are </a:t>
            </a:r>
            <a:r>
              <a:rPr lang="en-GB" sz="2100" b="0" strike="noStrike" spc="-21">
                <a:solidFill>
                  <a:srgbClr val="000000"/>
                </a:solidFill>
                <a:latin typeface="Calibri"/>
              </a:rPr>
              <a:t>committed </a:t>
            </a:r>
            <a:r>
              <a:rPr lang="en-GB" sz="2100" b="0" strike="noStrike" spc="-15">
                <a:solidFill>
                  <a:srgbClr val="000000"/>
                </a:solidFill>
                <a:latin typeface="Calibri"/>
              </a:rPr>
              <a:t>to </a:t>
            </a: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a </a:t>
            </a: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social</a:t>
            </a:r>
            <a:r>
              <a:rPr lang="en-GB" sz="2100" b="0" strike="noStrike" spc="72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good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5"/>
              </a:spcBef>
            </a:pPr>
            <a:endParaRPr lang="en-GB" sz="2100" b="0" strike="noStrike" spc="-1">
              <a:latin typeface="Arial"/>
            </a:endParaRPr>
          </a:p>
          <a:p>
            <a:pPr marL="12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Culture of </a:t>
            </a: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professions sometimes </a:t>
            </a: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leads </a:t>
            </a:r>
            <a:r>
              <a:rPr lang="en-GB" sz="2100" b="0" strike="noStrike" spc="-15">
                <a:solidFill>
                  <a:srgbClr val="000000"/>
                </a:solidFill>
                <a:latin typeface="Calibri"/>
              </a:rPr>
              <a:t>to </a:t>
            </a: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satirical</a:t>
            </a:r>
            <a:r>
              <a:rPr lang="en-GB" sz="2100" b="0" strike="noStrike" spc="12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100" b="0" strike="noStrike" spc="-26">
                <a:solidFill>
                  <a:srgbClr val="000000"/>
                </a:solidFill>
                <a:latin typeface="Calibri"/>
              </a:rPr>
              <a:t>attack</a:t>
            </a:r>
            <a:endParaRPr lang="en-GB" sz="2100" b="0" strike="noStrike" spc="-1">
              <a:latin typeface="Arial"/>
            </a:endParaRPr>
          </a:p>
          <a:p>
            <a:pPr marL="35568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100" b="0" strike="noStrike" spc="-15">
                <a:solidFill>
                  <a:srgbClr val="000000"/>
                </a:solidFill>
                <a:latin typeface="Calibri"/>
              </a:rPr>
              <a:t>Doctors arrogant </a:t>
            </a: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and </a:t>
            </a: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aloof  </a:t>
            </a:r>
            <a:endParaRPr lang="en-GB" sz="2100" b="0" strike="noStrike" spc="-1">
              <a:latin typeface="Arial"/>
            </a:endParaRPr>
          </a:p>
          <a:p>
            <a:pPr marL="35568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100" b="0" strike="noStrike" spc="-15">
                <a:solidFill>
                  <a:srgbClr val="000000"/>
                </a:solidFill>
                <a:latin typeface="Calibri"/>
              </a:rPr>
              <a:t>Lawyers </a:t>
            </a: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scheming </a:t>
            </a: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and </a:t>
            </a: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dishonest  </a:t>
            </a:r>
            <a:endParaRPr lang="en-GB" sz="2100" b="0" strike="noStrike" spc="-1">
              <a:latin typeface="Arial"/>
            </a:endParaRPr>
          </a:p>
          <a:p>
            <a:pPr marL="35568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Engineers socially inept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GB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0" y="0"/>
            <a:ext cx="45612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0">
                <a:srgbClr val="4274AF"/>
              </a:gs>
              <a:gs pos="100000">
                <a:srgbClr val="4A452A">
                  <a:alpha val="0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4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56" name="CustomShape 3"/>
          <p:cNvSpPr/>
          <p:nvPr/>
        </p:nvSpPr>
        <p:spPr>
          <a:xfrm>
            <a:off x="479880" y="2053800"/>
            <a:ext cx="2751480" cy="27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4000"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GB" sz="2800" b="0" strike="noStrike" spc="-7">
                <a:solidFill>
                  <a:srgbClr val="FFFFFF"/>
                </a:solidFill>
                <a:latin typeface="Calibri"/>
              </a:rPr>
              <a:t>How does Computing measure </a:t>
            </a:r>
            <a:r>
              <a:rPr lang="en-GB" sz="2800" b="0" strike="noStrike" spc="-1">
                <a:solidFill>
                  <a:srgbClr val="FFFFFF"/>
                </a:solidFill>
                <a:latin typeface="Calibri"/>
              </a:rPr>
              <a:t>up </a:t>
            </a:r>
            <a:r>
              <a:rPr lang="en-GB" sz="2800" b="0" strike="noStrike" spc="-12">
                <a:solidFill>
                  <a:srgbClr val="FFFFFF"/>
                </a:solidFill>
                <a:latin typeface="Calibri"/>
              </a:rPr>
              <a:t>against 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GB" sz="2800" b="0" strike="noStrike" spc="-21">
                <a:solidFill>
                  <a:srgbClr val="FFFFFF"/>
                </a:solidFill>
                <a:latin typeface="Calibri"/>
              </a:rPr>
              <a:t>Johnson’s </a:t>
            </a:r>
            <a:r>
              <a:rPr lang="en-GB" sz="2800" b="0" strike="noStrike" spc="-1">
                <a:solidFill>
                  <a:srgbClr val="FFFFFF"/>
                </a:solidFill>
                <a:latin typeface="Calibri"/>
              </a:rPr>
              <a:t>5</a:t>
            </a:r>
            <a:r>
              <a:rPr lang="en-GB" sz="2800" b="0" strike="noStrike" spc="32">
                <a:solidFill>
                  <a:srgbClr val="FFFFFF"/>
                </a:solidFill>
                <a:latin typeface="Calibri"/>
              </a:rPr>
              <a:t> </a:t>
            </a:r>
            <a:r>
              <a:rPr lang="en-GB" sz="2800" b="0" strike="noStrike" spc="-12">
                <a:solidFill>
                  <a:srgbClr val="FFFFFF"/>
                </a:solidFill>
                <a:latin typeface="Calibri"/>
              </a:rPr>
              <a:t>characteristics?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en-GB" sz="2800" b="0" strike="noStrike" spc="-1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4568040" y="801720"/>
            <a:ext cx="3979080" cy="52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0000"/>
          </a:bodyPr>
          <a:lstStyle/>
          <a:p>
            <a:pPr marL="12600" indent="-228240">
              <a:lnSpc>
                <a:spcPct val="90000"/>
              </a:lnSpc>
              <a:spcBef>
                <a:spcPts val="1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Mastery </a:t>
            </a: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of Esoteric</a:t>
            </a:r>
            <a:r>
              <a:rPr lang="en-GB" sz="21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Knowledge  </a:t>
            </a:r>
            <a:endParaRPr lang="en-GB" sz="2100" b="0" strike="noStrike" spc="-1">
              <a:latin typeface="Arial"/>
            </a:endParaRPr>
          </a:p>
          <a:p>
            <a:pPr marL="12600" indent="-228240">
              <a:lnSpc>
                <a:spcPct val="90000"/>
              </a:lnSpc>
              <a:spcBef>
                <a:spcPts val="1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Autonomy  </a:t>
            </a:r>
            <a:endParaRPr lang="en-GB" sz="2100" b="0" strike="noStrike" spc="-1">
              <a:latin typeface="Arial"/>
            </a:endParaRPr>
          </a:p>
          <a:p>
            <a:pPr marL="12600" indent="-228240">
              <a:lnSpc>
                <a:spcPct val="90000"/>
              </a:lnSpc>
              <a:spcBef>
                <a:spcPts val="1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00" b="0" strike="noStrike" spc="-15">
                <a:solidFill>
                  <a:srgbClr val="000000"/>
                </a:solidFill>
                <a:latin typeface="Calibri"/>
              </a:rPr>
              <a:t>Organisations</a:t>
            </a:r>
            <a:endParaRPr lang="en-GB" sz="2100" b="0" strike="noStrike" spc="-1">
              <a:latin typeface="Arial"/>
            </a:endParaRPr>
          </a:p>
          <a:p>
            <a:pPr marL="12600" indent="-228240">
              <a:lnSpc>
                <a:spcPct val="90000"/>
              </a:lnSpc>
              <a:spcBef>
                <a:spcPts val="11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Codes  </a:t>
            </a:r>
            <a:endParaRPr lang="en-GB" sz="2100" b="0" strike="noStrike" spc="-1">
              <a:latin typeface="Arial"/>
            </a:endParaRPr>
          </a:p>
          <a:p>
            <a:pPr marL="12600" indent="-228240">
              <a:lnSpc>
                <a:spcPct val="90000"/>
              </a:lnSpc>
              <a:spcBef>
                <a:spcPts val="11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Cultu</a:t>
            </a:r>
            <a:r>
              <a:rPr lang="en-GB" sz="2100" b="0" strike="noStrike" spc="-35">
                <a:solidFill>
                  <a:srgbClr val="000000"/>
                </a:solidFill>
                <a:latin typeface="Calibri"/>
              </a:rPr>
              <a:t>r</a:t>
            </a: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e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5"/>
              </a:spcBef>
            </a:pPr>
            <a:endParaRPr lang="en-GB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5"/>
              </a:spcBef>
            </a:pP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How does Lecturing measure </a:t>
            </a: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up </a:t>
            </a: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against </a:t>
            </a:r>
            <a:r>
              <a:rPr lang="en-GB" sz="2100" b="0" strike="noStrike" spc="-21">
                <a:solidFill>
                  <a:srgbClr val="000000"/>
                </a:solidFill>
                <a:latin typeface="Calibri"/>
              </a:rPr>
              <a:t>Johnson’s </a:t>
            </a: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en-GB" sz="2100" b="0" strike="noStrike" spc="58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characteristics?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5"/>
              </a:spcBef>
            </a:pPr>
            <a:endParaRPr lang="en-GB" sz="2100" b="0" strike="noStrike" spc="-1">
              <a:latin typeface="Arial"/>
            </a:endParaRPr>
          </a:p>
          <a:p>
            <a:pPr marL="56520">
              <a:lnSpc>
                <a:spcPct val="90000"/>
              </a:lnSpc>
              <a:spcBef>
                <a:spcPts val="244"/>
              </a:spcBef>
            </a:pP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How does </a:t>
            </a: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being a </a:t>
            </a: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Member of </a:t>
            </a: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Parliament </a:t>
            </a: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measure </a:t>
            </a: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up </a:t>
            </a: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against </a:t>
            </a:r>
            <a:r>
              <a:rPr lang="en-GB" sz="2100" b="0" strike="noStrike" spc="-21">
                <a:solidFill>
                  <a:srgbClr val="000000"/>
                </a:solidFill>
                <a:latin typeface="Calibri"/>
              </a:rPr>
              <a:t>Johnson’s  </a:t>
            </a: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characteristics?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5"/>
              </a:spcBef>
            </a:pPr>
            <a:endParaRPr lang="en-GB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"/>
              </a:spcBef>
            </a:pPr>
            <a:endParaRPr lang="en-GB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"/>
              </a:spcBef>
            </a:pPr>
            <a:endParaRPr lang="en-GB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0" y="0"/>
            <a:ext cx="45612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0">
                <a:srgbClr val="4274AF"/>
              </a:gs>
              <a:gs pos="100000">
                <a:srgbClr val="4A452A">
                  <a:alpha val="0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0" name="Picture 12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61" name="TextShape 3"/>
          <p:cNvSpPr txBox="1"/>
          <p:nvPr/>
        </p:nvSpPr>
        <p:spPr>
          <a:xfrm>
            <a:off x="479880" y="2053800"/>
            <a:ext cx="275148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2600">
              <a:lnSpc>
                <a:spcPct val="90000"/>
              </a:lnSpc>
            </a:pPr>
            <a:r>
              <a:rPr lang="en-US" sz="4400" b="0" strike="noStrike" spc="-7">
                <a:solidFill>
                  <a:srgbClr val="FFFFFF"/>
                </a:solidFill>
                <a:latin typeface="Calibri"/>
              </a:rPr>
              <a:t>Plagiarism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4568040" y="801720"/>
            <a:ext cx="3979080" cy="52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55680" indent="-228240">
              <a:lnSpc>
                <a:spcPct val="90000"/>
              </a:lnSpc>
              <a:spcBef>
                <a:spcPts val="96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What </a:t>
            </a: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is</a:t>
            </a:r>
            <a:r>
              <a:rPr lang="en-GB" sz="2100" b="0" strike="noStrike" spc="4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Plagiarism?</a:t>
            </a:r>
            <a:endParaRPr lang="en-GB" sz="2100" b="0" strike="noStrike" spc="-1">
              <a:latin typeface="Arial"/>
            </a:endParaRPr>
          </a:p>
          <a:p>
            <a:pPr marL="355680" indent="-228240">
              <a:lnSpc>
                <a:spcPct val="90000"/>
              </a:lnSpc>
              <a:spcBef>
                <a:spcPts val="85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00" b="0" strike="noStrike" spc="-26">
                <a:solidFill>
                  <a:srgbClr val="000000"/>
                </a:solidFill>
                <a:latin typeface="Calibri"/>
              </a:rPr>
              <a:t>Have </a:t>
            </a:r>
            <a:r>
              <a:rPr lang="en-GB" sz="2100" b="0" strike="noStrike" spc="-15">
                <a:solidFill>
                  <a:srgbClr val="000000"/>
                </a:solidFill>
                <a:latin typeface="Calibri"/>
              </a:rPr>
              <a:t>you ever </a:t>
            </a: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intentionally</a:t>
            </a:r>
            <a:r>
              <a:rPr lang="en-GB" sz="2100" b="0" strike="noStrike" spc="49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plagiarised</a:t>
            </a:r>
            <a:endParaRPr lang="en-GB" sz="2100" b="0" strike="noStrike" spc="-1">
              <a:latin typeface="Arial"/>
            </a:endParaRPr>
          </a:p>
          <a:p>
            <a:pPr marL="355680" indent="-228240">
              <a:lnSpc>
                <a:spcPct val="90000"/>
              </a:lnSpc>
              <a:spcBef>
                <a:spcPts val="69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00" b="0" strike="noStrike" spc="-26">
                <a:solidFill>
                  <a:srgbClr val="000000"/>
                </a:solidFill>
                <a:latin typeface="Calibri"/>
              </a:rPr>
              <a:t>Have </a:t>
            </a:r>
            <a:r>
              <a:rPr lang="en-GB" sz="2100" b="0" strike="noStrike" spc="-15">
                <a:solidFill>
                  <a:srgbClr val="000000"/>
                </a:solidFill>
                <a:latin typeface="Calibri"/>
              </a:rPr>
              <a:t>you ever </a:t>
            </a: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realised </a:t>
            </a:r>
            <a:r>
              <a:rPr lang="en-GB" sz="2100" b="0" strike="noStrike" spc="-15">
                <a:solidFill>
                  <a:srgbClr val="000000"/>
                </a:solidFill>
                <a:latin typeface="Calibri"/>
              </a:rPr>
              <a:t>post-submission </a:t>
            </a:r>
            <a:r>
              <a:rPr lang="en-GB" sz="2100" b="0" strike="noStrike" spc="-12">
                <a:solidFill>
                  <a:srgbClr val="000000"/>
                </a:solidFill>
                <a:latin typeface="Calibri"/>
              </a:rPr>
              <a:t>that  </a:t>
            </a:r>
            <a:r>
              <a:rPr lang="en-GB" sz="2100" b="0" strike="noStrike" spc="-15">
                <a:solidFill>
                  <a:srgbClr val="000000"/>
                </a:solidFill>
                <a:latin typeface="Calibri"/>
              </a:rPr>
              <a:t>you </a:t>
            </a:r>
            <a:r>
              <a:rPr lang="en-GB" sz="2100" b="0" strike="noStrike" spc="-26">
                <a:solidFill>
                  <a:srgbClr val="000000"/>
                </a:solidFill>
                <a:latin typeface="Calibri"/>
              </a:rPr>
              <a:t>have</a:t>
            </a:r>
            <a:r>
              <a:rPr lang="en-GB" sz="2100" b="0" strike="noStrike" spc="9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plagiarised</a:t>
            </a:r>
            <a:endParaRPr lang="en-GB" sz="2100" b="0" strike="noStrike" spc="-1">
              <a:latin typeface="Arial"/>
            </a:endParaRPr>
          </a:p>
          <a:p>
            <a:pPr marL="355680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00" b="0" strike="noStrike" spc="-15">
                <a:solidFill>
                  <a:srgbClr val="000000"/>
                </a:solidFill>
                <a:latin typeface="Calibri"/>
              </a:rPr>
              <a:t>Are you </a:t>
            </a:r>
            <a:r>
              <a:rPr lang="en-GB" sz="2100" b="0" strike="noStrike" spc="-26">
                <a:solidFill>
                  <a:srgbClr val="000000"/>
                </a:solidFill>
                <a:latin typeface="Calibri"/>
              </a:rPr>
              <a:t>aware </a:t>
            </a: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of </a:t>
            </a: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the </a:t>
            </a:r>
            <a:r>
              <a:rPr lang="en-GB" sz="2100" b="0" strike="noStrike" spc="-21">
                <a:solidFill>
                  <a:srgbClr val="000000"/>
                </a:solidFill>
                <a:latin typeface="Calibri"/>
              </a:rPr>
              <a:t>University’s </a:t>
            </a:r>
            <a:r>
              <a:rPr lang="en-GB" sz="2100" b="0" strike="noStrike" spc="-7">
                <a:solidFill>
                  <a:srgbClr val="000000"/>
                </a:solidFill>
                <a:latin typeface="Calibri"/>
              </a:rPr>
              <a:t>Plagiarism  </a:t>
            </a:r>
            <a:r>
              <a:rPr lang="en-GB" sz="2100" b="0" strike="noStrike" spc="-1">
                <a:solidFill>
                  <a:srgbClr val="000000"/>
                </a:solidFill>
                <a:latin typeface="Calibri"/>
              </a:rPr>
              <a:t>guidelines?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859"/>
              </a:spcBef>
            </a:pPr>
            <a:endParaRPr lang="en-GB" sz="2100" b="0" strike="noStrike" spc="-1">
              <a:latin typeface="Arial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8474040" y="6421680"/>
            <a:ext cx="180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GB" sz="1200" b="0" strike="noStrike" spc="-1">
                <a:solidFill>
                  <a:srgbClr val="888888"/>
                </a:solidFill>
                <a:latin typeface="Calibri"/>
              </a:rPr>
              <a:t>24</a:t>
            </a:r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60240" y="135000"/>
            <a:ext cx="1480320" cy="1161720"/>
          </a:xfrm>
          <a:prstGeom prst="rect">
            <a:avLst/>
          </a:prstGeom>
          <a:noFill/>
          <a:ln>
            <a:noFill/>
          </a:ln>
        </p:spPr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US" sz="2500" b="0" strike="noStrike" spc="9">
                <a:solidFill>
                  <a:srgbClr val="000000"/>
                </a:solidFill>
                <a:latin typeface="Calibri"/>
              </a:rPr>
              <a:t>References</a:t>
            </a:r>
            <a:endParaRPr lang="en-US" sz="2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65240" y="1892160"/>
            <a:ext cx="8852760" cy="263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3040" rIns="0" bIns="0">
            <a:spAutoFit/>
          </a:bodyPr>
          <a:lstStyle/>
          <a:p>
            <a:pPr marL="12600">
              <a:lnSpc>
                <a:spcPts val="1899"/>
              </a:lnSpc>
              <a:spcBef>
                <a:spcPts val="181"/>
              </a:spcBef>
            </a:pPr>
            <a:r>
              <a:rPr lang="en-GB" sz="1600" b="0" strike="noStrike" spc="-7" dirty="0">
                <a:solidFill>
                  <a:srgbClr val="040102"/>
                </a:solidFill>
                <a:latin typeface="Arial"/>
              </a:rPr>
              <a:t>ACM (1992) </a:t>
            </a:r>
            <a:r>
              <a:rPr lang="en-GB" sz="1600" b="0" strike="noStrike" spc="18" dirty="0">
                <a:solidFill>
                  <a:srgbClr val="040102"/>
                </a:solidFill>
                <a:latin typeface="Arial"/>
              </a:rPr>
              <a:t>“ACM Code </a:t>
            </a:r>
            <a:r>
              <a:rPr lang="en-GB" sz="1600" b="0" strike="noStrike" spc="-1" dirty="0">
                <a:solidFill>
                  <a:srgbClr val="040102"/>
                </a:solidFill>
                <a:latin typeface="Arial"/>
              </a:rPr>
              <a:t>of Ethics </a:t>
            </a:r>
            <a:r>
              <a:rPr lang="en-GB" sz="1600" b="0" strike="noStrike" spc="24" dirty="0">
                <a:solidFill>
                  <a:srgbClr val="040102"/>
                </a:solidFill>
                <a:latin typeface="Arial"/>
              </a:rPr>
              <a:t>and </a:t>
            </a:r>
            <a:r>
              <a:rPr lang="en-GB" sz="1600" b="0" strike="noStrike" spc="-15" dirty="0">
                <a:solidFill>
                  <a:srgbClr val="040102"/>
                </a:solidFill>
                <a:latin typeface="Arial"/>
              </a:rPr>
              <a:t>Professional </a:t>
            </a:r>
            <a:r>
              <a:rPr lang="en-GB" sz="1600" b="0" strike="noStrike" spc="24" dirty="0">
                <a:solidFill>
                  <a:srgbClr val="040102"/>
                </a:solidFill>
                <a:latin typeface="Arial"/>
              </a:rPr>
              <a:t>Conduct”, </a:t>
            </a:r>
            <a:r>
              <a:rPr lang="en-GB" sz="1600" b="0" u="sng" strike="noStrike" spc="9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hlinkClick r:id="rId2"/>
              </a:rPr>
              <a:t>http://www.acm.org/about/code-of- </a:t>
            </a:r>
            <a:r>
              <a:rPr lang="en-GB" sz="1600" b="0" strike="noStrike" spc="9" dirty="0">
                <a:solidFill>
                  <a:srgbClr val="009999"/>
                </a:solidFill>
                <a:latin typeface="Arial"/>
              </a:rPr>
              <a:t> </a:t>
            </a:r>
            <a:r>
              <a:rPr lang="en-GB" sz="1600" b="0" u="sng" strike="noStrike" spc="9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</a:rPr>
              <a:t>ethics</a:t>
            </a:r>
            <a:endParaRPr lang="en-GB" sz="1600" b="0" strike="noStrike" spc="-1" dirty="0">
              <a:latin typeface="Arial"/>
            </a:endParaRPr>
          </a:p>
          <a:p>
            <a:pPr marL="12600">
              <a:lnSpc>
                <a:spcPts val="2599"/>
              </a:lnSpc>
              <a:spcBef>
                <a:spcPts val="139"/>
              </a:spcBef>
            </a:pPr>
            <a:r>
              <a:rPr lang="en-GB" sz="1600" b="0" strike="noStrike" spc="-7" dirty="0">
                <a:solidFill>
                  <a:srgbClr val="040102"/>
                </a:solidFill>
                <a:latin typeface="Arial"/>
              </a:rPr>
              <a:t>Johnson, </a:t>
            </a:r>
            <a:r>
              <a:rPr lang="en-GB" sz="1600" b="0" strike="noStrike" spc="-1" dirty="0">
                <a:solidFill>
                  <a:srgbClr val="040102"/>
                </a:solidFill>
                <a:latin typeface="Arial"/>
              </a:rPr>
              <a:t>D.G. </a:t>
            </a:r>
            <a:r>
              <a:rPr lang="en-GB" sz="1600" b="0" strike="noStrike" spc="-7" dirty="0">
                <a:solidFill>
                  <a:srgbClr val="040102"/>
                </a:solidFill>
                <a:latin typeface="Arial"/>
              </a:rPr>
              <a:t>(2009) </a:t>
            </a:r>
            <a:r>
              <a:rPr lang="en-GB" sz="1600" b="0" strike="noStrike" spc="9" dirty="0">
                <a:solidFill>
                  <a:srgbClr val="040102"/>
                </a:solidFill>
                <a:latin typeface="Arial"/>
              </a:rPr>
              <a:t>Computer </a:t>
            </a:r>
            <a:r>
              <a:rPr lang="en-GB" sz="1600" b="0" strike="noStrike" spc="-1" dirty="0">
                <a:solidFill>
                  <a:srgbClr val="040102"/>
                </a:solidFill>
                <a:latin typeface="Arial"/>
              </a:rPr>
              <a:t>Ethics (4th </a:t>
            </a:r>
            <a:r>
              <a:rPr lang="en-GB" sz="1600" b="0" strike="noStrike" spc="-7" dirty="0">
                <a:solidFill>
                  <a:srgbClr val="040102"/>
                </a:solidFill>
                <a:latin typeface="Arial"/>
              </a:rPr>
              <a:t>Edition) New </a:t>
            </a:r>
            <a:r>
              <a:rPr lang="en-GB" sz="1600" b="0" strike="noStrike" spc="-1" dirty="0">
                <a:solidFill>
                  <a:srgbClr val="040102"/>
                </a:solidFill>
                <a:latin typeface="Arial"/>
              </a:rPr>
              <a:t>Jersey: </a:t>
            </a:r>
            <a:r>
              <a:rPr lang="en-GB" sz="1600" b="0" strike="noStrike" spc="-15" dirty="0">
                <a:solidFill>
                  <a:srgbClr val="040102"/>
                </a:solidFill>
                <a:latin typeface="Arial"/>
              </a:rPr>
              <a:t>Pearson </a:t>
            </a:r>
            <a:r>
              <a:rPr lang="en-GB" sz="1600" b="0" strike="noStrike" spc="4" dirty="0">
                <a:solidFill>
                  <a:srgbClr val="040102"/>
                </a:solidFill>
                <a:latin typeface="Arial"/>
              </a:rPr>
              <a:t>Education  </a:t>
            </a:r>
            <a:r>
              <a:rPr lang="en-GB" sz="1600" b="0" strike="noStrike" spc="-32" dirty="0">
                <a:solidFill>
                  <a:srgbClr val="040102"/>
                </a:solidFill>
                <a:latin typeface="Arial"/>
              </a:rPr>
              <a:t>BCS </a:t>
            </a:r>
            <a:r>
              <a:rPr lang="en-GB" sz="1600" b="0" strike="noStrike" spc="-7" dirty="0">
                <a:solidFill>
                  <a:srgbClr val="040102"/>
                </a:solidFill>
                <a:latin typeface="Arial"/>
              </a:rPr>
              <a:t>(2004) </a:t>
            </a:r>
            <a:r>
              <a:rPr lang="en-GB" sz="1600" b="0" strike="noStrike" spc="-1" dirty="0">
                <a:solidFill>
                  <a:srgbClr val="040102"/>
                </a:solidFill>
                <a:latin typeface="Arial"/>
              </a:rPr>
              <a:t>“BCS </a:t>
            </a:r>
            <a:r>
              <a:rPr lang="en-GB" sz="1600" b="0" strike="noStrike" spc="18" dirty="0">
                <a:solidFill>
                  <a:srgbClr val="040102"/>
                </a:solidFill>
                <a:latin typeface="Arial"/>
              </a:rPr>
              <a:t>Code </a:t>
            </a:r>
            <a:r>
              <a:rPr lang="en-GB" sz="1600" b="0" strike="noStrike" spc="-1" dirty="0">
                <a:solidFill>
                  <a:srgbClr val="040102"/>
                </a:solidFill>
                <a:latin typeface="Arial"/>
              </a:rPr>
              <a:t>of </a:t>
            </a:r>
            <a:r>
              <a:rPr lang="en-GB" sz="1600" b="0" strike="noStrike" spc="12" dirty="0">
                <a:solidFill>
                  <a:srgbClr val="040102"/>
                </a:solidFill>
                <a:latin typeface="Arial"/>
              </a:rPr>
              <a:t>Practice”,</a:t>
            </a:r>
            <a:r>
              <a:rPr lang="en-GB" sz="1600" b="0" strike="noStrike" spc="32" dirty="0">
                <a:solidFill>
                  <a:srgbClr val="040102"/>
                </a:solidFill>
                <a:latin typeface="Arial"/>
              </a:rPr>
              <a:t> </a:t>
            </a:r>
            <a:r>
              <a:rPr lang="en-GB" sz="1600" b="0" u="sng" strike="noStrike" spc="9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hlinkClick r:id="rId3"/>
              </a:rPr>
              <a:t>http://www.bcs.org/category/6031</a:t>
            </a:r>
            <a:endParaRPr lang="en-GB" sz="16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</a:pPr>
            <a:r>
              <a:rPr lang="en-GB" sz="1600" b="0" strike="noStrike" spc="-32" dirty="0">
                <a:solidFill>
                  <a:srgbClr val="040102"/>
                </a:solidFill>
                <a:latin typeface="Arial"/>
              </a:rPr>
              <a:t>BCS </a:t>
            </a:r>
            <a:r>
              <a:rPr lang="en-GB" sz="1600" b="0" strike="noStrike" spc="-7" dirty="0">
                <a:solidFill>
                  <a:srgbClr val="040102"/>
                </a:solidFill>
                <a:latin typeface="Arial"/>
              </a:rPr>
              <a:t>(2006) </a:t>
            </a:r>
            <a:r>
              <a:rPr lang="en-GB" sz="1600" b="0" strike="noStrike" spc="-1" dirty="0">
                <a:solidFill>
                  <a:srgbClr val="040102"/>
                </a:solidFill>
                <a:latin typeface="Arial"/>
              </a:rPr>
              <a:t>“BCS </a:t>
            </a:r>
            <a:r>
              <a:rPr lang="en-GB" sz="1600" b="0" strike="noStrike" spc="18" dirty="0">
                <a:solidFill>
                  <a:srgbClr val="040102"/>
                </a:solidFill>
                <a:latin typeface="Arial"/>
              </a:rPr>
              <a:t>Code </a:t>
            </a:r>
            <a:r>
              <a:rPr lang="en-GB" sz="1600" b="0" strike="noStrike" spc="-1" dirty="0">
                <a:solidFill>
                  <a:srgbClr val="040102"/>
                </a:solidFill>
                <a:latin typeface="Arial"/>
              </a:rPr>
              <a:t>of </a:t>
            </a:r>
            <a:r>
              <a:rPr lang="en-GB" sz="1600" b="0" strike="noStrike" spc="24" dirty="0">
                <a:solidFill>
                  <a:srgbClr val="040102"/>
                </a:solidFill>
                <a:latin typeface="Arial"/>
              </a:rPr>
              <a:t>Conduct”,</a:t>
            </a:r>
            <a:r>
              <a:rPr lang="en-GB" sz="1600" b="0" strike="noStrike" spc="29" dirty="0">
                <a:solidFill>
                  <a:srgbClr val="040102"/>
                </a:solidFill>
                <a:latin typeface="Arial"/>
              </a:rPr>
              <a:t> </a:t>
            </a:r>
            <a:r>
              <a:rPr lang="en-GB" sz="1600" b="0" u="sng" strike="noStrike" spc="9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hlinkClick r:id="rId4"/>
              </a:rPr>
              <a:t>http://www.bcs.org/category/6030</a:t>
            </a:r>
            <a:endParaRPr lang="en-GB" sz="1600" b="0" strike="noStrike" spc="-1" dirty="0">
              <a:latin typeface="Arial"/>
            </a:endParaRPr>
          </a:p>
          <a:p>
            <a:pPr marL="12600">
              <a:lnSpc>
                <a:spcPts val="1899"/>
              </a:lnSpc>
              <a:spcBef>
                <a:spcPts val="760"/>
              </a:spcBef>
            </a:pPr>
            <a:r>
              <a:rPr lang="en-GB" sz="1600" b="0" strike="noStrike" spc="-72" dirty="0">
                <a:solidFill>
                  <a:srgbClr val="040102"/>
                </a:solidFill>
                <a:latin typeface="Arial"/>
              </a:rPr>
              <a:t>IEEE </a:t>
            </a:r>
            <a:r>
              <a:rPr lang="en-GB" sz="1600" b="0" strike="noStrike" spc="-7" dirty="0">
                <a:solidFill>
                  <a:srgbClr val="040102"/>
                </a:solidFill>
                <a:latin typeface="Arial"/>
              </a:rPr>
              <a:t>(2006) </a:t>
            </a:r>
            <a:r>
              <a:rPr lang="en-GB" sz="1600" b="0" strike="noStrike" spc="-41" dirty="0">
                <a:solidFill>
                  <a:srgbClr val="040102"/>
                </a:solidFill>
                <a:latin typeface="Arial"/>
              </a:rPr>
              <a:t>“IEEE </a:t>
            </a:r>
            <a:r>
              <a:rPr lang="en-GB" sz="1600" b="0" strike="noStrike" spc="18" dirty="0">
                <a:solidFill>
                  <a:srgbClr val="040102"/>
                </a:solidFill>
                <a:latin typeface="Arial"/>
              </a:rPr>
              <a:t>Code </a:t>
            </a:r>
            <a:r>
              <a:rPr lang="en-GB" sz="1600" b="0" strike="noStrike" spc="-1" dirty="0">
                <a:solidFill>
                  <a:srgbClr val="040102"/>
                </a:solidFill>
                <a:latin typeface="Arial"/>
              </a:rPr>
              <a:t>of </a:t>
            </a:r>
            <a:r>
              <a:rPr lang="en-GB" sz="1600" b="0" strike="noStrike" spc="9" dirty="0">
                <a:solidFill>
                  <a:srgbClr val="040102"/>
                </a:solidFill>
                <a:latin typeface="Arial"/>
              </a:rPr>
              <a:t>Ethics”, </a:t>
            </a:r>
            <a:r>
              <a:rPr lang="en-GB" sz="1600" b="0" u="sng" strike="noStrike" spc="4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hlinkClick r:id="rId5"/>
              </a:rPr>
              <a:t>http://www.ieee.org/about/ethics_code/ </a:t>
            </a:r>
            <a:r>
              <a:rPr lang="en-GB" sz="1600" b="0" strike="noStrike" spc="4" dirty="0">
                <a:solidFill>
                  <a:srgbClr val="009999"/>
                </a:solidFill>
                <a:latin typeface="Arial"/>
              </a:rPr>
              <a:t> </a:t>
            </a:r>
            <a:r>
              <a:rPr lang="en-GB" sz="1600" b="0" u="sng" strike="noStrike" spc="-41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</a:rPr>
              <a:t>DF_IEEE_MIG_MCT_80596</a:t>
            </a:r>
            <a:endParaRPr lang="en-GB" sz="1600" b="0" strike="noStrike" spc="-1" dirty="0">
              <a:latin typeface="Arial"/>
            </a:endParaRPr>
          </a:p>
          <a:p>
            <a:pPr marL="12600">
              <a:lnSpc>
                <a:spcPts val="1899"/>
              </a:lnSpc>
              <a:spcBef>
                <a:spcPts val="700"/>
              </a:spcBef>
            </a:pPr>
            <a:r>
              <a:rPr lang="en-GB" sz="1600" b="0" strike="noStrike" spc="-21" dirty="0">
                <a:solidFill>
                  <a:srgbClr val="040102"/>
                </a:solidFill>
                <a:latin typeface="Arial"/>
              </a:rPr>
              <a:t>O’Leary, </a:t>
            </a:r>
            <a:r>
              <a:rPr lang="en-GB" sz="1600" b="0" strike="noStrike" spc="-1" dirty="0">
                <a:solidFill>
                  <a:srgbClr val="040102"/>
                </a:solidFill>
                <a:latin typeface="Arial"/>
              </a:rPr>
              <a:t>Z </a:t>
            </a:r>
            <a:r>
              <a:rPr lang="en-GB" sz="1600" b="0" strike="noStrike" spc="-7" dirty="0">
                <a:solidFill>
                  <a:srgbClr val="040102"/>
                </a:solidFill>
                <a:latin typeface="Arial"/>
              </a:rPr>
              <a:t>(2014) </a:t>
            </a:r>
            <a:r>
              <a:rPr lang="en-GB" sz="1600" b="0" strike="noStrike" spc="-1" dirty="0">
                <a:solidFill>
                  <a:srgbClr val="040102"/>
                </a:solidFill>
                <a:latin typeface="Arial"/>
              </a:rPr>
              <a:t>“The </a:t>
            </a:r>
            <a:r>
              <a:rPr lang="en-GB" sz="1600" b="0" strike="noStrike" spc="-15" dirty="0">
                <a:solidFill>
                  <a:srgbClr val="040102"/>
                </a:solidFill>
                <a:latin typeface="Arial"/>
              </a:rPr>
              <a:t>Essential </a:t>
            </a:r>
            <a:r>
              <a:rPr lang="en-GB" sz="1600" b="0" strike="noStrike" spc="32" dirty="0">
                <a:solidFill>
                  <a:srgbClr val="040102"/>
                </a:solidFill>
                <a:latin typeface="Arial"/>
              </a:rPr>
              <a:t>guide </a:t>
            </a:r>
            <a:r>
              <a:rPr lang="en-GB" sz="1600" b="0" strike="noStrike" spc="-1" dirty="0">
                <a:solidFill>
                  <a:srgbClr val="040102"/>
                </a:solidFill>
                <a:latin typeface="Arial"/>
              </a:rPr>
              <a:t>to </a:t>
            </a:r>
            <a:r>
              <a:rPr lang="en-GB" sz="1600" b="0" strike="noStrike" spc="12" dirty="0">
                <a:solidFill>
                  <a:srgbClr val="040102"/>
                </a:solidFill>
                <a:latin typeface="Arial"/>
              </a:rPr>
              <a:t>Doing </a:t>
            </a:r>
            <a:r>
              <a:rPr lang="en-GB" sz="1600" b="0" strike="noStrike" spc="-60" dirty="0">
                <a:solidFill>
                  <a:srgbClr val="040102"/>
                </a:solidFill>
                <a:latin typeface="Arial"/>
              </a:rPr>
              <a:t>Your </a:t>
            </a:r>
            <a:r>
              <a:rPr lang="en-GB" sz="1600" b="0" strike="noStrike" spc="-7" dirty="0">
                <a:solidFill>
                  <a:srgbClr val="040102"/>
                </a:solidFill>
                <a:latin typeface="Arial"/>
              </a:rPr>
              <a:t>Research Project </a:t>
            </a:r>
            <a:r>
              <a:rPr lang="en-GB" sz="1600" b="0" strike="noStrike" spc="24" dirty="0">
                <a:solidFill>
                  <a:srgbClr val="040102"/>
                </a:solidFill>
                <a:latin typeface="Arial"/>
              </a:rPr>
              <a:t>2nd </a:t>
            </a:r>
            <a:r>
              <a:rPr lang="en-GB" sz="1600" b="0" strike="noStrike" spc="-7" dirty="0">
                <a:solidFill>
                  <a:srgbClr val="040102"/>
                </a:solidFill>
                <a:latin typeface="Arial"/>
              </a:rPr>
              <a:t>Edition, Sage  </a:t>
            </a:r>
            <a:r>
              <a:rPr lang="en-GB" sz="1600" b="0" strike="noStrike" spc="4" dirty="0">
                <a:solidFill>
                  <a:srgbClr val="040102"/>
                </a:solidFill>
                <a:latin typeface="Arial"/>
              </a:rPr>
              <a:t>Publications.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75680" y="2477160"/>
            <a:ext cx="8840160" cy="360"/>
          </a:xfrm>
          <a:custGeom>
            <a:avLst/>
            <a:gdLst/>
            <a:ahLst/>
            <a:cxnLst/>
            <a:rect l="l" t="t" r="r" b="b"/>
            <a:pathLst>
              <a:path w="8840470">
                <a:moveTo>
                  <a:pt x="0" y="0"/>
                </a:moveTo>
                <a:lnTo>
                  <a:pt x="883991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4"/>
          <p:cNvSpPr/>
          <p:nvPr/>
        </p:nvSpPr>
        <p:spPr>
          <a:xfrm>
            <a:off x="175680" y="2807280"/>
            <a:ext cx="8840160" cy="360"/>
          </a:xfrm>
          <a:custGeom>
            <a:avLst/>
            <a:gdLst/>
            <a:ahLst/>
            <a:cxnLst/>
            <a:rect l="l" t="t" r="r" b="b"/>
            <a:pathLst>
              <a:path w="8840470">
                <a:moveTo>
                  <a:pt x="0" y="0"/>
                </a:moveTo>
                <a:lnTo>
                  <a:pt x="883991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5"/>
          <p:cNvSpPr/>
          <p:nvPr/>
        </p:nvSpPr>
        <p:spPr>
          <a:xfrm>
            <a:off x="175680" y="3137400"/>
            <a:ext cx="8840160" cy="360"/>
          </a:xfrm>
          <a:custGeom>
            <a:avLst/>
            <a:gdLst/>
            <a:ahLst/>
            <a:cxnLst/>
            <a:rect l="l" t="t" r="r" b="b"/>
            <a:pathLst>
              <a:path w="8840470">
                <a:moveTo>
                  <a:pt x="0" y="0"/>
                </a:moveTo>
                <a:lnTo>
                  <a:pt x="883991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6"/>
          <p:cNvSpPr/>
          <p:nvPr/>
        </p:nvSpPr>
        <p:spPr>
          <a:xfrm>
            <a:off x="175680" y="3467520"/>
            <a:ext cx="8840160" cy="360"/>
          </a:xfrm>
          <a:custGeom>
            <a:avLst/>
            <a:gdLst/>
            <a:ahLst/>
            <a:cxnLst/>
            <a:rect l="l" t="t" r="r" b="b"/>
            <a:pathLst>
              <a:path w="8840470">
                <a:moveTo>
                  <a:pt x="0" y="0"/>
                </a:moveTo>
                <a:lnTo>
                  <a:pt x="883991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7"/>
          <p:cNvSpPr/>
          <p:nvPr/>
        </p:nvSpPr>
        <p:spPr>
          <a:xfrm>
            <a:off x="175680" y="4039200"/>
            <a:ext cx="8840160" cy="360"/>
          </a:xfrm>
          <a:custGeom>
            <a:avLst/>
            <a:gdLst/>
            <a:ahLst/>
            <a:cxnLst/>
            <a:rect l="l" t="t" r="r" b="b"/>
            <a:pathLst>
              <a:path w="8840470">
                <a:moveTo>
                  <a:pt x="0" y="0"/>
                </a:moveTo>
                <a:lnTo>
                  <a:pt x="883991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8"/>
          <p:cNvSpPr/>
          <p:nvPr/>
        </p:nvSpPr>
        <p:spPr>
          <a:xfrm>
            <a:off x="175680" y="4610520"/>
            <a:ext cx="8840160" cy="360"/>
          </a:xfrm>
          <a:custGeom>
            <a:avLst/>
            <a:gdLst/>
            <a:ahLst/>
            <a:cxnLst/>
            <a:rect l="l" t="t" r="r" b="b"/>
            <a:pathLst>
              <a:path w="8840470">
                <a:moveTo>
                  <a:pt x="0" y="0"/>
                </a:moveTo>
                <a:lnTo>
                  <a:pt x="883991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9"/>
          <p:cNvSpPr/>
          <p:nvPr/>
        </p:nvSpPr>
        <p:spPr>
          <a:xfrm>
            <a:off x="175680" y="5067720"/>
            <a:ext cx="8840160" cy="360"/>
          </a:xfrm>
          <a:custGeom>
            <a:avLst/>
            <a:gdLst/>
            <a:ahLst/>
            <a:cxnLst/>
            <a:rect l="l" t="t" r="r" b="b"/>
            <a:pathLst>
              <a:path w="8840470">
                <a:moveTo>
                  <a:pt x="0" y="0"/>
                </a:moveTo>
                <a:lnTo>
                  <a:pt x="883991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10"/>
          <p:cNvSpPr/>
          <p:nvPr/>
        </p:nvSpPr>
        <p:spPr>
          <a:xfrm>
            <a:off x="175680" y="5524920"/>
            <a:ext cx="8840160" cy="360"/>
          </a:xfrm>
          <a:custGeom>
            <a:avLst/>
            <a:gdLst/>
            <a:ahLst/>
            <a:cxnLst/>
            <a:rect l="l" t="t" r="r" b="b"/>
            <a:pathLst>
              <a:path w="8840470">
                <a:moveTo>
                  <a:pt x="0" y="0"/>
                </a:moveTo>
                <a:lnTo>
                  <a:pt x="883991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11"/>
          <p:cNvSpPr/>
          <p:nvPr/>
        </p:nvSpPr>
        <p:spPr>
          <a:xfrm>
            <a:off x="175680" y="5982120"/>
            <a:ext cx="8840160" cy="360"/>
          </a:xfrm>
          <a:custGeom>
            <a:avLst/>
            <a:gdLst/>
            <a:ahLst/>
            <a:cxnLst/>
            <a:rect l="l" t="t" r="r" b="b"/>
            <a:pathLst>
              <a:path w="8840470">
                <a:moveTo>
                  <a:pt x="0" y="0"/>
                </a:moveTo>
                <a:lnTo>
                  <a:pt x="883991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3240" y="470880"/>
            <a:ext cx="3285360" cy="5891760"/>
          </a:xfrm>
          <a:custGeom>
            <a:avLst/>
            <a:gdLst/>
            <a:ahLst/>
            <a:cxn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TextShape 2"/>
          <p:cNvSpPr txBox="1"/>
          <p:nvPr/>
        </p:nvSpPr>
        <p:spPr>
          <a:xfrm>
            <a:off x="647280" y="1011960"/>
            <a:ext cx="2561760" cy="4795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2600">
              <a:lnSpc>
                <a:spcPct val="90000"/>
              </a:lnSpc>
            </a:pPr>
            <a:r>
              <a:rPr lang="en-US" sz="4400" b="0" strike="noStrike" spc="-7">
                <a:solidFill>
                  <a:srgbClr val="FFFFFF"/>
                </a:solidFill>
                <a:latin typeface="Calibri"/>
              </a:rPr>
              <a:t>Legal</a:t>
            </a:r>
            <a:r>
              <a:rPr lang="en-US" sz="4400" b="0" strike="noStrike" spc="-31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400" b="0" strike="noStrike" spc="-7">
                <a:solidFill>
                  <a:srgbClr val="FFFFFF"/>
                </a:solidFill>
                <a:latin typeface="Calibri"/>
              </a:rPr>
              <a:t>Aspects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551080" y="6421680"/>
            <a:ext cx="10260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GB" sz="1200" b="0" strike="noStrike" spc="-1">
                <a:solidFill>
                  <a:srgbClr val="888888"/>
                </a:solidFill>
                <a:latin typeface="Calibri"/>
              </a:rPr>
              <a:t>3</a:t>
            </a:r>
            <a:endParaRPr lang="en-GB" sz="1200" b="0" strike="noStrike" spc="-1"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888609930"/>
              </p:ext>
            </p:extLst>
          </p:nvPr>
        </p:nvGraphicFramePr>
        <p:xfrm>
          <a:off x="3895560" y="470880"/>
          <a:ext cx="488484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63240" y="470880"/>
            <a:ext cx="3285360" cy="5891760"/>
          </a:xfrm>
          <a:custGeom>
            <a:avLst/>
            <a:gdLst/>
            <a:ahLst/>
            <a:cxn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TextShape 2"/>
          <p:cNvSpPr txBox="1"/>
          <p:nvPr/>
        </p:nvSpPr>
        <p:spPr>
          <a:xfrm>
            <a:off x="647280" y="1011960"/>
            <a:ext cx="2561760" cy="4795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2600">
              <a:lnSpc>
                <a:spcPct val="90000"/>
              </a:lnSpc>
            </a:pPr>
            <a:r>
              <a:rPr lang="en-US" sz="4400" b="0" strike="noStrike" spc="-7">
                <a:solidFill>
                  <a:srgbClr val="FFFFFF"/>
                </a:solidFill>
                <a:latin typeface="Calibri"/>
              </a:rPr>
              <a:t>Social</a:t>
            </a:r>
            <a:r>
              <a:rPr lang="en-US" sz="4400" b="0" strike="noStrike" spc="-46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400" b="0" strike="noStrike" spc="-7">
                <a:solidFill>
                  <a:srgbClr val="FFFFFF"/>
                </a:solidFill>
                <a:latin typeface="Calibri"/>
              </a:rPr>
              <a:t>Aspects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1796593151"/>
              </p:ext>
            </p:extLst>
          </p:nvPr>
        </p:nvGraphicFramePr>
        <p:xfrm>
          <a:off x="3895560" y="470880"/>
          <a:ext cx="488484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3240" y="470880"/>
            <a:ext cx="3285360" cy="5891760"/>
          </a:xfrm>
          <a:custGeom>
            <a:avLst/>
            <a:gdLst/>
            <a:ahLst/>
            <a:cxn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Shape 2"/>
          <p:cNvSpPr txBox="1"/>
          <p:nvPr/>
        </p:nvSpPr>
        <p:spPr>
          <a:xfrm>
            <a:off x="647280" y="1011960"/>
            <a:ext cx="2561760" cy="4795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2600">
              <a:lnSpc>
                <a:spcPct val="90000"/>
              </a:lnSpc>
            </a:pPr>
            <a:r>
              <a:rPr lang="en-US" sz="4400" b="0" strike="noStrike" spc="-7">
                <a:solidFill>
                  <a:srgbClr val="FFFFFF"/>
                </a:solidFill>
                <a:latin typeface="Calibri"/>
              </a:rPr>
              <a:t>Et</a:t>
            </a:r>
            <a:r>
              <a:rPr lang="en-US" sz="4400" b="0" strike="noStrike" spc="-1">
                <a:solidFill>
                  <a:srgbClr val="FFFFFF"/>
                </a:solidFill>
                <a:latin typeface="Calibri"/>
              </a:rPr>
              <a:t>h</a:t>
            </a:r>
            <a:r>
              <a:rPr lang="en-US" sz="4400" b="0" strike="noStrike" spc="-7">
                <a:solidFill>
                  <a:srgbClr val="FFFFFF"/>
                </a:solidFill>
                <a:latin typeface="Calibri"/>
              </a:rPr>
              <a:t>ica</a:t>
            </a:r>
            <a:r>
              <a:rPr lang="en-US" sz="4400" b="0" strike="noStrike" spc="-1">
                <a:solidFill>
                  <a:srgbClr val="FFFFFF"/>
                </a:solidFill>
                <a:latin typeface="Calibri"/>
              </a:rPr>
              <a:t>l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551080" y="6421680"/>
            <a:ext cx="10260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GB" sz="1200" b="0" strike="noStrike" spc="-1">
                <a:solidFill>
                  <a:srgbClr val="888888"/>
                </a:solidFill>
                <a:latin typeface="Calibri"/>
              </a:rPr>
              <a:t>5</a:t>
            </a:r>
            <a:endParaRPr lang="en-GB" sz="1200" b="0" strike="noStrike" spc="-1">
              <a:latin typeface="Arial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3066156668"/>
              </p:ext>
            </p:extLst>
          </p:nvPr>
        </p:nvGraphicFramePr>
        <p:xfrm>
          <a:off x="3895560" y="470880"/>
          <a:ext cx="488484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63240" y="470880"/>
            <a:ext cx="3285360" cy="5891760"/>
          </a:xfrm>
          <a:custGeom>
            <a:avLst/>
            <a:gdLst/>
            <a:ahLst/>
            <a:cxn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647280" y="1011960"/>
            <a:ext cx="2561760" cy="47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12600">
              <a:lnSpc>
                <a:spcPct val="90000"/>
              </a:lnSpc>
              <a:spcAft>
                <a:spcPts val="601"/>
              </a:spcAft>
            </a:pPr>
            <a:r>
              <a:rPr lang="en-GB" sz="4400" b="0" strike="noStrike" spc="-1">
                <a:solidFill>
                  <a:srgbClr val="FFFFFF"/>
                </a:solidFill>
                <a:latin typeface="Calibri"/>
              </a:rPr>
              <a:t>Ethical </a:t>
            </a:r>
            <a:r>
              <a:rPr lang="en-GB" sz="4400" b="0" strike="noStrike" spc="12">
                <a:solidFill>
                  <a:srgbClr val="FFFFFF"/>
                </a:solidFill>
                <a:latin typeface="Calibri"/>
              </a:rPr>
              <a:t>Practices </a:t>
            </a:r>
            <a:r>
              <a:rPr lang="en-GB" sz="4400" b="0" strike="noStrike" spc="-1">
                <a:solidFill>
                  <a:srgbClr val="FFFFFF"/>
                </a:solidFill>
                <a:latin typeface="Calibri"/>
              </a:rPr>
              <a:t>in</a:t>
            </a:r>
            <a:r>
              <a:rPr lang="en-GB" sz="4400" b="0" strike="noStrike" spc="-26">
                <a:solidFill>
                  <a:srgbClr val="FFFFFF"/>
                </a:solidFill>
                <a:latin typeface="Calibri"/>
              </a:rPr>
              <a:t> </a:t>
            </a:r>
            <a:r>
              <a:rPr lang="en-GB" sz="4400" b="0" strike="noStrike" spc="-7">
                <a:solidFill>
                  <a:srgbClr val="FFFFFF"/>
                </a:solidFill>
                <a:latin typeface="Calibri"/>
              </a:rPr>
              <a:t>Research </a:t>
            </a:r>
            <a:r>
              <a:rPr lang="en-GB" sz="4400" b="0" strike="noStrike" spc="-21">
                <a:solidFill>
                  <a:srgbClr val="FFFFFF"/>
                </a:solidFill>
                <a:latin typeface="Calibri"/>
              </a:rPr>
              <a:t>(O’Leary,</a:t>
            </a:r>
            <a:r>
              <a:rPr lang="en-GB" sz="4400" b="0" strike="noStrike" spc="-8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4400" b="0" strike="noStrike" spc="-1">
                <a:solidFill>
                  <a:srgbClr val="FFFFFF"/>
                </a:solidFill>
                <a:latin typeface="Calibri"/>
              </a:rPr>
              <a:t>2014)</a:t>
            </a:r>
            <a:endParaRPr lang="en-GB" sz="4400" b="0" strike="noStrike" spc="-1">
              <a:latin typeface="Arial"/>
            </a:endParaRPr>
          </a:p>
        </p:txBody>
      </p:sp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941066749"/>
              </p:ext>
            </p:extLst>
          </p:nvPr>
        </p:nvGraphicFramePr>
        <p:xfrm>
          <a:off x="3895560" y="470880"/>
          <a:ext cx="488484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3240" y="470880"/>
            <a:ext cx="3285360" cy="5891760"/>
          </a:xfrm>
          <a:custGeom>
            <a:avLst/>
            <a:gdLst/>
            <a:ahLst/>
            <a:cxn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4168907940"/>
              </p:ext>
            </p:extLst>
          </p:nvPr>
        </p:nvGraphicFramePr>
        <p:xfrm>
          <a:off x="3895560" y="470880"/>
          <a:ext cx="488484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9" name="TextShape 2"/>
          <p:cNvSpPr txBox="1"/>
          <p:nvPr/>
        </p:nvSpPr>
        <p:spPr>
          <a:xfrm>
            <a:off x="1783080" y="329760"/>
            <a:ext cx="5577480" cy="145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47280" y="1011960"/>
            <a:ext cx="2561760" cy="479520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12600">
              <a:lnSpc>
                <a:spcPct val="90000"/>
              </a:lnSpc>
              <a:spcAft>
                <a:spcPts val="601"/>
              </a:spcAft>
            </a:pPr>
            <a:r>
              <a:rPr lang="en-GB" sz="4400" b="0" strike="noStrike" spc="-1">
                <a:solidFill>
                  <a:srgbClr val="FFFFFF"/>
                </a:solidFill>
                <a:latin typeface="Calibri"/>
              </a:rPr>
              <a:t>Exam questions exampe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63240" y="470880"/>
            <a:ext cx="3285360" cy="5891760"/>
          </a:xfrm>
          <a:custGeom>
            <a:avLst/>
            <a:gdLst/>
            <a:ahLst/>
            <a:cxn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TextShape 2"/>
          <p:cNvSpPr txBox="1"/>
          <p:nvPr/>
        </p:nvSpPr>
        <p:spPr>
          <a:xfrm>
            <a:off x="647280" y="1011960"/>
            <a:ext cx="2561760" cy="4795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2600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</a:rPr>
              <a:t>Is this</a:t>
            </a:r>
            <a:r>
              <a:rPr lang="en-US" sz="4400" b="0" strike="noStrike" spc="-66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400" b="0" strike="noStrike" spc="-7">
                <a:solidFill>
                  <a:srgbClr val="FFFFFF"/>
                </a:solidFill>
                <a:latin typeface="Calibri"/>
              </a:rPr>
              <a:t>ethical?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" name="Diagram7"/>
          <p:cNvGraphicFramePr/>
          <p:nvPr>
            <p:extLst>
              <p:ext uri="{D42A27DB-BD31-4B8C-83A1-F6EECF244321}">
                <p14:modId xmlns:p14="http://schemas.microsoft.com/office/powerpoint/2010/main" val="983856829"/>
              </p:ext>
            </p:extLst>
          </p:nvPr>
        </p:nvGraphicFramePr>
        <p:xfrm>
          <a:off x="3895560" y="470880"/>
          <a:ext cx="488484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28560" y="713160"/>
            <a:ext cx="2530080" cy="5504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2600">
              <a:lnSpc>
                <a:spcPct val="90000"/>
              </a:lnSpc>
            </a:pPr>
            <a:r>
              <a:rPr lang="en-US" sz="4400" b="0" strike="noStrike" spc="9">
                <a:solidFill>
                  <a:srgbClr val="000000"/>
                </a:solidFill>
                <a:latin typeface="Calibri"/>
              </a:rPr>
              <a:t>Ethical </a:t>
            </a:r>
            <a:r>
              <a:rPr lang="en-US" sz="4400" b="0" strike="noStrike" spc="24">
                <a:solidFill>
                  <a:srgbClr val="000000"/>
                </a:solidFill>
                <a:latin typeface="Calibri"/>
              </a:rPr>
              <a:t>Practices </a:t>
            </a:r>
            <a:r>
              <a:rPr lang="en-US" sz="4400" b="0" strike="noStrike" spc="4">
                <a:solidFill>
                  <a:srgbClr val="000000"/>
                </a:solidFill>
                <a:latin typeface="Calibri"/>
              </a:rPr>
              <a:t>in</a:t>
            </a:r>
            <a:r>
              <a:rPr lang="en-US" sz="440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400" b="0" strike="noStrike" spc="4">
                <a:solidFill>
                  <a:srgbClr val="000000"/>
                </a:solidFill>
                <a:latin typeface="Calibri"/>
              </a:rPr>
              <a:t>Research </a:t>
            </a:r>
            <a:r>
              <a:rPr lang="en-US" sz="4400" b="0" strike="noStrike" spc="-15">
                <a:solidFill>
                  <a:srgbClr val="000000"/>
                </a:solidFill>
                <a:latin typeface="Calibri"/>
              </a:rPr>
              <a:t>(O’Leary,</a:t>
            </a:r>
            <a:r>
              <a:rPr lang="en-US" sz="4400" b="0" strike="noStrike" spc="-7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400" b="0" strike="noStrike" spc="9">
                <a:solidFill>
                  <a:srgbClr val="000000"/>
                </a:solidFill>
                <a:latin typeface="Calibri"/>
              </a:rPr>
              <a:t>2014)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" name="Diagram8"/>
          <p:cNvGraphicFramePr/>
          <p:nvPr>
            <p:extLst>
              <p:ext uri="{D42A27DB-BD31-4B8C-83A1-F6EECF244321}">
                <p14:modId xmlns:p14="http://schemas.microsoft.com/office/powerpoint/2010/main" val="3138772288"/>
              </p:ext>
            </p:extLst>
          </p:nvPr>
        </p:nvGraphicFramePr>
        <p:xfrm>
          <a:off x="3819960" y="713160"/>
          <a:ext cx="4697280" cy="550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1743</Words>
  <Application>Microsoft Office PowerPoint</Application>
  <PresentationFormat>On-screen Show (4:3)</PresentationFormat>
  <Paragraphs>208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Seminar 5          LSEPI</dc:title>
  <dc:subject/>
  <dc:creator>Alex Lohfink</dc:creator>
  <dc:description/>
  <cp:lastModifiedBy>Baber M (FCES)</cp:lastModifiedBy>
  <cp:revision>8</cp:revision>
  <dcterms:created xsi:type="dcterms:W3CDTF">2019-10-23T12:07:35Z</dcterms:created>
  <dcterms:modified xsi:type="dcterms:W3CDTF">2019-11-22T11:55:01Z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</Properties>
</file>