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8137-D54E-4337-87A3-70CD573CF945}" type="datetimeFigureOut">
              <a:rPr lang="en-GB" smtClean="0"/>
              <a:pPr/>
              <a:t>26/09/2013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D969-2DF3-4CD1-B6D2-4A5983120E0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195572"/>
            <a:ext cx="2088232" cy="2739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Student</a:t>
            </a:r>
          </a:p>
          <a:p>
            <a:r>
              <a:rPr lang="en-GB" sz="1400" dirty="0" smtClean="0"/>
              <a:t>Student Details 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Student Details</a:t>
            </a: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343071"/>
            <a:ext cx="223224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Award</a:t>
            </a:r>
          </a:p>
          <a:p>
            <a:r>
              <a:rPr lang="en-GB" sz="1400" dirty="0" smtClean="0"/>
              <a:t>Award Code</a:t>
            </a:r>
          </a:p>
          <a:p>
            <a:r>
              <a:rPr lang="en-GB" sz="1400" dirty="0" smtClean="0"/>
              <a:t>For each year:</a:t>
            </a:r>
          </a:p>
          <a:p>
            <a:r>
              <a:rPr lang="en-GB" sz="1400" dirty="0" smtClean="0"/>
              <a:t>    List of Core Modules*</a:t>
            </a:r>
          </a:p>
          <a:p>
            <a:r>
              <a:rPr lang="en-GB" sz="1400" dirty="0" smtClean="0"/>
              <a:t>    List of Optional Modules*</a:t>
            </a:r>
          </a:p>
          <a:p>
            <a:r>
              <a:rPr lang="en-GB" sz="1400" dirty="0" smtClean="0"/>
              <a:t>    Number of Options</a:t>
            </a:r>
          </a:p>
          <a:p>
            <a:r>
              <a:rPr lang="en-GB" sz="1400" dirty="0" smtClean="0"/>
              <a:t>Create Award</a:t>
            </a:r>
          </a:p>
          <a:p>
            <a:r>
              <a:rPr lang="en-GB" sz="1400" dirty="0" smtClean="0"/>
              <a:t>Change core module</a:t>
            </a:r>
          </a:p>
          <a:p>
            <a:r>
              <a:rPr lang="en-GB" sz="1400" dirty="0" smtClean="0"/>
              <a:t>Change optional module</a:t>
            </a:r>
          </a:p>
          <a:p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16632"/>
            <a:ext cx="172819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Scheme</a:t>
            </a:r>
          </a:p>
          <a:p>
            <a:r>
              <a:rPr lang="en-GB" sz="1400" dirty="0" smtClean="0"/>
              <a:t>Scheme Code</a:t>
            </a:r>
          </a:p>
          <a:p>
            <a:r>
              <a:rPr lang="en-GB" sz="1400" dirty="0" smtClean="0"/>
              <a:t>Scheme Title</a:t>
            </a:r>
          </a:p>
          <a:p>
            <a:r>
              <a:rPr lang="en-GB" sz="1400" dirty="0" smtClean="0"/>
              <a:t>Scheme Leader</a:t>
            </a:r>
          </a:p>
          <a:p>
            <a:r>
              <a:rPr lang="en-GB" sz="1400" dirty="0" err="1" smtClean="0"/>
              <a:t>CreateScheme</a:t>
            </a:r>
            <a:endParaRPr lang="en-GB" sz="1400" dirty="0" smtClean="0"/>
          </a:p>
          <a:p>
            <a:r>
              <a:rPr lang="en-GB" sz="1400" dirty="0" err="1" smtClean="0"/>
              <a:t>AmendTeamLeader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04864"/>
            <a:ext cx="22322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</a:t>
            </a:r>
          </a:p>
          <a:p>
            <a:r>
              <a:rPr lang="en-GB" sz="1400" dirty="0" smtClean="0"/>
              <a:t>Module Code</a:t>
            </a:r>
          </a:p>
          <a:p>
            <a:r>
              <a:rPr lang="en-GB" sz="1400" dirty="0" smtClean="0"/>
              <a:t>Module Title</a:t>
            </a:r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 flipV="1">
            <a:off x="5724128" y="3497233"/>
            <a:ext cx="1008112" cy="67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8064" y="5088666"/>
            <a:ext cx="2880320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Transfer</a:t>
            </a:r>
          </a:p>
          <a:p>
            <a:r>
              <a:rPr lang="en-GB" sz="1400" dirty="0" smtClean="0"/>
              <a:t>Date of Transfer</a:t>
            </a:r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00192" y="3573016"/>
            <a:ext cx="7200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5696" y="5509681"/>
            <a:ext cx="2592288" cy="800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 Enrolment</a:t>
            </a:r>
          </a:p>
          <a:p>
            <a:r>
              <a:rPr lang="en-GB" sz="1400" dirty="0" smtClean="0"/>
              <a:t>Mark Achieved</a:t>
            </a:r>
          </a:p>
          <a:p>
            <a:r>
              <a:rPr lang="en-GB" sz="1400" dirty="0" smtClean="0"/>
              <a:t>Year Enrolled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7624" y="6157753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3429000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16016" y="494116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188640"/>
            <a:ext cx="1944216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Existing Student</a:t>
            </a: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r>
              <a:rPr lang="en-GB" sz="1400" dirty="0" smtClean="0">
                <a:solidFill>
                  <a:srgbClr val="00B050"/>
                </a:solidFill>
              </a:rPr>
              <a:t>.....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796136" y="764704"/>
            <a:ext cx="216024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2360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8144" y="4046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1</a:t>
            </a:r>
            <a:r>
              <a:rPr lang="en-GB" sz="1400" smtClean="0"/>
              <a:t>..1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4128" y="28529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30689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cxnSp>
        <p:nvCxnSpPr>
          <p:cNvPr id="65" name="Straight Connector 64"/>
          <p:cNvCxnSpPr>
            <a:stCxn id="35" idx="3"/>
          </p:cNvCxnSpPr>
          <p:nvPr/>
        </p:nvCxnSpPr>
        <p:spPr>
          <a:xfrm>
            <a:off x="4427984" y="5909791"/>
            <a:ext cx="288032" cy="10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03648" y="586972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0..*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601373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691680" y="2060848"/>
            <a:ext cx="5256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8264" y="20608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48264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87624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123728" y="836712"/>
            <a:ext cx="1512168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67944" y="40466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67944" y="112474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36" y="2492896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5536" y="299695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5896" y="249289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35896" y="278092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32240" y="263691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371703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8064" y="537321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48064" y="566124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5805264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35696" y="62373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195572"/>
            <a:ext cx="2088232" cy="2739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Student</a:t>
            </a:r>
          </a:p>
          <a:p>
            <a:r>
              <a:rPr lang="en-GB" sz="1400" dirty="0" smtClean="0"/>
              <a:t>Student Details 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Student Details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Check Fees</a:t>
            </a: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343071"/>
            <a:ext cx="223224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Award</a:t>
            </a:r>
          </a:p>
          <a:p>
            <a:r>
              <a:rPr lang="en-GB" sz="1400" dirty="0" smtClean="0"/>
              <a:t>Award Code</a:t>
            </a:r>
          </a:p>
          <a:p>
            <a:r>
              <a:rPr lang="en-GB" sz="1400" dirty="0" smtClean="0"/>
              <a:t>For each year:</a:t>
            </a:r>
          </a:p>
          <a:p>
            <a:r>
              <a:rPr lang="en-GB" sz="1400" dirty="0" smtClean="0"/>
              <a:t>    List of Core Modules*</a:t>
            </a:r>
          </a:p>
          <a:p>
            <a:r>
              <a:rPr lang="en-GB" sz="1400" dirty="0" smtClean="0"/>
              <a:t>    List of Optional Modules*</a:t>
            </a:r>
          </a:p>
          <a:p>
            <a:r>
              <a:rPr lang="en-GB" sz="1400" dirty="0" smtClean="0"/>
              <a:t>    Number of Options</a:t>
            </a:r>
          </a:p>
          <a:p>
            <a:r>
              <a:rPr lang="en-GB" sz="1400" dirty="0" smtClean="0"/>
              <a:t>Create Award</a:t>
            </a:r>
          </a:p>
          <a:p>
            <a:r>
              <a:rPr lang="en-GB" sz="1400" dirty="0" smtClean="0"/>
              <a:t>Change core module</a:t>
            </a:r>
          </a:p>
          <a:p>
            <a:r>
              <a:rPr lang="en-GB" sz="1400" dirty="0" smtClean="0"/>
              <a:t>Change optional module</a:t>
            </a:r>
          </a:p>
          <a:p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16632"/>
            <a:ext cx="172819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Scheme</a:t>
            </a:r>
          </a:p>
          <a:p>
            <a:r>
              <a:rPr lang="en-GB" sz="1400" dirty="0" smtClean="0"/>
              <a:t>Scheme Code</a:t>
            </a:r>
          </a:p>
          <a:p>
            <a:r>
              <a:rPr lang="en-GB" sz="1400" dirty="0" smtClean="0"/>
              <a:t>Scheme Title</a:t>
            </a:r>
          </a:p>
          <a:p>
            <a:r>
              <a:rPr lang="en-GB" sz="1400" dirty="0" smtClean="0"/>
              <a:t>Scheme Leader</a:t>
            </a:r>
          </a:p>
          <a:p>
            <a:r>
              <a:rPr lang="en-GB" sz="1400" dirty="0" err="1" smtClean="0"/>
              <a:t>CreateScheme</a:t>
            </a:r>
            <a:endParaRPr lang="en-GB" sz="1400" dirty="0" smtClean="0"/>
          </a:p>
          <a:p>
            <a:r>
              <a:rPr lang="en-GB" sz="1400" dirty="0" err="1" smtClean="0"/>
              <a:t>AmendTeamLeader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04864"/>
            <a:ext cx="22322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</a:t>
            </a:r>
          </a:p>
          <a:p>
            <a:r>
              <a:rPr lang="en-GB" sz="1400" dirty="0" smtClean="0"/>
              <a:t>Module Code</a:t>
            </a:r>
          </a:p>
          <a:p>
            <a:r>
              <a:rPr lang="en-GB" sz="1400" dirty="0" smtClean="0"/>
              <a:t>Module Title</a:t>
            </a:r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 flipV="1">
            <a:off x="5724128" y="3497233"/>
            <a:ext cx="1008112" cy="67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8064" y="5088666"/>
            <a:ext cx="2880320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Transfer</a:t>
            </a:r>
          </a:p>
          <a:p>
            <a:r>
              <a:rPr lang="en-GB" sz="1400" dirty="0" smtClean="0"/>
              <a:t>Date of Transfer</a:t>
            </a:r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00192" y="3573016"/>
            <a:ext cx="7200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5696" y="5509681"/>
            <a:ext cx="2592288" cy="800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 Enrolment</a:t>
            </a:r>
          </a:p>
          <a:p>
            <a:r>
              <a:rPr lang="en-GB" sz="1400" dirty="0" smtClean="0"/>
              <a:t>Mark Achieved</a:t>
            </a:r>
          </a:p>
          <a:p>
            <a:r>
              <a:rPr lang="en-GB" sz="1400" dirty="0" smtClean="0"/>
              <a:t>Year Enrolled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7624" y="6157753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3429000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16016" y="494116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188640"/>
            <a:ext cx="1944216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Existing Student</a:t>
            </a: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r>
              <a:rPr lang="en-GB" sz="1400" dirty="0" smtClean="0">
                <a:solidFill>
                  <a:srgbClr val="00B050"/>
                </a:solidFill>
              </a:rPr>
              <a:t>.....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796136" y="764704"/>
            <a:ext cx="216024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2360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8144" y="4046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4128" y="28529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30689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cxnSp>
        <p:nvCxnSpPr>
          <p:cNvPr id="65" name="Straight Connector 64"/>
          <p:cNvCxnSpPr>
            <a:stCxn id="35" idx="3"/>
          </p:cNvCxnSpPr>
          <p:nvPr/>
        </p:nvCxnSpPr>
        <p:spPr>
          <a:xfrm>
            <a:off x="4427984" y="5909791"/>
            <a:ext cx="288032" cy="10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03648" y="586972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0..*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601373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691680" y="2060848"/>
            <a:ext cx="5256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8264" y="20608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48264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87624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123728" y="836712"/>
            <a:ext cx="1512168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67944" y="40466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67944" y="112474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36" y="2492896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5536" y="299695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5896" y="249289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35896" y="278092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32240" y="263691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371703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8064" y="537321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48064" y="566124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5805264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35696" y="62373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195572"/>
            <a:ext cx="2088232" cy="2739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Student</a:t>
            </a:r>
          </a:p>
          <a:p>
            <a:r>
              <a:rPr lang="en-GB" sz="1400" dirty="0" smtClean="0"/>
              <a:t>Student Details 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Student Details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Check Fees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Award Modules</a:t>
            </a: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343071"/>
            <a:ext cx="223224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Award</a:t>
            </a:r>
          </a:p>
          <a:p>
            <a:r>
              <a:rPr lang="en-GB" sz="1400" dirty="0" smtClean="0"/>
              <a:t>Award Code</a:t>
            </a:r>
          </a:p>
          <a:p>
            <a:r>
              <a:rPr lang="en-GB" sz="1400" dirty="0" smtClean="0"/>
              <a:t>For each year:</a:t>
            </a:r>
          </a:p>
          <a:p>
            <a:r>
              <a:rPr lang="en-GB" sz="1400" dirty="0" smtClean="0"/>
              <a:t>    List of Core Modules*</a:t>
            </a:r>
          </a:p>
          <a:p>
            <a:r>
              <a:rPr lang="en-GB" sz="1400" dirty="0" smtClean="0"/>
              <a:t>    List of Optional Modules*</a:t>
            </a:r>
          </a:p>
          <a:p>
            <a:r>
              <a:rPr lang="en-GB" sz="1400" dirty="0" smtClean="0"/>
              <a:t>    Number of Options</a:t>
            </a:r>
          </a:p>
          <a:p>
            <a:r>
              <a:rPr lang="en-GB" sz="1400" dirty="0" smtClean="0"/>
              <a:t>Create Award</a:t>
            </a:r>
          </a:p>
          <a:p>
            <a:r>
              <a:rPr lang="en-GB" sz="1400" dirty="0" smtClean="0"/>
              <a:t>Change core module</a:t>
            </a:r>
          </a:p>
          <a:p>
            <a:r>
              <a:rPr lang="en-GB" sz="1400" dirty="0" smtClean="0"/>
              <a:t>Change optional module</a:t>
            </a:r>
          </a:p>
          <a:p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16632"/>
            <a:ext cx="172819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Scheme</a:t>
            </a:r>
          </a:p>
          <a:p>
            <a:r>
              <a:rPr lang="en-GB" sz="1400" dirty="0" smtClean="0"/>
              <a:t>Scheme Code</a:t>
            </a:r>
          </a:p>
          <a:p>
            <a:r>
              <a:rPr lang="en-GB" sz="1400" dirty="0" smtClean="0"/>
              <a:t>Scheme Title</a:t>
            </a:r>
          </a:p>
          <a:p>
            <a:r>
              <a:rPr lang="en-GB" sz="1400" dirty="0" smtClean="0"/>
              <a:t>Scheme Leader</a:t>
            </a:r>
          </a:p>
          <a:p>
            <a:r>
              <a:rPr lang="en-GB" sz="1400" dirty="0" err="1" smtClean="0"/>
              <a:t>CreateScheme</a:t>
            </a:r>
            <a:endParaRPr lang="en-GB" sz="1400" dirty="0" smtClean="0"/>
          </a:p>
          <a:p>
            <a:r>
              <a:rPr lang="en-GB" sz="1400" dirty="0" err="1" smtClean="0"/>
              <a:t>AmendTeamLeader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04864"/>
            <a:ext cx="22322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</a:t>
            </a:r>
          </a:p>
          <a:p>
            <a:r>
              <a:rPr lang="en-GB" sz="1400" dirty="0" smtClean="0"/>
              <a:t>Module Code</a:t>
            </a:r>
          </a:p>
          <a:p>
            <a:r>
              <a:rPr lang="en-GB" sz="1400" dirty="0" smtClean="0"/>
              <a:t>Module Title</a:t>
            </a:r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 flipV="1">
            <a:off x="5724128" y="3497233"/>
            <a:ext cx="1008112" cy="67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8064" y="5088666"/>
            <a:ext cx="2880320" cy="8617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Transfer</a:t>
            </a:r>
          </a:p>
          <a:p>
            <a:r>
              <a:rPr lang="en-GB" sz="1400" dirty="0" smtClean="0"/>
              <a:t>Date of Transfer</a:t>
            </a:r>
          </a:p>
          <a:p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00192" y="3573016"/>
            <a:ext cx="7200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5696" y="5509681"/>
            <a:ext cx="2592288" cy="800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 Enrolment</a:t>
            </a:r>
          </a:p>
          <a:p>
            <a:r>
              <a:rPr lang="en-GB" sz="1400" dirty="0" smtClean="0"/>
              <a:t>Mark Achieved</a:t>
            </a:r>
          </a:p>
          <a:p>
            <a:r>
              <a:rPr lang="en-GB" sz="1400" dirty="0" smtClean="0"/>
              <a:t>Year Enrolled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7624" y="6157753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3429000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16016" y="494116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188640"/>
            <a:ext cx="1944216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Existing Student</a:t>
            </a: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r>
              <a:rPr lang="en-GB" sz="1400" dirty="0" smtClean="0">
                <a:solidFill>
                  <a:srgbClr val="00B050"/>
                </a:solidFill>
              </a:rPr>
              <a:t>.....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796136" y="764704"/>
            <a:ext cx="216024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2360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8144" y="4046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4128" y="28529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30689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cxnSp>
        <p:nvCxnSpPr>
          <p:cNvPr id="65" name="Straight Connector 64"/>
          <p:cNvCxnSpPr>
            <a:stCxn id="35" idx="3"/>
          </p:cNvCxnSpPr>
          <p:nvPr/>
        </p:nvCxnSpPr>
        <p:spPr>
          <a:xfrm>
            <a:off x="4427984" y="5909791"/>
            <a:ext cx="288032" cy="103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03648" y="586972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0..*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601373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691680" y="2060848"/>
            <a:ext cx="5256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8264" y="20608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48264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87624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123728" y="836712"/>
            <a:ext cx="1512168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292080" y="2492896"/>
            <a:ext cx="1440160" cy="7920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51520" y="836712"/>
            <a:ext cx="216024" cy="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67944" y="40466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67944" y="112474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36" y="2492896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5536" y="299695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5896" y="249289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35896" y="278092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32240" y="263691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371703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8064" y="537321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48064" y="566124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5805264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35696" y="62373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195572"/>
            <a:ext cx="2088232" cy="2523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Student</a:t>
            </a:r>
          </a:p>
          <a:p>
            <a:r>
              <a:rPr lang="en-GB" sz="1400" dirty="0" smtClean="0"/>
              <a:t>Student Details 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Student Details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Check Fees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Award Modules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on core Award Modules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on Optional Module(s)</a:t>
            </a:r>
          </a:p>
          <a:p>
            <a:endParaRPr lang="en-GB" sz="1400" dirty="0" smtClean="0">
              <a:solidFill>
                <a:srgbClr val="FF0000"/>
              </a:solidFill>
            </a:endParaRPr>
          </a:p>
          <a:p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343071"/>
            <a:ext cx="223224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Award</a:t>
            </a:r>
          </a:p>
          <a:p>
            <a:r>
              <a:rPr lang="en-GB" sz="1400" dirty="0" smtClean="0"/>
              <a:t>Award Code</a:t>
            </a:r>
          </a:p>
          <a:p>
            <a:r>
              <a:rPr lang="en-GB" sz="1400" dirty="0" smtClean="0"/>
              <a:t>For each year:</a:t>
            </a:r>
          </a:p>
          <a:p>
            <a:r>
              <a:rPr lang="en-GB" sz="1400" dirty="0" smtClean="0"/>
              <a:t>    List of Core Modules*</a:t>
            </a:r>
          </a:p>
          <a:p>
            <a:r>
              <a:rPr lang="en-GB" sz="1400" dirty="0" smtClean="0"/>
              <a:t>    List of Optional Modules*</a:t>
            </a:r>
          </a:p>
          <a:p>
            <a:r>
              <a:rPr lang="en-GB" sz="1400" dirty="0" smtClean="0"/>
              <a:t>    Number of Options</a:t>
            </a:r>
          </a:p>
          <a:p>
            <a:r>
              <a:rPr lang="en-GB" sz="1400" dirty="0" smtClean="0"/>
              <a:t>Create Award</a:t>
            </a:r>
          </a:p>
          <a:p>
            <a:r>
              <a:rPr lang="en-GB" sz="1400" dirty="0" smtClean="0"/>
              <a:t>Change core module</a:t>
            </a:r>
          </a:p>
          <a:p>
            <a:r>
              <a:rPr lang="en-GB" sz="1400" dirty="0" smtClean="0"/>
              <a:t>Change optional module</a:t>
            </a:r>
          </a:p>
          <a:p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16632"/>
            <a:ext cx="172819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Scheme</a:t>
            </a:r>
          </a:p>
          <a:p>
            <a:r>
              <a:rPr lang="en-GB" sz="1400" dirty="0" smtClean="0"/>
              <a:t>Scheme Code</a:t>
            </a:r>
          </a:p>
          <a:p>
            <a:r>
              <a:rPr lang="en-GB" sz="1400" dirty="0" smtClean="0"/>
              <a:t>Scheme Title</a:t>
            </a:r>
          </a:p>
          <a:p>
            <a:r>
              <a:rPr lang="en-GB" sz="1400" dirty="0" smtClean="0"/>
              <a:t>Scheme Leader</a:t>
            </a:r>
          </a:p>
          <a:p>
            <a:r>
              <a:rPr lang="en-GB" sz="1400" dirty="0" err="1" smtClean="0"/>
              <a:t>CreateScheme</a:t>
            </a:r>
            <a:endParaRPr lang="en-GB" sz="1400" dirty="0" smtClean="0"/>
          </a:p>
          <a:p>
            <a:r>
              <a:rPr lang="en-GB" sz="1400" dirty="0" err="1" smtClean="0"/>
              <a:t>AmendTeamLeader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04864"/>
            <a:ext cx="22322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</a:t>
            </a:r>
          </a:p>
          <a:p>
            <a:r>
              <a:rPr lang="en-GB" sz="1400" dirty="0" smtClean="0"/>
              <a:t>Module Code</a:t>
            </a:r>
          </a:p>
          <a:p>
            <a:r>
              <a:rPr lang="en-GB" sz="1400" dirty="0" smtClean="0"/>
              <a:t>Module Title</a:t>
            </a:r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5724128" y="3457456"/>
            <a:ext cx="1008112" cy="39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8064" y="5088666"/>
            <a:ext cx="2880320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Transfer</a:t>
            </a:r>
          </a:p>
          <a:p>
            <a:r>
              <a:rPr lang="en-GB" sz="1400" dirty="0" smtClean="0"/>
              <a:t>Date of Transfer</a:t>
            </a:r>
          </a:p>
          <a:p>
            <a:endParaRPr lang="en-GB" dirty="0" smtClean="0"/>
          </a:p>
          <a:p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00192" y="3573016"/>
            <a:ext cx="7200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5696" y="5509681"/>
            <a:ext cx="259228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 Enrolment</a:t>
            </a:r>
          </a:p>
          <a:p>
            <a:r>
              <a:rPr lang="en-GB" sz="1400" dirty="0" smtClean="0"/>
              <a:t>Mark Achieved</a:t>
            </a:r>
          </a:p>
          <a:p>
            <a:r>
              <a:rPr lang="en-GB" sz="1400" dirty="0" smtClean="0"/>
              <a:t>Year Enrolled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Create Module Enrolment Object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7624" y="6157753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3429000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16016" y="494116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188640"/>
            <a:ext cx="1944216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Existing Student</a:t>
            </a: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r>
              <a:rPr lang="en-GB" sz="1400" dirty="0" smtClean="0">
                <a:solidFill>
                  <a:srgbClr val="00B050"/>
                </a:solidFill>
              </a:rPr>
              <a:t>.....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796136" y="764704"/>
            <a:ext cx="216024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2360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8144" y="4046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4128" y="28529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30689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cxnSp>
        <p:nvCxnSpPr>
          <p:cNvPr id="65" name="Straight Connector 64"/>
          <p:cNvCxnSpPr>
            <a:stCxn id="35" idx="3"/>
          </p:cNvCxnSpPr>
          <p:nvPr/>
        </p:nvCxnSpPr>
        <p:spPr>
          <a:xfrm flipV="1">
            <a:off x="4427984" y="6013737"/>
            <a:ext cx="288032" cy="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03648" y="586972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0..*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601373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691680" y="2060848"/>
            <a:ext cx="5256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8264" y="20608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48264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87624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123728" y="836712"/>
            <a:ext cx="1512168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292080" y="2492896"/>
            <a:ext cx="1440160" cy="7920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627784" y="3501008"/>
            <a:ext cx="1080120" cy="20162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915816" y="3933056"/>
            <a:ext cx="792088" cy="15841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51520" y="836712"/>
            <a:ext cx="216024" cy="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67944" y="40466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67944" y="112474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36" y="2492896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5536" y="299695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5896" y="249289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35896" y="278092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32240" y="263691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371703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8064" y="537321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48064" y="566124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5805264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35696" y="62373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195572"/>
            <a:ext cx="2088232" cy="2739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Student</a:t>
            </a:r>
          </a:p>
          <a:p>
            <a:r>
              <a:rPr lang="en-GB" sz="1400" dirty="0" smtClean="0"/>
              <a:t>Student Details 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Student Details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Check Fees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Award Modules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on core Award Modules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on Optional Module(s)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Create Transfer Object</a:t>
            </a: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343071"/>
            <a:ext cx="223224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Award</a:t>
            </a:r>
          </a:p>
          <a:p>
            <a:r>
              <a:rPr lang="en-GB" sz="1400" dirty="0" smtClean="0"/>
              <a:t>Award Code</a:t>
            </a:r>
          </a:p>
          <a:p>
            <a:r>
              <a:rPr lang="en-GB" sz="1400" dirty="0" smtClean="0"/>
              <a:t>For each year:</a:t>
            </a:r>
          </a:p>
          <a:p>
            <a:r>
              <a:rPr lang="en-GB" sz="1400" dirty="0" smtClean="0"/>
              <a:t>    List of Core Modules*</a:t>
            </a:r>
          </a:p>
          <a:p>
            <a:r>
              <a:rPr lang="en-GB" sz="1400" dirty="0" smtClean="0"/>
              <a:t>    List of Optional Modules*</a:t>
            </a:r>
          </a:p>
          <a:p>
            <a:r>
              <a:rPr lang="en-GB" sz="1400" dirty="0" smtClean="0"/>
              <a:t>    Number of Options</a:t>
            </a:r>
          </a:p>
          <a:p>
            <a:r>
              <a:rPr lang="en-GB" sz="1400" dirty="0" smtClean="0"/>
              <a:t>Create Award</a:t>
            </a:r>
          </a:p>
          <a:p>
            <a:r>
              <a:rPr lang="en-GB" sz="1400" dirty="0" smtClean="0"/>
              <a:t>Change core module</a:t>
            </a:r>
          </a:p>
          <a:p>
            <a:r>
              <a:rPr lang="en-GB" sz="1400" dirty="0" smtClean="0"/>
              <a:t>Change optional module</a:t>
            </a:r>
          </a:p>
          <a:p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16632"/>
            <a:ext cx="172819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Scheme</a:t>
            </a:r>
          </a:p>
          <a:p>
            <a:r>
              <a:rPr lang="en-GB" sz="1400" dirty="0" smtClean="0"/>
              <a:t>Scheme Code</a:t>
            </a:r>
          </a:p>
          <a:p>
            <a:r>
              <a:rPr lang="en-GB" sz="1400" dirty="0" smtClean="0"/>
              <a:t>Scheme Title</a:t>
            </a:r>
          </a:p>
          <a:p>
            <a:r>
              <a:rPr lang="en-GB" sz="1400" dirty="0" smtClean="0"/>
              <a:t>Scheme Leader</a:t>
            </a:r>
          </a:p>
          <a:p>
            <a:r>
              <a:rPr lang="en-GB" sz="1400" dirty="0" err="1" smtClean="0"/>
              <a:t>CreateScheme</a:t>
            </a:r>
            <a:endParaRPr lang="en-GB" sz="1400" dirty="0" smtClean="0"/>
          </a:p>
          <a:p>
            <a:r>
              <a:rPr lang="en-GB" sz="1400" dirty="0" err="1" smtClean="0"/>
              <a:t>AmendTeamLeader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04864"/>
            <a:ext cx="22322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</a:t>
            </a:r>
          </a:p>
          <a:p>
            <a:r>
              <a:rPr lang="en-GB" sz="1400" dirty="0" smtClean="0"/>
              <a:t>Module Code</a:t>
            </a:r>
          </a:p>
          <a:p>
            <a:r>
              <a:rPr lang="en-GB" sz="1400" dirty="0" smtClean="0"/>
              <a:t>Module Title</a:t>
            </a:r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 flipV="1">
            <a:off x="5724128" y="3497233"/>
            <a:ext cx="1008112" cy="67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8064" y="5088666"/>
            <a:ext cx="2880320" cy="1292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Transfer</a:t>
            </a:r>
          </a:p>
          <a:p>
            <a:r>
              <a:rPr lang="en-GB" sz="1400" dirty="0" smtClean="0"/>
              <a:t>Date of Transfer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Delete previous Module Enrolment Object(s)</a:t>
            </a:r>
          </a:p>
          <a:p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00192" y="3573016"/>
            <a:ext cx="7200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5696" y="5509681"/>
            <a:ext cx="259228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 Enrolment</a:t>
            </a:r>
          </a:p>
          <a:p>
            <a:r>
              <a:rPr lang="en-GB" sz="1400" dirty="0" smtClean="0"/>
              <a:t>Mark Achieved</a:t>
            </a:r>
          </a:p>
          <a:p>
            <a:r>
              <a:rPr lang="en-GB" sz="1400" dirty="0" smtClean="0"/>
              <a:t>Year Enrolled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Create Module Enrolment Object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7624" y="6157753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3429000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16016" y="494116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188640"/>
            <a:ext cx="1944216" cy="16619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Existing Student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Transfer Student</a:t>
            </a: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r>
              <a:rPr lang="en-GB" sz="1400" dirty="0" smtClean="0">
                <a:solidFill>
                  <a:srgbClr val="00B050"/>
                </a:solidFill>
              </a:rPr>
              <a:t>.....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796136" y="764704"/>
            <a:ext cx="216024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2360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8144" y="4046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4128" y="28529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30689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cxnSp>
        <p:nvCxnSpPr>
          <p:cNvPr id="65" name="Straight Connector 64"/>
          <p:cNvCxnSpPr>
            <a:stCxn id="35" idx="3"/>
          </p:cNvCxnSpPr>
          <p:nvPr/>
        </p:nvCxnSpPr>
        <p:spPr>
          <a:xfrm flipV="1">
            <a:off x="4427984" y="6013737"/>
            <a:ext cx="288032" cy="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03648" y="586972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0..*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601373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691680" y="2060848"/>
            <a:ext cx="5256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8264" y="20608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48264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87624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123728" y="836712"/>
            <a:ext cx="1512168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292080" y="2492896"/>
            <a:ext cx="1440160" cy="7920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627784" y="3501008"/>
            <a:ext cx="1080120" cy="20162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915816" y="3933056"/>
            <a:ext cx="792088" cy="15841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63688" y="1052736"/>
            <a:ext cx="1872208" cy="1296144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24128" y="4437112"/>
            <a:ext cx="360040" cy="64807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724128" y="2276872"/>
            <a:ext cx="1008112" cy="7200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67944" y="40466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67944" y="112474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36" y="2492896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5536" y="299695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5896" y="249289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35896" y="278092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32240" y="263691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371703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8064" y="537321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48064" y="566124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5805264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35696" y="62373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195572"/>
            <a:ext cx="2088232" cy="2739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Student</a:t>
            </a:r>
          </a:p>
          <a:p>
            <a:r>
              <a:rPr lang="en-GB" sz="1400" dirty="0" smtClean="0"/>
              <a:t>Student Details 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Student Details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Check Fees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Award Modules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on core Award Modules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on Optional Module(s)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Create Transfer Object</a:t>
            </a:r>
          </a:p>
          <a:p>
            <a:endParaRPr lang="en-GB" sz="1400" dirty="0" smtClean="0">
              <a:solidFill>
                <a:srgbClr val="7030A0"/>
              </a:solidFill>
            </a:endParaRPr>
          </a:p>
          <a:p>
            <a:endParaRPr lang="en-GB" sz="14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2343071"/>
            <a:ext cx="223224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Award</a:t>
            </a:r>
          </a:p>
          <a:p>
            <a:r>
              <a:rPr lang="en-GB" sz="1400" dirty="0" smtClean="0"/>
              <a:t>Award Code</a:t>
            </a:r>
          </a:p>
          <a:p>
            <a:r>
              <a:rPr lang="en-GB" sz="1400" dirty="0" smtClean="0"/>
              <a:t>For each year:</a:t>
            </a:r>
          </a:p>
          <a:p>
            <a:r>
              <a:rPr lang="en-GB" sz="1400" dirty="0" smtClean="0"/>
              <a:t>    List of Core Modules*</a:t>
            </a:r>
          </a:p>
          <a:p>
            <a:r>
              <a:rPr lang="en-GB" sz="1400" dirty="0" smtClean="0"/>
              <a:t>    List of Optional Modules*</a:t>
            </a:r>
          </a:p>
          <a:p>
            <a:r>
              <a:rPr lang="en-GB" sz="1400" dirty="0" smtClean="0"/>
              <a:t>    Number of Options</a:t>
            </a:r>
          </a:p>
          <a:p>
            <a:r>
              <a:rPr lang="en-GB" sz="1400" dirty="0" smtClean="0"/>
              <a:t>Create Award</a:t>
            </a:r>
          </a:p>
          <a:p>
            <a:r>
              <a:rPr lang="en-GB" sz="1400" dirty="0" smtClean="0"/>
              <a:t>Change core module</a:t>
            </a:r>
          </a:p>
          <a:p>
            <a:r>
              <a:rPr lang="en-GB" sz="1400" dirty="0" smtClean="0"/>
              <a:t>Change optional module</a:t>
            </a:r>
          </a:p>
          <a:p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16632"/>
            <a:ext cx="172819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Scheme</a:t>
            </a:r>
          </a:p>
          <a:p>
            <a:r>
              <a:rPr lang="en-GB" sz="1400" dirty="0" smtClean="0"/>
              <a:t>Scheme Code</a:t>
            </a:r>
          </a:p>
          <a:p>
            <a:r>
              <a:rPr lang="en-GB" sz="1400" dirty="0" smtClean="0"/>
              <a:t>Scheme Title</a:t>
            </a:r>
          </a:p>
          <a:p>
            <a:r>
              <a:rPr lang="en-GB" sz="1400" dirty="0" smtClean="0"/>
              <a:t>Scheme Leader</a:t>
            </a:r>
          </a:p>
          <a:p>
            <a:r>
              <a:rPr lang="en-GB" sz="1400" dirty="0" err="1" smtClean="0"/>
              <a:t>CreateScheme</a:t>
            </a:r>
            <a:endParaRPr lang="en-GB" sz="1400" dirty="0" smtClean="0"/>
          </a:p>
          <a:p>
            <a:r>
              <a:rPr lang="en-GB" sz="1400" dirty="0" err="1" smtClean="0"/>
              <a:t>AmendTeamLeader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04864"/>
            <a:ext cx="22322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</a:t>
            </a:r>
          </a:p>
          <a:p>
            <a:r>
              <a:rPr lang="en-GB" sz="1400" dirty="0" smtClean="0"/>
              <a:t>Module Code</a:t>
            </a:r>
          </a:p>
          <a:p>
            <a:r>
              <a:rPr lang="en-GB" sz="1400" dirty="0" smtClean="0"/>
              <a:t>Module Title</a:t>
            </a:r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 flipV="1">
            <a:off x="5724128" y="3497233"/>
            <a:ext cx="1008112" cy="67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8064" y="5088666"/>
            <a:ext cx="2880320" cy="1292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Transfer</a:t>
            </a:r>
          </a:p>
          <a:p>
            <a:r>
              <a:rPr lang="en-GB" sz="1400" dirty="0" smtClean="0"/>
              <a:t>Date of Transfer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Delete previous Module Enrolment Object(s)</a:t>
            </a:r>
          </a:p>
          <a:p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00192" y="3573016"/>
            <a:ext cx="7200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5696" y="5509681"/>
            <a:ext cx="259228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 Enrolment</a:t>
            </a:r>
          </a:p>
          <a:p>
            <a:r>
              <a:rPr lang="en-GB" sz="1400" dirty="0" smtClean="0"/>
              <a:t>Mark Achieved</a:t>
            </a:r>
          </a:p>
          <a:p>
            <a:r>
              <a:rPr lang="en-GB" sz="1400" dirty="0" smtClean="0"/>
              <a:t>Year Enrolled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Create Module Enrolment Object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7624" y="6157753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3429000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16016" y="494116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188640"/>
            <a:ext cx="1944216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Existing Student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Transfer Student</a:t>
            </a:r>
          </a:p>
          <a:p>
            <a:endParaRPr lang="en-GB" sz="1400" dirty="0" smtClean="0">
              <a:solidFill>
                <a:srgbClr val="00B050"/>
              </a:solidFill>
            </a:endParaRPr>
          </a:p>
          <a:p>
            <a:r>
              <a:rPr lang="en-GB" sz="1400" dirty="0" smtClean="0">
                <a:solidFill>
                  <a:srgbClr val="00B050"/>
                </a:solidFill>
              </a:rPr>
              <a:t>.....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796136" y="764704"/>
            <a:ext cx="216024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2360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8144" y="4046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4128" y="28529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30689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cxnSp>
        <p:nvCxnSpPr>
          <p:cNvPr id="65" name="Straight Connector 64"/>
          <p:cNvCxnSpPr>
            <a:stCxn id="35" idx="3"/>
          </p:cNvCxnSpPr>
          <p:nvPr/>
        </p:nvCxnSpPr>
        <p:spPr>
          <a:xfrm flipV="1">
            <a:off x="4427984" y="6013737"/>
            <a:ext cx="288032" cy="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03648" y="586972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0..*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601373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691680" y="2060848"/>
            <a:ext cx="5256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8264" y="20608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48264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87624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123728" y="836712"/>
            <a:ext cx="1512168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292080" y="2492896"/>
            <a:ext cx="1440160" cy="7920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627784" y="3501008"/>
            <a:ext cx="1080120" cy="20162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915816" y="3933056"/>
            <a:ext cx="792088" cy="15841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63688" y="1052736"/>
            <a:ext cx="1872208" cy="1296144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24128" y="4437112"/>
            <a:ext cx="360040" cy="64807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724128" y="2276872"/>
            <a:ext cx="1008112" cy="72008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51520" y="836712"/>
            <a:ext cx="216024" cy="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67944" y="40466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67944" y="112474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36" y="2492896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5536" y="299695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5896" y="249289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35896" y="278092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32240" y="263691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371703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8064" y="537321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48064" y="566124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5805264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35696" y="62373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195572"/>
            <a:ext cx="2088232" cy="2739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Student</a:t>
            </a:r>
          </a:p>
          <a:p>
            <a:r>
              <a:rPr lang="en-GB" sz="1400" dirty="0" smtClean="0"/>
              <a:t>Student Details 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Student Details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Check Fees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Get Award Modules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on core Award Modules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on Optional Module(s)</a:t>
            </a:r>
          </a:p>
          <a:p>
            <a:r>
              <a:rPr lang="en-GB" sz="1400" dirty="0" smtClean="0">
                <a:solidFill>
                  <a:srgbClr val="00B050"/>
                </a:solidFill>
              </a:rPr>
              <a:t>Change (add??)module enrolment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Create Transfer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343071"/>
            <a:ext cx="223224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Award</a:t>
            </a:r>
          </a:p>
          <a:p>
            <a:r>
              <a:rPr lang="en-GB" sz="1400" dirty="0" smtClean="0"/>
              <a:t>Award Code</a:t>
            </a:r>
          </a:p>
          <a:p>
            <a:r>
              <a:rPr lang="en-GB" sz="1400" dirty="0" smtClean="0"/>
              <a:t>For each year:</a:t>
            </a:r>
          </a:p>
          <a:p>
            <a:r>
              <a:rPr lang="en-GB" sz="1400" dirty="0" smtClean="0"/>
              <a:t>    List of Core Modules*</a:t>
            </a:r>
          </a:p>
          <a:p>
            <a:r>
              <a:rPr lang="en-GB" sz="1400" dirty="0" smtClean="0"/>
              <a:t>    List of Optional Modules*</a:t>
            </a:r>
          </a:p>
          <a:p>
            <a:r>
              <a:rPr lang="en-GB" sz="1400" dirty="0" smtClean="0"/>
              <a:t>    Number of Options</a:t>
            </a:r>
          </a:p>
          <a:p>
            <a:r>
              <a:rPr lang="en-GB" sz="1400" dirty="0" smtClean="0"/>
              <a:t>Create Award</a:t>
            </a:r>
          </a:p>
          <a:p>
            <a:r>
              <a:rPr lang="en-GB" sz="1400" dirty="0" smtClean="0"/>
              <a:t>Change core module</a:t>
            </a:r>
          </a:p>
          <a:p>
            <a:r>
              <a:rPr lang="en-GB" sz="1400" dirty="0" smtClean="0"/>
              <a:t>Change optional module</a:t>
            </a:r>
          </a:p>
          <a:p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116632"/>
            <a:ext cx="1728192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Scheme</a:t>
            </a:r>
          </a:p>
          <a:p>
            <a:r>
              <a:rPr lang="en-GB" sz="1400" dirty="0" smtClean="0"/>
              <a:t>Scheme Code</a:t>
            </a:r>
          </a:p>
          <a:p>
            <a:r>
              <a:rPr lang="en-GB" sz="1400" dirty="0" smtClean="0"/>
              <a:t>Scheme Title</a:t>
            </a:r>
          </a:p>
          <a:p>
            <a:r>
              <a:rPr lang="en-GB" sz="1400" dirty="0" smtClean="0"/>
              <a:t>Scheme Leader</a:t>
            </a:r>
          </a:p>
          <a:p>
            <a:r>
              <a:rPr lang="en-GB" sz="1400" dirty="0" err="1" smtClean="0"/>
              <a:t>CreateScheme</a:t>
            </a:r>
            <a:endParaRPr lang="en-GB" sz="1400" dirty="0" smtClean="0"/>
          </a:p>
          <a:p>
            <a:r>
              <a:rPr lang="en-GB" sz="1400" dirty="0" err="1" smtClean="0"/>
              <a:t>AmendTeamLeader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04864"/>
            <a:ext cx="22322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</a:t>
            </a:r>
          </a:p>
          <a:p>
            <a:r>
              <a:rPr lang="en-GB" sz="1400" dirty="0" smtClean="0"/>
              <a:t>Module Code</a:t>
            </a:r>
          </a:p>
          <a:p>
            <a:r>
              <a:rPr lang="en-GB" sz="1400" dirty="0" smtClean="0"/>
              <a:t>Module Title</a:t>
            </a:r>
          </a:p>
          <a:p>
            <a:endParaRPr lang="en-GB" sz="1400" dirty="0" smtClean="0"/>
          </a:p>
          <a:p>
            <a:endParaRPr lang="en-GB" sz="1400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 flipV="1">
            <a:off x="5724128" y="3497233"/>
            <a:ext cx="1008112" cy="67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8064" y="5088666"/>
            <a:ext cx="2880320" cy="1292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Transfer</a:t>
            </a:r>
          </a:p>
          <a:p>
            <a:r>
              <a:rPr lang="en-GB" sz="1400" dirty="0" smtClean="0"/>
              <a:t>Date of Transfer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Delete previous Module Enrolment Object(s)</a:t>
            </a:r>
          </a:p>
          <a:p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00192" y="3573016"/>
            <a:ext cx="72008" cy="15121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35696" y="5509681"/>
            <a:ext cx="259228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Module Enrolment</a:t>
            </a:r>
          </a:p>
          <a:p>
            <a:r>
              <a:rPr lang="en-GB" sz="1400" dirty="0" smtClean="0"/>
              <a:t>Mark Achieved</a:t>
            </a:r>
          </a:p>
          <a:p>
            <a:r>
              <a:rPr lang="en-GB" sz="1400" dirty="0" smtClean="0"/>
              <a:t>Year Enrolled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Create Module Enrolment Object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187624" y="6157753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87624" y="3429000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16016" y="494116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536" y="188640"/>
            <a:ext cx="1944216" cy="16619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Control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....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Enrol Existing Student</a:t>
            </a:r>
          </a:p>
          <a:p>
            <a:r>
              <a:rPr lang="en-GB" sz="1400" dirty="0" smtClean="0">
                <a:solidFill>
                  <a:srgbClr val="7030A0"/>
                </a:solidFill>
              </a:rPr>
              <a:t>Transfer Student</a:t>
            </a:r>
          </a:p>
          <a:p>
            <a:r>
              <a:rPr lang="en-GB" sz="1400" dirty="0" smtClean="0">
                <a:solidFill>
                  <a:srgbClr val="00B050"/>
                </a:solidFill>
              </a:rPr>
              <a:t>Change module allocation</a:t>
            </a:r>
          </a:p>
          <a:p>
            <a:r>
              <a:rPr lang="en-GB" sz="1400" dirty="0" smtClean="0">
                <a:solidFill>
                  <a:srgbClr val="00B050"/>
                </a:solidFill>
              </a:rPr>
              <a:t>.....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796136" y="764704"/>
            <a:ext cx="216024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812360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868144" y="40466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4128" y="28529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00192" y="306896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1..1</a:t>
            </a:r>
            <a:endParaRPr lang="en-GB" sz="1400" dirty="0"/>
          </a:p>
        </p:txBody>
      </p:sp>
      <p:cxnSp>
        <p:nvCxnSpPr>
          <p:cNvPr id="65" name="Straight Connector 64"/>
          <p:cNvCxnSpPr>
            <a:stCxn id="35" idx="3"/>
          </p:cNvCxnSpPr>
          <p:nvPr/>
        </p:nvCxnSpPr>
        <p:spPr>
          <a:xfrm flipV="1">
            <a:off x="4427984" y="6013737"/>
            <a:ext cx="288032" cy="3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403648" y="586972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0..*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427984" y="601373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691680" y="2060848"/>
            <a:ext cx="52565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9168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948264" y="206084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48264" y="20608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187624" y="19168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1..*</a:t>
            </a:r>
            <a:endParaRPr lang="en-GB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2123728" y="836712"/>
            <a:ext cx="1512168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292080" y="2492896"/>
            <a:ext cx="1440160" cy="79208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627784" y="3501008"/>
            <a:ext cx="1080120" cy="20162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915816" y="3933056"/>
            <a:ext cx="792088" cy="158417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763688" y="1052736"/>
            <a:ext cx="1872208" cy="1296144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24128" y="4437112"/>
            <a:ext cx="360040" cy="64807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724128" y="2276872"/>
            <a:ext cx="1008112" cy="7200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51520" y="836712"/>
            <a:ext cx="216024" cy="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67944" y="40466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67944" y="1124744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5536" y="2492896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5536" y="299695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5896" y="2492896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35896" y="2780928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32240" y="263691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32240" y="371703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8064" y="5373216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48064" y="5661248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835696" y="5805264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35696" y="623731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727</Words>
  <Application>Microsoft Office PowerPoint</Application>
  <PresentationFormat>On-screen Show (4:3)</PresentationFormat>
  <Paragraphs>329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University of Glamorgan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gboobyer</dc:creator>
  <cp:lastModifiedBy>gboobyer</cp:lastModifiedBy>
  <cp:revision>10</cp:revision>
  <dcterms:created xsi:type="dcterms:W3CDTF">2012-02-20T09:50:24Z</dcterms:created>
  <dcterms:modified xsi:type="dcterms:W3CDTF">2013-09-26T09:40:26Z</dcterms:modified>
</cp:coreProperties>
</file>