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tags+xml" PartName="/ppt/tags/tag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g" Type="http://schemas.openxmlformats.org/officeDocument/2006/relationships/image"/><Relationship Id="rId2" Target="ppt/media/img_cc_black.png" Type="http://schemas.openxmlformats.org/officeDocument/2006/relationships/image"/><Relationship Id="rId3" Target="ppt/presentation.xml" Type="http://schemas.openxmlformats.org/officeDocument/2006/relationships/officeDocument"/><Relationship Id="rId4" Target="docProps/core.xml" Type="http://schemas.openxmlformats.org/package/2006/relationships/metadata/core-properties"/><Relationship Id="rId5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9144000" cy="5143500"/>
  <p:embeddedFontLst/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tableStyles.xml" Type="http://schemas.openxmlformats.org/officeDocument/2006/relationships/tableStyles"/><Relationship Id="rId23" Target="presProps.xml" Type="http://schemas.openxmlformats.org/officeDocument/2006/relationships/presProps"/><Relationship Id="rId24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2" Target="../media/image1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0"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7"/>
          <p:cNvSpPr/>
          <p:nvPr/>
        </p:nvSpPr>
        <p:spPr>
          <a:xfrm rot="0"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822959" y="569214"/>
            <a:ext cx="7543800" cy="2674619"/>
          </a:xfrm>
        </p:spPr>
        <p:txBody>
          <a:bodyPr anchor="b" rtlCol="0" vert="horz">
            <a:normAutofit/>
          </a:bodyPr>
          <a:lstStyle>
            <a:lvl1pPr algn="l" lvl="0">
              <a:lnSpc>
                <a:spcPct val="85000"/>
              </a:lnSpc>
              <a:defRPr baseline="0" dirty="0" lang="en-US" spc="-38"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Subtitle 2"/>
          <p:cNvSpPr>
            <a:spLocks noGrp="true"/>
          </p:cNvSpPr>
          <p:nvPr>
            <p:ph idx="1" type="subTitle"/>
          </p:nvPr>
        </p:nvSpPr>
        <p:spPr>
          <a:xfrm rot="0">
            <a:off x="825038" y="3341715"/>
            <a:ext cx="7543800" cy="857250"/>
          </a:xfrm>
        </p:spPr>
        <p:txBody>
          <a:bodyPr lIns="91440" rIns="91440" rtlCol="0" vert="horz">
            <a:normAutofit/>
          </a:bodyPr>
          <a:lstStyle>
            <a:lvl1pPr algn="l" indent="0" lvl="0" marL="0">
              <a:buNone/>
              <a:defRPr baseline="0" cap="all" dirty="0" lang="en-US" spc="150" sz="1800">
                <a:solidFill>
                  <a:schemeClr val="tx2"/>
                </a:solidFill>
                <a:latin typeface="+mj-lt"/>
              </a:defRPr>
            </a:lvl1pPr>
            <a:lvl2pPr algn="ctr" indent="0" lvl="1" marL="342900">
              <a:buNone/>
              <a:defRPr dirty="0" lang="en-US" sz="1800"/>
            </a:lvl2pPr>
            <a:lvl3pPr algn="ctr" indent="0" lvl="2" marL="685800">
              <a:buNone/>
              <a:defRPr dirty="0" lang="en-US" sz="1800"/>
            </a:lvl3pPr>
            <a:lvl4pPr algn="ctr" indent="0" lvl="3" marL="1028700">
              <a:buNone/>
              <a:defRPr dirty="0" lang="en-US" sz="1500"/>
            </a:lvl4pPr>
            <a:lvl5pPr algn="ctr" indent="0" lvl="4" marL="1371600">
              <a:buNone/>
              <a:defRPr dirty="0" lang="en-US" sz="1500"/>
            </a:lvl5pPr>
            <a:lvl6pPr algn="ctr" indent="0" lvl="5" marL="1714500">
              <a:buNone/>
              <a:defRPr dirty="0" lang="en-US" sz="1500"/>
            </a:lvl6pPr>
            <a:lvl7pPr algn="ctr" indent="0" lvl="6" marL="2057400">
              <a:buNone/>
              <a:defRPr dirty="0" lang="en-US" sz="1500"/>
            </a:lvl7pPr>
            <a:lvl8pPr algn="ctr" indent="0" lvl="7" marL="2400300">
              <a:buNone/>
              <a:defRPr dirty="0" lang="en-US" sz="1500"/>
            </a:lvl8pPr>
            <a:lvl9pPr algn="ctr" indent="0" lvl="8" marL="2743200">
              <a:buNone/>
              <a:defRPr dirty="0" lang="en-US" sz="1500"/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7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cxnSp>
        <p:nvCxnSpPr>
          <p:cNvPr id="9" name="Straight Connector 8"/>
          <p:cNvCxnSpPr/>
          <p:nvPr/>
        </p:nvCxnSpPr>
        <p:spPr>
          <a:xfrm rot="0"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idx="1" type="body"/>
          </p:nvPr>
        </p:nvSpPr>
        <p:spPr/>
        <p:txBody>
          <a:bodyPr bIns="0" lIns="45720" rIns="45720" rtlCol="0" tIns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0"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7"/>
          <p:cNvSpPr/>
          <p:nvPr/>
        </p:nvSpPr>
        <p:spPr>
          <a:xfrm rot="0"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Vertical Title 1"/>
          <p:cNvSpPr>
            <a:spLocks noGrp="true"/>
          </p:cNvSpPr>
          <p:nvPr>
            <p:ph type="title"/>
          </p:nvPr>
        </p:nvSpPr>
        <p:spPr>
          <a:xfrm rot="0">
            <a:off x="6543674" y="311084"/>
            <a:ext cx="1971675" cy="4318066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Vertical Text Placeholder 2"/>
          <p:cNvSpPr>
            <a:spLocks noGrp="true"/>
          </p:cNvSpPr>
          <p:nvPr>
            <p:ph idx="1" type="body"/>
          </p:nvPr>
        </p:nvSpPr>
        <p:spPr>
          <a:xfrm rot="0">
            <a:off x="628650" y="311083"/>
            <a:ext cx="5800725" cy="4318066"/>
          </a:xfrm>
        </p:spPr>
        <p:txBody>
          <a:bodyPr bIns="0" lIns="45720" rIns="45720" rtlCol="0" tIns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7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 mar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secHead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0"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7"/>
          <p:cNvSpPr/>
          <p:nvPr/>
        </p:nvSpPr>
        <p:spPr>
          <a:xfrm rot="0"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822959" y="569214"/>
            <a:ext cx="7543800" cy="2674619"/>
          </a:xfrm>
        </p:spPr>
        <p:txBody>
          <a:bodyPr anchor="b" rtlCol="0" vert="horz">
            <a:normAutofit/>
          </a:bodyPr>
          <a:lstStyle>
            <a:lvl1pPr lvl="0">
              <a:lnSpc>
                <a:spcPct val="85000"/>
              </a:lnSpc>
              <a:defRPr dirty="0" lang="en-US" sz="6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1" type="body"/>
          </p:nvPr>
        </p:nvSpPr>
        <p:spPr>
          <a:xfrm rot="0">
            <a:off x="822959" y="3339846"/>
            <a:ext cx="7543800" cy="857250"/>
          </a:xfrm>
        </p:spPr>
        <p:txBody>
          <a:bodyPr anchor="t" lIns="91440" rIns="91440" rtlCol="0" vert="horz">
            <a:normAutofit/>
          </a:bodyPr>
          <a:lstStyle>
            <a:lvl1pPr indent="0" lvl="0" marL="0">
              <a:buNone/>
              <a:defRPr baseline="0" cap="all" dirty="0" lang="en-US" spc="150" sz="1800">
                <a:solidFill>
                  <a:schemeClr val="tx2"/>
                </a:solidFill>
                <a:latin typeface="+mj-lt"/>
              </a:defRPr>
            </a:lvl1pPr>
            <a:lvl2pPr indent="0" lvl="1" marL="342900">
              <a:buNone/>
              <a:defRPr dirty="0" lang="en-US" sz="135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685800">
              <a:buNone/>
              <a:defRPr dirty="0" lang="en-US" sz="12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028700">
              <a:buNone/>
              <a:defRPr dirty="0" lang="en-US" sz="105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371600">
              <a:buNone/>
              <a:defRPr dirty="0" lang="en-US" sz="105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1714500">
              <a:buNone/>
              <a:defRPr dirty="0" lang="en-US" sz="105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057400">
              <a:buNone/>
              <a:defRPr dirty="0" lang="en-US" sz="105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2400300">
              <a:buNone/>
              <a:defRPr dirty="0" lang="en-US" sz="105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2743200">
              <a:buNone/>
              <a:defRPr dirty="0" lang="en-US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7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cxnSp>
        <p:nvCxnSpPr>
          <p:cNvPr id="9" name="Straight Connector 8"/>
          <p:cNvCxnSpPr/>
          <p:nvPr/>
        </p:nvCxnSpPr>
        <p:spPr>
          <a:xfrm rot="0"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>
          <a:xfrm rot="0">
            <a:off x="822959" y="214953"/>
            <a:ext cx="7543800" cy="1088068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822959" y="1384301"/>
            <a:ext cx="3703320" cy="3017520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3"/>
          <p:cNvSpPr>
            <a:spLocks noGrp="true"/>
          </p:cNvSpPr>
          <p:nvPr>
            <p:ph idx="2"/>
          </p:nvPr>
        </p:nvSpPr>
        <p:spPr>
          <a:xfrm rot="0">
            <a:off x="4663439" y="1384301"/>
            <a:ext cx="3703320" cy="3017520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>
            <a:spLocks noGrp="true"/>
          </p:cNvSpPr>
          <p:nvPr>
            <p:ph type="title"/>
          </p:nvPr>
        </p:nvSpPr>
        <p:spPr>
          <a:xfrm rot="0">
            <a:off x="822959" y="214953"/>
            <a:ext cx="7543800" cy="1088068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822959" y="1384539"/>
            <a:ext cx="3703320" cy="552212"/>
          </a:xfrm>
        </p:spPr>
        <p:txBody>
          <a:bodyPr anchor="ctr" lIns="91440" rIns="91440" rtlCol="0" vert="horz">
            <a:normAutofit/>
          </a:bodyPr>
          <a:lstStyle>
            <a:lvl1pPr indent="0" lvl="0" marL="0">
              <a:buNone/>
              <a:defRPr baseline="0" cap="all" dirty="0" lang="en-US" sz="1500">
                <a:solidFill>
                  <a:schemeClr val="tx2"/>
                </a:solidFill>
                <a:latin typeface="+mn-lt"/>
              </a:defRPr>
            </a:lvl1pPr>
            <a:lvl2pPr indent="0" lvl="1" marL="342900">
              <a:buNone/>
              <a:defRPr b="1" dirty="0" lang="en-US" sz="1500">
                <a:latin typeface="+mn-lt"/>
              </a:defRPr>
            </a:lvl2pPr>
            <a:lvl3pPr indent="0" lvl="2" marL="685800">
              <a:buNone/>
              <a:defRPr b="1" dirty="0" lang="en-US" sz="1350">
                <a:latin typeface="+mn-lt"/>
              </a:defRPr>
            </a:lvl3pPr>
            <a:lvl4pPr indent="0" lvl="3" marL="1028700">
              <a:buNone/>
              <a:defRPr b="1" dirty="0" lang="en-US" sz="1200">
                <a:latin typeface="+mn-lt"/>
              </a:defRPr>
            </a:lvl4pPr>
            <a:lvl5pPr indent="0" lvl="4" marL="1371600">
              <a:buNone/>
              <a:defRPr b="1" dirty="0" lang="en-US" sz="1200">
                <a:latin typeface="+mn-lt"/>
              </a:defRPr>
            </a:lvl5pPr>
            <a:lvl6pPr indent="0" lvl="5" marL="1714500">
              <a:buNone/>
              <a:defRPr b="1" dirty="0" lang="en-US" sz="1200">
                <a:latin typeface="+mn-lt"/>
              </a:defRPr>
            </a:lvl6pPr>
            <a:lvl7pPr indent="0" lvl="6" marL="2057400">
              <a:buNone/>
              <a:defRPr b="1" dirty="0" lang="en-US" sz="1200">
                <a:latin typeface="+mn-lt"/>
              </a:defRPr>
            </a:lvl7pPr>
            <a:lvl8pPr indent="0" lvl="7" marL="2400300">
              <a:buNone/>
              <a:defRPr b="1" dirty="0" lang="en-US" sz="1200">
                <a:latin typeface="+mn-lt"/>
              </a:defRPr>
            </a:lvl8pPr>
            <a:lvl9pPr indent="0" lvl="8" marL="2743200">
              <a:buNone/>
              <a:defRPr b="1" dirty="0" lang="en-US" sz="12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3"/>
          <p:cNvSpPr>
            <a:spLocks noGrp="true"/>
          </p:cNvSpPr>
          <p:nvPr>
            <p:ph idx="2"/>
          </p:nvPr>
        </p:nvSpPr>
        <p:spPr>
          <a:xfrm rot="0">
            <a:off x="822959" y="1936751"/>
            <a:ext cx="3703320" cy="2533650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/>
          <p:cNvSpPr>
            <a:spLocks noGrp="true"/>
          </p:cNvSpPr>
          <p:nvPr>
            <p:ph idx="3" type="body"/>
          </p:nvPr>
        </p:nvSpPr>
        <p:spPr>
          <a:xfrm rot="0">
            <a:off x="4663439" y="1384539"/>
            <a:ext cx="3703320" cy="552212"/>
          </a:xfrm>
        </p:spPr>
        <p:txBody>
          <a:bodyPr anchor="ctr" lIns="91440" rIns="91440" rtlCol="0" vert="horz">
            <a:normAutofit/>
          </a:bodyPr>
          <a:lstStyle>
            <a:lvl1pPr indent="0" lvl="0" marL="0">
              <a:buNone/>
              <a:defRPr baseline="0" cap="all" dirty="0" lang="en-US" sz="1500">
                <a:solidFill>
                  <a:schemeClr val="tx2"/>
                </a:solidFill>
                <a:latin typeface="+mn-lt"/>
              </a:defRPr>
            </a:lvl1pPr>
            <a:lvl2pPr indent="0" lvl="1" marL="342900">
              <a:buNone/>
              <a:defRPr b="1" dirty="0" lang="en-US" sz="1500">
                <a:latin typeface="+mn-lt"/>
              </a:defRPr>
            </a:lvl2pPr>
            <a:lvl3pPr indent="0" lvl="2" marL="685800">
              <a:buNone/>
              <a:defRPr b="1" dirty="0" lang="en-US" sz="1350">
                <a:latin typeface="+mn-lt"/>
              </a:defRPr>
            </a:lvl3pPr>
            <a:lvl4pPr indent="0" lvl="3" marL="1028700">
              <a:buNone/>
              <a:defRPr b="1" dirty="0" lang="en-US" sz="1200">
                <a:latin typeface="+mn-lt"/>
              </a:defRPr>
            </a:lvl4pPr>
            <a:lvl5pPr indent="0" lvl="4" marL="1371600">
              <a:buNone/>
              <a:defRPr b="1" dirty="0" lang="en-US" sz="1200">
                <a:latin typeface="+mn-lt"/>
              </a:defRPr>
            </a:lvl5pPr>
            <a:lvl6pPr indent="0" lvl="5" marL="1714500">
              <a:buNone/>
              <a:defRPr b="1" dirty="0" lang="en-US" sz="1200">
                <a:latin typeface="+mn-lt"/>
              </a:defRPr>
            </a:lvl6pPr>
            <a:lvl7pPr indent="0" lvl="6" marL="2057400">
              <a:buNone/>
              <a:defRPr b="1" dirty="0" lang="en-US" sz="1200">
                <a:latin typeface="+mn-lt"/>
              </a:defRPr>
            </a:lvl7pPr>
            <a:lvl8pPr indent="0" lvl="7" marL="2400300">
              <a:buNone/>
              <a:defRPr b="1" dirty="0" lang="en-US" sz="1200">
                <a:latin typeface="+mn-lt"/>
              </a:defRPr>
            </a:lvl8pPr>
            <a:lvl9pPr indent="0" lvl="8" marL="2743200">
              <a:buNone/>
              <a:defRPr b="1" dirty="0" lang="en-US" sz="12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5"/>
          <p:cNvSpPr>
            <a:spLocks noGrp="true"/>
          </p:cNvSpPr>
          <p:nvPr>
            <p:ph idx="4"/>
          </p:nvPr>
        </p:nvSpPr>
        <p:spPr>
          <a:xfrm rot="0">
            <a:off x="4663439" y="1936751"/>
            <a:ext cx="3703320" cy="2533650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6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7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Date Placeholder 2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4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 rot="0"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 rot="0"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Footer Placeholder 7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Slide Number Placeholder 8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 rot="0"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8"/>
          <p:cNvSpPr/>
          <p:nvPr/>
        </p:nvSpPr>
        <p:spPr>
          <a:xfrm rot="0"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342900" y="445769"/>
            <a:ext cx="2400300" cy="1714500"/>
          </a:xfrm>
        </p:spPr>
        <p:txBody>
          <a:bodyPr anchor="b" rtlCol="0" vert="horz">
            <a:normAutofit/>
          </a:bodyPr>
          <a:lstStyle>
            <a:lvl1pPr lvl="0">
              <a:defRPr dirty="0" lang="en-US" sz="27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/>
          <p:cNvSpPr>
            <a:spLocks noGrp="true"/>
          </p:cNvSpPr>
          <p:nvPr>
            <p:ph idx="1"/>
          </p:nvPr>
        </p:nvSpPr>
        <p:spPr>
          <a:xfrm rot="0">
            <a:off x="3600450" y="548640"/>
            <a:ext cx="4869179" cy="3943350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Text Placeholder 3"/>
          <p:cNvSpPr>
            <a:spLocks noGrp="true"/>
          </p:cNvSpPr>
          <p:nvPr>
            <p:ph idx="2" type="body"/>
          </p:nvPr>
        </p:nvSpPr>
        <p:spPr>
          <a:xfrm rot="0">
            <a:off x="342900" y="2194560"/>
            <a:ext cx="2400300" cy="2534343"/>
          </a:xfrm>
        </p:spPr>
        <p:txBody>
          <a:bodyPr lIns="91440" rIns="91440" rtlCol="0" vert="horz">
            <a:normAutofit/>
          </a:bodyPr>
          <a:lstStyle>
            <a:lvl1pPr indent="0" lvl="0" marL="0">
              <a:buNone/>
              <a:defRPr dirty="0" lang="en-US" sz="1125">
                <a:solidFill>
                  <a:srgbClr val="ffffff"/>
                </a:solidFill>
              </a:defRPr>
            </a:lvl1pPr>
            <a:lvl2pPr indent="0" lvl="1" marL="342900">
              <a:buNone/>
              <a:defRPr dirty="0" lang="en-US" sz="900"/>
            </a:lvl2pPr>
            <a:lvl3pPr indent="0" lvl="2" marL="685800">
              <a:buNone/>
              <a:defRPr dirty="0" lang="en-US" sz="750"/>
            </a:lvl3pPr>
            <a:lvl4pPr indent="0" lvl="3" marL="1028700">
              <a:buNone/>
              <a:defRPr dirty="0" lang="en-US" sz="675"/>
            </a:lvl4pPr>
            <a:lvl5pPr indent="0" lvl="4" marL="1371600">
              <a:buNone/>
              <a:defRPr dirty="0" lang="en-US" sz="675"/>
            </a:lvl5pPr>
            <a:lvl6pPr indent="0" lvl="5" marL="1714500">
              <a:buNone/>
              <a:defRPr dirty="0" lang="en-US" sz="675"/>
            </a:lvl6pPr>
            <a:lvl7pPr indent="0" lvl="6" marL="2057400">
              <a:buNone/>
              <a:defRPr dirty="0" lang="en-US" sz="675"/>
            </a:lvl7pPr>
            <a:lvl8pPr indent="0" lvl="7" marL="2400300">
              <a:buNone/>
              <a:defRPr dirty="0" lang="en-US" sz="675"/>
            </a:lvl8pPr>
            <a:lvl9pPr indent="0" lvl="8" marL="2743200">
              <a:buNone/>
              <a:defRPr dirty="0" lang="en-US" sz="675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Date Placeholder 4"/>
          <p:cNvSpPr>
            <a:spLocks noGrp="true"/>
          </p:cNvSpPr>
          <p:nvPr>
            <p:ph idx="10" sz="half" type="dt"/>
          </p:nvPr>
        </p:nvSpPr>
        <p:spPr>
          <a:xfrm rot="0">
            <a:off x="349134" y="4844839"/>
            <a:ext cx="1963883" cy="273844"/>
          </a:xfrm>
        </p:spPr>
        <p:txBody>
          <a:bodyPr rtlCol="0" vert="horz"/>
          <a:lstStyle>
            <a:lvl1pPr algn="l"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5"/>
          <p:cNvSpPr>
            <a:spLocks noGrp="true"/>
          </p:cNvSpPr>
          <p:nvPr>
            <p:ph idx="11" sz="quarter" type="ftr"/>
          </p:nvPr>
        </p:nvSpPr>
        <p:spPr>
          <a:xfrm rot="0">
            <a:off x="3600450" y="4844839"/>
            <a:ext cx="3486150" cy="273844"/>
          </a:xfrm>
        </p:spPr>
        <p:txBody>
          <a:bodyPr rtlCol="0" vert="horz"/>
          <a:lstStyle>
            <a:lvl1pPr algn="l" lvl="0">
              <a:defRPr dirty="0" lang="en-US">
                <a:solidFill>
                  <a:schemeClr val="tx2"/>
                </a:solidFill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>
              <a:defRPr dirty="0" lang="en-US">
                <a:solidFill>
                  <a:schemeClr val="tx2"/>
                </a:solidFill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 rot="0"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8"/>
          <p:cNvSpPr/>
          <p:nvPr/>
        </p:nvSpPr>
        <p:spPr>
          <a:xfrm rot="0"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822959" y="3806189"/>
            <a:ext cx="7584948" cy="617220"/>
          </a:xfrm>
        </p:spPr>
        <p:txBody>
          <a:bodyPr anchor="b" bIns="0" lIns="91440" rIns="91440" rtlCol="0" tIns="0" vert="horz">
            <a:noAutofit/>
          </a:bodyPr>
          <a:lstStyle>
            <a:lvl1pPr lvl="0">
              <a:defRPr dirty="0" lang="en-US" sz="27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Picture Placeholder 2"/>
          <p:cNvSpPr>
            <a:spLocks noChangeAspect="true" noGrp="true"/>
          </p:cNvSpPr>
          <p:nvPr>
            <p:ph idx="1" type="pic"/>
          </p:nvPr>
        </p:nvSpPr>
        <p:spPr>
          <a:xfrm rot="0">
            <a:off x="11" y="0"/>
            <a:ext cx="9143989" cy="3686307"/>
          </a:xfrm>
          <a:blipFill dpi="0" rotWithShape="1">
            <a:blip r:embed="rId2"/>
            <a:stretch>
              <a:fillRect/>
            </a:stretch>
          </a:blipFill>
        </p:spPr>
        <p:txBody>
          <a:bodyPr anchor="t" lIns="457200" rtlCol="0" tIns="457200" vert="horz"/>
          <a:lstStyle>
            <a:lvl1pPr indent="0" lvl="0" marL="0">
              <a:buNone/>
              <a:defRPr dirty="0" lang="en-US" sz="2400">
                <a:solidFill>
                  <a:schemeClr val="bg1"/>
                </a:solidFill>
              </a:defRPr>
            </a:lvl1pPr>
            <a:lvl2pPr indent="0" lvl="1" marL="342900">
              <a:buNone/>
              <a:defRPr dirty="0" lang="en-US" sz="2100"/>
            </a:lvl2pPr>
            <a:lvl3pPr indent="0" lvl="2" marL="685800">
              <a:buNone/>
              <a:defRPr dirty="0" lang="en-US" sz="1800"/>
            </a:lvl3pPr>
            <a:lvl4pPr indent="0" lvl="3" marL="1028700">
              <a:buNone/>
              <a:defRPr dirty="0" lang="en-US" sz="1500"/>
            </a:lvl4pPr>
            <a:lvl5pPr indent="0" lvl="4" marL="1371600">
              <a:buNone/>
              <a:defRPr dirty="0" lang="en-US" sz="1500"/>
            </a:lvl5pPr>
            <a:lvl6pPr indent="0" lvl="5" marL="1714500">
              <a:buNone/>
              <a:defRPr dirty="0" lang="en-US" sz="1500"/>
            </a:lvl6pPr>
            <a:lvl7pPr indent="0" lvl="6" marL="2057400">
              <a:buNone/>
              <a:defRPr dirty="0" lang="en-US" sz="1500"/>
            </a:lvl7pPr>
            <a:lvl8pPr indent="0" lvl="7" marL="2400300">
              <a:buNone/>
              <a:defRPr dirty="0" lang="en-US" sz="1500"/>
            </a:lvl8pPr>
            <a:lvl9pPr indent="0" lvl="8" marL="2743200">
              <a:buNone/>
              <a:defRPr dirty="0" lang="en-US" sz="15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Text Placeholder 3"/>
          <p:cNvSpPr>
            <a:spLocks noGrp="true"/>
          </p:cNvSpPr>
          <p:nvPr>
            <p:ph idx="2" type="body"/>
          </p:nvPr>
        </p:nvSpPr>
        <p:spPr>
          <a:xfrm rot="0">
            <a:off x="822959" y="4430266"/>
            <a:ext cx="7584948" cy="445770"/>
          </a:xfrm>
        </p:spPr>
        <p:txBody>
          <a:bodyPr bIns="0" lIns="91440" rIns="91440" rtlCol="0" tIns="0" vert="horz">
            <a:normAutofit/>
          </a:bodyPr>
          <a:lstStyle>
            <a:lvl1pPr indent="0" lvl="0" marL="0">
              <a:spcBef>
                <a:spcPts val="0"/>
              </a:spcBef>
              <a:spcAft>
                <a:spcPts val="450"/>
              </a:spcAft>
              <a:buNone/>
              <a:defRPr dirty="0" lang="en-US" sz="1125">
                <a:solidFill>
                  <a:srgbClr val="ffffff"/>
                </a:solidFill>
              </a:defRPr>
            </a:lvl1pPr>
            <a:lvl2pPr indent="0" lvl="1" marL="342900">
              <a:buNone/>
              <a:defRPr dirty="0" lang="en-US" sz="900"/>
            </a:lvl2pPr>
            <a:lvl3pPr indent="0" lvl="2" marL="685800">
              <a:buNone/>
              <a:defRPr dirty="0" lang="en-US" sz="750"/>
            </a:lvl3pPr>
            <a:lvl4pPr indent="0" lvl="3" marL="1028700">
              <a:buNone/>
              <a:defRPr dirty="0" lang="en-US" sz="675"/>
            </a:lvl4pPr>
            <a:lvl5pPr indent="0" lvl="4" marL="1371600">
              <a:buNone/>
              <a:defRPr dirty="0" lang="en-US" sz="675"/>
            </a:lvl5pPr>
            <a:lvl6pPr indent="0" lvl="5" marL="1714500">
              <a:buNone/>
              <a:defRPr dirty="0" lang="en-US" sz="675"/>
            </a:lvl6pPr>
            <a:lvl7pPr indent="0" lvl="6" marL="2057400">
              <a:buNone/>
              <a:defRPr dirty="0" lang="en-US" sz="675"/>
            </a:lvl7pPr>
            <a:lvl8pPr indent="0" lvl="7" marL="2400300">
              <a:buNone/>
              <a:defRPr dirty="0" lang="en-US" sz="675"/>
            </a:lvl8pPr>
            <a:lvl9pPr indent="0" lvl="8" marL="2743200">
              <a:buNone/>
              <a:defRPr dirty="0" lang="en-US" sz="675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0"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8"/>
          <p:cNvSpPr/>
          <p:nvPr/>
        </p:nvSpPr>
        <p:spPr>
          <a:xfrm rot="0"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Placeholder 1"/>
          <p:cNvSpPr>
            <a:spLocks noGrp="true"/>
          </p:cNvSpPr>
          <p:nvPr>
            <p:ph type="title"/>
          </p:nvPr>
        </p:nvSpPr>
        <p:spPr>
          <a:xfrm rot="0">
            <a:off x="822959" y="214953"/>
            <a:ext cx="7543800" cy="1088068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1" type="body"/>
          </p:nvPr>
        </p:nvSpPr>
        <p:spPr>
          <a:xfrm rot="0">
            <a:off x="822959" y="1384301"/>
            <a:ext cx="7543800" cy="301752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822961" y="4844839"/>
            <a:ext cx="1854203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lang="en-US" sz="675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7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2764639" y="4844839"/>
            <a:ext cx="3617103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aseline="0" cap="all" dirty="0" lang="en-US" sz="675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7425344" y="4844839"/>
            <a:ext cx="984019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lang="en-US" sz="788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cxnSp>
        <p:nvCxnSpPr>
          <p:cNvPr id="9" name="Straight Connector 9"/>
          <p:cNvCxnSpPr/>
          <p:nvPr/>
        </p:nvCxnSpPr>
        <p:spPr>
          <a:xfrm rot="0"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lvl="0" rtl="false">
        <a:lnSpc>
          <a:spcPct val="85000"/>
        </a:lnSpc>
        <a:spcBef>
          <a:spcPct val="0"/>
        </a:spcBef>
        <a:buNone/>
        <a:defRPr baseline="0" dirty="0" lang="en-US" spc="-38" sz="3600">
          <a:solidFill>
            <a:schemeClr val="tx1">
              <a:lumMod val="75000"/>
              <a:lumOff val="25000"/>
            </a:schemeClr>
          </a:solidFill>
          <a:latin typeface="+mj-lt"/>
        </a:defRPr>
      </a:lvl1pPr>
    </p:titleStyle>
    <p:bodyStyle>
      <a:lvl1pPr algn="l" indent="-68580" lvl="0" marL="68580" rtl="false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l"/>
        <a:defRPr dirty="0" lang="en-US" sz="1500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137160" lvl="1" marL="288036" rtl="fal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dirty="0" lang="en-US" sz="135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137160" lvl="2" marL="425196" rtl="fal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dirty="0" lang="en-US" sz="105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137160" lvl="3" marL="562356" rtl="fal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dirty="0" lang="en-US" sz="105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137160" lvl="4" marL="699516" rtl="fal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dirty="0" lang="en-US" sz="105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171450" lvl="5" marL="825000" rtl="fal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dirty="0" lang="en-US" sz="1050">
          <a:solidFill>
            <a:schemeClr val="tx1">
              <a:lumMod val="75000"/>
              <a:lumOff val="25000"/>
            </a:schemeClr>
          </a:solidFill>
          <a:latin typeface="+mn-lt"/>
        </a:defRPr>
      </a:lvl6pPr>
      <a:lvl7pPr algn="l" indent="-171450" lvl="6" marL="975000" rtl="fal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dirty="0" lang="en-US" sz="1050">
          <a:solidFill>
            <a:schemeClr val="tx1">
              <a:lumMod val="75000"/>
              <a:lumOff val="25000"/>
            </a:schemeClr>
          </a:solidFill>
          <a:latin typeface="+mn-lt"/>
        </a:defRPr>
      </a:lvl7pPr>
      <a:lvl8pPr algn="l" indent="-171450" lvl="7" marL="1125000" rtl="fal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dirty="0" lang="en-US" sz="1050">
          <a:solidFill>
            <a:schemeClr val="tx1">
              <a:lumMod val="75000"/>
              <a:lumOff val="25000"/>
            </a:schemeClr>
          </a:solidFill>
          <a:latin typeface="+mn-lt"/>
        </a:defRPr>
      </a:lvl8pPr>
      <a:lvl9pPr algn="l" indent="-171450" lvl="8" marL="1275000" rtl="fal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dirty="0" lang="en-US" sz="1050">
          <a:solidFill>
            <a:schemeClr val="tx1">
              <a:lumMod val="75000"/>
              <a:lumOff val="25000"/>
            </a:schemeClr>
          </a:solidFill>
          <a:latin typeface="+mn-lt"/>
        </a:defRPr>
      </a:lvl9pPr>
    </p:bodyStyle>
    <p:otherStyle>
      <a:lvl1pPr algn="l" lvl="0" marL="0" rtl="false">
        <a:defRPr dirty="0" lang="en-US" sz="1350">
          <a:solidFill>
            <a:schemeClr val="tx1"/>
          </a:solidFill>
          <a:latin typeface="+mn-lt"/>
        </a:defRPr>
      </a:lvl1pPr>
      <a:lvl2pPr algn="l" lvl="1" marL="342900" rtl="false">
        <a:defRPr dirty="0" lang="en-US" sz="1350">
          <a:solidFill>
            <a:schemeClr val="tx1"/>
          </a:solidFill>
          <a:latin typeface="+mn-lt"/>
        </a:defRPr>
      </a:lvl2pPr>
      <a:lvl3pPr algn="l" lvl="2" marL="685800" rtl="false">
        <a:defRPr dirty="0" lang="en-US" sz="1350">
          <a:solidFill>
            <a:schemeClr val="tx1"/>
          </a:solidFill>
          <a:latin typeface="+mn-lt"/>
        </a:defRPr>
      </a:lvl3pPr>
      <a:lvl4pPr algn="l" lvl="3" marL="1028700" rtl="false">
        <a:defRPr dirty="0" lang="en-US" sz="1350">
          <a:solidFill>
            <a:schemeClr val="tx1"/>
          </a:solidFill>
          <a:latin typeface="+mn-lt"/>
        </a:defRPr>
      </a:lvl4pPr>
      <a:lvl5pPr algn="l" lvl="4" marL="1371600" rtl="false">
        <a:defRPr dirty="0" lang="en-US" sz="1350">
          <a:solidFill>
            <a:schemeClr val="tx1"/>
          </a:solidFill>
          <a:latin typeface="+mn-lt"/>
        </a:defRPr>
      </a:lvl5pPr>
      <a:lvl6pPr algn="l" lvl="5" marL="1714500" rtl="false">
        <a:defRPr dirty="0" lang="en-US" sz="1350">
          <a:solidFill>
            <a:schemeClr val="tx1"/>
          </a:solidFill>
          <a:latin typeface="+mn-lt"/>
        </a:defRPr>
      </a:lvl6pPr>
      <a:lvl7pPr algn="l" lvl="6" marL="2057400" rtl="false">
        <a:defRPr dirty="0" lang="en-US" sz="1350">
          <a:solidFill>
            <a:schemeClr val="tx1"/>
          </a:solidFill>
          <a:latin typeface="+mn-lt"/>
        </a:defRPr>
      </a:lvl7pPr>
      <a:lvl8pPr algn="l" lvl="7" marL="2400300" rtl="false">
        <a:defRPr dirty="0" lang="en-US" sz="1350">
          <a:solidFill>
            <a:schemeClr val="tx1"/>
          </a:solidFill>
          <a:latin typeface="+mn-lt"/>
        </a:defRPr>
      </a:lvl8pPr>
      <a:lvl9pPr algn="l" lvl="8" marL="2743200" rtl="false">
        <a:defRPr dirty="0" lang="en-US" sz="135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2" Target="../tags/tag1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6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 txBox="1"/>
          <p:nvPr/>
        </p:nvSpPr>
        <p:spPr>
          <a:xfrm rot="0">
            <a:off x="3797303" y="3554158"/>
            <a:ext cx="1549399" cy="182742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1500">
                <a:latin typeface="Arial"/>
              </a:rPr>
              <a:t>Dr </a:t>
            </a:r>
            <a:r>
              <a:rPr dirty="0" lang="en-GB" sz="1500">
                <a:latin typeface="Arial"/>
              </a:rPr>
              <a:t> Alex </a:t>
            </a:r>
            <a:r>
              <a:rPr dirty="0" err="1" lang="en-GB" sz="1500">
                <a:latin typeface="Arial"/>
              </a:rPr>
              <a:t>lohfink</a:t>
            </a:r>
            <a:endParaRPr dirty="0" err="1" lang="en-GB" sz="150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 rot="0">
            <a:off x="3505200" y="1504950"/>
            <a:ext cx="2286000" cy="894183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2400">
                <a:latin typeface="Arial"/>
              </a:rPr>
              <a:t>Project </a:t>
            </a:r>
            <a:r>
              <a:rPr dirty="0" lang="en-US" spc="-5" sz="2400">
                <a:latin typeface="Arial"/>
              </a:rPr>
              <a:t>Seminar</a:t>
            </a:r>
            <a:r>
              <a:rPr dirty="0" lang="en-US" spc="-10" sz="2400">
                <a:latin typeface="Arial"/>
              </a:rPr>
              <a:t> </a:t>
            </a:r>
            <a:r>
              <a:rPr dirty="0" lang="en-US" spc="-5" sz="2400">
                <a:latin typeface="Arial"/>
              </a:rPr>
              <a:t>Four</a:t>
            </a:r>
          </a:p>
          <a:p>
            <a:pPr algn="ctr">
              <a:defRPr dirty="0" lang="en-US" sz="1400"/>
            </a:pPr>
            <a:r>
              <a:rPr dirty="0" lang="en-US" sz="2400">
                <a:latin typeface="Arial"/>
              </a:rPr>
              <a:t>Interim Report</a:t>
            </a:r>
            <a:endParaRPr dirty="0" lang="en-US" sz="2400">
              <a:latin typeface="Arial"/>
            </a:endParaRPr>
          </a:p>
        </p:txBody>
      </p:sp>
      <p:sp>
        <p:nvSpPr>
          <p:cNvPr id="4" name=""/>
          <p:cNvSpPr txBox="1"/>
          <p:nvPr>
            <p:custDataLst>
              <p:tags r:id="rId2"/>
            </p:custDataLst>
          </p:nvPr>
        </p:nvSpPr>
        <p:spPr>
          <a:xfrm flipH="false" flipV="false" rot="0">
            <a:off x="3279000" y="1504950"/>
            <a:ext cx="2286000" cy="1192244"/>
          </a:xfrm>
          <a:custGeom>
            <a:avLst/>
            <a:gdLst/>
            <a:ahLst/>
            <a:cxnLst/>
            <a:rect b="b" l="0" r="r" t="0"/>
            <a:pathLst/>
          </a:custGeo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2400"/>
              <a:t>Project Seminar 4</a:t>
            </a:r>
          </a:p>
          <a:p>
            <a:pPr algn="ctr">
              <a:defRPr dirty="0" lang="en-US" sz="1400"/>
            </a:pPr>
            <a:r>
              <a:rPr dirty="0" lang="en-US" sz="2400"/>
              <a:t>Interim Report</a:t>
            </a:r>
            <a:endParaRPr dirty="0"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 rot="0">
            <a:off x="8417911" y="4707744"/>
            <a:ext cx="261620" cy="168115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5B395AD7-0D25-4970-A731-5B10EEA09C00}" type="slidenum"/>
            <a:endParaRPr dirty="0" lang="en-US"/>
          </a:p>
        </p:txBody>
      </p:sp>
      <p:sp>
        <p:nvSpPr>
          <p:cNvPr id="3" name="object 2"/>
          <p:cNvSpPr txBox="1"/>
          <p:nvPr/>
        </p:nvSpPr>
        <p:spPr>
          <a:xfrm rot="0">
            <a:off x="495300" y="521588"/>
            <a:ext cx="7924164" cy="2861040"/>
          </a:xfrm>
          <a:prstGeom prst="rect">
            <a:avLst/>
          </a:prstGeom>
        </p:spPr>
        <p:txBody>
          <a:bodyPr bIns="0" lIns="0" rIns="0" rtlCol="0" tIns="15875" vert="horz" wrap="square">
            <a:spAutoFit/>
          </a:bodyPr>
          <a:lstStyle/>
          <a:p>
            <a:pPr marL="1155698">
              <a:lnSpc>
                <a:spcPct val="100000"/>
              </a:lnSpc>
              <a:spcBef>
                <a:spcPts val="125"/>
              </a:spcBef>
            </a:pPr>
            <a:r>
              <a:rPr dirty="0" lang="en-US" spc="10" sz="2100">
                <a:latin typeface="Calibri"/>
              </a:rPr>
              <a:t>Common </a:t>
            </a:r>
            <a:r>
              <a:rPr dirty="0" lang="en-US" spc="5" sz="2100">
                <a:latin typeface="Calibri"/>
              </a:rPr>
              <a:t>problems in </a:t>
            </a:r>
            <a:r>
              <a:rPr dirty="0" lang="en-US" spc="10" sz="2100">
                <a:latin typeface="Calibri"/>
              </a:rPr>
              <a:t>Conducting a </a:t>
            </a:r>
            <a:r>
              <a:rPr dirty="0" lang="en-US" spc="-5" sz="2100">
                <a:latin typeface="Calibri"/>
              </a:rPr>
              <a:t>Literature</a:t>
            </a:r>
            <a:r>
              <a:rPr dirty="0" lang="en-US" spc="-55" sz="2100">
                <a:latin typeface="Calibri"/>
              </a:rPr>
              <a:t> </a:t>
            </a:r>
            <a:r>
              <a:rPr dirty="0" lang="en-US" sz="2100">
                <a:latin typeface="Calibri"/>
              </a:rPr>
              <a:t>Review</a:t>
            </a:r>
          </a:p>
          <a:p>
            <a:pPr>
              <a:lnSpc>
                <a:spcPct val="100000"/>
              </a:lnSpc>
            </a:pPr>
            <a:r>
              <a:rPr dirty="0" lang="en-US" sz="2100">
                <a:latin typeface="Calibri"/>
              </a:rPr>
              <a:t/>
            </a:r>
          </a:p>
          <a:p>
            <a:pPr indent="-342900" marL="355600">
              <a:lnSpc>
                <a:spcPct val="100000"/>
              </a:lnSpc>
              <a:spcBef>
                <a:spcPts val="1690"/>
              </a:spcBef>
              <a:buChar char="•"/>
            </a:pPr>
            <a:r>
              <a:rPr dirty="0" lang="en-US" spc="-5" sz="2400">
                <a:latin typeface="Calibri"/>
              </a:rPr>
              <a:t>Not </a:t>
            </a:r>
            <a:r>
              <a:rPr dirty="0" lang="en-US" spc="-15" sz="2400">
                <a:latin typeface="Calibri"/>
              </a:rPr>
              <a:t>keeping </a:t>
            </a:r>
            <a:r>
              <a:rPr dirty="0" lang="en-US" spc="-10" sz="2400">
                <a:latin typeface="Calibri"/>
              </a:rPr>
              <a:t>bibliographic</a:t>
            </a:r>
            <a:r>
              <a:rPr dirty="0" lang="en-US" spc="10" sz="2400">
                <a:latin typeface="Calibri"/>
              </a:rPr>
              <a:t> </a:t>
            </a:r>
            <a:r>
              <a:rPr dirty="0" lang="en-US" spc="-15" sz="2400">
                <a:latin typeface="Calibri"/>
              </a:rPr>
              <a:t>information</a:t>
            </a:r>
          </a:p>
          <a:p>
            <a:pPr indent="-279398" marL="749300" marR="5080">
              <a:lnSpc>
                <a:spcPct val="104000"/>
              </a:lnSpc>
              <a:spcBef>
                <a:spcPts val="715"/>
              </a:spcBef>
            </a:pPr>
            <a:r>
              <a:rPr dirty="0" lang="en-US" sz="2400">
                <a:latin typeface="Calibri"/>
              </a:rPr>
              <a:t>– The </a:t>
            </a:r>
            <a:r>
              <a:rPr dirty="0" lang="en-US" spc="-10" sz="2400">
                <a:latin typeface="Calibri"/>
              </a:rPr>
              <a:t>moment </a:t>
            </a:r>
            <a:r>
              <a:rPr dirty="0" lang="en-US" spc="-5" sz="2400">
                <a:latin typeface="Calibri"/>
              </a:rPr>
              <a:t>will </a:t>
            </a:r>
            <a:r>
              <a:rPr dirty="0" lang="en-US" spc="-10" sz="2400">
                <a:latin typeface="Calibri"/>
              </a:rPr>
              <a:t>come </a:t>
            </a:r>
            <a:r>
              <a:rPr dirty="0" lang="en-US" spc="-5" sz="2400">
                <a:latin typeface="Calibri"/>
              </a:rPr>
              <a:t>when </a:t>
            </a:r>
            <a:r>
              <a:rPr dirty="0" lang="en-US" spc="-15" sz="2400">
                <a:latin typeface="Calibri"/>
              </a:rPr>
              <a:t>you </a:t>
            </a:r>
            <a:r>
              <a:rPr dirty="0" lang="en-US" spc="-20" sz="2400">
                <a:latin typeface="Calibri"/>
              </a:rPr>
              <a:t>have </a:t>
            </a:r>
            <a:r>
              <a:rPr dirty="0" lang="en-US" spc="-15" sz="2400">
                <a:latin typeface="Calibri"/>
              </a:rPr>
              <a:t>to </a:t>
            </a:r>
            <a:r>
              <a:rPr dirty="0" lang="en-US" spc="-10" sz="2400">
                <a:latin typeface="Calibri"/>
              </a:rPr>
              <a:t>write  your </a:t>
            </a:r>
            <a:r>
              <a:rPr dirty="0" lang="en-US" spc="-20" sz="2400">
                <a:latin typeface="Calibri"/>
              </a:rPr>
              <a:t>references </a:t>
            </a:r>
            <a:r>
              <a:rPr dirty="0" lang="en-US" spc="-10" sz="2400">
                <a:latin typeface="Calibri"/>
              </a:rPr>
              <a:t>page </a:t>
            </a:r>
            <a:r>
              <a:rPr dirty="0" lang="en-US" sz="2400">
                <a:latin typeface="Calibri"/>
              </a:rPr>
              <a:t>. . . and then </a:t>
            </a:r>
            <a:r>
              <a:rPr dirty="0" lang="en-US" spc="-15" sz="2400">
                <a:latin typeface="Calibri"/>
              </a:rPr>
              <a:t>you realize you  </a:t>
            </a:r>
            <a:r>
              <a:rPr dirty="0" lang="en-US" spc="-20" sz="2400">
                <a:latin typeface="Calibri"/>
              </a:rPr>
              <a:t>have </a:t>
            </a:r>
            <a:r>
              <a:rPr dirty="0" lang="en-US" spc="-25" sz="2400">
                <a:latin typeface="Calibri"/>
              </a:rPr>
              <a:t>forgotten </a:t>
            </a:r>
            <a:r>
              <a:rPr dirty="0" lang="en-US" spc="-15" sz="2400">
                <a:latin typeface="Calibri"/>
              </a:rPr>
              <a:t>to </a:t>
            </a:r>
            <a:r>
              <a:rPr dirty="0" lang="en-US" spc="-25" sz="2400">
                <a:latin typeface="Calibri"/>
              </a:rPr>
              <a:t>keep </a:t>
            </a:r>
            <a:r>
              <a:rPr dirty="0" lang="en-US" sz="2400">
                <a:latin typeface="Calibri"/>
              </a:rPr>
              <a:t>the </a:t>
            </a:r>
            <a:r>
              <a:rPr dirty="0" lang="en-US" spc="-15" sz="2400">
                <a:latin typeface="Calibri"/>
              </a:rPr>
              <a:t>information you </a:t>
            </a:r>
            <a:r>
              <a:rPr dirty="0" lang="en-US" sz="2400">
                <a:latin typeface="Calibri"/>
              </a:rPr>
              <a:t>need,  and </a:t>
            </a:r>
            <a:r>
              <a:rPr dirty="0" lang="en-US" spc="-10" sz="2400">
                <a:latin typeface="Calibri"/>
              </a:rPr>
              <a:t>that </a:t>
            </a:r>
            <a:r>
              <a:rPr dirty="0" lang="en-US" spc="-15" sz="2400">
                <a:latin typeface="Calibri"/>
              </a:rPr>
              <a:t>you </a:t>
            </a:r>
            <a:r>
              <a:rPr dirty="0" lang="en-US" spc="-10" sz="2400">
                <a:latin typeface="Calibri"/>
              </a:rPr>
              <a:t>never got around </a:t>
            </a:r>
            <a:r>
              <a:rPr dirty="0" lang="en-US" spc="-15" sz="2400">
                <a:latin typeface="Calibri"/>
              </a:rPr>
              <a:t>to </a:t>
            </a:r>
            <a:r>
              <a:rPr dirty="0" lang="en-US" spc="-10" sz="2400">
                <a:latin typeface="Calibri"/>
              </a:rPr>
              <a:t>putting  </a:t>
            </a:r>
            <a:r>
              <a:rPr dirty="0" lang="en-US" spc="-20" sz="2400">
                <a:latin typeface="Calibri"/>
              </a:rPr>
              <a:t>references into </a:t>
            </a:r>
            <a:r>
              <a:rPr dirty="0" lang="en-US" spc="-10" sz="2400">
                <a:latin typeface="Calibri"/>
              </a:rPr>
              <a:t>your</a:t>
            </a:r>
            <a:r>
              <a:rPr dirty="0" lang="en-US" spc="35" sz="2400">
                <a:latin typeface="Calibri"/>
              </a:rPr>
              <a:t> </a:t>
            </a:r>
            <a:r>
              <a:rPr dirty="0" lang="en-US" spc="-10" sz="2400">
                <a:latin typeface="Calibri"/>
              </a:rPr>
              <a:t>work.</a:t>
            </a:r>
            <a:endParaRPr dirty="0" lang="en-US" spc="-10" sz="2400"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 rot="0">
            <a:off x="8417911" y="4707744"/>
            <a:ext cx="261620" cy="168115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E106A046-78FE-455A-9C1D-265C8DD7AB36}" type="slidenum"/>
            <a:endParaRPr dirty="0" lang="en-US"/>
          </a:p>
        </p:txBody>
      </p:sp>
      <p:sp>
        <p:nvSpPr>
          <p:cNvPr id="3" name="object 2"/>
          <p:cNvSpPr>
            <a:spLocks noGrp="true"/>
          </p:cNvSpPr>
          <p:nvPr>
            <p:ph type="title"/>
          </p:nvPr>
        </p:nvSpPr>
        <p:spPr>
          <a:xfrm rot="0">
            <a:off x="762000" y="762584"/>
            <a:ext cx="7620000" cy="443711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 sz="2800"/>
              <a:t>Method </a:t>
            </a:r>
            <a:r>
              <a:rPr dirty="0" lang="en-US" sz="2800"/>
              <a:t>and </a:t>
            </a:r>
            <a:r>
              <a:rPr dirty="0" lang="en-US" spc="-15" sz="2800"/>
              <a:t>Research</a:t>
            </a:r>
            <a:r>
              <a:rPr dirty="0" lang="en-US" spc="-70" sz="2800"/>
              <a:t> </a:t>
            </a:r>
            <a:r>
              <a:rPr dirty="0" lang="en-US" spc="-5" sz="2800"/>
              <a:t>Design</a:t>
            </a:r>
            <a:endParaRPr dirty="0" lang="en-US" spc="-5" sz="2800"/>
          </a:p>
        </p:txBody>
      </p:sp>
      <p:sp>
        <p:nvSpPr>
          <p:cNvPr id="4" name="object 3"/>
          <p:cNvSpPr txBox="1"/>
          <p:nvPr/>
        </p:nvSpPr>
        <p:spPr>
          <a:xfrm rot="0">
            <a:off x="431511" y="1323129"/>
            <a:ext cx="7986395" cy="1222514"/>
          </a:xfrm>
          <a:prstGeom prst="rect">
            <a:avLst/>
          </a:prstGeom>
        </p:spPr>
        <p:txBody>
          <a:bodyPr bIns="0" lIns="0" rIns="0" rtlCol="0" tIns="4445" vert="horz" wrap="square">
            <a:spAutoFit/>
          </a:bodyPr>
          <a:lstStyle/>
          <a:p>
            <a:pPr indent="-342900" marL="355600" marR="5080">
              <a:lnSpc>
                <a:spcPct val="101000"/>
              </a:lnSpc>
              <a:spcBef>
                <a:spcPts val="35"/>
              </a:spcBef>
              <a:buChar char="•"/>
            </a:pPr>
            <a:r>
              <a:rPr dirty="0" lang="en-US" spc="-65" sz="2400">
                <a:latin typeface="Calibri"/>
              </a:rPr>
              <a:t>Your </a:t>
            </a:r>
            <a:r>
              <a:rPr dirty="0" lang="en-US" spc="-5" sz="2400">
                <a:latin typeface="Calibri"/>
              </a:rPr>
              <a:t>methodology should </a:t>
            </a:r>
            <a:r>
              <a:rPr dirty="0" lang="en-US" spc="-30" sz="2400">
                <a:latin typeface="Calibri"/>
              </a:rPr>
              <a:t>make </a:t>
            </a:r>
            <a:r>
              <a:rPr dirty="0" lang="en-US" sz="2400">
                <a:latin typeface="Calibri"/>
              </a:rPr>
              <a:t>clear the  </a:t>
            </a:r>
            <a:r>
              <a:rPr dirty="0" lang="en-US" spc="-10" sz="2400">
                <a:latin typeface="Calibri"/>
              </a:rPr>
              <a:t>reasons </a:t>
            </a:r>
            <a:r>
              <a:rPr dirty="0" lang="en-US" spc="-25" sz="2400">
                <a:latin typeface="Calibri"/>
              </a:rPr>
              <a:t>why </a:t>
            </a:r>
            <a:r>
              <a:rPr dirty="0" lang="en-US" spc="-15" sz="2400">
                <a:latin typeface="Calibri"/>
              </a:rPr>
              <a:t>you </a:t>
            </a:r>
            <a:r>
              <a:rPr dirty="0" lang="en-US" spc="-5" sz="2400">
                <a:latin typeface="Calibri"/>
              </a:rPr>
              <a:t>chose </a:t>
            </a:r>
            <a:r>
              <a:rPr dirty="0" lang="en-US" sz="2400">
                <a:latin typeface="Calibri"/>
              </a:rPr>
              <a:t>a </a:t>
            </a:r>
            <a:r>
              <a:rPr dirty="0" lang="en-US" spc="-5" sz="2400">
                <a:latin typeface="Calibri"/>
              </a:rPr>
              <a:t>particular method or  </a:t>
            </a:r>
            <a:r>
              <a:rPr dirty="0" lang="en-US" spc="-15" sz="2400">
                <a:latin typeface="Calibri"/>
              </a:rPr>
              <a:t>procedure</a:t>
            </a:r>
          </a:p>
          <a:p>
            <a:pPr indent="-342900" marL="355600">
              <a:lnSpc>
                <a:spcPct val="100000"/>
              </a:lnSpc>
              <a:spcBef>
                <a:spcPts val="760"/>
              </a:spcBef>
              <a:buChar char="•"/>
            </a:pPr>
            <a:r>
              <a:rPr dirty="0" lang="en-US" spc="-5" sz="2400">
                <a:latin typeface="Calibri"/>
              </a:rPr>
              <a:t>Clearly </a:t>
            </a:r>
            <a:r>
              <a:rPr dirty="0" lang="en-US" spc="-10" sz="2400">
                <a:latin typeface="Calibri"/>
              </a:rPr>
              <a:t>explain </a:t>
            </a:r>
            <a:r>
              <a:rPr dirty="0" lang="en-US" spc="-15" sz="2400">
                <a:latin typeface="Calibri"/>
              </a:rPr>
              <a:t>your </a:t>
            </a:r>
            <a:r>
              <a:rPr dirty="0" lang="en-US" spc="-5" sz="2400">
                <a:latin typeface="Calibri"/>
              </a:rPr>
              <a:t>decision</a:t>
            </a:r>
            <a:r>
              <a:rPr dirty="0" lang="en-US" spc="30" sz="2400">
                <a:latin typeface="Calibri"/>
              </a:rPr>
              <a:t> </a:t>
            </a:r>
            <a:r>
              <a:rPr dirty="0" lang="en-US" spc="-5" sz="2400">
                <a:latin typeface="Calibri"/>
              </a:rPr>
              <a:t>making</a:t>
            </a:r>
            <a:endParaRPr dirty="0" lang="en-US" spc="-5" sz="2400"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 rot="0">
            <a:off x="8417911" y="4707744"/>
            <a:ext cx="261620" cy="168115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89704367-201F-4BE0-BB2D-8840E152AD0B}" type="slidenum"/>
            <a:endParaRPr dirty="0" lang="en-US"/>
          </a:p>
        </p:txBody>
      </p:sp>
      <p:sp>
        <p:nvSpPr>
          <p:cNvPr id="3" name="object 2"/>
          <p:cNvSpPr>
            <a:spLocks noGrp="true"/>
          </p:cNvSpPr>
          <p:nvPr>
            <p:ph type="title"/>
          </p:nvPr>
        </p:nvSpPr>
        <p:spPr>
          <a:xfrm rot="0">
            <a:off x="762000" y="567850"/>
            <a:ext cx="7620000" cy="638445"/>
          </a:xfrm>
          <a:prstGeom prst="rect">
            <a:avLst/>
          </a:prstGeom>
        </p:spPr>
        <p:txBody>
          <a:bodyPr bIns="0" lIns="0" rIns="0" rtlCol="0" tIns="63500" vert="horz" wrap="square">
            <a:spAutoFit/>
          </a:bodyPr>
          <a:lstStyle/>
          <a:p>
            <a:pPr indent="-2222500" marL="2235199" marR="5080">
              <a:lnSpc>
                <a:spcPts val="5000"/>
              </a:lnSpc>
              <a:spcBef>
                <a:spcPts val="500"/>
              </a:spcBef>
            </a:pPr>
            <a:r>
              <a:rPr dirty="0" lang="en-US" spc="-5">
                <a:latin typeface="Arial"/>
              </a:rPr>
              <a:t>Presenting </a:t>
            </a:r>
            <a:r>
              <a:rPr dirty="0" lang="en-US">
                <a:latin typeface="Arial"/>
              </a:rPr>
              <a:t>your</a:t>
            </a:r>
            <a:r>
              <a:rPr dirty="0" lang="en-US" spc="-105">
                <a:latin typeface="Arial"/>
              </a:rPr>
              <a:t> </a:t>
            </a:r>
            <a:r>
              <a:rPr dirty="0" lang="en-US">
                <a:latin typeface="Arial"/>
              </a:rPr>
              <a:t>‘proposed  process’</a:t>
            </a:r>
            <a:endParaRPr dirty="0" lang="en-US">
              <a:latin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 rot="0">
            <a:off x="672465" y="1457939"/>
            <a:ext cx="7172958" cy="2385268"/>
          </a:xfrm>
          <a:prstGeom prst="rect">
            <a:avLst/>
          </a:prstGeom>
        </p:spPr>
        <p:txBody>
          <a:bodyPr bIns="0" lIns="0" rIns="0" rtlCol="0" tIns="101600" vert="horz" wrap="square">
            <a:spAutoFit/>
          </a:bodyPr>
          <a:lstStyle/>
          <a:p>
            <a:pPr indent="-342900" marL="355600">
              <a:lnSpc>
                <a:spcPct val="100000"/>
              </a:lnSpc>
              <a:spcBef>
                <a:spcPts val="700"/>
              </a:spcBef>
              <a:buChar char="•"/>
            </a:pPr>
            <a:r>
              <a:rPr dirty="0" lang="en-US" sz="2000">
                <a:latin typeface="Arial"/>
              </a:rPr>
              <a:t>Present in </a:t>
            </a:r>
            <a:r>
              <a:rPr dirty="0" lang="en-US" spc="-5" sz="2000">
                <a:latin typeface="Arial"/>
              </a:rPr>
              <a:t>the third</a:t>
            </a:r>
            <a:r>
              <a:rPr dirty="0" lang="en-US" spc="-10" sz="2000">
                <a:latin typeface="Arial"/>
              </a:rPr>
              <a:t> </a:t>
            </a:r>
            <a:r>
              <a:rPr dirty="0" lang="en-US" sz="2000">
                <a:latin typeface="Arial"/>
              </a:rPr>
              <a:t>person?</a:t>
            </a:r>
          </a:p>
          <a:p>
            <a:pPr indent="-342900" marL="355600">
              <a:lnSpc>
                <a:spcPct val="100000"/>
              </a:lnSpc>
              <a:spcBef>
                <a:spcPts val="700"/>
              </a:spcBef>
              <a:buChar char="•"/>
            </a:pPr>
            <a:r>
              <a:rPr dirty="0" lang="en-US" sz="2000">
                <a:latin typeface="Arial"/>
              </a:rPr>
              <a:t>Must keep asking yourself </a:t>
            </a:r>
            <a:r>
              <a:rPr dirty="0" lang="en-US" spc="-5" sz="2000">
                <a:latin typeface="Arial"/>
              </a:rPr>
              <a:t>WHY</a:t>
            </a:r>
            <a:r>
              <a:rPr dirty="0" lang="en-US" spc="-80" sz="2000">
                <a:latin typeface="Arial"/>
              </a:rPr>
              <a:t> </a:t>
            </a:r>
            <a:r>
              <a:rPr dirty="0" lang="en-US" sz="2000">
                <a:latin typeface="Arial"/>
              </a:rPr>
              <a:t>-</a:t>
            </a:r>
          </a:p>
          <a:p>
            <a:pPr indent="-342900" lvl="1" marL="812800">
              <a:lnSpc>
                <a:spcPct val="100000"/>
              </a:lnSpc>
              <a:spcBef>
                <a:spcPts val="700"/>
              </a:spcBef>
              <a:buChar char="•"/>
            </a:pPr>
            <a:r>
              <a:rPr dirty="0" lang="en-US" spc="-5" sz="2000">
                <a:latin typeface="Arial"/>
              </a:rPr>
              <a:t>WHY </a:t>
            </a:r>
            <a:r>
              <a:rPr dirty="0" lang="en-US" sz="2000">
                <a:latin typeface="Arial"/>
              </a:rPr>
              <a:t>is </a:t>
            </a:r>
            <a:r>
              <a:rPr dirty="0" lang="en-US" spc="-5" sz="2000">
                <a:latin typeface="Arial"/>
              </a:rPr>
              <a:t>this</a:t>
            </a:r>
            <a:r>
              <a:rPr dirty="0" lang="en-US" spc="-60" sz="2000">
                <a:latin typeface="Arial"/>
              </a:rPr>
              <a:t> </a:t>
            </a:r>
            <a:r>
              <a:rPr dirty="0" lang="en-US" spc="-5" sz="2000">
                <a:latin typeface="Arial"/>
              </a:rPr>
              <a:t>correct?,</a:t>
            </a:r>
          </a:p>
          <a:p>
            <a:pPr indent="-342900" lvl="1" marL="812800">
              <a:lnSpc>
                <a:spcPct val="100000"/>
              </a:lnSpc>
              <a:spcBef>
                <a:spcPts val="600"/>
              </a:spcBef>
              <a:buChar char="•"/>
            </a:pPr>
            <a:r>
              <a:rPr dirty="0" lang="en-US" spc="-5" sz="2000">
                <a:latin typeface="Arial"/>
              </a:rPr>
              <a:t>WHY </a:t>
            </a:r>
            <a:r>
              <a:rPr dirty="0" lang="en-US" sz="2000">
                <a:latin typeface="Arial"/>
              </a:rPr>
              <a:t>am I going </a:t>
            </a:r>
            <a:r>
              <a:rPr dirty="0" lang="en-US" spc="-5" sz="2000">
                <a:latin typeface="Arial"/>
              </a:rPr>
              <a:t>to </a:t>
            </a:r>
            <a:r>
              <a:rPr dirty="0" lang="en-US" sz="2000">
                <a:latin typeface="Arial"/>
              </a:rPr>
              <a:t>include </a:t>
            </a:r>
            <a:r>
              <a:rPr dirty="0" lang="en-US" spc="-5" sz="2000">
                <a:latin typeface="Arial"/>
              </a:rPr>
              <a:t>this</a:t>
            </a:r>
            <a:r>
              <a:rPr dirty="0" lang="en-US" spc="-70" sz="2000">
                <a:latin typeface="Arial"/>
              </a:rPr>
              <a:t> </a:t>
            </a:r>
            <a:r>
              <a:rPr dirty="0" lang="en-US" spc="-5" sz="2000">
                <a:latin typeface="Arial"/>
              </a:rPr>
              <a:t>information?,</a:t>
            </a:r>
          </a:p>
          <a:p>
            <a:pPr indent="-430530" lvl="1" marL="900430">
              <a:lnSpc>
                <a:spcPct val="100000"/>
              </a:lnSpc>
              <a:spcBef>
                <a:spcPts val="700"/>
              </a:spcBef>
              <a:buChar char="•"/>
            </a:pPr>
            <a:r>
              <a:rPr dirty="0" lang="en-US" spc="-5" sz="2000">
                <a:latin typeface="Arial"/>
              </a:rPr>
              <a:t>WHY </a:t>
            </a:r>
            <a:r>
              <a:rPr dirty="0" lang="en-US" sz="2000">
                <a:latin typeface="Arial"/>
              </a:rPr>
              <a:t>am I not doing </a:t>
            </a:r>
            <a:r>
              <a:rPr dirty="0" lang="en-US" spc="-5" sz="2000">
                <a:latin typeface="Arial"/>
              </a:rPr>
              <a:t>this </a:t>
            </a:r>
            <a:r>
              <a:rPr dirty="0" lang="en-US" sz="2000">
                <a:latin typeface="Arial"/>
              </a:rPr>
              <a:t>a </a:t>
            </a:r>
            <a:r>
              <a:rPr dirty="0" lang="en-US" spc="-5" sz="2000">
                <a:latin typeface="Arial"/>
              </a:rPr>
              <a:t>particular</a:t>
            </a:r>
            <a:r>
              <a:rPr dirty="0" lang="en-US" spc="-90" sz="2000">
                <a:latin typeface="Arial"/>
              </a:rPr>
              <a:t> </a:t>
            </a:r>
            <a:r>
              <a:rPr dirty="0" lang="en-US" sz="2000">
                <a:latin typeface="Arial"/>
              </a:rPr>
              <a:t>way?,</a:t>
            </a:r>
          </a:p>
          <a:p>
            <a:pPr indent="-342900" lvl="1" marL="812800">
              <a:lnSpc>
                <a:spcPct val="100000"/>
              </a:lnSpc>
              <a:spcBef>
                <a:spcPts val="700"/>
              </a:spcBef>
              <a:buChar char="•"/>
            </a:pPr>
            <a:r>
              <a:rPr dirty="0" lang="en-US" spc="-5" sz="2000">
                <a:latin typeface="Arial"/>
              </a:rPr>
              <a:t>WHY </a:t>
            </a:r>
            <a:r>
              <a:rPr dirty="0" lang="en-US" sz="2000">
                <a:latin typeface="Arial"/>
              </a:rPr>
              <a:t>do I </a:t>
            </a:r>
            <a:r>
              <a:rPr dirty="0" lang="en-US" spc="-5" sz="2000">
                <a:latin typeface="Arial"/>
              </a:rPr>
              <a:t>think this </a:t>
            </a:r>
            <a:r>
              <a:rPr dirty="0" lang="en-US" sz="2000">
                <a:latin typeface="Arial"/>
              </a:rPr>
              <a:t>is </a:t>
            </a:r>
            <a:r>
              <a:rPr dirty="0" lang="en-US" spc="-5" sz="2000">
                <a:latin typeface="Arial"/>
              </a:rPr>
              <a:t>the </a:t>
            </a:r>
            <a:r>
              <a:rPr dirty="0" lang="en-US" sz="2000">
                <a:latin typeface="Arial"/>
              </a:rPr>
              <a:t>next </a:t>
            </a:r>
            <a:r>
              <a:rPr dirty="0" lang="en-US" spc="-5" sz="2000">
                <a:latin typeface="Arial"/>
              </a:rPr>
              <a:t>step to</a:t>
            </a:r>
            <a:r>
              <a:rPr dirty="0" lang="en-US" spc="-50" sz="2000">
                <a:latin typeface="Arial"/>
              </a:rPr>
              <a:t> </a:t>
            </a:r>
            <a:r>
              <a:rPr dirty="0" lang="en-US" spc="-5" sz="2000">
                <a:latin typeface="Arial"/>
              </a:rPr>
              <a:t>follow?</a:t>
            </a:r>
            <a:endParaRPr dirty="0" lang="en-US" spc="-5" sz="200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 rot="0">
            <a:off x="8417911" y="4707744"/>
            <a:ext cx="261620" cy="168115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BB9C7CA9-0AEE-4914-9588-8C16E3F7A344}" type="slidenum"/>
            <a:endParaRPr dirty="0" lang="en-US"/>
          </a:p>
        </p:txBody>
      </p:sp>
      <p:sp>
        <p:nvSpPr>
          <p:cNvPr id="3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 sz="3600"/>
              <a:t>Conclusions</a:t>
            </a:r>
            <a:r>
              <a:rPr dirty="0" lang="en-US" spc="-25" sz="3600"/>
              <a:t> </a:t>
            </a:r>
            <a:r>
              <a:rPr dirty="0" lang="en-US" spc="-5" sz="3600"/>
              <a:t>Section</a:t>
            </a:r>
            <a:endParaRPr dirty="0" lang="en-US" spc="-5" sz="3600"/>
          </a:p>
        </p:txBody>
      </p:sp>
      <p:sp>
        <p:nvSpPr>
          <p:cNvPr id="4" name="object 3"/>
          <p:cNvSpPr txBox="1"/>
          <p:nvPr/>
        </p:nvSpPr>
        <p:spPr>
          <a:xfrm rot="0">
            <a:off x="495300" y="1164639"/>
            <a:ext cx="7717156" cy="2942857"/>
          </a:xfrm>
          <a:prstGeom prst="rect">
            <a:avLst/>
          </a:prstGeom>
        </p:spPr>
        <p:txBody>
          <a:bodyPr bIns="0" lIns="0" rIns="0" rtlCol="0" tIns="72390" vert="horz" wrap="square">
            <a:spAutoFit/>
          </a:bodyPr>
          <a:lstStyle/>
          <a:p>
            <a:pPr indent="-330199" marL="342900">
              <a:lnSpc>
                <a:spcPct val="100000"/>
              </a:lnSpc>
              <a:spcBef>
                <a:spcPts val="570"/>
              </a:spcBef>
              <a:buChar char="•"/>
            </a:pPr>
            <a:r>
              <a:rPr dirty="0" lang="en-US" spc="10" sz="2000">
                <a:latin typeface="Calibri"/>
              </a:rPr>
              <a:t>What </a:t>
            </a:r>
            <a:r>
              <a:rPr dirty="0" lang="en-US" spc="5" sz="2000">
                <a:latin typeface="Calibri"/>
              </a:rPr>
              <a:t>was </a:t>
            </a:r>
            <a:r>
              <a:rPr dirty="0" lang="en-US" spc="15" sz="2000">
                <a:latin typeface="Calibri"/>
              </a:rPr>
              <a:t>learned </a:t>
            </a:r>
            <a:r>
              <a:rPr dirty="0" lang="en-US" spc="10" sz="2000">
                <a:latin typeface="Calibri"/>
              </a:rPr>
              <a:t>(this usually comes</a:t>
            </a:r>
            <a:r>
              <a:rPr dirty="0" lang="en-US" spc="-45" sz="2000">
                <a:latin typeface="Calibri"/>
              </a:rPr>
              <a:t> </a:t>
            </a:r>
            <a:r>
              <a:rPr dirty="0" lang="en-US" spc="-5" sz="2000">
                <a:latin typeface="Calibri"/>
              </a:rPr>
              <a:t>first)</a:t>
            </a:r>
          </a:p>
          <a:p>
            <a:pPr indent="-330199" marL="342900" marR="477520">
              <a:lnSpc>
                <a:spcPts val="3400"/>
              </a:lnSpc>
              <a:spcBef>
                <a:spcPts val="858"/>
              </a:spcBef>
              <a:buChar char="•"/>
            </a:pPr>
            <a:r>
              <a:rPr dirty="0" lang="en-US" spc="10" sz="2000">
                <a:latin typeface="Calibri"/>
              </a:rPr>
              <a:t>What </a:t>
            </a:r>
            <a:r>
              <a:rPr dirty="0" lang="en-US" spc="5" sz="2000">
                <a:latin typeface="Calibri"/>
              </a:rPr>
              <a:t>remains </a:t>
            </a:r>
            <a:r>
              <a:rPr dirty="0" lang="en-US" spc="-5" sz="2000">
                <a:latin typeface="Calibri"/>
              </a:rPr>
              <a:t>to </a:t>
            </a:r>
            <a:r>
              <a:rPr dirty="0" lang="en-US" spc="15" sz="2000">
                <a:latin typeface="Calibri"/>
              </a:rPr>
              <a:t>be learned </a:t>
            </a:r>
            <a:r>
              <a:rPr dirty="0" lang="en-US" spc="5" sz="2000">
                <a:latin typeface="Calibri"/>
              </a:rPr>
              <a:t>(directions </a:t>
            </a:r>
            <a:r>
              <a:rPr dirty="0" lang="en-US" spc="-15" sz="2000">
                <a:latin typeface="Calibri"/>
              </a:rPr>
              <a:t>for  </a:t>
            </a:r>
            <a:r>
              <a:rPr dirty="0" lang="en-US" spc="5" sz="2000">
                <a:latin typeface="Calibri"/>
              </a:rPr>
              <a:t>future</a:t>
            </a:r>
            <a:r>
              <a:rPr dirty="0" lang="en-US" sz="2000">
                <a:latin typeface="Calibri"/>
              </a:rPr>
              <a:t> research)</a:t>
            </a:r>
          </a:p>
          <a:p>
            <a:pPr indent="-330199" marL="342900" marR="1534795">
              <a:lnSpc>
                <a:spcPts val="3400"/>
              </a:lnSpc>
              <a:spcBef>
                <a:spcPts val="800"/>
              </a:spcBef>
              <a:buChar char="•"/>
            </a:pPr>
            <a:r>
              <a:rPr dirty="0" lang="en-US" spc="15" sz="2000">
                <a:latin typeface="Calibri"/>
              </a:rPr>
              <a:t>The </a:t>
            </a:r>
            <a:r>
              <a:rPr dirty="0" lang="en-US" spc="5" sz="2000">
                <a:latin typeface="Calibri"/>
              </a:rPr>
              <a:t>shortcomings </a:t>
            </a:r>
            <a:r>
              <a:rPr dirty="0" lang="en-US" spc="10" sz="2000">
                <a:latin typeface="Calibri"/>
              </a:rPr>
              <a:t>of </a:t>
            </a:r>
            <a:r>
              <a:rPr dirty="0" lang="en-US" spc="5" sz="2000">
                <a:latin typeface="Calibri"/>
              </a:rPr>
              <a:t>what was </a:t>
            </a:r>
            <a:r>
              <a:rPr dirty="0" lang="en-US" spc="15" sz="2000">
                <a:latin typeface="Calibri"/>
              </a:rPr>
              <a:t>done  </a:t>
            </a:r>
            <a:r>
              <a:rPr dirty="0" lang="en-US" spc="5" sz="2000">
                <a:latin typeface="Calibri"/>
              </a:rPr>
              <a:t>(evaluation)</a:t>
            </a:r>
          </a:p>
          <a:p>
            <a:pPr indent="-330199" marL="342900" marR="5080">
              <a:lnSpc>
                <a:spcPts val="3400"/>
              </a:lnSpc>
              <a:spcBef>
                <a:spcPts val="800"/>
              </a:spcBef>
              <a:buChar char="•"/>
            </a:pPr>
            <a:r>
              <a:rPr dirty="0" lang="en-US" spc="15" sz="2000">
                <a:latin typeface="Calibri"/>
              </a:rPr>
              <a:t>The </a:t>
            </a:r>
            <a:r>
              <a:rPr dirty="0" lang="en-US" spc="10" sz="2000">
                <a:latin typeface="Calibri"/>
              </a:rPr>
              <a:t>benefits, </a:t>
            </a:r>
            <a:r>
              <a:rPr dirty="0" lang="en-US" sz="2000">
                <a:latin typeface="Calibri"/>
              </a:rPr>
              <a:t>advantages, </a:t>
            </a:r>
            <a:r>
              <a:rPr dirty="0" lang="en-US" spc="5" sz="2000">
                <a:latin typeface="Calibri"/>
              </a:rPr>
              <a:t>applications, </a:t>
            </a:r>
            <a:r>
              <a:rPr dirty="0" lang="en-US" spc="-5" sz="2000">
                <a:latin typeface="Calibri"/>
              </a:rPr>
              <a:t>etc. </a:t>
            </a:r>
            <a:r>
              <a:rPr dirty="0" lang="en-US" spc="10" sz="2000">
                <a:latin typeface="Calibri"/>
              </a:rPr>
              <a:t>of  </a:t>
            </a:r>
            <a:r>
              <a:rPr dirty="0" lang="en-US" spc="15" sz="2000">
                <a:latin typeface="Calibri"/>
              </a:rPr>
              <a:t>the </a:t>
            </a:r>
            <a:r>
              <a:rPr dirty="0" lang="en-US" sz="2000">
                <a:latin typeface="Calibri"/>
              </a:rPr>
              <a:t>research</a:t>
            </a:r>
            <a:r>
              <a:rPr dirty="0" lang="en-US" spc="-10" sz="2000">
                <a:latin typeface="Calibri"/>
              </a:rPr>
              <a:t> </a:t>
            </a:r>
            <a:r>
              <a:rPr dirty="0" lang="en-US" spc="5" sz="2000">
                <a:latin typeface="Calibri"/>
              </a:rPr>
              <a:t>(evaluation)</a:t>
            </a:r>
          </a:p>
          <a:p>
            <a:pPr indent="-330199" marL="342900" marR="343535">
              <a:lnSpc>
                <a:spcPts val="3400"/>
              </a:lnSpc>
              <a:spcBef>
                <a:spcPts val="800"/>
              </a:spcBef>
              <a:buChar char="•"/>
            </a:pPr>
            <a:r>
              <a:rPr dirty="0" lang="en-US" spc="10" sz="2000">
                <a:latin typeface="Calibri"/>
              </a:rPr>
              <a:t>Remember this is </a:t>
            </a:r>
            <a:r>
              <a:rPr dirty="0" lang="en-US" sz="2000">
                <a:latin typeface="Calibri"/>
              </a:rPr>
              <a:t>just </a:t>
            </a:r>
            <a:r>
              <a:rPr dirty="0" lang="en-US" spc="15" sz="2000">
                <a:latin typeface="Calibri"/>
              </a:rPr>
              <a:t>the </a:t>
            </a:r>
            <a:r>
              <a:rPr dirty="0" lang="en-US" sz="2000">
                <a:latin typeface="Calibri"/>
              </a:rPr>
              <a:t>FIRST </a:t>
            </a:r>
            <a:r>
              <a:rPr dirty="0" lang="en-US" spc="-10" sz="2000">
                <a:latin typeface="Calibri"/>
              </a:rPr>
              <a:t>stage </a:t>
            </a:r>
            <a:r>
              <a:rPr dirty="0" lang="en-US" spc="10" sz="2000">
                <a:latin typeface="Calibri"/>
              </a:rPr>
              <a:t>- </a:t>
            </a:r>
            <a:r>
              <a:rPr dirty="0" lang="en-US" spc="15" sz="2000">
                <a:latin typeface="Calibri"/>
              </a:rPr>
              <a:t>how  does </a:t>
            </a:r>
            <a:r>
              <a:rPr dirty="0" lang="en-US" spc="10" sz="2000">
                <a:latin typeface="Calibri"/>
              </a:rPr>
              <a:t>it </a:t>
            </a:r>
            <a:r>
              <a:rPr dirty="0" lang="en-US" spc="-5" sz="2000">
                <a:latin typeface="Calibri"/>
              </a:rPr>
              <a:t>feed</a:t>
            </a:r>
            <a:r>
              <a:rPr dirty="0" lang="en-US" spc="-15" sz="2000">
                <a:latin typeface="Calibri"/>
              </a:rPr>
              <a:t> </a:t>
            </a:r>
            <a:r>
              <a:rPr dirty="0" lang="en-US" spc="5" sz="2000">
                <a:latin typeface="Calibri"/>
              </a:rPr>
              <a:t>through?</a:t>
            </a:r>
            <a:endParaRPr dirty="0" lang="en-US" spc="5" sz="2000"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762000" y="-108104"/>
            <a:ext cx="7620000" cy="1314399"/>
          </a:xfrm>
          <a:prstGeom prst="rect">
            <a:avLst/>
          </a:prstGeom>
        </p:spPr>
        <p:txBody>
          <a:bodyPr bIns="0" lIns="0" rIns="0" rtlCol="0" tIns="22860" vert="horz" wrap="square">
            <a:spAutoFit/>
          </a:bodyPr>
          <a:lstStyle/>
          <a:p>
            <a:pPr indent="101600" marL="533400" marR="5080">
              <a:lnSpc>
                <a:spcPts val="5400"/>
              </a:lnSpc>
              <a:spcBef>
                <a:spcPts val="180"/>
              </a:spcBef>
            </a:pPr>
            <a:r>
              <a:rPr dirty="0" err="1" lang="en-US" sz="2400"/>
              <a:t>LSEPI</a:t>
            </a:r>
            <a:r>
              <a:rPr dirty="0" lang="en-US" sz="2400"/>
              <a:t> - </a:t>
            </a:r>
            <a:r>
              <a:rPr dirty="0" lang="en-US" spc="-20" sz="2400"/>
              <a:t>Legal </a:t>
            </a:r>
            <a:r>
              <a:rPr dirty="0" lang="en-US" spc="-5" sz="2400"/>
              <a:t>Social </a:t>
            </a:r>
            <a:r>
              <a:rPr dirty="0" lang="en-US" spc="-15" sz="2400"/>
              <a:t>Ethical </a:t>
            </a:r>
            <a:r>
              <a:rPr dirty="0" lang="en-US" sz="2400"/>
              <a:t>and  </a:t>
            </a:r>
            <a:r>
              <a:rPr dirty="0" lang="en-US" spc="-20" sz="2400"/>
              <a:t>Professional </a:t>
            </a:r>
            <a:r>
              <a:rPr dirty="0" lang="en-US" spc="-5" sz="2400"/>
              <a:t>Issues </a:t>
            </a:r>
            <a:r>
              <a:rPr dirty="0" lang="en-US" spc="-15" sz="2400"/>
              <a:t>(next</a:t>
            </a:r>
            <a:r>
              <a:rPr dirty="0" lang="en-US" spc="5" sz="2400"/>
              <a:t> </a:t>
            </a:r>
            <a:r>
              <a:rPr dirty="0" lang="en-US" spc="-10" sz="2400"/>
              <a:t>week)</a:t>
            </a:r>
            <a:endParaRPr dirty="0" lang="en-US" spc="-10" sz="2400"/>
          </a:p>
        </p:txBody>
      </p:sp>
      <p:sp>
        <p:nvSpPr>
          <p:cNvPr id="3" name="object 3"/>
          <p:cNvSpPr>
            <a:spLocks noGrp="true"/>
          </p:cNvSpPr>
          <p:nvPr>
            <p:ph idx="1"/>
          </p:nvPr>
        </p:nvSpPr>
        <p:spPr>
          <a:xfrm rot="0">
            <a:off x="762000" y="1428750"/>
            <a:ext cx="7620000" cy="1542666"/>
          </a:xfrm>
          <a:prstGeom prst="rect">
            <a:avLst/>
          </a:prstGeom>
        </p:spPr>
        <p:txBody>
          <a:bodyPr bIns="0" lIns="0" rIns="0" rtlCol="0" tIns="121920" vert="horz" wrap="square">
            <a:spAutoFit/>
          </a:bodyPr>
          <a:lstStyle/>
          <a:p>
            <a:pPr indent="-342900" marL="355600">
              <a:lnSpc>
                <a:spcPct val="100000"/>
              </a:lnSpc>
              <a:spcBef>
                <a:spcPts val="960"/>
              </a:spcBef>
              <a:buFont typeface="Arial"/>
              <a:buChar char="•"/>
            </a:pPr>
            <a:r>
              <a:rPr dirty="0" lang="en-US"/>
              <a:t>This aspect </a:t>
            </a:r>
            <a:r>
              <a:rPr dirty="0" lang="en-US" spc="-15"/>
              <a:t>must </a:t>
            </a:r>
            <a:r>
              <a:rPr dirty="0" lang="en-US"/>
              <a:t>be specific </a:t>
            </a:r>
            <a:r>
              <a:rPr dirty="0" lang="en-US" spc="-20"/>
              <a:t>to </a:t>
            </a:r>
            <a:r>
              <a:rPr dirty="0" lang="en-US" spc="-15"/>
              <a:t>your</a:t>
            </a:r>
            <a:r>
              <a:rPr dirty="0" lang="en-US"/>
              <a:t> </a:t>
            </a:r>
            <a:r>
              <a:rPr dirty="0" lang="en-US" spc="-10"/>
              <a:t>project</a:t>
            </a:r>
          </a:p>
          <a:p>
            <a:pPr indent="-342900" marL="355600" marR="5080">
              <a:lnSpc>
                <a:spcPct val="101000"/>
              </a:lnSpc>
              <a:spcBef>
                <a:spcPts val="795"/>
              </a:spcBef>
              <a:buFont typeface="Arial"/>
              <a:buChar char="•"/>
            </a:pPr>
            <a:r>
              <a:rPr dirty="0" lang="en-US" spc="-10"/>
              <a:t>Introduce </a:t>
            </a:r>
            <a:r>
              <a:rPr dirty="0" lang="en-US" spc="-15"/>
              <a:t>general </a:t>
            </a:r>
            <a:r>
              <a:rPr dirty="0" lang="en-US" spc="-10"/>
              <a:t>background </a:t>
            </a:r>
            <a:r>
              <a:rPr dirty="0" lang="en-US" spc="-20"/>
              <a:t>to </a:t>
            </a:r>
            <a:r>
              <a:rPr dirty="0" lang="en-US" spc="-10"/>
              <a:t>projects </a:t>
            </a:r>
            <a:r>
              <a:rPr dirty="0" lang="en-US"/>
              <a:t>and  </a:t>
            </a:r>
            <a:r>
              <a:rPr dirty="0" lang="en-US" spc="-10"/>
              <a:t>where </a:t>
            </a:r>
            <a:r>
              <a:rPr dirty="0" err="1" lang="en-US"/>
              <a:t>LSEPI</a:t>
            </a:r>
            <a:r>
              <a:rPr dirty="0" lang="en-US"/>
              <a:t> </a:t>
            </a:r>
            <a:r>
              <a:rPr dirty="0" lang="en-US" spc="-10"/>
              <a:t>might </a:t>
            </a:r>
            <a:r>
              <a:rPr dirty="0" lang="en-US"/>
              <a:t>fit</a:t>
            </a:r>
            <a:r>
              <a:rPr dirty="0" lang="en-US" spc="10"/>
              <a:t> </a:t>
            </a:r>
            <a:r>
              <a:rPr dirty="0" lang="en-US"/>
              <a:t>in</a:t>
            </a:r>
          </a:p>
          <a:p>
            <a:pPr indent="-342900" marL="355600" marR="821055">
              <a:lnSpc>
                <a:spcPct val="101000"/>
              </a:lnSpc>
              <a:spcBef>
                <a:spcPts val="700"/>
              </a:spcBef>
              <a:buFont typeface="Arial"/>
              <a:buChar char="•"/>
            </a:pPr>
            <a:r>
              <a:rPr dirty="0" lang="en-US" sz="2400"/>
              <a:t>Then </a:t>
            </a:r>
            <a:r>
              <a:rPr dirty="0" lang="en-US" spc="-40" sz="2400"/>
              <a:t>take </a:t>
            </a:r>
            <a:r>
              <a:rPr dirty="0" lang="en-US" sz="2400"/>
              <a:t>this and apply in </a:t>
            </a:r>
            <a:r>
              <a:rPr dirty="0" lang="en-US" spc="-10" sz="2400"/>
              <a:t>detail </a:t>
            </a:r>
            <a:r>
              <a:rPr dirty="0" lang="en-US" spc="-20" sz="2400"/>
              <a:t>to </a:t>
            </a:r>
            <a:r>
              <a:rPr dirty="0" lang="en-US" spc="-15" sz="2400"/>
              <a:t>your  </a:t>
            </a:r>
            <a:r>
              <a:rPr dirty="0" lang="en-US" sz="2400"/>
              <a:t>specific</a:t>
            </a:r>
            <a:r>
              <a:rPr dirty="0" lang="en-US" spc="-5" sz="2400"/>
              <a:t> </a:t>
            </a:r>
            <a:r>
              <a:rPr dirty="0" lang="en-US" spc="-10" sz="2400"/>
              <a:t>study</a:t>
            </a:r>
            <a:endParaRPr dirty="0" lang="en-US" spc="-10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 sz="3600">
                <a:latin typeface="Arial"/>
              </a:rPr>
              <a:t>Referencing</a:t>
            </a:r>
            <a:endParaRPr dirty="0" lang="en-US" spc="-5" sz="3600">
              <a:latin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 rot="0">
            <a:off x="495300" y="1169670"/>
            <a:ext cx="8141334" cy="2647950"/>
          </a:xfrm>
          <a:prstGeom prst="rect">
            <a:avLst/>
          </a:prstGeom>
        </p:spPr>
        <p:txBody>
          <a:bodyPr bIns="0" lIns="0" rIns="0" rtlCol="0" tIns="66040" vert="horz" wrap="square">
            <a:spAutoFit/>
          </a:bodyPr>
          <a:lstStyle/>
          <a:p>
            <a:pPr indent="-342900" marL="355600">
              <a:lnSpc>
                <a:spcPct val="100000"/>
              </a:lnSpc>
              <a:spcBef>
                <a:spcPts val="520"/>
              </a:spcBef>
              <a:buChar char="•"/>
            </a:pPr>
            <a:r>
              <a:rPr dirty="0" lang="en-US" spc="-5" sz="2400">
                <a:latin typeface="Arial"/>
              </a:rPr>
              <a:t>Cite </a:t>
            </a:r>
            <a:r>
              <a:rPr dirty="0" lang="en-US" sz="2400">
                <a:latin typeface="Arial"/>
              </a:rPr>
              <a:t>source </a:t>
            </a:r>
            <a:r>
              <a:rPr dirty="0" lang="en-US" spc="-5" sz="2400">
                <a:latin typeface="Arial"/>
              </a:rPr>
              <a:t>within text </a:t>
            </a:r>
            <a:r>
              <a:rPr dirty="0" lang="en-US" sz="2400">
                <a:latin typeface="Arial"/>
              </a:rPr>
              <a:t>at </a:t>
            </a:r>
            <a:r>
              <a:rPr dirty="0" lang="en-US" spc="-5" sz="2400">
                <a:latin typeface="Arial"/>
              </a:rPr>
              <a:t>appropriate</a:t>
            </a:r>
            <a:r>
              <a:rPr dirty="0" lang="en-US" spc="10" sz="2400">
                <a:latin typeface="Arial"/>
              </a:rPr>
              <a:t> </a:t>
            </a:r>
            <a:r>
              <a:rPr dirty="0" lang="en-US" spc="-5" sz="2400">
                <a:latin typeface="Arial"/>
              </a:rPr>
              <a:t>position</a:t>
            </a:r>
          </a:p>
          <a:p>
            <a:pPr indent="-342900" marL="355600">
              <a:lnSpc>
                <a:spcPct val="100000"/>
              </a:lnSpc>
              <a:spcBef>
                <a:spcPts val="420"/>
              </a:spcBef>
              <a:buChar char="•"/>
            </a:pPr>
            <a:r>
              <a:rPr dirty="0" lang="en-US" spc="-5" sz="2400">
                <a:latin typeface="Arial"/>
              </a:rPr>
              <a:t>For</a:t>
            </a:r>
            <a:r>
              <a:rPr dirty="0" lang="en-US" spc="-10" sz="2400">
                <a:latin typeface="Arial"/>
              </a:rPr>
              <a:t> </a:t>
            </a:r>
            <a:r>
              <a:rPr dirty="0" lang="en-US" sz="2400">
                <a:latin typeface="Arial"/>
              </a:rPr>
              <a:t>example</a:t>
            </a:r>
          </a:p>
          <a:p>
            <a:pPr indent="-279398" lvl="1" marL="749300" marR="111760">
              <a:lnSpc>
                <a:spcPts val="2300"/>
              </a:lnSpc>
              <a:spcBef>
                <a:spcPts val="580"/>
              </a:spcBef>
              <a:buChar char="–"/>
            </a:pPr>
            <a:r>
              <a:rPr dirty="0" lang="en-US" sz="2000">
                <a:latin typeface="Arial"/>
              </a:rPr>
              <a:t>Ant colony </a:t>
            </a:r>
            <a:r>
              <a:rPr dirty="0" lang="en-US" spc="-5" sz="2000">
                <a:latin typeface="Arial"/>
              </a:rPr>
              <a:t>optimization </a:t>
            </a:r>
            <a:r>
              <a:rPr dirty="0" lang="en-US" sz="2000">
                <a:latin typeface="Arial"/>
              </a:rPr>
              <a:t>has been shown </a:t>
            </a:r>
            <a:r>
              <a:rPr dirty="0" lang="en-US" spc="-5" sz="2000">
                <a:latin typeface="Arial"/>
              </a:rPr>
              <a:t>to outperform simulated  </a:t>
            </a:r>
            <a:r>
              <a:rPr dirty="0" lang="en-US" sz="2000">
                <a:latin typeface="Arial"/>
              </a:rPr>
              <a:t>annealing (Richards et </a:t>
            </a:r>
            <a:r>
              <a:rPr dirty="0" lang="en-US" spc="-5" sz="2000">
                <a:latin typeface="Arial"/>
              </a:rPr>
              <a:t>al.,</a:t>
            </a:r>
            <a:r>
              <a:rPr dirty="0" lang="en-US" spc="-25" sz="2000">
                <a:latin typeface="Arial"/>
              </a:rPr>
              <a:t> </a:t>
            </a:r>
            <a:r>
              <a:rPr dirty="0" lang="en-US" sz="2000">
                <a:latin typeface="Arial"/>
              </a:rPr>
              <a:t>2008)</a:t>
            </a:r>
          </a:p>
          <a:p>
            <a:pPr indent="-279398" lvl="1" marL="749300" marR="379730">
              <a:lnSpc>
                <a:spcPts val="2300"/>
              </a:lnSpc>
              <a:spcBef>
                <a:spcPts val="500"/>
              </a:spcBef>
              <a:buChar char="–"/>
            </a:pPr>
            <a:r>
              <a:rPr dirty="0" lang="en-US" sz="2000">
                <a:latin typeface="Arial"/>
              </a:rPr>
              <a:t>Jones and </a:t>
            </a:r>
            <a:r>
              <a:rPr dirty="0" lang="en-US" spc="-5" sz="2000">
                <a:latin typeface="Arial"/>
              </a:rPr>
              <a:t>Smith </a:t>
            </a:r>
            <a:r>
              <a:rPr dirty="0" lang="en-US" sz="2000">
                <a:latin typeface="Arial"/>
              </a:rPr>
              <a:t>(1995) make </a:t>
            </a:r>
            <a:r>
              <a:rPr dirty="0" lang="en-US" spc="-5" sz="2000">
                <a:latin typeface="Arial"/>
              </a:rPr>
              <a:t>the </a:t>
            </a:r>
            <a:r>
              <a:rPr dirty="0" lang="en-US" sz="2000">
                <a:latin typeface="Arial"/>
              </a:rPr>
              <a:t>point </a:t>
            </a:r>
            <a:r>
              <a:rPr dirty="0" lang="en-US" spc="-5" sz="2000">
                <a:latin typeface="Arial"/>
              </a:rPr>
              <a:t>that data </a:t>
            </a:r>
            <a:r>
              <a:rPr dirty="0" lang="en-US" sz="2000">
                <a:latin typeface="Arial"/>
              </a:rPr>
              <a:t>compression  has in </a:t>
            </a:r>
            <a:r>
              <a:rPr dirty="0" lang="en-US" spc="-5" sz="2000">
                <a:latin typeface="Arial"/>
              </a:rPr>
              <a:t>fact </a:t>
            </a:r>
            <a:r>
              <a:rPr dirty="0" lang="en-US" sz="2000">
                <a:latin typeface="Arial"/>
              </a:rPr>
              <a:t>increased in </a:t>
            </a:r>
            <a:r>
              <a:rPr dirty="0" lang="en-US" spc="-5" sz="2000">
                <a:latin typeface="Arial"/>
              </a:rPr>
              <a:t>importance </a:t>
            </a:r>
            <a:r>
              <a:rPr dirty="0" lang="en-US" sz="2000">
                <a:latin typeface="Arial"/>
              </a:rPr>
              <a:t>in </a:t>
            </a:r>
            <a:r>
              <a:rPr dirty="0" lang="en-US" spc="-5" sz="2000">
                <a:latin typeface="Arial"/>
              </a:rPr>
              <a:t>the </a:t>
            </a:r>
            <a:r>
              <a:rPr dirty="0" lang="en-US" sz="2000">
                <a:latin typeface="Arial"/>
              </a:rPr>
              <a:t>last</a:t>
            </a:r>
            <a:r>
              <a:rPr dirty="0" lang="en-US" spc="-15" sz="2000">
                <a:latin typeface="Arial"/>
              </a:rPr>
              <a:t> </a:t>
            </a:r>
            <a:r>
              <a:rPr dirty="0" lang="en-US" sz="2000">
                <a:latin typeface="Arial"/>
              </a:rPr>
              <a:t>decade.</a:t>
            </a:r>
          </a:p>
          <a:p>
            <a:pPr indent="-279398" lvl="1" marL="749300" marR="5080">
              <a:lnSpc>
                <a:spcPts val="2300"/>
              </a:lnSpc>
              <a:spcBef>
                <a:spcPts val="500"/>
              </a:spcBef>
              <a:buChar char="–"/>
            </a:pPr>
            <a:r>
              <a:rPr dirty="0" lang="en-US" spc="-5" sz="2000">
                <a:latin typeface="Arial"/>
              </a:rPr>
              <a:t>“</a:t>
            </a:r>
            <a:r>
              <a:rPr dirty="0" i="1" lang="en-US" spc="-5" sz="2000">
                <a:latin typeface="Arial"/>
              </a:rPr>
              <a:t>There </a:t>
            </a:r>
            <a:r>
              <a:rPr dirty="0" i="1" lang="en-US" sz="2000">
                <a:latin typeface="Arial"/>
              </a:rPr>
              <a:t>is almost no evidence </a:t>
            </a:r>
            <a:r>
              <a:rPr dirty="0" i="1" lang="en-US" spc="-5" sz="2000">
                <a:latin typeface="Arial"/>
              </a:rPr>
              <a:t>presented </a:t>
            </a:r>
            <a:r>
              <a:rPr dirty="0" i="1" lang="en-US" sz="2000">
                <a:latin typeface="Arial"/>
              </a:rPr>
              <a:t>in </a:t>
            </a:r>
            <a:r>
              <a:rPr dirty="0" i="1" lang="en-US" spc="-5" sz="2000">
                <a:latin typeface="Arial"/>
              </a:rPr>
              <a:t>the </a:t>
            </a:r>
            <a:r>
              <a:rPr dirty="0" i="1" lang="en-US" sz="2000">
                <a:latin typeface="Arial"/>
              </a:rPr>
              <a:t>academic </a:t>
            </a:r>
            <a:r>
              <a:rPr dirty="0" i="1" lang="en-US" spc="-5" sz="2000">
                <a:latin typeface="Arial"/>
              </a:rPr>
              <a:t>literature  to </a:t>
            </a:r>
            <a:r>
              <a:rPr dirty="0" i="1" lang="en-US" sz="2000">
                <a:latin typeface="Arial"/>
              </a:rPr>
              <a:t>suggest </a:t>
            </a:r>
            <a:r>
              <a:rPr dirty="0" i="1" lang="en-US" spc="-5" sz="2000">
                <a:latin typeface="Arial"/>
              </a:rPr>
              <a:t>that performance </a:t>
            </a:r>
            <a:r>
              <a:rPr dirty="0" i="1" lang="en-US" sz="2000">
                <a:latin typeface="Arial"/>
              </a:rPr>
              <a:t>will improve </a:t>
            </a:r>
            <a:r>
              <a:rPr dirty="0" i="1" lang="en-US" spc="-5" sz="2000">
                <a:latin typeface="Arial"/>
              </a:rPr>
              <a:t>despite the </a:t>
            </a:r>
            <a:r>
              <a:rPr dirty="0" i="1" lang="en-US" sz="2000">
                <a:latin typeface="Arial"/>
              </a:rPr>
              <a:t>large  amount of research </a:t>
            </a:r>
            <a:r>
              <a:rPr dirty="0" i="1" lang="en-US" spc="-5" sz="2000">
                <a:latin typeface="Arial"/>
              </a:rPr>
              <a:t>time </a:t>
            </a:r>
            <a:r>
              <a:rPr dirty="0" i="1" lang="en-US" sz="2000">
                <a:latin typeface="Arial"/>
              </a:rPr>
              <a:t>and money </a:t>
            </a:r>
            <a:r>
              <a:rPr dirty="0" i="1" lang="en-US" spc="-5" sz="2000">
                <a:latin typeface="Arial"/>
              </a:rPr>
              <a:t>spent</a:t>
            </a:r>
            <a:r>
              <a:rPr dirty="0" lang="en-US" spc="-5" sz="2000">
                <a:latin typeface="Arial"/>
              </a:rPr>
              <a:t>.” </a:t>
            </a:r>
            <a:r>
              <a:rPr dirty="0" lang="en-US" sz="2000">
                <a:latin typeface="Arial"/>
              </a:rPr>
              <a:t>(Berry and </a:t>
            </a:r>
            <a:r>
              <a:rPr dirty="0" lang="en-US" spc="-40" sz="2000">
                <a:latin typeface="Arial"/>
              </a:rPr>
              <a:t>Fry,</a:t>
            </a:r>
            <a:r>
              <a:rPr dirty="0" lang="en-US" spc="-75" sz="2000">
                <a:latin typeface="Arial"/>
              </a:rPr>
              <a:t> </a:t>
            </a:r>
            <a:r>
              <a:rPr dirty="0" lang="en-US" sz="2000">
                <a:latin typeface="Arial"/>
              </a:rPr>
              <a:t>2010)</a:t>
            </a:r>
          </a:p>
          <a:p>
            <a:pPr indent="-342900" marL="355600">
              <a:lnSpc>
                <a:spcPct val="100000"/>
              </a:lnSpc>
              <a:spcBef>
                <a:spcPts val="439"/>
              </a:spcBef>
              <a:buChar char="•"/>
            </a:pPr>
            <a:r>
              <a:rPr dirty="0" lang="en-US" spc="-5" sz="2400">
                <a:latin typeface="Arial"/>
              </a:rPr>
              <a:t>If </a:t>
            </a:r>
            <a:r>
              <a:rPr dirty="0" lang="en-US" spc="-15" sz="2400">
                <a:latin typeface="Arial"/>
              </a:rPr>
              <a:t>it’s </a:t>
            </a:r>
            <a:r>
              <a:rPr dirty="0" lang="en-US" sz="2400">
                <a:latin typeface="Arial"/>
              </a:rPr>
              <a:t>not in </a:t>
            </a:r>
            <a:r>
              <a:rPr dirty="0" lang="en-US" spc="-5" sz="2400">
                <a:latin typeface="Arial"/>
              </a:rPr>
              <a:t>quotes, </a:t>
            </a:r>
            <a:r>
              <a:rPr dirty="0" lang="en-US" sz="2400">
                <a:latin typeface="Arial"/>
              </a:rPr>
              <a:t>make sure </a:t>
            </a:r>
            <a:r>
              <a:rPr dirty="0" lang="en-US" spc="-5" sz="2400">
                <a:latin typeface="Arial"/>
              </a:rPr>
              <a:t>its </a:t>
            </a:r>
            <a:r>
              <a:rPr dirty="0" lang="en-US" sz="2400">
                <a:latin typeface="Arial"/>
              </a:rPr>
              <a:t>your own</a:t>
            </a:r>
            <a:r>
              <a:rPr dirty="0" lang="en-US" spc="-20" sz="2400">
                <a:latin typeface="Arial"/>
              </a:rPr>
              <a:t> </a:t>
            </a:r>
            <a:r>
              <a:rPr dirty="0" lang="en-US" sz="2400">
                <a:latin typeface="Arial"/>
              </a:rPr>
              <a:t>words</a:t>
            </a:r>
            <a:endParaRPr dirty="0" lang="en-US" sz="240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30" sz="3600"/>
              <a:t>References</a:t>
            </a:r>
            <a:endParaRPr dirty="0" lang="en-US" spc="-30" sz="3600"/>
          </a:p>
        </p:txBody>
      </p:sp>
      <p:sp>
        <p:nvSpPr>
          <p:cNvPr id="3" name="object 3"/>
          <p:cNvSpPr txBox="1"/>
          <p:nvPr/>
        </p:nvSpPr>
        <p:spPr>
          <a:xfrm rot="0">
            <a:off x="495300" y="1514475"/>
            <a:ext cx="8098788" cy="2066924"/>
          </a:xfrm>
          <a:prstGeom prst="rect">
            <a:avLst/>
          </a:prstGeom>
        </p:spPr>
        <p:txBody>
          <a:bodyPr bIns="0" lIns="0" rIns="0" rtlCol="0" tIns="35560" vert="horz" wrap="square">
            <a:spAutoFit/>
          </a:bodyPr>
          <a:lstStyle/>
          <a:p>
            <a:pPr indent="-342900" marL="355600" marR="5080">
              <a:lnSpc>
                <a:spcPts val="2900"/>
              </a:lnSpc>
              <a:spcBef>
                <a:spcPts val="280"/>
              </a:spcBef>
              <a:buFont typeface="Calibri"/>
              <a:buChar char="•"/>
            </a:pPr>
            <a:r>
              <a:rPr dirty="0" lang="en-US" sz="2500">
                <a:latin typeface="Arial"/>
              </a:rPr>
              <a:t>Dawson, C. (2010) </a:t>
            </a:r>
            <a:r>
              <a:rPr dirty="0" i="1" lang="en-US" spc="-5" sz="2500">
                <a:latin typeface="Arial"/>
              </a:rPr>
              <a:t>Introduction to </a:t>
            </a:r>
            <a:r>
              <a:rPr dirty="0" i="1" lang="en-US" sz="2500">
                <a:latin typeface="Arial"/>
              </a:rPr>
              <a:t>research </a:t>
            </a:r>
            <a:r>
              <a:rPr dirty="0" i="1" lang="en-US" spc="-5" sz="2500">
                <a:latin typeface="Arial"/>
              </a:rPr>
              <a:t>methods: </a:t>
            </a:r>
            <a:r>
              <a:rPr dirty="0" i="1" lang="en-US" sz="2500">
                <a:latin typeface="Arial"/>
              </a:rPr>
              <a:t>a  </a:t>
            </a:r>
            <a:r>
              <a:rPr dirty="0" i="1" lang="en-US" spc="-5" sz="2500">
                <a:latin typeface="Arial"/>
              </a:rPr>
              <a:t>practical </a:t>
            </a:r>
            <a:r>
              <a:rPr dirty="0" i="1" lang="en-US" sz="2500">
                <a:latin typeface="Arial"/>
              </a:rPr>
              <a:t>guide </a:t>
            </a:r>
            <a:r>
              <a:rPr dirty="0" i="1" lang="en-US" spc="-5" sz="2500">
                <a:latin typeface="Arial"/>
              </a:rPr>
              <a:t>for </a:t>
            </a:r>
            <a:r>
              <a:rPr dirty="0" i="1" lang="en-US" sz="2500">
                <a:latin typeface="Arial"/>
              </a:rPr>
              <a:t>anyone </a:t>
            </a:r>
            <a:r>
              <a:rPr dirty="0" i="1" lang="en-US" spc="-5" sz="2500">
                <a:latin typeface="Arial"/>
              </a:rPr>
              <a:t>undertaking </a:t>
            </a:r>
            <a:r>
              <a:rPr dirty="0" i="1" lang="en-US" sz="2500">
                <a:latin typeface="Arial"/>
              </a:rPr>
              <a:t>a research  </a:t>
            </a:r>
            <a:r>
              <a:rPr dirty="0" i="1" lang="en-US" spc="-5" sz="2500">
                <a:latin typeface="Arial"/>
              </a:rPr>
              <a:t>project</a:t>
            </a:r>
            <a:r>
              <a:rPr dirty="0" lang="en-US" spc="-5" sz="2500">
                <a:latin typeface="Arial"/>
              </a:rPr>
              <a:t>. </a:t>
            </a:r>
            <a:r>
              <a:rPr dirty="0" lang="en-US" sz="2500">
                <a:latin typeface="Arial"/>
              </a:rPr>
              <a:t>4</a:t>
            </a:r>
            <a:r>
              <a:rPr baseline="18518" dirty="0" lang="en-US" sz="2475">
                <a:latin typeface="Arial"/>
              </a:rPr>
              <a:t>th  </a:t>
            </a:r>
            <a:r>
              <a:rPr dirty="0" lang="en-US" sz="2500">
                <a:latin typeface="Arial"/>
              </a:rPr>
              <a:t>ed. </a:t>
            </a:r>
            <a:r>
              <a:rPr dirty="0" lang="en-US" spc="-5" sz="2500">
                <a:latin typeface="Arial"/>
              </a:rPr>
              <a:t>Oxford:</a:t>
            </a:r>
            <a:r>
              <a:rPr dirty="0" lang="en-US" spc="-195" sz="2500">
                <a:latin typeface="Arial"/>
              </a:rPr>
              <a:t> </a:t>
            </a:r>
            <a:r>
              <a:rPr dirty="0" lang="en-US" sz="2500">
                <a:latin typeface="Arial"/>
              </a:rPr>
              <a:t>How</a:t>
            </a:r>
            <a:r>
              <a:rPr dirty="0" lang="en-US" spc="10" sz="2500">
                <a:latin typeface="Arial"/>
              </a:rPr>
              <a:t> </a:t>
            </a:r>
            <a:r>
              <a:rPr dirty="0" err="1" lang="en-US" spc="-5" sz="2500">
                <a:latin typeface="Arial"/>
              </a:rPr>
              <a:t>to</a:t>
            </a:r>
            <a:r>
              <a:rPr dirty="0" err="1" lang="en-US" sz="2500">
                <a:latin typeface="Arial"/>
              </a:rPr>
              <a:t>Books</a:t>
            </a:r>
            <a:r>
              <a:rPr dirty="0" lang="en-US" sz="2500">
                <a:latin typeface="Arial"/>
              </a:rPr>
              <a:t>.</a:t>
            </a:r>
          </a:p>
          <a:p>
            <a:pPr indent="-342900" marL="355600" marR="375285">
              <a:lnSpc>
                <a:spcPts val="2900"/>
              </a:lnSpc>
              <a:spcBef>
                <a:spcPts val="600"/>
              </a:spcBef>
              <a:buFont typeface="Calibri"/>
              <a:buChar char="•"/>
            </a:pPr>
            <a:r>
              <a:rPr dirty="0" lang="en-US" spc="-25" sz="2500">
                <a:latin typeface="Arial"/>
              </a:rPr>
              <a:t>Kumar, </a:t>
            </a:r>
            <a:r>
              <a:rPr dirty="0" lang="en-US" sz="2500">
                <a:latin typeface="Arial"/>
              </a:rPr>
              <a:t>R. (2005) </a:t>
            </a:r>
            <a:r>
              <a:rPr dirty="0" i="1" lang="en-US" sz="2500">
                <a:latin typeface="Arial"/>
              </a:rPr>
              <a:t>Research </a:t>
            </a:r>
            <a:r>
              <a:rPr dirty="0" i="1" lang="en-US" spc="-5" sz="2500">
                <a:latin typeface="Arial"/>
              </a:rPr>
              <a:t>methodology: </a:t>
            </a:r>
            <a:r>
              <a:rPr dirty="0" i="1" lang="en-US" sz="2500">
                <a:latin typeface="Arial"/>
              </a:rPr>
              <a:t>a </a:t>
            </a:r>
            <a:r>
              <a:rPr dirty="0" i="1" lang="en-US" spc="-5" sz="2500">
                <a:latin typeface="Arial"/>
              </a:rPr>
              <a:t>step-by-  step </a:t>
            </a:r>
            <a:r>
              <a:rPr dirty="0" i="1" lang="en-US" sz="2500">
                <a:latin typeface="Arial"/>
              </a:rPr>
              <a:t>guide </a:t>
            </a:r>
            <a:r>
              <a:rPr dirty="0" i="1" lang="en-US" spc="-5" sz="2500">
                <a:latin typeface="Arial"/>
              </a:rPr>
              <a:t>for beginners</a:t>
            </a:r>
            <a:r>
              <a:rPr dirty="0" lang="en-US" spc="-5" sz="2500">
                <a:latin typeface="Arial"/>
              </a:rPr>
              <a:t>. </a:t>
            </a:r>
            <a:r>
              <a:rPr dirty="0" lang="en-US" sz="2500">
                <a:latin typeface="Arial"/>
              </a:rPr>
              <a:t>2</a:t>
            </a:r>
            <a:r>
              <a:rPr baseline="18518" dirty="0" lang="en-US" sz="2475">
                <a:latin typeface="Arial"/>
              </a:rPr>
              <a:t>nd </a:t>
            </a:r>
            <a:r>
              <a:rPr dirty="0" lang="en-US" sz="2500">
                <a:latin typeface="Arial"/>
              </a:rPr>
              <a:t>ed. London:</a:t>
            </a:r>
            <a:r>
              <a:rPr dirty="0" lang="en-US" spc="-235" sz="2500">
                <a:latin typeface="Arial"/>
              </a:rPr>
              <a:t> </a:t>
            </a:r>
            <a:r>
              <a:rPr dirty="0" lang="en-US" sz="2500">
                <a:latin typeface="Arial"/>
              </a:rPr>
              <a:t>Sage.</a:t>
            </a:r>
          </a:p>
          <a:p>
            <a:pPr indent="-342900" marL="355600" marR="151764">
              <a:lnSpc>
                <a:spcPts val="2900"/>
              </a:lnSpc>
              <a:spcBef>
                <a:spcPts val="500"/>
              </a:spcBef>
              <a:buFont typeface="Calibri"/>
              <a:buChar char="•"/>
            </a:pPr>
            <a:r>
              <a:rPr dirty="0" lang="en-US" spc="-25" sz="2500">
                <a:latin typeface="Arial"/>
              </a:rPr>
              <a:t>O’Leary, </a:t>
            </a:r>
            <a:r>
              <a:rPr dirty="0" lang="en-US" spc="-5" sz="2500">
                <a:latin typeface="Arial"/>
              </a:rPr>
              <a:t>Z. </a:t>
            </a:r>
            <a:r>
              <a:rPr dirty="0" lang="en-US" sz="2500">
                <a:latin typeface="Arial"/>
              </a:rPr>
              <a:t>(2014) </a:t>
            </a:r>
            <a:r>
              <a:rPr dirty="0" i="1" lang="en-US" spc="-5" sz="2500">
                <a:latin typeface="Arial"/>
              </a:rPr>
              <a:t>The Essential Guide </a:t>
            </a:r>
            <a:r>
              <a:rPr dirty="0" i="1" lang="en-US" spc="-114" sz="2500">
                <a:latin typeface="Arial"/>
              </a:rPr>
              <a:t>To </a:t>
            </a:r>
            <a:r>
              <a:rPr dirty="0" i="1" lang="en-US" sz="2500">
                <a:latin typeface="Arial"/>
              </a:rPr>
              <a:t>Doing </a:t>
            </a:r>
            <a:r>
              <a:rPr dirty="0" i="1" lang="en-US" spc="-35" sz="2500">
                <a:latin typeface="Arial"/>
              </a:rPr>
              <a:t>Your  </a:t>
            </a:r>
            <a:r>
              <a:rPr dirty="0" i="1" lang="en-US" sz="2500">
                <a:latin typeface="Arial"/>
              </a:rPr>
              <a:t>Research </a:t>
            </a:r>
            <a:r>
              <a:rPr dirty="0" i="1" lang="en-US" spc="-5" sz="2500">
                <a:latin typeface="Arial"/>
              </a:rPr>
              <a:t>Project. </a:t>
            </a:r>
            <a:r>
              <a:rPr dirty="0" i="1" lang="en-US" sz="2500">
                <a:latin typeface="Arial"/>
              </a:rPr>
              <a:t>2nd ed.</a:t>
            </a:r>
            <a:r>
              <a:rPr dirty="0" i="1" lang="en-US" spc="-10" sz="2500">
                <a:latin typeface="Arial"/>
              </a:rPr>
              <a:t> </a:t>
            </a:r>
            <a:r>
              <a:rPr dirty="0" lang="en-US" spc="-5" sz="2500">
                <a:latin typeface="Arial"/>
              </a:rPr>
              <a:t>London:Sage.</a:t>
            </a:r>
            <a:endParaRPr dirty="0" lang="en-US" spc="-5" sz="250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 rot="0">
            <a:off x="8551137" y="4821808"/>
            <a:ext cx="102869" cy="158589"/>
          </a:xfrm>
          <a:prstGeom prst="rect">
            <a:avLst/>
          </a:prstGeom>
        </p:spPr>
        <p:txBody>
          <a:bodyPr bIns="0" lIns="0" rIns="0" rtlCol="0" tIns="508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lang="en-US" sz="1200">
                <a:solidFill>
                  <a:srgbClr val="888888"/>
                </a:solidFill>
                <a:latin typeface="Calibri"/>
              </a:rPr>
              <a:t>2</a:t>
            </a:r>
            <a:endParaRPr dirty="0" lang="en-US" sz="1200">
              <a:solidFill>
                <a:srgbClr val="888888"/>
              </a:solidFill>
              <a:latin typeface="Calibri"/>
            </a:endParaRPr>
          </a:p>
        </p:txBody>
      </p:sp>
      <p:sp>
        <p:nvSpPr>
          <p:cNvPr id="3" name="object 2"/>
          <p:cNvSpPr>
            <a:spLocks noGrp="true"/>
          </p:cNvSpPr>
          <p:nvPr>
            <p:ph type="title"/>
          </p:nvPr>
        </p:nvSpPr>
        <p:spPr>
          <a:xfrm rot="0">
            <a:off x="609600" y="133350"/>
            <a:ext cx="7620000" cy="85725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GB" spc="-15"/>
              <a:t>Interim report</a:t>
            </a:r>
            <a:endParaRPr dirty="0" lang="en-GB" spc="-15"/>
          </a:p>
        </p:txBody>
      </p:sp>
      <p:sp>
        <p:nvSpPr>
          <p:cNvPr id="4" name="object 3"/>
          <p:cNvSpPr txBox="1"/>
          <p:nvPr/>
        </p:nvSpPr>
        <p:spPr>
          <a:xfrm rot="0">
            <a:off x="495300" y="1209675"/>
            <a:ext cx="7462520" cy="3413722"/>
          </a:xfrm>
          <a:prstGeom prst="rect">
            <a:avLst/>
          </a:prstGeom>
        </p:spPr>
        <p:txBody>
          <a:bodyPr bIns="0" lIns="0" rIns="0" rtlCol="0" tIns="30480" vert="horz" wrap="square">
            <a:spAutoFit/>
          </a:bodyPr>
          <a:lstStyle/>
          <a:p>
            <a:pPr indent="-342900" marL="355600" marR="5080">
              <a:lnSpc>
                <a:spcPts val="2200"/>
              </a:lnSpc>
              <a:spcBef>
                <a:spcPts val="240"/>
              </a:spcBef>
              <a:buFont typeface="Arial"/>
              <a:buChar char="•"/>
            </a:pPr>
            <a:r>
              <a:rPr dirty="0" lang="en-US" spc="-5" sz="1600">
                <a:latin typeface="Times New Roman"/>
              </a:rPr>
              <a:t>Project objectives define the aim </a:t>
            </a:r>
            <a:r>
              <a:rPr dirty="0" lang="en-US" sz="1600">
                <a:latin typeface="Times New Roman"/>
              </a:rPr>
              <a:t>or purpose of </a:t>
            </a:r>
            <a:r>
              <a:rPr dirty="0" lang="en-US" spc="-5" sz="1600">
                <a:latin typeface="Times New Roman"/>
              </a:rPr>
              <a:t>the project</a:t>
            </a:r>
          </a:p>
          <a:p>
            <a:pPr indent="-342900" marL="355600" marR="5080">
              <a:lnSpc>
                <a:spcPts val="2200"/>
              </a:lnSpc>
              <a:spcBef>
                <a:spcPts val="240"/>
              </a:spcBef>
              <a:buFont typeface="Arial"/>
              <a:buChar char="•"/>
            </a:pPr>
            <a:r>
              <a:rPr dirty="0" lang="en-US" spc="-5" sz="1600">
                <a:latin typeface="Times New Roman"/>
              </a:rPr>
              <a:t/>
            </a:r>
          </a:p>
          <a:p>
            <a:pPr indent="-342900" marL="355600" marR="153034">
              <a:lnSpc>
                <a:spcPts val="2200"/>
              </a:lnSpc>
              <a:buFont typeface="Arial"/>
              <a:buChar char="•"/>
            </a:pPr>
            <a:r>
              <a:rPr dirty="0" lang="en-US" sz="1600">
                <a:latin typeface="Times New Roman"/>
              </a:rPr>
              <a:t>10% of </a:t>
            </a:r>
            <a:r>
              <a:rPr dirty="0" lang="en-US" spc="-5" sz="1600">
                <a:latin typeface="Times New Roman"/>
              </a:rPr>
              <a:t>the overall project mark. </a:t>
            </a:r>
          </a:p>
          <a:p>
            <a:pPr indent="-342900" marL="355600" marR="153034">
              <a:lnSpc>
                <a:spcPts val="2200"/>
              </a:lnSpc>
              <a:buFont typeface="Arial"/>
              <a:buChar char="•"/>
            </a:pPr>
            <a:r>
              <a:rPr dirty="0" lang="en-US" spc="-5" sz="1600">
                <a:latin typeface="Times New Roman"/>
              </a:rPr>
              <a:t/>
            </a:r>
          </a:p>
          <a:p>
            <a:pPr indent="-342900" marL="355600" marR="153034">
              <a:lnSpc>
                <a:spcPts val="2200"/>
              </a:lnSpc>
              <a:buFont typeface="Arial"/>
              <a:buChar char="•"/>
            </a:pPr>
            <a:r>
              <a:rPr dirty="0" lang="en-US" spc="-5" sz="1600">
                <a:latin typeface="Times New Roman"/>
              </a:rPr>
              <a:t>Clearly identify:</a:t>
            </a:r>
          </a:p>
          <a:p>
            <a:pPr indent="-342900" lvl="1" marL="812800" marR="153034">
              <a:lnSpc>
                <a:spcPts val="2200"/>
              </a:lnSpc>
              <a:buFont typeface="Arial"/>
              <a:buChar char="•"/>
            </a:pPr>
            <a:r>
              <a:rPr dirty="0" lang="en-US" spc="-5" sz="1600">
                <a:latin typeface="Times New Roman"/>
              </a:rPr>
              <a:t>outputs produced  </a:t>
            </a:r>
            <a:r>
              <a:rPr dirty="0" lang="en-US" sz="1600">
                <a:latin typeface="Times New Roman"/>
              </a:rPr>
              <a:t>from </a:t>
            </a:r>
            <a:r>
              <a:rPr dirty="0" lang="en-US" spc="-5" sz="1600">
                <a:latin typeface="Times New Roman"/>
              </a:rPr>
              <a:t>the research/literature review process </a:t>
            </a:r>
          </a:p>
          <a:p>
            <a:pPr indent="-342900" lvl="1" marL="812800" marR="153034">
              <a:lnSpc>
                <a:spcPts val="2200"/>
              </a:lnSpc>
              <a:buFont typeface="Arial"/>
              <a:buChar char="•"/>
            </a:pPr>
            <a:r>
              <a:rPr dirty="0" lang="en-US" sz="1600">
                <a:latin typeface="Times New Roman"/>
              </a:rPr>
              <a:t>how </a:t>
            </a:r>
            <a:r>
              <a:rPr dirty="0" lang="en-US" spc="-5" sz="1600">
                <a:latin typeface="Times New Roman"/>
              </a:rPr>
              <a:t>they have been applied  to the design </a:t>
            </a:r>
            <a:r>
              <a:rPr dirty="0" lang="en-US" sz="1600">
                <a:latin typeface="Times New Roman"/>
              </a:rPr>
              <a:t>of </a:t>
            </a:r>
            <a:r>
              <a:rPr dirty="0" lang="en-US" spc="-5" sz="1600">
                <a:latin typeface="Times New Roman"/>
              </a:rPr>
              <a:t>the deliverable. </a:t>
            </a:r>
          </a:p>
          <a:p>
            <a:pPr indent="-342900" marL="355600" marR="153034">
              <a:lnSpc>
                <a:spcPts val="2200"/>
              </a:lnSpc>
              <a:buFont typeface="Arial"/>
              <a:buChar char="•"/>
            </a:pPr>
            <a:r>
              <a:rPr dirty="0" lang="en-US" spc="-5" sz="1600">
                <a:latin typeface="Times New Roman"/>
              </a:rPr>
              <a:t/>
            </a:r>
          </a:p>
          <a:p>
            <a:pPr indent="-342900" marL="355600" marR="153034">
              <a:lnSpc>
                <a:spcPts val="2200"/>
              </a:lnSpc>
              <a:buFont typeface="Arial"/>
              <a:buChar char="•"/>
            </a:pPr>
            <a:r>
              <a:rPr dirty="0" lang="en-US" spc="-5" sz="1600">
                <a:latin typeface="Times New Roman"/>
              </a:rPr>
              <a:t>Research will include aspects </a:t>
            </a:r>
            <a:r>
              <a:rPr dirty="0" lang="en-US" sz="1600">
                <a:latin typeface="Times New Roman"/>
              </a:rPr>
              <a:t>of  </a:t>
            </a:r>
            <a:r>
              <a:rPr dirty="0" lang="en-US" spc="-5" sz="1600">
                <a:latin typeface="Times New Roman"/>
              </a:rPr>
              <a:t>evaluating software, methodologies, academic research, commercial alternatives, etc. </a:t>
            </a:r>
          </a:p>
          <a:p>
            <a:pPr indent="-342900" marL="355600" marR="153034">
              <a:lnSpc>
                <a:spcPts val="2200"/>
              </a:lnSpc>
              <a:buFont typeface="Arial"/>
              <a:buChar char="•"/>
            </a:pPr>
            <a:r>
              <a:rPr dirty="0" lang="en-US" spc="-5" sz="1600">
                <a:latin typeface="Times New Roman"/>
              </a:rPr>
              <a:t/>
            </a:r>
          </a:p>
          <a:p>
            <a:pPr indent="-342900" marL="355600" marR="198120">
              <a:lnSpc>
                <a:spcPts val="2200"/>
              </a:lnSpc>
              <a:buFont typeface="Arial"/>
              <a:buChar char="•"/>
            </a:pPr>
            <a:r>
              <a:rPr dirty="0" lang="en-US" sz="1600">
                <a:latin typeface="Times New Roman"/>
              </a:rPr>
              <a:t>C</a:t>
            </a:r>
            <a:r>
              <a:rPr dirty="0" lang="en-US" spc="-5" sz="1600">
                <a:latin typeface="Times New Roman"/>
              </a:rPr>
              <a:t>hapter </a:t>
            </a:r>
            <a:r>
              <a:rPr dirty="0" lang="en-GB" spc="-5" sz="1600">
                <a:latin typeface="Times New Roman"/>
              </a:rPr>
              <a:t>on </a:t>
            </a:r>
            <a:r>
              <a:rPr dirty="0" err="1" lang="en-US" spc="-5" sz="1600">
                <a:latin typeface="Times New Roman"/>
              </a:rPr>
              <a:t>LSEPI</a:t>
            </a:r>
            <a:endParaRPr dirty="0" err="1" lang="en-US" spc="-5" sz="1600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922372" y="2481614"/>
            <a:ext cx="7620000" cy="857250"/>
          </a:xfrm>
          <a:prstGeom prst="rect">
            <a:avLst/>
          </a:prstGeom>
        </p:spPr>
        <p:txBody>
          <a:bodyPr bIns="0" lIns="0" rIns="0" rtlCol="0" tIns="33020" vert="horz" wrap="square">
            <a:spAutoFit/>
          </a:bodyPr>
          <a:lstStyle/>
          <a:p>
            <a:pPr algn="l" indent="1269998" marL="12700" marR="5080">
              <a:lnSpc>
                <a:spcPts val="7900"/>
              </a:lnSpc>
              <a:spcBef>
                <a:spcPts val="260"/>
              </a:spcBef>
            </a:pPr>
            <a:r>
              <a:rPr dirty="0" lang="en-US" spc="-25" sz="4800"/>
              <a:t>Writing </a:t>
            </a:r>
            <a:r>
              <a:rPr dirty="0" lang="en-US" spc="15" sz="4800"/>
              <a:t>up </a:t>
            </a:r>
            <a:r>
              <a:rPr dirty="0" lang="en-US" spc="10" sz="4800"/>
              <a:t>the </a:t>
            </a:r>
          </a:p>
          <a:p>
            <a:pPr algn="l" indent="1269998" marL="12700" marR="5080">
              <a:lnSpc>
                <a:spcPts val="7900"/>
              </a:lnSpc>
              <a:spcBef>
                <a:spcPts val="260"/>
              </a:spcBef>
            </a:pPr>
            <a:r>
              <a:rPr dirty="0" lang="en-GB" spc="-5" sz="4800"/>
              <a:t>Interim </a:t>
            </a:r>
            <a:r>
              <a:rPr dirty="0" lang="en-US" spc="-10" sz="4800"/>
              <a:t>Report</a:t>
            </a:r>
            <a:endParaRPr dirty="0" lang="en-US" spc="-10" sz="4800"/>
          </a:p>
        </p:txBody>
      </p:sp>
      <p:sp>
        <p:nvSpPr>
          <p:cNvPr id="3" name="object 3"/>
          <p:cNvSpPr txBox="1"/>
          <p:nvPr/>
        </p:nvSpPr>
        <p:spPr>
          <a:xfrm rot="0">
            <a:off x="8430611" y="4695112"/>
            <a:ext cx="223520" cy="17907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1400">
                <a:latin typeface="Arial"/>
              </a:rPr>
              <a:t>25</a:t>
            </a:r>
            <a:endParaRPr dirty="0" lang="en-US" sz="140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 rot="0">
            <a:off x="8417911" y="4707744"/>
            <a:ext cx="261620" cy="168115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6D450F8D-51E1-4057-BBA9-04E2F9630902}" type="slidenum"/>
            <a:endParaRPr dirty="0" lang="en-US"/>
          </a:p>
        </p:txBody>
      </p:sp>
      <p:sp>
        <p:nvSpPr>
          <p:cNvPr id="3" name="object 2"/>
          <p:cNvSpPr>
            <a:spLocks noGrp="true"/>
          </p:cNvSpPr>
          <p:nvPr>
            <p:ph type="title"/>
          </p:nvPr>
        </p:nvSpPr>
        <p:spPr>
          <a:xfrm rot="0">
            <a:off x="762000" y="0"/>
            <a:ext cx="7620000" cy="85725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0" sz="3600"/>
              <a:t>Writing </a:t>
            </a:r>
            <a:r>
              <a:rPr dirty="0" lang="en-US" sz="3600"/>
              <a:t>a</a:t>
            </a:r>
            <a:r>
              <a:rPr dirty="0" lang="en-US" spc="-40" sz="3600"/>
              <a:t> </a:t>
            </a:r>
            <a:r>
              <a:rPr dirty="0" lang="en-US" spc="-15" sz="3600"/>
              <a:t>Report</a:t>
            </a:r>
            <a:endParaRPr dirty="0" lang="en-US" spc="-15" sz="3600"/>
          </a:p>
        </p:txBody>
      </p:sp>
      <p:sp>
        <p:nvSpPr>
          <p:cNvPr id="4" name="object 3"/>
          <p:cNvSpPr txBox="1"/>
          <p:nvPr/>
        </p:nvSpPr>
        <p:spPr>
          <a:xfrm rot="0">
            <a:off x="515616" y="1295904"/>
            <a:ext cx="8112758" cy="2554881"/>
          </a:xfrm>
          <a:prstGeom prst="rect">
            <a:avLst/>
          </a:prstGeom>
        </p:spPr>
        <p:txBody>
          <a:bodyPr bIns="0" lIns="0" rIns="0" rtlCol="0" tIns="58419" vert="horz" wrap="square">
            <a:spAutoFit/>
          </a:bodyPr>
          <a:lstStyle/>
          <a:p>
            <a:pPr indent="-330199" marL="342900">
              <a:lnSpc>
                <a:spcPct val="100000"/>
              </a:lnSpc>
              <a:spcBef>
                <a:spcPts val="459"/>
              </a:spcBef>
              <a:buChar char="•"/>
            </a:pPr>
            <a:r>
              <a:rPr dirty="0" lang="en-US" spc="-15" sz="1600">
                <a:latin typeface="Calibri"/>
              </a:rPr>
              <a:t>Follow </a:t>
            </a:r>
            <a:r>
              <a:rPr dirty="0" lang="en-US" spc="-5" sz="1600">
                <a:latin typeface="Calibri"/>
              </a:rPr>
              <a:t>the specific</a:t>
            </a:r>
            <a:r>
              <a:rPr dirty="0" lang="en-US" sz="1600">
                <a:latin typeface="Calibri"/>
              </a:rPr>
              <a:t> </a:t>
            </a:r>
            <a:r>
              <a:rPr dirty="0" lang="en-US" spc="-5" sz="1600">
                <a:latin typeface="Calibri"/>
              </a:rPr>
              <a:t>guidelines</a:t>
            </a: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dirty="0" lang="en-US" spc="-5" sz="1600">
                <a:latin typeface="Calibri"/>
              </a:rPr>
              <a:t>–The </a:t>
            </a:r>
            <a:r>
              <a:rPr dirty="0" lang="en-US" spc="-10" sz="1600">
                <a:latin typeface="Calibri"/>
              </a:rPr>
              <a:t>Project handbook</a:t>
            </a:r>
          </a:p>
          <a:p>
            <a:pPr indent="-330199" marL="342900">
              <a:lnSpc>
                <a:spcPct val="100000"/>
              </a:lnSpc>
              <a:spcBef>
                <a:spcPts val="360"/>
              </a:spcBef>
              <a:buChar char="•"/>
            </a:pPr>
            <a:r>
              <a:rPr dirty="0" lang="en-US" spc="-15" sz="1600">
                <a:latin typeface="Calibri"/>
              </a:rPr>
              <a:t>Remember </a:t>
            </a:r>
            <a:r>
              <a:rPr dirty="0" lang="en-US" spc="-5" sz="1600">
                <a:latin typeface="Calibri"/>
              </a:rPr>
              <a:t>the audience - </a:t>
            </a:r>
            <a:r>
              <a:rPr dirty="0" lang="en-US" spc="-15" sz="1600">
                <a:latin typeface="Calibri"/>
              </a:rPr>
              <a:t>your</a:t>
            </a:r>
            <a:r>
              <a:rPr dirty="0" lang="en-US" sz="1600">
                <a:latin typeface="Calibri"/>
              </a:rPr>
              <a:t> </a:t>
            </a:r>
            <a:r>
              <a:rPr dirty="0" lang="en-US" spc="-10" sz="1600">
                <a:latin typeface="Calibri"/>
              </a:rPr>
              <a:t>supervisors</a:t>
            </a:r>
          </a:p>
          <a:p>
            <a:pPr indent="-330199" lvl="1" marL="800100">
              <a:lnSpc>
                <a:spcPct val="100000"/>
              </a:lnSpc>
              <a:spcBef>
                <a:spcPts val="459"/>
              </a:spcBef>
              <a:buChar char="•"/>
            </a:pPr>
            <a:r>
              <a:rPr dirty="0" lang="en-US" spc="-10" sz="1600">
                <a:latin typeface="Calibri"/>
              </a:rPr>
              <a:t>Consider who </a:t>
            </a:r>
            <a:r>
              <a:rPr dirty="0" lang="en-US" spc="-15" sz="1600">
                <a:latin typeface="Calibri"/>
              </a:rPr>
              <a:t>you </a:t>
            </a:r>
            <a:r>
              <a:rPr dirty="0" lang="en-US" spc="-20" sz="1600">
                <a:latin typeface="Calibri"/>
              </a:rPr>
              <a:t>get </a:t>
            </a:r>
            <a:r>
              <a:rPr dirty="0" lang="en-US" spc="-15" sz="1600">
                <a:latin typeface="Calibri"/>
              </a:rPr>
              <a:t>to proof read</a:t>
            </a:r>
            <a:r>
              <a:rPr dirty="0" lang="en-US" spc="50" sz="1600">
                <a:latin typeface="Calibri"/>
              </a:rPr>
              <a:t> </a:t>
            </a:r>
            <a:r>
              <a:rPr dirty="0" lang="en-US" spc="-5" sz="1600">
                <a:latin typeface="Calibri"/>
              </a:rPr>
              <a:t>it</a:t>
            </a:r>
          </a:p>
          <a:p>
            <a:pPr indent="-330199" lvl="1" marL="800100" marR="5080">
              <a:lnSpc>
                <a:spcPts val="2300"/>
              </a:lnSpc>
              <a:spcBef>
                <a:spcPts val="400"/>
              </a:spcBef>
              <a:buChar char="•"/>
            </a:pPr>
            <a:r>
              <a:rPr dirty="0" lang="en-US" spc="-10" sz="1600">
                <a:latin typeface="Calibri"/>
              </a:rPr>
              <a:t>Look </a:t>
            </a:r>
            <a:r>
              <a:rPr dirty="0" lang="en-US" spc="-15" sz="1600">
                <a:latin typeface="Calibri"/>
              </a:rPr>
              <a:t>at: </a:t>
            </a:r>
          </a:p>
          <a:p>
            <a:pPr indent="-330199" lvl="2" marL="1257300" marR="5080">
              <a:lnSpc>
                <a:spcPts val="2300"/>
              </a:lnSpc>
              <a:spcBef>
                <a:spcPts val="400"/>
              </a:spcBef>
              <a:buChar char="•"/>
            </a:pPr>
            <a:r>
              <a:rPr dirty="0" lang="en-US" spc="-5" sz="1600">
                <a:latin typeface="Calibri"/>
              </a:rPr>
              <a:t>decision </a:t>
            </a:r>
            <a:r>
              <a:rPr dirty="0" lang="en-US" spc="-10" sz="1600">
                <a:latin typeface="Calibri"/>
              </a:rPr>
              <a:t>making</a:t>
            </a:r>
            <a:r>
              <a:rPr dirty="0" lang="en-US" spc="-15" sz="1600">
                <a:latin typeface="Calibri"/>
              </a:rPr>
              <a:t>  </a:t>
            </a:r>
          </a:p>
          <a:p>
            <a:pPr indent="-330199" lvl="2" marL="1257300" marR="5080">
              <a:lnSpc>
                <a:spcPts val="2300"/>
              </a:lnSpc>
              <a:spcBef>
                <a:spcPts val="400"/>
              </a:spcBef>
              <a:buChar char="•"/>
            </a:pPr>
            <a:r>
              <a:rPr dirty="0" lang="en-US" spc="-10" sz="1600">
                <a:latin typeface="Calibri"/>
              </a:rPr>
              <a:t>alternatives </a:t>
            </a:r>
          </a:p>
          <a:p>
            <a:pPr indent="-330199" lvl="2" marL="1257300" marR="5080">
              <a:lnSpc>
                <a:spcPts val="2300"/>
              </a:lnSpc>
              <a:spcBef>
                <a:spcPts val="400"/>
              </a:spcBef>
              <a:buChar char="•"/>
            </a:pPr>
            <a:r>
              <a:rPr dirty="0" lang="en-US" spc="-10" sz="1600">
                <a:latin typeface="Calibri"/>
              </a:rPr>
              <a:t>critical </a:t>
            </a:r>
            <a:r>
              <a:rPr dirty="0" lang="en-US" spc="-5" sz="1600">
                <a:latin typeface="Calibri"/>
              </a:rPr>
              <a:t>quality</a:t>
            </a:r>
            <a:endParaRPr dirty="0" lang="en-US" spc="-5" sz="1600">
              <a:latin typeface="Calibri"/>
            </a:endParaRPr>
          </a:p>
        </p:txBody>
      </p:sp>
      <p:sp>
        <p:nvSpPr>
          <p:cNvPr id="5" name="object 4"/>
          <p:cNvSpPr txBox="1"/>
          <p:nvPr/>
        </p:nvSpPr>
        <p:spPr>
          <a:xfrm rot="0">
            <a:off x="582296" y="3860111"/>
            <a:ext cx="7799703" cy="633058"/>
          </a:xfrm>
          <a:prstGeom prst="rect">
            <a:avLst/>
          </a:prstGeom>
        </p:spPr>
        <p:txBody>
          <a:bodyPr bIns="0" lIns="0" rIns="0" rtlCol="0" tIns="81280" vert="horz" wrap="square">
            <a:spAutoFit/>
          </a:bodyPr>
          <a:lstStyle/>
          <a:p>
            <a:pPr indent="-330199" marL="342900">
              <a:lnSpc>
                <a:spcPct val="100000"/>
              </a:lnSpc>
              <a:spcBef>
                <a:spcPts val="640"/>
              </a:spcBef>
              <a:buChar char="•"/>
            </a:pPr>
            <a:r>
              <a:rPr dirty="0" lang="en-US" spc="-5" sz="1600">
                <a:solidFill>
                  <a:srgbClr val="ff3629"/>
                </a:solidFill>
                <a:latin typeface="Calibri"/>
              </a:rPr>
              <a:t>WRITE AS </a:t>
            </a:r>
            <a:r>
              <a:rPr dirty="0" lang="en-US" spc="-40" sz="1600">
                <a:solidFill>
                  <a:srgbClr val="ff3629"/>
                </a:solidFill>
                <a:latin typeface="Calibri"/>
              </a:rPr>
              <a:t>YOU</a:t>
            </a:r>
            <a:r>
              <a:rPr dirty="0" lang="en-US" spc="-10" sz="1600">
                <a:solidFill>
                  <a:srgbClr val="ff3629"/>
                </a:solidFill>
                <a:latin typeface="Calibri"/>
              </a:rPr>
              <a:t> </a:t>
            </a:r>
            <a:r>
              <a:rPr dirty="0" lang="en-US" spc="-5" sz="1600">
                <a:solidFill>
                  <a:srgbClr val="ff3629"/>
                </a:solidFill>
                <a:latin typeface="Calibri"/>
              </a:rPr>
              <a:t>GO</a:t>
            </a:r>
          </a:p>
          <a:p>
            <a:pPr indent="-330199" marL="342900" marR="5080">
              <a:lnSpc>
                <a:spcPct val="101000"/>
              </a:lnSpc>
              <a:spcBef>
                <a:spcPts val="500"/>
              </a:spcBef>
              <a:buChar char="•"/>
            </a:pPr>
            <a:r>
              <a:rPr dirty="0" lang="en-US" spc="-10" sz="1600">
                <a:solidFill>
                  <a:srgbClr val="ff3629"/>
                </a:solidFill>
                <a:latin typeface="Calibri"/>
              </a:rPr>
              <a:t>“What </a:t>
            </a:r>
            <a:r>
              <a:rPr dirty="0" lang="en-US" spc="-5" sz="1600">
                <a:solidFill>
                  <a:srgbClr val="ff3629"/>
                </a:solidFill>
                <a:latin typeface="Calibri"/>
              </a:rPr>
              <a:t>is </a:t>
            </a:r>
            <a:r>
              <a:rPr dirty="0" lang="en-US" spc="-20" sz="1600">
                <a:solidFill>
                  <a:srgbClr val="ff3629"/>
                </a:solidFill>
                <a:latin typeface="Calibri"/>
              </a:rPr>
              <a:t>written </a:t>
            </a:r>
            <a:r>
              <a:rPr dirty="0" lang="en-US" spc="-5" sz="1600">
                <a:solidFill>
                  <a:srgbClr val="ff3629"/>
                </a:solidFill>
                <a:latin typeface="Calibri"/>
              </a:rPr>
              <a:t>without </a:t>
            </a:r>
            <a:r>
              <a:rPr dirty="0" lang="en-US" spc="-25" sz="1600">
                <a:solidFill>
                  <a:srgbClr val="ff3629"/>
                </a:solidFill>
                <a:latin typeface="Calibri"/>
              </a:rPr>
              <a:t>effort </a:t>
            </a:r>
            <a:r>
              <a:rPr dirty="0" lang="en-US" spc="-5" sz="1600">
                <a:solidFill>
                  <a:srgbClr val="ff3629"/>
                </a:solidFill>
                <a:latin typeface="Calibri"/>
              </a:rPr>
              <a:t>is in </a:t>
            </a:r>
            <a:r>
              <a:rPr dirty="0" lang="en-US" spc="-20" sz="1600">
                <a:solidFill>
                  <a:srgbClr val="ff3629"/>
                </a:solidFill>
                <a:latin typeface="Calibri"/>
              </a:rPr>
              <a:t>general  </a:t>
            </a:r>
            <a:r>
              <a:rPr dirty="0" lang="en-US" spc="-15" sz="1600">
                <a:solidFill>
                  <a:srgbClr val="ff3629"/>
                </a:solidFill>
                <a:latin typeface="Calibri"/>
              </a:rPr>
              <a:t>read </a:t>
            </a:r>
            <a:r>
              <a:rPr dirty="0" lang="en-US" spc="-5" sz="1600">
                <a:solidFill>
                  <a:srgbClr val="ff3629"/>
                </a:solidFill>
                <a:latin typeface="Calibri"/>
              </a:rPr>
              <a:t>without </a:t>
            </a:r>
            <a:r>
              <a:rPr dirty="0" lang="en-US" spc="-10" sz="1600">
                <a:solidFill>
                  <a:srgbClr val="ff3629"/>
                </a:solidFill>
                <a:latin typeface="Calibri"/>
              </a:rPr>
              <a:t>pleasure” </a:t>
            </a:r>
            <a:r>
              <a:rPr dirty="0" lang="en-US" spc="-5" sz="1600">
                <a:solidFill>
                  <a:srgbClr val="ff3629"/>
                </a:solidFill>
                <a:latin typeface="Calibri"/>
              </a:rPr>
              <a:t>…… Samuel</a:t>
            </a:r>
            <a:r>
              <a:rPr dirty="0" lang="en-US" spc="15" sz="1600">
                <a:solidFill>
                  <a:srgbClr val="ff3629"/>
                </a:solidFill>
                <a:latin typeface="Calibri"/>
              </a:rPr>
              <a:t> </a:t>
            </a:r>
            <a:r>
              <a:rPr dirty="0" lang="en-US" spc="-5" sz="1600">
                <a:solidFill>
                  <a:srgbClr val="ff3629"/>
                </a:solidFill>
                <a:latin typeface="Calibri"/>
              </a:rPr>
              <a:t>Johnson</a:t>
            </a:r>
            <a:endParaRPr dirty="0" lang="en-US" spc="-5" sz="1600">
              <a:solidFill>
                <a:srgbClr val="ff3629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 rot="0">
            <a:off x="8417911" y="4707744"/>
            <a:ext cx="261620" cy="168115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1C4DC1BE-3DFC-4C24-9A94-826F48536A6B}" type="slidenum"/>
            <a:endParaRPr dirty="0" lang="en-US"/>
          </a:p>
        </p:txBody>
      </p:sp>
      <p:sp>
        <p:nvSpPr>
          <p:cNvPr id="3" name="object 2"/>
          <p:cNvSpPr>
            <a:spLocks noGrp="true"/>
          </p:cNvSpPr>
          <p:nvPr>
            <p:ph type="title"/>
          </p:nvPr>
        </p:nvSpPr>
        <p:spPr>
          <a:xfrm rot="0">
            <a:off x="381000" y="57150"/>
            <a:ext cx="7620000" cy="85725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10" sz="3600"/>
              <a:t>Introduction </a:t>
            </a:r>
            <a:r>
              <a:rPr dirty="0" lang="en-US" sz="3600"/>
              <a:t>- </a:t>
            </a:r>
            <a:r>
              <a:rPr dirty="0" lang="en-US" spc="-25" sz="3600"/>
              <a:t>why have</a:t>
            </a:r>
            <a:r>
              <a:rPr dirty="0" lang="en-US" spc="-50" sz="3600"/>
              <a:t> </a:t>
            </a:r>
            <a:r>
              <a:rPr dirty="0" lang="en-US" sz="3600"/>
              <a:t>it?</a:t>
            </a:r>
            <a:endParaRPr dirty="0" lang="en-US" sz="3600"/>
          </a:p>
        </p:txBody>
      </p:sp>
      <p:sp>
        <p:nvSpPr>
          <p:cNvPr id="4" name="object 3"/>
          <p:cNvSpPr txBox="1"/>
          <p:nvPr/>
        </p:nvSpPr>
        <p:spPr>
          <a:xfrm rot="0">
            <a:off x="779509" y="914400"/>
            <a:ext cx="7231380" cy="3877984"/>
          </a:xfrm>
          <a:prstGeom prst="rect">
            <a:avLst/>
          </a:prstGeom>
        </p:spPr>
        <p:txBody>
          <a:bodyPr bIns="0" lIns="0" rIns="0" rtlCol="0" tIns="55880" vert="horz" wrap="square">
            <a:spAutoFit/>
          </a:bodyPr>
          <a:lstStyle/>
          <a:p>
            <a:pPr indent="-330199" marL="342900">
              <a:lnSpc>
                <a:spcPct val="100000"/>
              </a:lnSpc>
              <a:spcBef>
                <a:spcPts val="440"/>
              </a:spcBef>
              <a:buChar char="•"/>
            </a:pPr>
            <a:r>
              <a:rPr dirty="0" lang="en-US" spc="-10">
                <a:latin typeface="Calibri"/>
              </a:rPr>
              <a:t>Background</a:t>
            </a:r>
          </a:p>
          <a:p>
            <a:pPr indent="-279398" lvl="1" marL="749300">
              <a:lnSpc>
                <a:spcPct val="100000"/>
              </a:lnSpc>
              <a:spcBef>
                <a:spcPts val="300"/>
              </a:spcBef>
              <a:buChar char="–"/>
            </a:pPr>
            <a:r>
              <a:rPr dirty="0" lang="en-US" spc="-10">
                <a:latin typeface="Calibri"/>
              </a:rPr>
              <a:t>What </a:t>
            </a:r>
            <a:r>
              <a:rPr dirty="0" lang="en-US">
                <a:latin typeface="Calibri"/>
              </a:rPr>
              <a:t>is the </a:t>
            </a:r>
            <a:r>
              <a:rPr dirty="0" lang="en-US" spc="-20">
                <a:latin typeface="Calibri"/>
              </a:rPr>
              <a:t>context </a:t>
            </a:r>
            <a:r>
              <a:rPr dirty="0" lang="en-US" spc="-5">
                <a:latin typeface="Calibri"/>
              </a:rPr>
              <a:t>of </a:t>
            </a:r>
            <a:r>
              <a:rPr dirty="0" lang="en-US">
                <a:latin typeface="Calibri"/>
              </a:rPr>
              <a:t>this</a:t>
            </a:r>
            <a:r>
              <a:rPr dirty="0" lang="en-US" spc="30">
                <a:latin typeface="Calibri"/>
              </a:rPr>
              <a:t> </a:t>
            </a:r>
            <a:r>
              <a:rPr dirty="0" lang="en-US" spc="-10">
                <a:latin typeface="Calibri"/>
              </a:rPr>
              <a:t>problem?</a:t>
            </a:r>
          </a:p>
          <a:p>
            <a:pPr indent="-279398" lvl="1" marL="749300" marR="5080">
              <a:lnSpc>
                <a:spcPts val="2500"/>
              </a:lnSpc>
              <a:spcBef>
                <a:spcPts val="630"/>
              </a:spcBef>
              <a:buChar char="–"/>
            </a:pPr>
            <a:r>
              <a:rPr dirty="0" lang="en-US">
                <a:latin typeface="Calibri"/>
              </a:rPr>
              <a:t>In </a:t>
            </a:r>
            <a:r>
              <a:rPr dirty="0" lang="en-US" spc="-10">
                <a:latin typeface="Calibri"/>
              </a:rPr>
              <a:t>what </a:t>
            </a:r>
            <a:r>
              <a:rPr dirty="0" lang="en-US" spc="-5">
                <a:latin typeface="Calibri"/>
              </a:rPr>
              <a:t>situation or </a:t>
            </a:r>
            <a:r>
              <a:rPr dirty="0" lang="en-US" spc="-10">
                <a:latin typeface="Calibri"/>
              </a:rPr>
              <a:t>environment can </a:t>
            </a:r>
            <a:r>
              <a:rPr dirty="0" lang="en-US">
                <a:latin typeface="Calibri"/>
              </a:rPr>
              <a:t>this </a:t>
            </a:r>
            <a:r>
              <a:rPr dirty="0" lang="en-US" spc="-10">
                <a:latin typeface="Calibri"/>
              </a:rPr>
              <a:t>problem </a:t>
            </a:r>
            <a:r>
              <a:rPr dirty="0" lang="en-US">
                <a:latin typeface="Calibri"/>
              </a:rPr>
              <a:t>be  </a:t>
            </a:r>
            <a:r>
              <a:rPr dirty="0" lang="en-US" spc="-5">
                <a:latin typeface="Calibri"/>
              </a:rPr>
              <a:t>observed? (Background)</a:t>
            </a:r>
          </a:p>
          <a:p>
            <a:pPr indent="-330199" marL="342900">
              <a:lnSpc>
                <a:spcPct val="100000"/>
              </a:lnSpc>
              <a:spcBef>
                <a:spcPts val="350"/>
              </a:spcBef>
              <a:buChar char="•"/>
            </a:pPr>
            <a:r>
              <a:rPr dirty="0" lang="en-US" spc="-10">
                <a:latin typeface="Calibri"/>
              </a:rPr>
              <a:t>Rationale</a:t>
            </a:r>
          </a:p>
          <a:p>
            <a:pPr indent="-279398" lvl="1" marL="749300">
              <a:lnSpc>
                <a:spcPct val="100000"/>
              </a:lnSpc>
              <a:spcBef>
                <a:spcPts val="200"/>
              </a:spcBef>
              <a:buChar char="–"/>
            </a:pPr>
            <a:r>
              <a:rPr dirty="0" lang="en-US" spc="-10">
                <a:latin typeface="Calibri"/>
              </a:rPr>
              <a:t>What </a:t>
            </a:r>
            <a:r>
              <a:rPr dirty="0" lang="en-US">
                <a:latin typeface="Calibri"/>
              </a:rPr>
              <a:t>is </a:t>
            </a:r>
            <a:r>
              <a:rPr dirty="0" lang="en-US" spc="-10">
                <a:latin typeface="Calibri"/>
              </a:rPr>
              <a:t>your project </a:t>
            </a:r>
            <a:r>
              <a:rPr dirty="0" lang="en-US">
                <a:latin typeface="Calibri"/>
              </a:rPr>
              <a:t>trying </a:t>
            </a:r>
            <a:r>
              <a:rPr dirty="0" lang="en-US" spc="-15">
                <a:latin typeface="Calibri"/>
              </a:rPr>
              <a:t>to</a:t>
            </a:r>
            <a:r>
              <a:rPr dirty="0" lang="en-US" spc="25">
                <a:latin typeface="Calibri"/>
              </a:rPr>
              <a:t> </a:t>
            </a:r>
            <a:r>
              <a:rPr dirty="0" lang="en-US" spc="-5">
                <a:latin typeface="Calibri"/>
              </a:rPr>
              <a:t>achieve?</a:t>
            </a:r>
          </a:p>
          <a:p>
            <a:pPr indent="-279398" lvl="1" marL="749300">
              <a:lnSpc>
                <a:spcPct val="100000"/>
              </a:lnSpc>
              <a:spcBef>
                <a:spcPts val="280"/>
              </a:spcBef>
              <a:buChar char="–"/>
            </a:pPr>
            <a:r>
              <a:rPr dirty="0" lang="en-US" spc="-5">
                <a:latin typeface="Calibri"/>
              </a:rPr>
              <a:t>Who will</a:t>
            </a:r>
            <a:r>
              <a:rPr dirty="0" lang="en-US">
                <a:latin typeface="Calibri"/>
              </a:rPr>
              <a:t> </a:t>
            </a:r>
            <a:r>
              <a:rPr dirty="0" lang="en-US" spc="-5">
                <a:latin typeface="Calibri"/>
              </a:rPr>
              <a:t>benefit?</a:t>
            </a:r>
          </a:p>
          <a:p>
            <a:pPr algn="ctr" marR="814069">
              <a:lnSpc>
                <a:spcPct val="100000"/>
              </a:lnSpc>
              <a:spcBef>
                <a:spcPts val="280"/>
              </a:spcBef>
            </a:pPr>
            <a:r>
              <a:rPr dirty="0" lang="en-US">
                <a:latin typeface="Calibri"/>
              </a:rPr>
              <a:t>–</a:t>
            </a:r>
            <a:r>
              <a:rPr dirty="0" lang="en-US" spc="-10">
                <a:latin typeface="Calibri"/>
              </a:rPr>
              <a:t>Often group </a:t>
            </a:r>
            <a:r>
              <a:rPr dirty="0" lang="en-US" spc="-15">
                <a:latin typeface="Calibri"/>
              </a:rPr>
              <a:t>rather </a:t>
            </a:r>
            <a:r>
              <a:rPr dirty="0" lang="en-US">
                <a:latin typeface="Calibri"/>
              </a:rPr>
              <a:t>than</a:t>
            </a:r>
            <a:r>
              <a:rPr dirty="0" lang="en-US" spc="25">
                <a:latin typeface="Calibri"/>
              </a:rPr>
              <a:t> </a:t>
            </a:r>
            <a:r>
              <a:rPr dirty="0" lang="en-US">
                <a:latin typeface="Calibri"/>
              </a:rPr>
              <a:t>individuals</a:t>
            </a:r>
          </a:p>
          <a:p>
            <a:pPr indent="-279398" lvl="1" marL="749300">
              <a:lnSpc>
                <a:spcPct val="100000"/>
              </a:lnSpc>
              <a:spcBef>
                <a:spcPts val="280"/>
              </a:spcBef>
              <a:buChar char="–"/>
            </a:pPr>
            <a:r>
              <a:rPr dirty="0" lang="en-US" spc="-10">
                <a:latin typeface="Calibri"/>
              </a:rPr>
              <a:t>What </a:t>
            </a:r>
            <a:r>
              <a:rPr dirty="0" lang="en-US" spc="-15">
                <a:latin typeface="Calibri"/>
              </a:rPr>
              <a:t>stages </a:t>
            </a:r>
            <a:r>
              <a:rPr dirty="0" lang="en-US" spc="-5">
                <a:latin typeface="Calibri"/>
              </a:rPr>
              <a:t>will </a:t>
            </a:r>
            <a:r>
              <a:rPr dirty="0" lang="en-US" spc="-10">
                <a:latin typeface="Calibri"/>
              </a:rPr>
              <a:t>your project go</a:t>
            </a:r>
            <a:r>
              <a:rPr dirty="0" lang="en-US" spc="50">
                <a:latin typeface="Calibri"/>
              </a:rPr>
              <a:t> </a:t>
            </a:r>
            <a:r>
              <a:rPr dirty="0" lang="en-US" spc="-10">
                <a:latin typeface="Calibri"/>
              </a:rPr>
              <a:t>through</a:t>
            </a:r>
          </a:p>
          <a:p>
            <a:pPr indent="-279398" lvl="1" marL="749300">
              <a:lnSpc>
                <a:spcPct val="100000"/>
              </a:lnSpc>
              <a:spcBef>
                <a:spcPts val="180"/>
              </a:spcBef>
              <a:buChar char="–"/>
            </a:pPr>
            <a:r>
              <a:rPr dirty="0" lang="en-US" spc="-10">
                <a:latin typeface="Calibri"/>
              </a:rPr>
              <a:t>What </a:t>
            </a:r>
            <a:r>
              <a:rPr dirty="0" lang="en-US" spc="-15">
                <a:latin typeface="Calibri"/>
              </a:rPr>
              <a:t>are </a:t>
            </a:r>
            <a:r>
              <a:rPr dirty="0" lang="en-US">
                <a:latin typeface="Calibri"/>
              </a:rPr>
              <a:t>the </a:t>
            </a:r>
            <a:r>
              <a:rPr dirty="0" lang="en-US" spc="-35">
                <a:latin typeface="Calibri"/>
              </a:rPr>
              <a:t>key </a:t>
            </a:r>
            <a:r>
              <a:rPr dirty="0" lang="en-US" spc="-5">
                <a:latin typeface="Calibri"/>
              </a:rPr>
              <a:t>Objectives of </a:t>
            </a:r>
            <a:r>
              <a:rPr dirty="0" lang="en-US" spc="-10">
                <a:latin typeface="Calibri"/>
              </a:rPr>
              <a:t>your</a:t>
            </a:r>
            <a:r>
              <a:rPr dirty="0" lang="en-US" spc="75">
                <a:latin typeface="Calibri"/>
              </a:rPr>
              <a:t> </a:t>
            </a:r>
            <a:r>
              <a:rPr dirty="0" lang="en-US" spc="-10">
                <a:latin typeface="Calibri"/>
              </a:rPr>
              <a:t>project</a:t>
            </a:r>
          </a:p>
          <a:p>
            <a:pPr indent="-279398" lvl="1" marL="749300">
              <a:lnSpc>
                <a:spcPct val="100000"/>
              </a:lnSpc>
              <a:spcBef>
                <a:spcPts val="280"/>
              </a:spcBef>
              <a:buChar char="–"/>
            </a:pPr>
            <a:r>
              <a:rPr dirty="0" lang="en-US" spc="-5">
                <a:latin typeface="Calibri"/>
              </a:rPr>
              <a:t>How will </a:t>
            </a:r>
            <a:r>
              <a:rPr dirty="0" lang="en-US" spc="-15">
                <a:latin typeface="Calibri"/>
              </a:rPr>
              <a:t>you </a:t>
            </a:r>
            <a:r>
              <a:rPr dirty="0" lang="en-US" spc="-5">
                <a:latin typeface="Calibri"/>
              </a:rPr>
              <a:t>measure </a:t>
            </a:r>
            <a:r>
              <a:rPr dirty="0" lang="en-US">
                <a:latin typeface="Calibri"/>
              </a:rPr>
              <a:t>its</a:t>
            </a:r>
            <a:r>
              <a:rPr dirty="0" lang="en-US" spc="20">
                <a:latin typeface="Calibri"/>
              </a:rPr>
              <a:t> </a:t>
            </a:r>
            <a:r>
              <a:rPr dirty="0" lang="en-US" spc="-10">
                <a:latin typeface="Calibri"/>
              </a:rPr>
              <a:t>effectiveness</a:t>
            </a:r>
          </a:p>
          <a:p>
            <a:pPr indent="-279398" lvl="1" marL="749300">
              <a:lnSpc>
                <a:spcPct val="100000"/>
              </a:lnSpc>
              <a:spcBef>
                <a:spcPts val="280"/>
              </a:spcBef>
              <a:buChar char="–"/>
            </a:pPr>
            <a:r>
              <a:rPr dirty="0" lang="en-US" spc="-10">
                <a:latin typeface="Calibri"/>
              </a:rPr>
              <a:t>Careful </a:t>
            </a:r>
            <a:r>
              <a:rPr dirty="0" lang="en-US">
                <a:latin typeface="Calibri"/>
              </a:rPr>
              <a:t>in </a:t>
            </a:r>
            <a:r>
              <a:rPr dirty="0" lang="en-US" spc="-5">
                <a:latin typeface="Calibri"/>
              </a:rPr>
              <a:t>defining </a:t>
            </a:r>
            <a:r>
              <a:rPr dirty="0" lang="en-US">
                <a:latin typeface="Calibri"/>
              </a:rPr>
              <a:t>the</a:t>
            </a:r>
            <a:r>
              <a:rPr dirty="0" lang="en-US" spc="10">
                <a:latin typeface="Calibri"/>
              </a:rPr>
              <a:t> </a:t>
            </a:r>
            <a:r>
              <a:rPr dirty="0" lang="en-US" spc="-5">
                <a:latin typeface="Calibri"/>
              </a:rPr>
              <a:t>scope</a:t>
            </a:r>
            <a:endParaRPr dirty="0" lang="en-US" spc="-5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 rot="0">
            <a:off x="8417911" y="4707744"/>
            <a:ext cx="261620" cy="168115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5B3A2ED0-D1C4-4F65-A1C1-051373C5C6BF}" type="slidenum"/>
            <a:endParaRPr dirty="0" lang="en-US"/>
          </a:p>
        </p:txBody>
      </p:sp>
      <p:sp>
        <p:nvSpPr>
          <p:cNvPr id="3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143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dirty="0" lang="en-US" spc="-10" sz="2550" u="sng">
                <a:solidFill>
                  <a:srgbClr val="000000"/>
                </a:solidFill>
                <a:latin typeface="Calibri"/>
              </a:rPr>
              <a:t>Common </a:t>
            </a:r>
            <a:r>
              <a:rPr b="1" dirty="0" lang="en-US" spc="-15" sz="2550" u="sng">
                <a:solidFill>
                  <a:srgbClr val="000000"/>
                </a:solidFill>
                <a:latin typeface="Calibri"/>
              </a:rPr>
              <a:t>problems </a:t>
            </a:r>
            <a:r>
              <a:rPr b="1" dirty="0" lang="en-US" spc="-10" sz="2550" u="sng">
                <a:solidFill>
                  <a:srgbClr val="000000"/>
                </a:solidFill>
                <a:latin typeface="Calibri"/>
              </a:rPr>
              <a:t>with the</a:t>
            </a:r>
            <a:r>
              <a:rPr b="1" dirty="0" lang="en-US" spc="35" sz="2550" u="sng">
                <a:solidFill>
                  <a:srgbClr val="000000"/>
                </a:solidFill>
                <a:latin typeface="Calibri"/>
              </a:rPr>
              <a:t> </a:t>
            </a:r>
            <a:r>
              <a:rPr b="1" dirty="0" lang="en-US" spc="-15" sz="2550" u="sng">
                <a:solidFill>
                  <a:srgbClr val="000000"/>
                </a:solidFill>
                <a:latin typeface="Calibri"/>
              </a:rPr>
              <a:t>Introduction</a:t>
            </a:r>
            <a:endParaRPr b="1" dirty="0" lang="en-US" spc="-15" sz="2550" u="sng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object 3"/>
          <p:cNvSpPr txBox="1"/>
          <p:nvPr/>
        </p:nvSpPr>
        <p:spPr>
          <a:xfrm rot="0">
            <a:off x="547371" y="1428750"/>
            <a:ext cx="8049257" cy="1933863"/>
          </a:xfrm>
          <a:prstGeom prst="rect">
            <a:avLst/>
          </a:prstGeom>
        </p:spPr>
        <p:txBody>
          <a:bodyPr bIns="0" lIns="0" rIns="0" rtlCol="0" tIns="121920" vert="horz" wrap="square">
            <a:spAutoFit/>
          </a:bodyPr>
          <a:lstStyle/>
          <a:p>
            <a:pPr indent="-342900" marL="355600">
              <a:lnSpc>
                <a:spcPct val="100000"/>
              </a:lnSpc>
              <a:spcBef>
                <a:spcPts val="960"/>
              </a:spcBef>
              <a:buChar char="•"/>
            </a:pPr>
            <a:r>
              <a:rPr dirty="0" lang="en-US" spc="-100" sz="2400">
                <a:latin typeface="Calibri"/>
              </a:rPr>
              <a:t>Too </a:t>
            </a:r>
            <a:r>
              <a:rPr dirty="0" lang="en-US" spc="-5" sz="2400">
                <a:latin typeface="Calibri"/>
              </a:rPr>
              <a:t>much </a:t>
            </a:r>
            <a:r>
              <a:rPr dirty="0" lang="en-US" spc="-10" sz="2400">
                <a:latin typeface="Calibri"/>
              </a:rPr>
              <a:t>detail, </a:t>
            </a:r>
            <a:r>
              <a:rPr dirty="0" lang="en-US" sz="2400">
                <a:latin typeface="Calibri"/>
              </a:rPr>
              <a:t>and hence </a:t>
            </a:r>
            <a:r>
              <a:rPr dirty="0" lang="en-US" spc="-15" sz="2400">
                <a:latin typeface="Calibri"/>
              </a:rPr>
              <a:t>too</a:t>
            </a:r>
            <a:r>
              <a:rPr dirty="0" lang="en-US" spc="100" sz="2400">
                <a:latin typeface="Calibri"/>
              </a:rPr>
              <a:t> </a:t>
            </a:r>
            <a:r>
              <a:rPr dirty="0" lang="en-US" spc="-5" sz="2400">
                <a:latin typeface="Calibri"/>
              </a:rPr>
              <a:t>long</a:t>
            </a:r>
          </a:p>
          <a:p>
            <a:pPr indent="-342900" marL="355600">
              <a:lnSpc>
                <a:spcPct val="100000"/>
              </a:lnSpc>
              <a:spcBef>
                <a:spcPts val="858"/>
              </a:spcBef>
              <a:buChar char="•"/>
            </a:pPr>
            <a:r>
              <a:rPr dirty="0" lang="en-US" spc="-10" sz="2400">
                <a:latin typeface="Calibri"/>
              </a:rPr>
              <a:t>Repetition </a:t>
            </a:r>
            <a:r>
              <a:rPr dirty="0" lang="en-US" spc="-5" sz="2400">
                <a:latin typeface="Calibri"/>
              </a:rPr>
              <a:t>of </a:t>
            </a:r>
            <a:r>
              <a:rPr dirty="0" lang="en-US" spc="-15" sz="2400">
                <a:latin typeface="Calibri"/>
              </a:rPr>
              <a:t>words, </a:t>
            </a:r>
            <a:r>
              <a:rPr dirty="0" lang="en-US" spc="-10" sz="2400">
                <a:latin typeface="Calibri"/>
              </a:rPr>
              <a:t>phrases </a:t>
            </a:r>
            <a:r>
              <a:rPr dirty="0" lang="en-US" spc="-5" sz="2400">
                <a:latin typeface="Calibri"/>
              </a:rPr>
              <a:t>or</a:t>
            </a:r>
            <a:r>
              <a:rPr dirty="0" lang="en-US" spc="25" sz="2400">
                <a:latin typeface="Calibri"/>
              </a:rPr>
              <a:t> </a:t>
            </a:r>
            <a:r>
              <a:rPr dirty="0" lang="en-US" sz="2400">
                <a:latin typeface="Calibri"/>
              </a:rPr>
              <a:t>ideas</a:t>
            </a:r>
          </a:p>
          <a:p>
            <a:pPr indent="-342900" marL="355600">
              <a:lnSpc>
                <a:spcPct val="100000"/>
              </a:lnSpc>
              <a:spcBef>
                <a:spcPts val="760"/>
              </a:spcBef>
              <a:buChar char="•"/>
            </a:pPr>
            <a:r>
              <a:rPr dirty="0" lang="en-US" sz="2400">
                <a:latin typeface="Calibri"/>
              </a:rPr>
              <a:t>Unclear </a:t>
            </a:r>
            <a:r>
              <a:rPr dirty="0" lang="en-US" spc="-10" sz="2400">
                <a:latin typeface="Calibri"/>
              </a:rPr>
              <a:t>problem </a:t>
            </a:r>
            <a:r>
              <a:rPr dirty="0" lang="en-US" spc="-5" sz="2400">
                <a:latin typeface="Calibri"/>
              </a:rPr>
              <a:t>definition</a:t>
            </a:r>
          </a:p>
          <a:p>
            <a:pPr indent="-342900" marL="355600">
              <a:lnSpc>
                <a:spcPct val="100000"/>
              </a:lnSpc>
              <a:spcBef>
                <a:spcPts val="858"/>
              </a:spcBef>
              <a:buChar char="•"/>
            </a:pPr>
            <a:r>
              <a:rPr dirty="0" lang="en-US" spc="-20" sz="2400">
                <a:latin typeface="Calibri"/>
              </a:rPr>
              <a:t>Poor </a:t>
            </a:r>
            <a:r>
              <a:rPr dirty="0" err="1" lang="en-US" spc="-15" sz="2400">
                <a:latin typeface="Calibri"/>
              </a:rPr>
              <a:t>organisation</a:t>
            </a:r>
            <a:r>
              <a:rPr dirty="0" lang="en-US" spc="-15" sz="2400">
                <a:latin typeface="Calibri"/>
              </a:rPr>
              <a:t> </a:t>
            </a:r>
            <a:r>
              <a:rPr dirty="0" lang="en-US" spc="-5" sz="2400">
                <a:latin typeface="Calibri"/>
              </a:rPr>
              <a:t>of</a:t>
            </a:r>
            <a:r>
              <a:rPr dirty="0" lang="en-US" spc="30" sz="2400">
                <a:latin typeface="Calibri"/>
              </a:rPr>
              <a:t> </a:t>
            </a:r>
            <a:r>
              <a:rPr dirty="0" lang="en-US" spc="-15" sz="2400">
                <a:latin typeface="Calibri"/>
              </a:rPr>
              <a:t>information</a:t>
            </a:r>
            <a:endParaRPr dirty="0" lang="en-US" spc="-15" sz="2400"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 rot="0">
            <a:off x="8417911" y="4707744"/>
            <a:ext cx="261620" cy="168115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5D0A3F02-3201-4875-9672-99CEC6959EBB}" type="slidenum"/>
            <a:endParaRPr dirty="0" lang="en-US"/>
          </a:p>
        </p:txBody>
      </p:sp>
      <p:sp>
        <p:nvSpPr>
          <p:cNvPr id="3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20" sz="3600" u="sng">
                <a:solidFill>
                  <a:srgbClr val="000000"/>
                </a:solidFill>
              </a:rPr>
              <a:t>Literature</a:t>
            </a:r>
            <a:r>
              <a:rPr dirty="0" lang="en-US" spc="-90" sz="3600" u="sng">
                <a:solidFill>
                  <a:srgbClr val="000000"/>
                </a:solidFill>
              </a:rPr>
              <a:t> </a:t>
            </a:r>
            <a:r>
              <a:rPr dirty="0" lang="en-US" spc="-15" sz="3600" u="sng">
                <a:solidFill>
                  <a:srgbClr val="000000"/>
                </a:solidFill>
              </a:rPr>
              <a:t>review</a:t>
            </a:r>
            <a:endParaRPr dirty="0" lang="en-US" spc="-15" sz="3600" u="sng">
              <a:solidFill>
                <a:srgbClr val="000000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 rot="0">
            <a:off x="668654" y="1657350"/>
            <a:ext cx="7806690" cy="2080313"/>
          </a:xfrm>
          <a:prstGeom prst="rect">
            <a:avLst/>
          </a:prstGeom>
        </p:spPr>
        <p:txBody>
          <a:bodyPr bIns="0" lIns="0" rIns="0" rtlCol="0" tIns="4445" vert="horz" wrap="square">
            <a:spAutoFit/>
          </a:bodyPr>
          <a:lstStyle/>
          <a:p>
            <a:pPr indent="-342900" marL="355600" marR="5080">
              <a:lnSpc>
                <a:spcPct val="101000"/>
              </a:lnSpc>
              <a:spcBef>
                <a:spcPts val="35"/>
              </a:spcBef>
              <a:buChar char="•"/>
            </a:pPr>
            <a:r>
              <a:rPr dirty="0" lang="en-US" spc="-10" sz="2400">
                <a:latin typeface="Calibri"/>
              </a:rPr>
              <a:t>What </a:t>
            </a:r>
            <a:r>
              <a:rPr dirty="0" lang="en-US" sz="2400">
                <a:latin typeface="Calibri"/>
              </a:rPr>
              <a:t>do </a:t>
            </a:r>
            <a:r>
              <a:rPr dirty="0" lang="en-US" spc="-15" sz="2400">
                <a:latin typeface="Calibri"/>
              </a:rPr>
              <a:t>we </a:t>
            </a:r>
            <a:r>
              <a:rPr dirty="0" lang="en-US" spc="-10" sz="2400">
                <a:latin typeface="Calibri"/>
              </a:rPr>
              <a:t>already </a:t>
            </a:r>
            <a:r>
              <a:rPr dirty="0" lang="en-US" spc="-5" sz="2400">
                <a:latin typeface="Calibri"/>
              </a:rPr>
              <a:t>know </a:t>
            </a:r>
            <a:r>
              <a:rPr dirty="0" lang="en-US" sz="2400">
                <a:latin typeface="Calibri"/>
              </a:rPr>
              <a:t>in the </a:t>
            </a:r>
            <a:r>
              <a:rPr dirty="0" lang="en-US" spc="-10" sz="2400">
                <a:latin typeface="Calibri"/>
              </a:rPr>
              <a:t>immediate  </a:t>
            </a:r>
            <a:r>
              <a:rPr dirty="0" lang="en-US" spc="-15" sz="2400">
                <a:latin typeface="Calibri"/>
              </a:rPr>
              <a:t>area </a:t>
            </a:r>
            <a:r>
              <a:rPr dirty="0" lang="en-US" spc="-5" sz="2400">
                <a:latin typeface="Calibri"/>
              </a:rPr>
              <a:t>concerned </a:t>
            </a:r>
            <a:r>
              <a:rPr dirty="0" lang="en-US" sz="2400">
                <a:latin typeface="Calibri"/>
              </a:rPr>
              <a:t>- </a:t>
            </a:r>
            <a:r>
              <a:rPr dirty="0" lang="en-US" spc="-10" sz="2400">
                <a:latin typeface="Calibri"/>
              </a:rPr>
              <a:t>what </a:t>
            </a:r>
            <a:r>
              <a:rPr dirty="0" lang="en-US" spc="-25" sz="2400">
                <a:latin typeface="Calibri"/>
              </a:rPr>
              <a:t>have </a:t>
            </a:r>
            <a:r>
              <a:rPr dirty="0" lang="en-US" spc="-15" sz="2400">
                <a:latin typeface="Calibri"/>
              </a:rPr>
              <a:t>we found </a:t>
            </a:r>
            <a:r>
              <a:rPr dirty="0" lang="en-US" spc="-5" sz="2400">
                <a:latin typeface="Calibri"/>
              </a:rPr>
              <a:t>out </a:t>
            </a:r>
            <a:r>
              <a:rPr dirty="0" lang="en-US" sz="2400">
                <a:latin typeface="Calibri"/>
              </a:rPr>
              <a:t>via  </a:t>
            </a:r>
            <a:r>
              <a:rPr dirty="0" lang="en-US" spc="-5" sz="2400">
                <a:latin typeface="Calibri"/>
              </a:rPr>
              <a:t>our </a:t>
            </a:r>
            <a:r>
              <a:rPr dirty="0" lang="en-US" sz="2400">
                <a:latin typeface="Calibri"/>
              </a:rPr>
              <a:t>primary and </a:t>
            </a:r>
            <a:r>
              <a:rPr dirty="0" lang="en-US" spc="-5" sz="2400">
                <a:latin typeface="Calibri"/>
              </a:rPr>
              <a:t>secondary </a:t>
            </a:r>
            <a:r>
              <a:rPr dirty="0" lang="en-US" spc="-20" sz="2400">
                <a:latin typeface="Calibri"/>
              </a:rPr>
              <a:t>data </a:t>
            </a:r>
            <a:r>
              <a:rPr dirty="0" lang="en-US" spc="-10" sz="2400">
                <a:latin typeface="Calibri"/>
              </a:rPr>
              <a:t>search </a:t>
            </a:r>
            <a:r>
              <a:rPr dirty="0" lang="en-US" sz="2400">
                <a:latin typeface="Calibri"/>
              </a:rPr>
              <a:t>-  </a:t>
            </a:r>
            <a:r>
              <a:rPr dirty="0" lang="en-US" spc="-5" sz="2400">
                <a:latin typeface="Calibri"/>
              </a:rPr>
              <a:t>mapped </a:t>
            </a:r>
            <a:r>
              <a:rPr dirty="0" lang="en-US" spc="-15" sz="2400">
                <a:latin typeface="Calibri"/>
              </a:rPr>
              <a:t>against </a:t>
            </a:r>
            <a:r>
              <a:rPr dirty="0" lang="en-US" sz="2400">
                <a:latin typeface="Calibri"/>
              </a:rPr>
              <a:t>the</a:t>
            </a:r>
            <a:r>
              <a:rPr dirty="0" lang="en-US" spc="10" sz="2400">
                <a:latin typeface="Calibri"/>
              </a:rPr>
              <a:t> </a:t>
            </a:r>
            <a:r>
              <a:rPr dirty="0" lang="en-US" spc="-5" sz="2400">
                <a:latin typeface="Calibri"/>
              </a:rPr>
              <a:t>objectives</a:t>
            </a:r>
          </a:p>
          <a:p>
            <a:pPr indent="-342900" marL="355600">
              <a:lnSpc>
                <a:spcPct val="100000"/>
              </a:lnSpc>
              <a:spcBef>
                <a:spcPts val="858"/>
              </a:spcBef>
              <a:buChar char="•"/>
            </a:pPr>
            <a:r>
              <a:rPr dirty="0" lang="en-US" spc="-10" sz="2400">
                <a:latin typeface="Calibri"/>
              </a:rPr>
              <a:t>What </a:t>
            </a:r>
            <a:r>
              <a:rPr dirty="0" lang="en-US" spc="-15" sz="2400">
                <a:latin typeface="Calibri"/>
              </a:rPr>
              <a:t>are </a:t>
            </a:r>
            <a:r>
              <a:rPr dirty="0" lang="en-US" sz="2400">
                <a:latin typeface="Calibri"/>
              </a:rPr>
              <a:t>the </a:t>
            </a:r>
            <a:r>
              <a:rPr dirty="0" lang="en-US" spc="-15" sz="2400">
                <a:latin typeface="Calibri"/>
              </a:rPr>
              <a:t>existing</a:t>
            </a:r>
            <a:r>
              <a:rPr dirty="0" lang="en-US" spc="15" sz="2400">
                <a:latin typeface="Calibri"/>
              </a:rPr>
              <a:t> </a:t>
            </a:r>
            <a:r>
              <a:rPr dirty="0" lang="en-US" spc="-20" sz="2400">
                <a:latin typeface="Calibri"/>
              </a:rPr>
              <a:t>systems/methods/etc</a:t>
            </a:r>
          </a:p>
          <a:p>
            <a:pPr indent="-342900" marL="355600">
              <a:lnSpc>
                <a:spcPct val="100000"/>
              </a:lnSpc>
              <a:spcBef>
                <a:spcPts val="760"/>
              </a:spcBef>
              <a:buChar char="•"/>
            </a:pPr>
            <a:r>
              <a:rPr dirty="0" lang="en-US" spc="-5" sz="2400">
                <a:latin typeface="Calibri"/>
              </a:rPr>
              <a:t>Don’t </a:t>
            </a:r>
            <a:r>
              <a:rPr dirty="0" err="1" lang="en-US" spc="-20" sz="2400">
                <a:latin typeface="Calibri"/>
              </a:rPr>
              <a:t>re-invent</a:t>
            </a:r>
            <a:r>
              <a:rPr dirty="0" lang="en-US" spc="-20" sz="2400">
                <a:latin typeface="Calibri"/>
              </a:rPr>
              <a:t> </a:t>
            </a:r>
            <a:r>
              <a:rPr dirty="0" lang="en-US" sz="2400">
                <a:latin typeface="Calibri"/>
              </a:rPr>
              <a:t>the</a:t>
            </a:r>
            <a:r>
              <a:rPr dirty="0" lang="en-US" spc="20" sz="2400">
                <a:latin typeface="Calibri"/>
              </a:rPr>
              <a:t> </a:t>
            </a:r>
            <a:r>
              <a:rPr dirty="0" lang="en-US" spc="-5" sz="2400">
                <a:latin typeface="Calibri"/>
              </a:rPr>
              <a:t>wheel</a:t>
            </a:r>
            <a:endParaRPr dirty="0" lang="en-US" spc="-5" sz="2400"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 rot="0">
            <a:off x="8417911" y="4707744"/>
            <a:ext cx="261620" cy="168115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84A3047D-53C2-4965-A65A-66A11063E88C}" type="slidenum"/>
            <a:endParaRPr dirty="0" lang="en-US"/>
          </a:p>
        </p:txBody>
      </p:sp>
      <p:sp>
        <p:nvSpPr>
          <p:cNvPr id="3" name="object 2"/>
          <p:cNvSpPr txBox="1"/>
          <p:nvPr/>
        </p:nvSpPr>
        <p:spPr>
          <a:xfrm rot="0">
            <a:off x="495300" y="470915"/>
            <a:ext cx="8090532" cy="3020058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317499">
              <a:lnSpc>
                <a:spcPct val="100000"/>
              </a:lnSpc>
              <a:spcBef>
                <a:spcPts val="105"/>
              </a:spcBef>
            </a:pPr>
            <a:r>
              <a:rPr dirty="0" lang="en-US" sz="2750" u="sng">
                <a:solidFill>
                  <a:srgbClr val="000000"/>
                </a:solidFill>
                <a:latin typeface="Calibri"/>
              </a:rPr>
              <a:t>Common </a:t>
            </a:r>
            <a:r>
              <a:rPr dirty="0" lang="en-US" spc="-5" sz="2750" u="sng">
                <a:solidFill>
                  <a:srgbClr val="000000"/>
                </a:solidFill>
                <a:latin typeface="Calibri"/>
              </a:rPr>
              <a:t>problems </a:t>
            </a:r>
            <a:r>
              <a:rPr dirty="0" lang="en-US" sz="2750" u="sng">
                <a:solidFill>
                  <a:srgbClr val="000000"/>
                </a:solidFill>
                <a:latin typeface="Calibri"/>
              </a:rPr>
              <a:t>in </a:t>
            </a:r>
            <a:r>
              <a:rPr dirty="0" lang="en-US" spc="-5" sz="2750" u="sng">
                <a:solidFill>
                  <a:srgbClr val="000000"/>
                </a:solidFill>
                <a:latin typeface="Calibri"/>
              </a:rPr>
              <a:t>conducting </a:t>
            </a:r>
            <a:r>
              <a:rPr dirty="0" lang="en-US" sz="2750" u="sng">
                <a:solidFill>
                  <a:srgbClr val="000000"/>
                </a:solidFill>
                <a:latin typeface="Calibri"/>
              </a:rPr>
              <a:t>a </a:t>
            </a:r>
            <a:r>
              <a:rPr dirty="0" lang="en-US" spc="-15" sz="2750" u="sng">
                <a:solidFill>
                  <a:srgbClr val="000000"/>
                </a:solidFill>
                <a:latin typeface="Calibri"/>
              </a:rPr>
              <a:t>Literature</a:t>
            </a:r>
            <a:r>
              <a:rPr dirty="0" lang="en-US" spc="10" sz="2750" u="sng">
                <a:solidFill>
                  <a:srgbClr val="000000"/>
                </a:solidFill>
                <a:latin typeface="Calibri"/>
              </a:rPr>
              <a:t> </a:t>
            </a:r>
            <a:r>
              <a:rPr dirty="0" lang="en-US" spc="-15" sz="2750" u="sng">
                <a:solidFill>
                  <a:srgbClr val="000000"/>
                </a:solidFill>
                <a:latin typeface="Calibri"/>
              </a:rPr>
              <a:t>Review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lang="en-US" spc="-15" sz="2750" u="sng">
                <a:solidFill>
                  <a:srgbClr val="000000"/>
                </a:solidFill>
                <a:latin typeface="Calibri"/>
              </a:rPr>
              <a:t/>
            </a:r>
          </a:p>
          <a:p>
            <a:pPr indent="-342900" marL="355600">
              <a:lnSpc>
                <a:spcPct val="100000"/>
              </a:lnSpc>
              <a:buChar char="•"/>
            </a:pPr>
            <a:r>
              <a:rPr dirty="0" lang="en-US" spc="-35" sz="2400">
                <a:latin typeface="Calibri"/>
              </a:rPr>
              <a:t>Scope</a:t>
            </a:r>
          </a:p>
          <a:p>
            <a:pPr indent="-279398" lvl="1" marL="749300" marR="68580">
              <a:lnSpc>
                <a:spcPct val="104000"/>
              </a:lnSpc>
              <a:spcBef>
                <a:spcPts val="720"/>
              </a:spcBef>
              <a:buChar char="–"/>
            </a:pPr>
            <a:r>
              <a:rPr dirty="0" lang="en-US" sz="2400">
                <a:latin typeface="Calibri"/>
              </a:rPr>
              <a:t>What is relevant?</a:t>
            </a:r>
          </a:p>
          <a:p>
            <a:pPr indent="-279398" lvl="1" marL="749300" marR="5080">
              <a:lnSpc>
                <a:spcPct val="104000"/>
              </a:lnSpc>
              <a:spcBef>
                <a:spcPts val="700"/>
              </a:spcBef>
              <a:buChar char="–"/>
            </a:pPr>
            <a:r>
              <a:rPr dirty="0" lang="en-US" spc="-10" sz="2400">
                <a:latin typeface="Calibri"/>
              </a:rPr>
              <a:t>Provide </a:t>
            </a:r>
            <a:r>
              <a:rPr dirty="0" lang="en-US" sz="2400">
                <a:latin typeface="Calibri"/>
              </a:rPr>
              <a:t>a </a:t>
            </a:r>
            <a:r>
              <a:rPr dirty="0" lang="en-US" spc="-5" sz="2400">
                <a:latin typeface="Calibri"/>
              </a:rPr>
              <a:t>survey of </a:t>
            </a:r>
            <a:r>
              <a:rPr dirty="0" lang="en-US" sz="2400">
                <a:latin typeface="Calibri"/>
              </a:rPr>
              <a:t>the </a:t>
            </a:r>
            <a:r>
              <a:rPr dirty="0" lang="en-US" spc="-15" sz="2400">
                <a:latin typeface="Calibri"/>
              </a:rPr>
              <a:t>most </a:t>
            </a:r>
            <a:r>
              <a:rPr dirty="0" lang="en-US" spc="-20" sz="2400">
                <a:latin typeface="Calibri"/>
              </a:rPr>
              <a:t>relevant  </a:t>
            </a:r>
            <a:r>
              <a:rPr dirty="0" lang="en-US" sz="2400">
                <a:latin typeface="Calibri"/>
              </a:rPr>
              <a:t>and </a:t>
            </a:r>
            <a:r>
              <a:rPr dirty="0" lang="en-US" spc="-5" sz="2400">
                <a:latin typeface="Calibri"/>
              </a:rPr>
              <a:t>significant </a:t>
            </a:r>
            <a:r>
              <a:rPr dirty="0" lang="en-US" spc="-10" sz="2400">
                <a:latin typeface="Calibri"/>
              </a:rPr>
              <a:t>work – not everything</a:t>
            </a:r>
          </a:p>
          <a:p>
            <a:pPr indent="-279398" lvl="1" marL="749300" marR="5080">
              <a:lnSpc>
                <a:spcPct val="104000"/>
              </a:lnSpc>
              <a:spcBef>
                <a:spcPts val="700"/>
              </a:spcBef>
              <a:buChar char="–"/>
            </a:pPr>
            <a:r>
              <a:rPr dirty="0" lang="en-US" spc="-10" sz="2400">
                <a:latin typeface="Calibri"/>
              </a:rPr>
              <a:t>Relate to aims and objectives</a:t>
            </a:r>
            <a:endParaRPr dirty="0" lang="en-US" spc="-10" sz="240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 rot="0">
            <a:off x="8417911" y="4707744"/>
            <a:ext cx="261620" cy="168115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2B02F519-7256-46CC-B503-F3E461E45F1E}" type="slidenum"/>
            <a:endParaRPr dirty="0" lang="en-US"/>
          </a:p>
        </p:txBody>
      </p:sp>
      <p:sp>
        <p:nvSpPr>
          <p:cNvPr id="3" name="object 2"/>
          <p:cNvSpPr txBox="1"/>
          <p:nvPr/>
        </p:nvSpPr>
        <p:spPr>
          <a:xfrm rot="0">
            <a:off x="495300" y="493394"/>
            <a:ext cx="8039734" cy="2703944"/>
          </a:xfrm>
          <a:prstGeom prst="rect">
            <a:avLst/>
          </a:prstGeom>
        </p:spPr>
        <p:txBody>
          <a:bodyPr bIns="0" lIns="0" rIns="0" rtlCol="0" tIns="15240" vert="horz" wrap="square">
            <a:spAutoFit/>
          </a:bodyPr>
          <a:lstStyle/>
          <a:p>
            <a:pPr marL="888999">
              <a:lnSpc>
                <a:spcPct val="100000"/>
              </a:lnSpc>
              <a:spcBef>
                <a:spcPts val="120"/>
              </a:spcBef>
            </a:pPr>
            <a:r>
              <a:rPr dirty="0" lang="en-US" spc="5" sz="2300" u="sng">
                <a:solidFill>
                  <a:srgbClr val="000000"/>
                </a:solidFill>
                <a:latin typeface="Calibri"/>
              </a:rPr>
              <a:t>Common </a:t>
            </a:r>
            <a:r>
              <a:rPr dirty="0" lang="en-US" sz="2300" u="sng">
                <a:solidFill>
                  <a:srgbClr val="000000"/>
                </a:solidFill>
                <a:latin typeface="Calibri"/>
              </a:rPr>
              <a:t>problems </a:t>
            </a:r>
            <a:r>
              <a:rPr dirty="0" lang="en-US" spc="5" sz="2300" u="sng">
                <a:solidFill>
                  <a:srgbClr val="000000"/>
                </a:solidFill>
                <a:latin typeface="Calibri"/>
              </a:rPr>
              <a:t>in Conducting a </a:t>
            </a:r>
            <a:r>
              <a:rPr dirty="0" lang="en-US" spc="-10" sz="2300" u="sng">
                <a:solidFill>
                  <a:srgbClr val="000000"/>
                </a:solidFill>
                <a:latin typeface="Calibri"/>
              </a:rPr>
              <a:t>Literature</a:t>
            </a:r>
            <a:r>
              <a:rPr dirty="0" lang="en-US" spc="-5" sz="2300" u="sng">
                <a:solidFill>
                  <a:srgbClr val="000000"/>
                </a:solidFill>
                <a:latin typeface="Calibri"/>
              </a:rPr>
              <a:t> Review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lang="en-US" spc="-5" sz="2300" u="sng">
                <a:solidFill>
                  <a:srgbClr val="000000"/>
                </a:solidFill>
                <a:latin typeface="Calibri"/>
              </a:rPr>
              <a:t/>
            </a:r>
          </a:p>
          <a:p>
            <a:pPr indent="-342900" marL="355600">
              <a:lnSpc>
                <a:spcPct val="100000"/>
              </a:lnSpc>
              <a:buChar char="•"/>
            </a:pPr>
            <a:r>
              <a:rPr dirty="0" lang="en-US" spc="-10" sz="2400">
                <a:latin typeface="Calibri"/>
              </a:rPr>
              <a:t>Reading </a:t>
            </a:r>
            <a:r>
              <a:rPr dirty="0" lang="en-US" sz="2400">
                <a:latin typeface="Calibri"/>
              </a:rPr>
              <a:t>but </a:t>
            </a:r>
            <a:r>
              <a:rPr dirty="0" lang="en-US" spc="-5" sz="2400">
                <a:latin typeface="Calibri"/>
              </a:rPr>
              <a:t>not</a:t>
            </a:r>
            <a:r>
              <a:rPr dirty="0" lang="en-US" spc="5" sz="2400">
                <a:latin typeface="Calibri"/>
              </a:rPr>
              <a:t> </a:t>
            </a:r>
            <a:r>
              <a:rPr dirty="0" lang="en-US" spc="-5" sz="2400">
                <a:latin typeface="Calibri"/>
              </a:rPr>
              <a:t>writing</a:t>
            </a:r>
          </a:p>
          <a:p>
            <a:pPr indent="-279398" marL="749300" marR="5080">
              <a:lnSpc>
                <a:spcPct val="104000"/>
              </a:lnSpc>
              <a:spcBef>
                <a:spcPts val="720"/>
              </a:spcBef>
            </a:pPr>
            <a:r>
              <a:rPr dirty="0" lang="en-US" sz="2400">
                <a:latin typeface="Calibri"/>
              </a:rPr>
              <a:t>– </a:t>
            </a:r>
            <a:r>
              <a:rPr dirty="0" lang="en-US" spc="-5" sz="2400">
                <a:latin typeface="Calibri"/>
              </a:rPr>
              <a:t>It's </a:t>
            </a:r>
            <a:r>
              <a:rPr dirty="0" lang="en-US" sz="2400">
                <a:latin typeface="Calibri"/>
              </a:rPr>
              <a:t>easier </a:t>
            </a:r>
            <a:r>
              <a:rPr dirty="0" lang="en-US" spc="-15" sz="2400">
                <a:latin typeface="Calibri"/>
              </a:rPr>
              <a:t>to </a:t>
            </a:r>
            <a:r>
              <a:rPr dirty="0" lang="en-US" spc="-10" sz="2400">
                <a:latin typeface="Calibri"/>
              </a:rPr>
              <a:t>read </a:t>
            </a:r>
            <a:r>
              <a:rPr dirty="0" lang="en-US" sz="2400">
                <a:latin typeface="Calibri"/>
              </a:rPr>
              <a:t>than </a:t>
            </a:r>
            <a:r>
              <a:rPr dirty="0" lang="en-US" spc="-15" sz="2400">
                <a:latin typeface="Calibri"/>
              </a:rPr>
              <a:t>to </a:t>
            </a:r>
            <a:r>
              <a:rPr dirty="0" lang="en-US" spc="-10" sz="2400">
                <a:latin typeface="Calibri"/>
              </a:rPr>
              <a:t>write: given </a:t>
            </a:r>
            <a:r>
              <a:rPr dirty="0" lang="en-US" sz="2400">
                <a:latin typeface="Calibri"/>
              </a:rPr>
              <a:t>the </a:t>
            </a:r>
            <a:r>
              <a:rPr dirty="0" lang="en-US" spc="-5" sz="2400">
                <a:latin typeface="Calibri"/>
              </a:rPr>
              <a:t>choice,  </a:t>
            </a:r>
            <a:r>
              <a:rPr dirty="0" lang="en-US" spc="-15" sz="2400">
                <a:latin typeface="Calibri"/>
              </a:rPr>
              <a:t>most </a:t>
            </a:r>
            <a:r>
              <a:rPr dirty="0" lang="en-US" spc="-5" sz="2400">
                <a:latin typeface="Calibri"/>
              </a:rPr>
              <a:t>of </a:t>
            </a:r>
            <a:r>
              <a:rPr dirty="0" lang="en-US" sz="2400">
                <a:latin typeface="Calibri"/>
              </a:rPr>
              <a:t>us </a:t>
            </a:r>
            <a:r>
              <a:rPr dirty="0" lang="en-US" spc="-10" sz="2400">
                <a:latin typeface="Calibri"/>
              </a:rPr>
              <a:t>would </a:t>
            </a:r>
            <a:r>
              <a:rPr dirty="0" lang="en-US" spc="-15" sz="2400">
                <a:latin typeface="Calibri"/>
              </a:rPr>
              <a:t>rather </a:t>
            </a:r>
            <a:r>
              <a:rPr dirty="0" lang="en-US" sz="2400">
                <a:latin typeface="Calibri"/>
              </a:rPr>
              <a:t>sit </a:t>
            </a:r>
            <a:r>
              <a:rPr dirty="0" lang="en-US" spc="-5" sz="2400">
                <a:latin typeface="Calibri"/>
              </a:rPr>
              <a:t>down with </a:t>
            </a:r>
            <a:r>
              <a:rPr dirty="0" lang="en-US" sz="2400">
                <a:latin typeface="Calibri"/>
              </a:rPr>
              <a:t>a cup </a:t>
            </a:r>
            <a:r>
              <a:rPr dirty="0" lang="en-US" spc="-5" sz="2400">
                <a:latin typeface="Calibri"/>
              </a:rPr>
              <a:t>of  </a:t>
            </a:r>
            <a:r>
              <a:rPr dirty="0" lang="en-US" spc="-25" sz="2400">
                <a:latin typeface="Calibri"/>
              </a:rPr>
              <a:t>coffee </a:t>
            </a:r>
            <a:r>
              <a:rPr dirty="0" lang="en-US" sz="2400">
                <a:latin typeface="Calibri"/>
              </a:rPr>
              <a:t>and </a:t>
            </a:r>
            <a:r>
              <a:rPr dirty="0" lang="en-US" spc="-10" sz="2400">
                <a:latin typeface="Calibri"/>
              </a:rPr>
              <a:t>read </a:t>
            </a:r>
            <a:r>
              <a:rPr dirty="0" lang="en-US" spc="-20" sz="2400">
                <a:latin typeface="Calibri"/>
              </a:rPr>
              <a:t>yet </a:t>
            </a:r>
            <a:r>
              <a:rPr dirty="0" lang="en-US" spc="-5" sz="2400">
                <a:latin typeface="Calibri"/>
              </a:rPr>
              <a:t>another article </a:t>
            </a:r>
            <a:r>
              <a:rPr dirty="0" lang="en-US" spc="-10" sz="2400">
                <a:latin typeface="Calibri"/>
              </a:rPr>
              <a:t>instead </a:t>
            </a:r>
            <a:r>
              <a:rPr dirty="0" lang="en-US" spc="-5" sz="2400">
                <a:latin typeface="Calibri"/>
              </a:rPr>
              <a:t>of  </a:t>
            </a:r>
            <a:r>
              <a:rPr dirty="0" lang="en-US" spc="-10" sz="2400">
                <a:latin typeface="Calibri"/>
              </a:rPr>
              <a:t>putting ourselves </a:t>
            </a:r>
            <a:r>
              <a:rPr dirty="0" lang="en-US" sz="2400">
                <a:latin typeface="Calibri"/>
              </a:rPr>
              <a:t>in </a:t>
            </a:r>
            <a:r>
              <a:rPr dirty="0" lang="en-US" spc="-20" sz="2400">
                <a:latin typeface="Calibri"/>
              </a:rPr>
              <a:t>front </a:t>
            </a:r>
            <a:r>
              <a:rPr dirty="0" lang="en-US" spc="-5" sz="2400">
                <a:latin typeface="Calibri"/>
              </a:rPr>
              <a:t>of </a:t>
            </a:r>
            <a:r>
              <a:rPr dirty="0" lang="en-US" sz="2400">
                <a:latin typeface="Calibri"/>
              </a:rPr>
              <a:t>the </a:t>
            </a:r>
            <a:r>
              <a:rPr dirty="0" lang="en-US" spc="-10" sz="2400">
                <a:latin typeface="Calibri"/>
              </a:rPr>
              <a:t>computer </a:t>
            </a:r>
            <a:r>
              <a:rPr dirty="0" lang="en-US" spc="-15" sz="2400">
                <a:latin typeface="Calibri"/>
              </a:rPr>
              <a:t>to </a:t>
            </a:r>
            <a:r>
              <a:rPr dirty="0" lang="en-US" spc="-10" sz="2400">
                <a:latin typeface="Calibri"/>
              </a:rPr>
              <a:t>write  </a:t>
            </a:r>
            <a:r>
              <a:rPr dirty="0" lang="en-US" spc="-5" sz="2400">
                <a:latin typeface="Calibri"/>
              </a:rPr>
              <a:t>about </a:t>
            </a:r>
            <a:r>
              <a:rPr dirty="0" lang="en-US" spc="-10" sz="2400">
                <a:latin typeface="Calibri"/>
              </a:rPr>
              <a:t>what </a:t>
            </a:r>
            <a:r>
              <a:rPr dirty="0" lang="en-US" spc="-15" sz="2400">
                <a:latin typeface="Calibri"/>
              </a:rPr>
              <a:t>we </a:t>
            </a:r>
            <a:r>
              <a:rPr dirty="0" lang="en-US" spc="-20" sz="2400">
                <a:latin typeface="Calibri"/>
              </a:rPr>
              <a:t>have </a:t>
            </a:r>
            <a:r>
              <a:rPr dirty="0" lang="en-US" spc="-10" sz="2400">
                <a:latin typeface="Calibri"/>
              </a:rPr>
              <a:t>already</a:t>
            </a:r>
            <a:r>
              <a:rPr dirty="0" lang="en-US" spc="40" sz="2400">
                <a:latin typeface="Calibri"/>
              </a:rPr>
              <a:t> </a:t>
            </a:r>
            <a:r>
              <a:rPr dirty="0" lang="en-US" spc="-10" sz="2400">
                <a:latin typeface="Calibri"/>
              </a:rPr>
              <a:t>read</a:t>
            </a:r>
            <a:endParaRPr dirty="0" lang="en-US" spc="-10" sz="2400">
              <a:latin typeface="Calibr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resetShape" val="TWO_EDGED_FRAME:0.0,1.0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Retrospect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Retrospec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b="100000" l="100000" r="100000" t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b="100000" l="100000" r="100000" t="100000"/>
          </a:path>
        </a:gradFill>
      </a:fillStyleLst>
      <a:lnStyleLst>
        <a:ln cap="flat" w="12700">
          <a:solidFill>
            <a:schemeClr val="phClr"/>
          </a:solidFill>
          <a:prstDash val="solid"/>
        </a:ln>
        <a:ln cap="flat" w="15875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Retrospect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Retrospec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b="100000" l="100000" r="100000" t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b="100000" l="100000" r="100000" t="100000"/>
          </a:path>
        </a:gradFill>
      </a:fillStyleLst>
      <a:lnStyleLst>
        <a:ln cap="flat" w="12700">
          <a:solidFill>
            <a:schemeClr val="phClr"/>
          </a:solidFill>
          <a:prstDash val="solid"/>
        </a:ln>
        <a:ln cap="flat" w="15875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Alex Lohfink</dc:creator>
  <cp:lastModifiedBy>Alex Lohfink</cp:lastModifiedBy>
  <dcterms:created xmlns:xsi="http://www.w3.org/2001/XMLSchema-instance" xsi:type="dcterms:W3CDTF">2019-08-23T11:41:46Z</dcterms:created>
  <dcterms:modified xmlns:xsi="http://www.w3.org/2001/XMLSchema-instance" xsi:type="dcterms:W3CDTF">2019-10-13T10:17:25Z</dcterms:modified>
</cp:coreProperties>
</file>