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6" r:id="rId5"/>
    <p:sldId id="284" r:id="rId6"/>
    <p:sldId id="287" r:id="rId7"/>
    <p:sldId id="292" r:id="rId8"/>
    <p:sldId id="293" r:id="rId9"/>
    <p:sldId id="294" r:id="rId10"/>
    <p:sldId id="297" r:id="rId11"/>
    <p:sldId id="299" r:id="rId12"/>
    <p:sldId id="300" r:id="rId13"/>
    <p:sldId id="301" r:id="rId14"/>
    <p:sldId id="302" r:id="rId15"/>
    <p:sldId id="303" r:id="rId16"/>
    <p:sldId id="305" r:id="rId17"/>
    <p:sldId id="309" r:id="rId18"/>
    <p:sldId id="310" r:id="rId19"/>
    <p:sldId id="311" r:id="rId20"/>
    <p:sldId id="312" r:id="rId21"/>
    <p:sldId id="313" r:id="rId22"/>
    <p:sldId id="314" r:id="rId23"/>
    <p:sldId id="316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9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5" r:id="rId41"/>
    <p:sldId id="368" r:id="rId42"/>
    <p:sldId id="369" r:id="rId43"/>
    <p:sldId id="373" r:id="rId44"/>
    <p:sldId id="374" r:id="rId45"/>
    <p:sldId id="378" r:id="rId46"/>
    <p:sldId id="398" r:id="rId47"/>
    <p:sldId id="400" r:id="rId48"/>
    <p:sldId id="401" r:id="rId49"/>
    <p:sldId id="403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3" r:id="rId58"/>
    <p:sldId id="422" r:id="rId59"/>
    <p:sldId id="426" r:id="rId60"/>
    <p:sldId id="428" r:id="rId61"/>
    <p:sldId id="429" r:id="rId62"/>
    <p:sldId id="430" r:id="rId63"/>
    <p:sldId id="431" r:id="rId64"/>
    <p:sldId id="437" r:id="rId65"/>
  </p:sldIdLst>
  <p:sldSz cx="8229600" cy="6172200"/>
  <p:notesSz cx="82296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63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7263" y="202692"/>
            <a:ext cx="7818120" cy="3703320"/>
          </a:xfrm>
          <a:custGeom>
            <a:avLst/>
            <a:gdLst/>
            <a:ahLst/>
            <a:cxnLst/>
            <a:rect l="l" t="t" r="r" b="b"/>
            <a:pathLst>
              <a:path w="7818120" h="3703320">
                <a:moveTo>
                  <a:pt x="7818120" y="3532632"/>
                </a:moveTo>
                <a:lnTo>
                  <a:pt x="7818120" y="170688"/>
                </a:lnTo>
                <a:lnTo>
                  <a:pt x="7812038" y="125236"/>
                </a:lnTo>
                <a:lnTo>
                  <a:pt x="7794864" y="84440"/>
                </a:lnTo>
                <a:lnTo>
                  <a:pt x="7768208" y="49911"/>
                </a:lnTo>
                <a:lnTo>
                  <a:pt x="7733679" y="23255"/>
                </a:lnTo>
                <a:lnTo>
                  <a:pt x="7692883" y="6081"/>
                </a:lnTo>
                <a:lnTo>
                  <a:pt x="7647432" y="0"/>
                </a:lnTo>
                <a:lnTo>
                  <a:pt x="170688" y="0"/>
                </a:lnTo>
                <a:lnTo>
                  <a:pt x="125236" y="6081"/>
                </a:lnTo>
                <a:lnTo>
                  <a:pt x="84440" y="23255"/>
                </a:lnTo>
                <a:lnTo>
                  <a:pt x="49910" y="49911"/>
                </a:lnTo>
                <a:lnTo>
                  <a:pt x="23255" y="84440"/>
                </a:lnTo>
                <a:lnTo>
                  <a:pt x="6081" y="125236"/>
                </a:lnTo>
                <a:lnTo>
                  <a:pt x="0" y="170688"/>
                </a:lnTo>
                <a:lnTo>
                  <a:pt x="0" y="3532632"/>
                </a:lnTo>
                <a:lnTo>
                  <a:pt x="6081" y="3578083"/>
                </a:lnTo>
                <a:lnTo>
                  <a:pt x="23255" y="3618879"/>
                </a:lnTo>
                <a:lnTo>
                  <a:pt x="49911" y="3653409"/>
                </a:lnTo>
                <a:lnTo>
                  <a:pt x="84440" y="3680064"/>
                </a:lnTo>
                <a:lnTo>
                  <a:pt x="125236" y="3697238"/>
                </a:lnTo>
                <a:lnTo>
                  <a:pt x="170688" y="3703320"/>
                </a:lnTo>
                <a:lnTo>
                  <a:pt x="7647432" y="3703320"/>
                </a:lnTo>
                <a:lnTo>
                  <a:pt x="7692883" y="3697238"/>
                </a:lnTo>
                <a:lnTo>
                  <a:pt x="7733679" y="3680064"/>
                </a:lnTo>
                <a:lnTo>
                  <a:pt x="7768208" y="3653409"/>
                </a:lnTo>
                <a:lnTo>
                  <a:pt x="7794864" y="3618879"/>
                </a:lnTo>
                <a:lnTo>
                  <a:pt x="7812038" y="3578083"/>
                </a:lnTo>
                <a:lnTo>
                  <a:pt x="7818120" y="3532632"/>
                </a:lnTo>
                <a:close/>
              </a:path>
            </a:pathLst>
          </a:custGeom>
          <a:solidFill>
            <a:srgbClr val="005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07263" y="2589276"/>
            <a:ext cx="7818120" cy="1316990"/>
          </a:xfrm>
          <a:custGeom>
            <a:avLst/>
            <a:gdLst/>
            <a:ahLst/>
            <a:cxnLst/>
            <a:rect l="l" t="t" r="r" b="b"/>
            <a:pathLst>
              <a:path w="7818120" h="1316989">
                <a:moveTo>
                  <a:pt x="7818120" y="1158239"/>
                </a:moveTo>
                <a:lnTo>
                  <a:pt x="7818120" y="161543"/>
                </a:lnTo>
                <a:lnTo>
                  <a:pt x="7812292" y="118886"/>
                </a:lnTo>
                <a:lnTo>
                  <a:pt x="7795880" y="80376"/>
                </a:lnTo>
                <a:lnTo>
                  <a:pt x="7770495" y="47624"/>
                </a:lnTo>
                <a:lnTo>
                  <a:pt x="7737743" y="22239"/>
                </a:lnTo>
                <a:lnTo>
                  <a:pt x="7699233" y="5827"/>
                </a:lnTo>
                <a:lnTo>
                  <a:pt x="7656576" y="0"/>
                </a:lnTo>
                <a:lnTo>
                  <a:pt x="161544" y="0"/>
                </a:lnTo>
                <a:lnTo>
                  <a:pt x="117827" y="5827"/>
                </a:lnTo>
                <a:lnTo>
                  <a:pt x="79022" y="22239"/>
                </a:lnTo>
                <a:lnTo>
                  <a:pt x="46481" y="47625"/>
                </a:lnTo>
                <a:lnTo>
                  <a:pt x="21561" y="80376"/>
                </a:lnTo>
                <a:lnTo>
                  <a:pt x="5616" y="118886"/>
                </a:lnTo>
                <a:lnTo>
                  <a:pt x="0" y="161544"/>
                </a:lnTo>
                <a:lnTo>
                  <a:pt x="0" y="1158240"/>
                </a:lnTo>
                <a:lnTo>
                  <a:pt x="8022" y="1208666"/>
                </a:lnTo>
                <a:lnTo>
                  <a:pt x="30528" y="1252215"/>
                </a:lnTo>
                <a:lnTo>
                  <a:pt x="65178" y="1286402"/>
                </a:lnTo>
                <a:lnTo>
                  <a:pt x="109630" y="1308738"/>
                </a:lnTo>
                <a:lnTo>
                  <a:pt x="161544" y="1316736"/>
                </a:lnTo>
                <a:lnTo>
                  <a:pt x="7656576" y="1316735"/>
                </a:lnTo>
                <a:lnTo>
                  <a:pt x="7707319" y="1308738"/>
                </a:lnTo>
                <a:lnTo>
                  <a:pt x="7751624" y="1286402"/>
                </a:lnTo>
                <a:lnTo>
                  <a:pt x="7786713" y="1252215"/>
                </a:lnTo>
                <a:lnTo>
                  <a:pt x="7809805" y="1208666"/>
                </a:lnTo>
                <a:lnTo>
                  <a:pt x="7818120" y="1158239"/>
                </a:lnTo>
                <a:close/>
              </a:path>
            </a:pathLst>
          </a:custGeom>
          <a:solidFill>
            <a:srgbClr val="DA2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97952" y="2247900"/>
            <a:ext cx="27940" cy="1399540"/>
          </a:xfrm>
          <a:custGeom>
            <a:avLst/>
            <a:gdLst/>
            <a:ahLst/>
            <a:cxnLst/>
            <a:rect l="l" t="t" r="r" b="b"/>
            <a:pathLst>
              <a:path w="27940" h="1399539">
                <a:moveTo>
                  <a:pt x="0" y="0"/>
                </a:moveTo>
                <a:lnTo>
                  <a:pt x="0" y="1399031"/>
                </a:lnTo>
                <a:lnTo>
                  <a:pt x="27432" y="1399031"/>
                </a:lnTo>
                <a:lnTo>
                  <a:pt x="27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07263" y="2247900"/>
            <a:ext cx="27940" cy="1399540"/>
          </a:xfrm>
          <a:custGeom>
            <a:avLst/>
            <a:gdLst/>
            <a:ahLst/>
            <a:cxnLst/>
            <a:rect l="l" t="t" r="r" b="b"/>
            <a:pathLst>
              <a:path w="27939" h="1399539">
                <a:moveTo>
                  <a:pt x="0" y="0"/>
                </a:moveTo>
                <a:lnTo>
                  <a:pt x="0" y="1399032"/>
                </a:lnTo>
                <a:lnTo>
                  <a:pt x="27432" y="1399032"/>
                </a:lnTo>
                <a:lnTo>
                  <a:pt x="27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34695" y="766572"/>
            <a:ext cx="7763509" cy="2880360"/>
          </a:xfrm>
          <a:custGeom>
            <a:avLst/>
            <a:gdLst/>
            <a:ahLst/>
            <a:cxnLst/>
            <a:rect l="l" t="t" r="r" b="b"/>
            <a:pathLst>
              <a:path w="7763509" h="2880360">
                <a:moveTo>
                  <a:pt x="0" y="0"/>
                </a:moveTo>
                <a:lnTo>
                  <a:pt x="0" y="2880360"/>
                </a:lnTo>
                <a:lnTo>
                  <a:pt x="7763256" y="2880360"/>
                </a:lnTo>
                <a:lnTo>
                  <a:pt x="7763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13703" y="2729483"/>
            <a:ext cx="1786077" cy="710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9156" y="316738"/>
            <a:ext cx="7511287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4440" y="3456432"/>
            <a:ext cx="5760720" cy="154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5BAB"/>
                </a:solidFill>
                <a:latin typeface="Arial"/>
                <a:cs typeface="Arial"/>
              </a:defRPr>
            </a:lvl1pPr>
          </a:lstStyle>
          <a:p>
            <a:pPr marL="15240">
              <a:lnSpc>
                <a:spcPts val="825"/>
              </a:lnSpc>
            </a:pPr>
            <a:r>
              <a:rPr spc="10" dirty="0">
                <a:solidFill>
                  <a:srgbClr val="005AAB"/>
                </a:solidFill>
              </a:rPr>
              <a:t>© </a:t>
            </a:r>
            <a:r>
              <a:rPr spc="5" dirty="0">
                <a:solidFill>
                  <a:srgbClr val="005AAB"/>
                </a:solidFill>
              </a:rPr>
              <a:t>Learning Tree </a:t>
            </a:r>
            <a:r>
              <a:rPr dirty="0">
                <a:solidFill>
                  <a:srgbClr val="005AAB"/>
                </a:solidFill>
              </a:rPr>
              <a:t>International,  </a:t>
            </a:r>
            <a:r>
              <a:rPr spc="-5" dirty="0">
                <a:solidFill>
                  <a:srgbClr val="005AAB"/>
                </a:solidFill>
              </a:rPr>
              <a:t>Inc. </a:t>
            </a:r>
            <a:r>
              <a:rPr dirty="0">
                <a:solidFill>
                  <a:srgbClr val="005AAB"/>
                </a:solidFill>
              </a:rPr>
              <a:t>All </a:t>
            </a:r>
            <a:r>
              <a:rPr spc="5" dirty="0">
                <a:solidFill>
                  <a:srgbClr val="005AAB"/>
                </a:solidFill>
              </a:rPr>
              <a:t>rights </a:t>
            </a:r>
            <a:r>
              <a:rPr dirty="0">
                <a:solidFill>
                  <a:srgbClr val="005AAB"/>
                </a:solidFill>
              </a:rPr>
              <a:t>reserved. </a:t>
            </a:r>
            <a:r>
              <a:rPr spc="5" dirty="0">
                <a:solidFill>
                  <a:srgbClr val="005AAB"/>
                </a:solidFill>
              </a:rPr>
              <a:t>Not </a:t>
            </a:r>
            <a:r>
              <a:rPr dirty="0">
                <a:solidFill>
                  <a:srgbClr val="005AAB"/>
                </a:solidFill>
              </a:rPr>
              <a:t>to </a:t>
            </a:r>
            <a:r>
              <a:rPr spc="10" dirty="0">
                <a:solidFill>
                  <a:srgbClr val="005AAB"/>
                </a:solidFill>
              </a:rPr>
              <a:t>be </a:t>
            </a:r>
            <a:r>
              <a:rPr dirty="0">
                <a:solidFill>
                  <a:srgbClr val="005AAB"/>
                </a:solidFill>
              </a:rPr>
              <a:t>reproduced without </a:t>
            </a:r>
            <a:r>
              <a:rPr spc="5" dirty="0">
                <a:solidFill>
                  <a:srgbClr val="005AAB"/>
                </a:solidFill>
              </a:rPr>
              <a:t>prior </a:t>
            </a:r>
            <a:r>
              <a:rPr spc="-5" dirty="0">
                <a:solidFill>
                  <a:srgbClr val="005AAB"/>
                </a:solidFill>
              </a:rPr>
              <a:t>written </a:t>
            </a:r>
            <a:r>
              <a:rPr spc="155" dirty="0">
                <a:solidFill>
                  <a:srgbClr val="005AAB"/>
                </a:solidFill>
              </a:rPr>
              <a:t> </a:t>
            </a:r>
            <a:r>
              <a:rPr dirty="0">
                <a:solidFill>
                  <a:srgbClr val="005AAB"/>
                </a:solidFill>
              </a:rPr>
              <a:t>consent.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DA212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80"/>
              </a:lnSpc>
            </a:pPr>
            <a:r>
              <a:rPr spc="5" dirty="0"/>
              <a:t>1-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5BAB"/>
                </a:solidFill>
                <a:latin typeface="Arial"/>
                <a:cs typeface="Arial"/>
              </a:defRPr>
            </a:lvl1pPr>
          </a:lstStyle>
          <a:p>
            <a:pPr marL="15240">
              <a:lnSpc>
                <a:spcPts val="825"/>
              </a:lnSpc>
            </a:pPr>
            <a:r>
              <a:rPr spc="10" dirty="0">
                <a:solidFill>
                  <a:srgbClr val="005AAB"/>
                </a:solidFill>
              </a:rPr>
              <a:t>© </a:t>
            </a:r>
            <a:r>
              <a:rPr spc="5" dirty="0">
                <a:solidFill>
                  <a:srgbClr val="005AAB"/>
                </a:solidFill>
              </a:rPr>
              <a:t>Learning Tree </a:t>
            </a:r>
            <a:r>
              <a:rPr dirty="0">
                <a:solidFill>
                  <a:srgbClr val="005AAB"/>
                </a:solidFill>
              </a:rPr>
              <a:t>International,  </a:t>
            </a:r>
            <a:r>
              <a:rPr spc="-5" dirty="0">
                <a:solidFill>
                  <a:srgbClr val="005AAB"/>
                </a:solidFill>
              </a:rPr>
              <a:t>Inc. </a:t>
            </a:r>
            <a:r>
              <a:rPr dirty="0">
                <a:solidFill>
                  <a:srgbClr val="005AAB"/>
                </a:solidFill>
              </a:rPr>
              <a:t>All </a:t>
            </a:r>
            <a:r>
              <a:rPr spc="5" dirty="0">
                <a:solidFill>
                  <a:srgbClr val="005AAB"/>
                </a:solidFill>
              </a:rPr>
              <a:t>rights </a:t>
            </a:r>
            <a:r>
              <a:rPr dirty="0">
                <a:solidFill>
                  <a:srgbClr val="005AAB"/>
                </a:solidFill>
              </a:rPr>
              <a:t>reserved. </a:t>
            </a:r>
            <a:r>
              <a:rPr spc="5" dirty="0">
                <a:solidFill>
                  <a:srgbClr val="005AAB"/>
                </a:solidFill>
              </a:rPr>
              <a:t>Not </a:t>
            </a:r>
            <a:r>
              <a:rPr dirty="0">
                <a:solidFill>
                  <a:srgbClr val="005AAB"/>
                </a:solidFill>
              </a:rPr>
              <a:t>to </a:t>
            </a:r>
            <a:r>
              <a:rPr spc="10" dirty="0">
                <a:solidFill>
                  <a:srgbClr val="005AAB"/>
                </a:solidFill>
              </a:rPr>
              <a:t>be </a:t>
            </a:r>
            <a:r>
              <a:rPr dirty="0">
                <a:solidFill>
                  <a:srgbClr val="005AAB"/>
                </a:solidFill>
              </a:rPr>
              <a:t>reproduced without </a:t>
            </a:r>
            <a:r>
              <a:rPr spc="5" dirty="0">
                <a:solidFill>
                  <a:srgbClr val="005AAB"/>
                </a:solidFill>
              </a:rPr>
              <a:t>prior </a:t>
            </a:r>
            <a:r>
              <a:rPr spc="-5" dirty="0">
                <a:solidFill>
                  <a:srgbClr val="005AAB"/>
                </a:solidFill>
              </a:rPr>
              <a:t>written </a:t>
            </a:r>
            <a:r>
              <a:rPr spc="155" dirty="0">
                <a:solidFill>
                  <a:srgbClr val="005AAB"/>
                </a:solidFill>
              </a:rPr>
              <a:t> </a:t>
            </a:r>
            <a:r>
              <a:rPr dirty="0">
                <a:solidFill>
                  <a:srgbClr val="005AAB"/>
                </a:solidFill>
              </a:rPr>
              <a:t>consent.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DA212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80"/>
              </a:lnSpc>
            </a:pPr>
            <a:r>
              <a:rPr spc="5" dirty="0"/>
              <a:t>1-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11480" y="1419606"/>
            <a:ext cx="3579876" cy="407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238244" y="1419606"/>
            <a:ext cx="3579876" cy="407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5BAB"/>
                </a:solidFill>
                <a:latin typeface="Arial"/>
                <a:cs typeface="Arial"/>
              </a:defRPr>
            </a:lvl1pPr>
          </a:lstStyle>
          <a:p>
            <a:pPr marL="15240">
              <a:lnSpc>
                <a:spcPts val="825"/>
              </a:lnSpc>
            </a:pPr>
            <a:r>
              <a:rPr spc="10" dirty="0">
                <a:solidFill>
                  <a:srgbClr val="005AAB"/>
                </a:solidFill>
              </a:rPr>
              <a:t>© </a:t>
            </a:r>
            <a:r>
              <a:rPr spc="5" dirty="0">
                <a:solidFill>
                  <a:srgbClr val="005AAB"/>
                </a:solidFill>
              </a:rPr>
              <a:t>Learning Tree </a:t>
            </a:r>
            <a:r>
              <a:rPr dirty="0">
                <a:solidFill>
                  <a:srgbClr val="005AAB"/>
                </a:solidFill>
              </a:rPr>
              <a:t>International,  </a:t>
            </a:r>
            <a:r>
              <a:rPr spc="-5" dirty="0">
                <a:solidFill>
                  <a:srgbClr val="005AAB"/>
                </a:solidFill>
              </a:rPr>
              <a:t>Inc. </a:t>
            </a:r>
            <a:r>
              <a:rPr dirty="0">
                <a:solidFill>
                  <a:srgbClr val="005AAB"/>
                </a:solidFill>
              </a:rPr>
              <a:t>All </a:t>
            </a:r>
            <a:r>
              <a:rPr spc="5" dirty="0">
                <a:solidFill>
                  <a:srgbClr val="005AAB"/>
                </a:solidFill>
              </a:rPr>
              <a:t>rights </a:t>
            </a:r>
            <a:r>
              <a:rPr dirty="0">
                <a:solidFill>
                  <a:srgbClr val="005AAB"/>
                </a:solidFill>
              </a:rPr>
              <a:t>reserved. </a:t>
            </a:r>
            <a:r>
              <a:rPr spc="5" dirty="0">
                <a:solidFill>
                  <a:srgbClr val="005AAB"/>
                </a:solidFill>
              </a:rPr>
              <a:t>Not </a:t>
            </a:r>
            <a:r>
              <a:rPr dirty="0">
                <a:solidFill>
                  <a:srgbClr val="005AAB"/>
                </a:solidFill>
              </a:rPr>
              <a:t>to </a:t>
            </a:r>
            <a:r>
              <a:rPr spc="10" dirty="0">
                <a:solidFill>
                  <a:srgbClr val="005AAB"/>
                </a:solidFill>
              </a:rPr>
              <a:t>be </a:t>
            </a:r>
            <a:r>
              <a:rPr dirty="0">
                <a:solidFill>
                  <a:srgbClr val="005AAB"/>
                </a:solidFill>
              </a:rPr>
              <a:t>reproduced without </a:t>
            </a:r>
            <a:r>
              <a:rPr spc="5" dirty="0">
                <a:solidFill>
                  <a:srgbClr val="005AAB"/>
                </a:solidFill>
              </a:rPr>
              <a:t>prior </a:t>
            </a:r>
            <a:r>
              <a:rPr spc="-5" dirty="0">
                <a:solidFill>
                  <a:srgbClr val="005AAB"/>
                </a:solidFill>
              </a:rPr>
              <a:t>written </a:t>
            </a:r>
            <a:r>
              <a:rPr spc="155" dirty="0">
                <a:solidFill>
                  <a:srgbClr val="005AAB"/>
                </a:solidFill>
              </a:rPr>
              <a:t> </a:t>
            </a:r>
            <a:r>
              <a:rPr dirty="0">
                <a:solidFill>
                  <a:srgbClr val="005AAB"/>
                </a:solidFill>
              </a:rPr>
              <a:t>consent.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DA212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80"/>
              </a:lnSpc>
            </a:pPr>
            <a:r>
              <a:rPr spc="5" dirty="0"/>
              <a:t>1-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5BAB"/>
                </a:solidFill>
                <a:latin typeface="Arial"/>
                <a:cs typeface="Arial"/>
              </a:defRPr>
            </a:lvl1pPr>
          </a:lstStyle>
          <a:p>
            <a:pPr marL="15240">
              <a:lnSpc>
                <a:spcPts val="825"/>
              </a:lnSpc>
            </a:pPr>
            <a:r>
              <a:rPr spc="10" dirty="0">
                <a:solidFill>
                  <a:srgbClr val="005AAB"/>
                </a:solidFill>
              </a:rPr>
              <a:t>© </a:t>
            </a:r>
            <a:r>
              <a:rPr spc="5" dirty="0">
                <a:solidFill>
                  <a:srgbClr val="005AAB"/>
                </a:solidFill>
              </a:rPr>
              <a:t>Learning Tree </a:t>
            </a:r>
            <a:r>
              <a:rPr dirty="0">
                <a:solidFill>
                  <a:srgbClr val="005AAB"/>
                </a:solidFill>
              </a:rPr>
              <a:t>International,  </a:t>
            </a:r>
            <a:r>
              <a:rPr spc="-5" dirty="0">
                <a:solidFill>
                  <a:srgbClr val="005AAB"/>
                </a:solidFill>
              </a:rPr>
              <a:t>Inc. </a:t>
            </a:r>
            <a:r>
              <a:rPr dirty="0">
                <a:solidFill>
                  <a:srgbClr val="005AAB"/>
                </a:solidFill>
              </a:rPr>
              <a:t>All </a:t>
            </a:r>
            <a:r>
              <a:rPr spc="5" dirty="0">
                <a:solidFill>
                  <a:srgbClr val="005AAB"/>
                </a:solidFill>
              </a:rPr>
              <a:t>rights </a:t>
            </a:r>
            <a:r>
              <a:rPr dirty="0">
                <a:solidFill>
                  <a:srgbClr val="005AAB"/>
                </a:solidFill>
              </a:rPr>
              <a:t>reserved. </a:t>
            </a:r>
            <a:r>
              <a:rPr spc="5" dirty="0">
                <a:solidFill>
                  <a:srgbClr val="005AAB"/>
                </a:solidFill>
              </a:rPr>
              <a:t>Not </a:t>
            </a:r>
            <a:r>
              <a:rPr dirty="0">
                <a:solidFill>
                  <a:srgbClr val="005AAB"/>
                </a:solidFill>
              </a:rPr>
              <a:t>to </a:t>
            </a:r>
            <a:r>
              <a:rPr spc="10" dirty="0">
                <a:solidFill>
                  <a:srgbClr val="005AAB"/>
                </a:solidFill>
              </a:rPr>
              <a:t>be </a:t>
            </a:r>
            <a:r>
              <a:rPr dirty="0">
                <a:solidFill>
                  <a:srgbClr val="005AAB"/>
                </a:solidFill>
              </a:rPr>
              <a:t>reproduced without </a:t>
            </a:r>
            <a:r>
              <a:rPr spc="5" dirty="0">
                <a:solidFill>
                  <a:srgbClr val="005AAB"/>
                </a:solidFill>
              </a:rPr>
              <a:t>prior </a:t>
            </a:r>
            <a:r>
              <a:rPr spc="-5" dirty="0">
                <a:solidFill>
                  <a:srgbClr val="005AAB"/>
                </a:solidFill>
              </a:rPr>
              <a:t>written </a:t>
            </a:r>
            <a:r>
              <a:rPr spc="155" dirty="0">
                <a:solidFill>
                  <a:srgbClr val="005AAB"/>
                </a:solidFill>
              </a:rPr>
              <a:t> </a:t>
            </a:r>
            <a:r>
              <a:rPr dirty="0">
                <a:solidFill>
                  <a:srgbClr val="005AAB"/>
                </a:solidFill>
              </a:rPr>
              <a:t>consent.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DA212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80"/>
              </a:lnSpc>
            </a:pPr>
            <a:r>
              <a:rPr spc="5" dirty="0"/>
              <a:t>1-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592568" y="5673852"/>
            <a:ext cx="554736" cy="42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352288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1336">
            <a:solidFill>
              <a:srgbClr val="DA20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5BAB"/>
                </a:solidFill>
                <a:latin typeface="Arial"/>
                <a:cs typeface="Arial"/>
              </a:defRPr>
            </a:lvl1pPr>
          </a:lstStyle>
          <a:p>
            <a:pPr marL="15240">
              <a:lnSpc>
                <a:spcPts val="825"/>
              </a:lnSpc>
            </a:pPr>
            <a:r>
              <a:rPr spc="10" dirty="0">
                <a:solidFill>
                  <a:srgbClr val="005AAB"/>
                </a:solidFill>
              </a:rPr>
              <a:t>© </a:t>
            </a:r>
            <a:r>
              <a:rPr spc="5" dirty="0">
                <a:solidFill>
                  <a:srgbClr val="005AAB"/>
                </a:solidFill>
              </a:rPr>
              <a:t>Learning Tree </a:t>
            </a:r>
            <a:r>
              <a:rPr dirty="0">
                <a:solidFill>
                  <a:srgbClr val="005AAB"/>
                </a:solidFill>
              </a:rPr>
              <a:t>International,  </a:t>
            </a:r>
            <a:r>
              <a:rPr spc="-5" dirty="0">
                <a:solidFill>
                  <a:srgbClr val="005AAB"/>
                </a:solidFill>
              </a:rPr>
              <a:t>Inc. </a:t>
            </a:r>
            <a:r>
              <a:rPr dirty="0">
                <a:solidFill>
                  <a:srgbClr val="005AAB"/>
                </a:solidFill>
              </a:rPr>
              <a:t>All </a:t>
            </a:r>
            <a:r>
              <a:rPr spc="5" dirty="0">
                <a:solidFill>
                  <a:srgbClr val="005AAB"/>
                </a:solidFill>
              </a:rPr>
              <a:t>rights </a:t>
            </a:r>
            <a:r>
              <a:rPr dirty="0">
                <a:solidFill>
                  <a:srgbClr val="005AAB"/>
                </a:solidFill>
              </a:rPr>
              <a:t>reserved. </a:t>
            </a:r>
            <a:r>
              <a:rPr spc="5" dirty="0">
                <a:solidFill>
                  <a:srgbClr val="005AAB"/>
                </a:solidFill>
              </a:rPr>
              <a:t>Not </a:t>
            </a:r>
            <a:r>
              <a:rPr dirty="0">
                <a:solidFill>
                  <a:srgbClr val="005AAB"/>
                </a:solidFill>
              </a:rPr>
              <a:t>to </a:t>
            </a:r>
            <a:r>
              <a:rPr spc="10" dirty="0">
                <a:solidFill>
                  <a:srgbClr val="005AAB"/>
                </a:solidFill>
              </a:rPr>
              <a:t>be </a:t>
            </a:r>
            <a:r>
              <a:rPr dirty="0">
                <a:solidFill>
                  <a:srgbClr val="005AAB"/>
                </a:solidFill>
              </a:rPr>
              <a:t>reproduced without </a:t>
            </a:r>
            <a:r>
              <a:rPr spc="5" dirty="0">
                <a:solidFill>
                  <a:srgbClr val="005AAB"/>
                </a:solidFill>
              </a:rPr>
              <a:t>prior </a:t>
            </a:r>
            <a:r>
              <a:rPr spc="-5" dirty="0">
                <a:solidFill>
                  <a:srgbClr val="005AAB"/>
                </a:solidFill>
              </a:rPr>
              <a:t>written </a:t>
            </a:r>
            <a:r>
              <a:rPr spc="155" dirty="0">
                <a:solidFill>
                  <a:srgbClr val="005AAB"/>
                </a:solidFill>
              </a:rPr>
              <a:t> </a:t>
            </a:r>
            <a:r>
              <a:rPr dirty="0">
                <a:solidFill>
                  <a:srgbClr val="005AAB"/>
                </a:solidFill>
              </a:rPr>
              <a:t>consent.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DA212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80"/>
              </a:lnSpc>
            </a:pPr>
            <a:r>
              <a:rPr spc="5" dirty="0"/>
              <a:t>1-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9319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5720">
            <a:solidFill>
              <a:srgbClr val="DA2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598664" y="5679947"/>
            <a:ext cx="547090" cy="411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352288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1336">
            <a:solidFill>
              <a:srgbClr val="DA2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892" y="11938"/>
            <a:ext cx="7925815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982" y="1521459"/>
            <a:ext cx="7079635" cy="155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8500" y="5968067"/>
            <a:ext cx="4290060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5BAB"/>
                </a:solidFill>
                <a:latin typeface="Arial"/>
                <a:cs typeface="Arial"/>
              </a:defRPr>
            </a:lvl1pPr>
          </a:lstStyle>
          <a:p>
            <a:pPr marL="15240">
              <a:lnSpc>
                <a:spcPts val="825"/>
              </a:lnSpc>
            </a:pPr>
            <a:r>
              <a:rPr spc="10" dirty="0">
                <a:solidFill>
                  <a:srgbClr val="005AAB"/>
                </a:solidFill>
              </a:rPr>
              <a:t>© </a:t>
            </a:r>
            <a:r>
              <a:rPr spc="5" dirty="0">
                <a:solidFill>
                  <a:srgbClr val="005AAB"/>
                </a:solidFill>
              </a:rPr>
              <a:t>Learning Tree </a:t>
            </a:r>
            <a:r>
              <a:rPr dirty="0">
                <a:solidFill>
                  <a:srgbClr val="005AAB"/>
                </a:solidFill>
              </a:rPr>
              <a:t>International,  </a:t>
            </a:r>
            <a:r>
              <a:rPr spc="-5" dirty="0">
                <a:solidFill>
                  <a:srgbClr val="005AAB"/>
                </a:solidFill>
              </a:rPr>
              <a:t>Inc. </a:t>
            </a:r>
            <a:r>
              <a:rPr dirty="0">
                <a:solidFill>
                  <a:srgbClr val="005AAB"/>
                </a:solidFill>
              </a:rPr>
              <a:t>All </a:t>
            </a:r>
            <a:r>
              <a:rPr spc="5" dirty="0">
                <a:solidFill>
                  <a:srgbClr val="005AAB"/>
                </a:solidFill>
              </a:rPr>
              <a:t>rights </a:t>
            </a:r>
            <a:r>
              <a:rPr dirty="0">
                <a:solidFill>
                  <a:srgbClr val="005AAB"/>
                </a:solidFill>
              </a:rPr>
              <a:t>reserved. </a:t>
            </a:r>
            <a:r>
              <a:rPr spc="5" dirty="0">
                <a:solidFill>
                  <a:srgbClr val="005AAB"/>
                </a:solidFill>
              </a:rPr>
              <a:t>Not </a:t>
            </a:r>
            <a:r>
              <a:rPr dirty="0">
                <a:solidFill>
                  <a:srgbClr val="005AAB"/>
                </a:solidFill>
              </a:rPr>
              <a:t>to </a:t>
            </a:r>
            <a:r>
              <a:rPr spc="10" dirty="0">
                <a:solidFill>
                  <a:srgbClr val="005AAB"/>
                </a:solidFill>
              </a:rPr>
              <a:t>be </a:t>
            </a:r>
            <a:r>
              <a:rPr dirty="0">
                <a:solidFill>
                  <a:srgbClr val="005AAB"/>
                </a:solidFill>
              </a:rPr>
              <a:t>reproduced without </a:t>
            </a:r>
            <a:r>
              <a:rPr spc="5" dirty="0">
                <a:solidFill>
                  <a:srgbClr val="005AAB"/>
                </a:solidFill>
              </a:rPr>
              <a:t>prior </a:t>
            </a:r>
            <a:r>
              <a:rPr spc="-5" dirty="0">
                <a:solidFill>
                  <a:srgbClr val="005AAB"/>
                </a:solidFill>
              </a:rPr>
              <a:t>written </a:t>
            </a:r>
            <a:r>
              <a:rPr spc="155" dirty="0">
                <a:solidFill>
                  <a:srgbClr val="005AAB"/>
                </a:solidFill>
              </a:rPr>
              <a:t> </a:t>
            </a:r>
            <a:r>
              <a:rPr dirty="0">
                <a:solidFill>
                  <a:srgbClr val="005AAB"/>
                </a:solidFill>
              </a:rPr>
              <a:t>consent.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480" y="5740146"/>
            <a:ext cx="1892808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01916" y="5911260"/>
            <a:ext cx="358140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rgbClr val="DA212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80"/>
              </a:lnSpc>
            </a:pPr>
            <a:r>
              <a:rPr spc="5" dirty="0"/>
              <a:t>1-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is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o4j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695" y="1713484"/>
            <a:ext cx="77635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5770">
              <a:lnSpc>
                <a:spcPct val="100000"/>
              </a:lnSpc>
            </a:pPr>
            <a:r>
              <a:rPr sz="3200" b="1" spc="20" dirty="0" smtClean="0">
                <a:solidFill>
                  <a:srgbClr val="005AAB"/>
                </a:solidFill>
                <a:latin typeface="Arial"/>
                <a:cs typeface="Arial"/>
              </a:rPr>
              <a:t>Big</a:t>
            </a:r>
            <a:r>
              <a:rPr sz="3200" b="1" spc="-40" dirty="0" smtClean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3200" b="1" spc="10" dirty="0" smtClean="0">
                <a:solidFill>
                  <a:srgbClr val="005AAB"/>
                </a:solidFill>
                <a:latin typeface="Arial"/>
                <a:cs typeface="Arial"/>
              </a:rPr>
              <a:t>Data</a:t>
            </a:r>
            <a:r>
              <a:rPr lang="en-GB" sz="3200" b="1" spc="10" dirty="0" smtClean="0">
                <a:solidFill>
                  <a:srgbClr val="005AAB"/>
                </a:solidFill>
                <a:latin typeface="Arial"/>
                <a:cs typeface="Arial"/>
              </a:rPr>
              <a:t> 2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IS3S662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015355" cy="1777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There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many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that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considered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NoSQL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 structure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our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discussion,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have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categorized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them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Key–value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Document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Column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family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Graph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NoSQL Data</a:t>
            </a:r>
            <a:r>
              <a:rPr spc="-80" dirty="0"/>
              <a:t> </a:t>
            </a:r>
            <a:r>
              <a:rPr dirty="0"/>
              <a:t>Stores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421894"/>
            <a:ext cx="7044690" cy="488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These are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 simplest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NoSQL data</a:t>
            </a:r>
            <a:r>
              <a:rPr sz="1600" b="1" spc="-254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Some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 persistent,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others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 in memory</a:t>
            </a:r>
            <a:r>
              <a:rPr sz="1600" b="1" spc="-2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only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Support three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main</a:t>
            </a:r>
            <a:r>
              <a:rPr sz="1600" b="1" spc="-1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Insert </a:t>
            </a:r>
            <a:r>
              <a:rPr sz="1600" spc="15" dirty="0">
                <a:latin typeface="Arial"/>
                <a:cs typeface="Arial"/>
              </a:rPr>
              <a:t>a value </a:t>
            </a:r>
            <a:r>
              <a:rPr sz="1600" spc="10" dirty="0">
                <a:latin typeface="Arial"/>
                <a:cs typeface="Arial"/>
              </a:rPr>
              <a:t>for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key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Get a value associated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key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Delete a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have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knowledge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what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stored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Application’s responsibility to </a:t>
            </a:r>
            <a:r>
              <a:rPr sz="1600" spc="15" dirty="0">
                <a:latin typeface="Arial"/>
                <a:cs typeface="Arial"/>
              </a:rPr>
              <a:t>know </a:t>
            </a:r>
            <a:r>
              <a:rPr sz="1600" dirty="0">
                <a:latin typeface="Arial"/>
                <a:cs typeface="Arial"/>
              </a:rPr>
              <a:t>what </a:t>
            </a:r>
            <a:r>
              <a:rPr sz="1600" spc="10" dirty="0">
                <a:latin typeface="Arial"/>
                <a:cs typeface="Arial"/>
              </a:rPr>
              <a:t>information </a:t>
            </a:r>
            <a:r>
              <a:rPr sz="1600" spc="15" dirty="0">
                <a:latin typeface="Arial"/>
                <a:cs typeface="Arial"/>
              </a:rPr>
              <a:t>values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contain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number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key–value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r>
              <a:rPr sz="1600" b="1" spc="-2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Riak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Redis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Amazon </a:t>
            </a:r>
            <a:r>
              <a:rPr sz="1600" spc="10" dirty="0">
                <a:latin typeface="Arial"/>
                <a:cs typeface="Arial"/>
              </a:rPr>
              <a:t>S3 </a:t>
            </a:r>
            <a:r>
              <a:rPr sz="1600" spc="15" dirty="0">
                <a:latin typeface="Arial"/>
                <a:cs typeface="Arial"/>
              </a:rPr>
              <a:t>and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DynamoDB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Memcached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Infinispan</a:t>
            </a:r>
            <a:endParaRPr sz="1600">
              <a:latin typeface="Arial"/>
              <a:cs typeface="Arial"/>
            </a:endParaRPr>
          </a:p>
          <a:p>
            <a:pPr marL="271780" marR="5080" indent="-259079">
              <a:lnSpc>
                <a:spcPts val="1939"/>
              </a:lnSpc>
              <a:spcBef>
                <a:spcPts val="115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30" dirty="0">
                <a:solidFill>
                  <a:srgbClr val="000080"/>
                </a:solidFill>
                <a:latin typeface="Arial"/>
                <a:cs typeface="Arial"/>
              </a:rPr>
              <a:t>We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will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use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Redis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our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examples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 representation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types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of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features to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204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expected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Key–Value </a:t>
            </a:r>
            <a:r>
              <a:rPr dirty="0"/>
              <a:t>Data</a:t>
            </a:r>
            <a:r>
              <a:rPr spc="35" dirty="0"/>
              <a:t> </a:t>
            </a:r>
            <a:r>
              <a:rPr dirty="0"/>
              <a:t>Stores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7490459" cy="459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Open-source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persistent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key–value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(name–value)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available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from</a:t>
            </a:r>
            <a:endParaRPr sz="1600">
              <a:latin typeface="Arial"/>
              <a:cs typeface="Arial"/>
            </a:endParaRPr>
          </a:p>
          <a:p>
            <a:pPr marL="271145">
              <a:lnSpc>
                <a:spcPts val="1835"/>
              </a:lnSpc>
            </a:pPr>
            <a:r>
              <a:rPr sz="1600" b="1" spc="5" dirty="0">
                <a:solidFill>
                  <a:srgbClr val="000080"/>
                </a:solidFill>
                <a:latin typeface="Courier New"/>
                <a:cs typeface="Courier New"/>
                <a:hlinkClick r:id="rId2"/>
              </a:rPr>
              <a:t>www.redis.io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Values stored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1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be: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Strings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Lists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Hashes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Sets (including sorted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sets)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Support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for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many programming</a:t>
            </a:r>
            <a:r>
              <a:rPr sz="1600" b="1" spc="-2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languages</a:t>
            </a:r>
            <a:endParaRPr sz="1600">
              <a:latin typeface="Arial"/>
              <a:cs typeface="Arial"/>
            </a:endParaRPr>
          </a:p>
          <a:p>
            <a:pPr marL="271145">
              <a:lnSpc>
                <a:spcPct val="100000"/>
              </a:lnSpc>
              <a:spcBef>
                <a:spcPts val="140"/>
              </a:spcBef>
            </a:pPr>
            <a:r>
              <a:rPr sz="1850" spc="5" dirty="0">
                <a:solidFill>
                  <a:srgbClr val="DA2128"/>
                </a:solidFill>
                <a:latin typeface="Arial"/>
                <a:cs typeface="Arial"/>
              </a:rPr>
              <a:t>•</a:t>
            </a:r>
            <a:r>
              <a:rPr sz="1850" spc="320" dirty="0">
                <a:solidFill>
                  <a:srgbClr val="DA2128"/>
                </a:solidFill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C/C++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Java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JavaScript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C#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Node.js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PHP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Ruby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Redis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757034" cy="299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Provides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command-line interface for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interactive</a:t>
            </a:r>
            <a:r>
              <a:rPr sz="1600" b="1" spc="-2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working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As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example,</a:t>
            </a:r>
            <a:r>
              <a:rPr sz="1600" b="1" spc="-3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will work with music recording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5" dirty="0">
                <a:latin typeface="Arial"/>
                <a:cs typeface="Arial"/>
              </a:rPr>
              <a:t>add </a:t>
            </a:r>
            <a:r>
              <a:rPr sz="1600" spc="10" dirty="0">
                <a:latin typeface="Arial"/>
                <a:cs typeface="Arial"/>
              </a:rPr>
              <a:t>the recordings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a Redis </a:t>
            </a:r>
            <a:r>
              <a:rPr sz="1600" spc="10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Sets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identified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by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unique</a:t>
            </a:r>
            <a:r>
              <a:rPr sz="1600" b="1" spc="-2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4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In </a:t>
            </a:r>
            <a:r>
              <a:rPr sz="1600" spc="15" dirty="0">
                <a:latin typeface="Arial"/>
                <a:cs typeface="Arial"/>
              </a:rPr>
              <a:t>our </a:t>
            </a:r>
            <a:r>
              <a:rPr sz="1600" spc="10" dirty="0">
                <a:latin typeface="Arial"/>
                <a:cs typeface="Arial"/>
              </a:rPr>
              <a:t>example,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0" dirty="0">
                <a:latin typeface="Arial"/>
                <a:cs typeface="Arial"/>
              </a:rPr>
              <a:t>call the set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recordings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Each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recording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will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have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unique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Usually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Ensures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each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music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recording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only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once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Each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recording’s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comprised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name–value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pairs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Working With</a:t>
            </a:r>
            <a:r>
              <a:rPr spc="-125" dirty="0"/>
              <a:t> </a:t>
            </a:r>
            <a:r>
              <a:rPr spc="5" dirty="0"/>
              <a:t>Redis</a:t>
            </a:r>
          </a:p>
        </p:txBody>
      </p:sp>
      <p:sp>
        <p:nvSpPr>
          <p:cNvPr id="4" name="object 4"/>
          <p:cNvSpPr/>
          <p:nvPr/>
        </p:nvSpPr>
        <p:spPr>
          <a:xfrm>
            <a:off x="1999488" y="4101084"/>
            <a:ext cx="4251960" cy="561340"/>
          </a:xfrm>
          <a:custGeom>
            <a:avLst/>
            <a:gdLst/>
            <a:ahLst/>
            <a:cxnLst/>
            <a:rect l="l" t="t" r="r" b="b"/>
            <a:pathLst>
              <a:path w="4251960" h="561339">
                <a:moveTo>
                  <a:pt x="4251960" y="551687"/>
                </a:moveTo>
                <a:lnTo>
                  <a:pt x="4251960" y="6095"/>
                </a:lnTo>
                <a:lnTo>
                  <a:pt x="4245864" y="0"/>
                </a:lnTo>
                <a:lnTo>
                  <a:pt x="9143" y="0"/>
                </a:lnTo>
                <a:lnTo>
                  <a:pt x="0" y="6095"/>
                </a:lnTo>
                <a:lnTo>
                  <a:pt x="0" y="542543"/>
                </a:lnTo>
                <a:lnTo>
                  <a:pt x="1571" y="549259"/>
                </a:lnTo>
                <a:lnTo>
                  <a:pt x="5715" y="555116"/>
                </a:lnTo>
                <a:lnTo>
                  <a:pt x="11572" y="559260"/>
                </a:lnTo>
                <a:lnTo>
                  <a:pt x="18288" y="560831"/>
                </a:lnTo>
                <a:lnTo>
                  <a:pt x="18288" y="33527"/>
                </a:lnTo>
                <a:lnTo>
                  <a:pt x="36576" y="15239"/>
                </a:lnTo>
                <a:lnTo>
                  <a:pt x="36575" y="33527"/>
                </a:lnTo>
                <a:lnTo>
                  <a:pt x="4218432" y="33527"/>
                </a:lnTo>
                <a:lnTo>
                  <a:pt x="4218432" y="15239"/>
                </a:lnTo>
                <a:lnTo>
                  <a:pt x="4236720" y="33527"/>
                </a:lnTo>
                <a:lnTo>
                  <a:pt x="4236720" y="560831"/>
                </a:lnTo>
                <a:lnTo>
                  <a:pt x="4245864" y="560831"/>
                </a:lnTo>
                <a:lnTo>
                  <a:pt x="4251960" y="551687"/>
                </a:lnTo>
                <a:close/>
              </a:path>
              <a:path w="4251960" h="561339">
                <a:moveTo>
                  <a:pt x="36575" y="33527"/>
                </a:moveTo>
                <a:lnTo>
                  <a:pt x="36576" y="15239"/>
                </a:lnTo>
                <a:lnTo>
                  <a:pt x="18288" y="33527"/>
                </a:lnTo>
                <a:lnTo>
                  <a:pt x="36575" y="33527"/>
                </a:lnTo>
                <a:close/>
              </a:path>
              <a:path w="4251960" h="561339">
                <a:moveTo>
                  <a:pt x="36575" y="524255"/>
                </a:moveTo>
                <a:lnTo>
                  <a:pt x="36575" y="33527"/>
                </a:lnTo>
                <a:lnTo>
                  <a:pt x="18288" y="33527"/>
                </a:lnTo>
                <a:lnTo>
                  <a:pt x="18288" y="524255"/>
                </a:lnTo>
                <a:lnTo>
                  <a:pt x="36575" y="524255"/>
                </a:lnTo>
                <a:close/>
              </a:path>
              <a:path w="4251960" h="561339">
                <a:moveTo>
                  <a:pt x="4236720" y="524255"/>
                </a:moveTo>
                <a:lnTo>
                  <a:pt x="18288" y="524255"/>
                </a:lnTo>
                <a:lnTo>
                  <a:pt x="36576" y="542543"/>
                </a:lnTo>
                <a:lnTo>
                  <a:pt x="36575" y="560831"/>
                </a:lnTo>
                <a:lnTo>
                  <a:pt x="4218432" y="560831"/>
                </a:lnTo>
                <a:lnTo>
                  <a:pt x="4218432" y="542543"/>
                </a:lnTo>
                <a:lnTo>
                  <a:pt x="4236720" y="524255"/>
                </a:lnTo>
                <a:close/>
              </a:path>
              <a:path w="4251960" h="561339">
                <a:moveTo>
                  <a:pt x="36575" y="560831"/>
                </a:moveTo>
                <a:lnTo>
                  <a:pt x="36576" y="542543"/>
                </a:lnTo>
                <a:lnTo>
                  <a:pt x="18288" y="524255"/>
                </a:lnTo>
                <a:lnTo>
                  <a:pt x="18288" y="560831"/>
                </a:lnTo>
                <a:lnTo>
                  <a:pt x="36575" y="560831"/>
                </a:lnTo>
                <a:close/>
              </a:path>
              <a:path w="4251960" h="561339">
                <a:moveTo>
                  <a:pt x="4236720" y="33527"/>
                </a:moveTo>
                <a:lnTo>
                  <a:pt x="4218432" y="15239"/>
                </a:lnTo>
                <a:lnTo>
                  <a:pt x="4218432" y="33527"/>
                </a:lnTo>
                <a:lnTo>
                  <a:pt x="4236720" y="33527"/>
                </a:lnTo>
                <a:close/>
              </a:path>
              <a:path w="4251960" h="561339">
                <a:moveTo>
                  <a:pt x="4236720" y="524255"/>
                </a:moveTo>
                <a:lnTo>
                  <a:pt x="4236720" y="33527"/>
                </a:lnTo>
                <a:lnTo>
                  <a:pt x="4218432" y="33527"/>
                </a:lnTo>
                <a:lnTo>
                  <a:pt x="4218432" y="524255"/>
                </a:lnTo>
                <a:lnTo>
                  <a:pt x="4236720" y="524255"/>
                </a:lnTo>
                <a:close/>
              </a:path>
              <a:path w="4251960" h="561339">
                <a:moveTo>
                  <a:pt x="4236720" y="560831"/>
                </a:moveTo>
                <a:lnTo>
                  <a:pt x="4236720" y="524255"/>
                </a:lnTo>
                <a:lnTo>
                  <a:pt x="4218432" y="542543"/>
                </a:lnTo>
                <a:lnTo>
                  <a:pt x="4218432" y="560831"/>
                </a:lnTo>
                <a:lnTo>
                  <a:pt x="4236720" y="560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87372" y="4133504"/>
            <a:ext cx="398526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20" dirty="0">
                <a:latin typeface="Courier New"/>
                <a:cs typeface="Courier New"/>
              </a:rPr>
              <a:t>recordings:1:artist </a:t>
            </a:r>
            <a:r>
              <a:rPr sz="1400" spc="25" dirty="0">
                <a:latin typeface="Courier New"/>
                <a:cs typeface="Courier New"/>
              </a:rPr>
              <a:t>"Rolling </a:t>
            </a:r>
            <a:r>
              <a:rPr sz="1400" spc="20" dirty="0">
                <a:latin typeface="Courier New"/>
                <a:cs typeface="Courier New"/>
              </a:rPr>
              <a:t>Stones"  recordings:1:title </a:t>
            </a:r>
            <a:r>
              <a:rPr sz="1400" spc="25" dirty="0">
                <a:latin typeface="Courier New"/>
                <a:cs typeface="Courier New"/>
              </a:rPr>
              <a:t>"Beggars</a:t>
            </a:r>
            <a:r>
              <a:rPr sz="1400" spc="65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Banquet"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65520" y="4241291"/>
            <a:ext cx="1320165" cy="277495"/>
          </a:xfrm>
          <a:custGeom>
            <a:avLst/>
            <a:gdLst/>
            <a:ahLst/>
            <a:cxnLst/>
            <a:rect l="l" t="t" r="r" b="b"/>
            <a:pathLst>
              <a:path w="1320165" h="277495">
                <a:moveTo>
                  <a:pt x="701039" y="115823"/>
                </a:moveTo>
                <a:lnTo>
                  <a:pt x="701039" y="45720"/>
                </a:lnTo>
                <a:lnTo>
                  <a:pt x="0" y="45720"/>
                </a:lnTo>
                <a:lnTo>
                  <a:pt x="701039" y="115823"/>
                </a:lnTo>
                <a:close/>
              </a:path>
              <a:path w="1320165" h="277495">
                <a:moveTo>
                  <a:pt x="1319783" y="277367"/>
                </a:moveTo>
                <a:lnTo>
                  <a:pt x="1319783" y="0"/>
                </a:lnTo>
                <a:lnTo>
                  <a:pt x="701039" y="0"/>
                </a:lnTo>
                <a:lnTo>
                  <a:pt x="701039" y="277368"/>
                </a:lnTo>
                <a:lnTo>
                  <a:pt x="1319783" y="27736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9423" y="4235196"/>
            <a:ext cx="1332230" cy="289560"/>
          </a:xfrm>
          <a:custGeom>
            <a:avLst/>
            <a:gdLst/>
            <a:ahLst/>
            <a:cxnLst/>
            <a:rect l="l" t="t" r="r" b="b"/>
            <a:pathLst>
              <a:path w="1332229" h="289560">
                <a:moveTo>
                  <a:pt x="128015" y="57911"/>
                </a:moveTo>
                <a:lnTo>
                  <a:pt x="6095" y="45719"/>
                </a:lnTo>
                <a:lnTo>
                  <a:pt x="3047" y="45719"/>
                </a:lnTo>
                <a:lnTo>
                  <a:pt x="0" y="48767"/>
                </a:lnTo>
                <a:lnTo>
                  <a:pt x="0" y="54863"/>
                </a:lnTo>
                <a:lnTo>
                  <a:pt x="3047" y="57911"/>
                </a:lnTo>
                <a:lnTo>
                  <a:pt x="128015" y="57911"/>
                </a:lnTo>
                <a:close/>
              </a:path>
              <a:path w="1332229" h="289560">
                <a:moveTo>
                  <a:pt x="707135" y="45719"/>
                </a:moveTo>
                <a:lnTo>
                  <a:pt x="6095" y="45719"/>
                </a:lnTo>
                <a:lnTo>
                  <a:pt x="128015" y="57911"/>
                </a:lnTo>
                <a:lnTo>
                  <a:pt x="701039" y="57911"/>
                </a:lnTo>
                <a:lnTo>
                  <a:pt x="701039" y="51815"/>
                </a:lnTo>
                <a:lnTo>
                  <a:pt x="707135" y="45719"/>
                </a:lnTo>
                <a:close/>
              </a:path>
              <a:path w="1332229" h="289560">
                <a:moveTo>
                  <a:pt x="713231" y="277367"/>
                </a:moveTo>
                <a:lnTo>
                  <a:pt x="713231" y="118871"/>
                </a:lnTo>
                <a:lnTo>
                  <a:pt x="710183" y="115823"/>
                </a:lnTo>
                <a:lnTo>
                  <a:pt x="707135" y="115823"/>
                </a:lnTo>
                <a:lnTo>
                  <a:pt x="128015" y="57911"/>
                </a:lnTo>
                <a:lnTo>
                  <a:pt x="6095" y="57911"/>
                </a:lnTo>
                <a:lnTo>
                  <a:pt x="701039" y="127406"/>
                </a:lnTo>
                <a:lnTo>
                  <a:pt x="701039" y="121919"/>
                </a:lnTo>
                <a:lnTo>
                  <a:pt x="707135" y="128015"/>
                </a:lnTo>
                <a:lnTo>
                  <a:pt x="707135" y="277367"/>
                </a:lnTo>
                <a:lnTo>
                  <a:pt x="713231" y="277367"/>
                </a:lnTo>
                <a:close/>
              </a:path>
              <a:path w="1332229" h="289560">
                <a:moveTo>
                  <a:pt x="1331976" y="286511"/>
                </a:moveTo>
                <a:lnTo>
                  <a:pt x="1331976" y="3047"/>
                </a:lnTo>
                <a:lnTo>
                  <a:pt x="1328927" y="0"/>
                </a:lnTo>
                <a:lnTo>
                  <a:pt x="704087" y="0"/>
                </a:lnTo>
                <a:lnTo>
                  <a:pt x="701039" y="3047"/>
                </a:lnTo>
                <a:lnTo>
                  <a:pt x="701039" y="45719"/>
                </a:lnTo>
                <a:lnTo>
                  <a:pt x="707135" y="45719"/>
                </a:lnTo>
                <a:lnTo>
                  <a:pt x="707135" y="12191"/>
                </a:lnTo>
                <a:lnTo>
                  <a:pt x="713231" y="6095"/>
                </a:lnTo>
                <a:lnTo>
                  <a:pt x="713231" y="12191"/>
                </a:lnTo>
                <a:lnTo>
                  <a:pt x="1319783" y="12191"/>
                </a:lnTo>
                <a:lnTo>
                  <a:pt x="1319783" y="6095"/>
                </a:lnTo>
                <a:lnTo>
                  <a:pt x="1325880" y="12191"/>
                </a:lnTo>
                <a:lnTo>
                  <a:pt x="1325880" y="289559"/>
                </a:lnTo>
                <a:lnTo>
                  <a:pt x="1328927" y="289559"/>
                </a:lnTo>
                <a:lnTo>
                  <a:pt x="1331976" y="286511"/>
                </a:lnTo>
                <a:close/>
              </a:path>
              <a:path w="1332229" h="289560">
                <a:moveTo>
                  <a:pt x="713231" y="57911"/>
                </a:moveTo>
                <a:lnTo>
                  <a:pt x="713231" y="12191"/>
                </a:lnTo>
                <a:lnTo>
                  <a:pt x="707135" y="12191"/>
                </a:lnTo>
                <a:lnTo>
                  <a:pt x="707135" y="45719"/>
                </a:lnTo>
                <a:lnTo>
                  <a:pt x="701039" y="51815"/>
                </a:lnTo>
                <a:lnTo>
                  <a:pt x="701039" y="57911"/>
                </a:lnTo>
                <a:lnTo>
                  <a:pt x="713231" y="57911"/>
                </a:lnTo>
                <a:close/>
              </a:path>
              <a:path w="1332229" h="289560">
                <a:moveTo>
                  <a:pt x="707135" y="128015"/>
                </a:moveTo>
                <a:lnTo>
                  <a:pt x="701039" y="121919"/>
                </a:lnTo>
                <a:lnTo>
                  <a:pt x="701039" y="127406"/>
                </a:lnTo>
                <a:lnTo>
                  <a:pt x="707135" y="128015"/>
                </a:lnTo>
                <a:close/>
              </a:path>
              <a:path w="1332229" h="289560">
                <a:moveTo>
                  <a:pt x="713231" y="289559"/>
                </a:moveTo>
                <a:lnTo>
                  <a:pt x="713231" y="283463"/>
                </a:lnTo>
                <a:lnTo>
                  <a:pt x="707135" y="277367"/>
                </a:lnTo>
                <a:lnTo>
                  <a:pt x="707135" y="128015"/>
                </a:lnTo>
                <a:lnTo>
                  <a:pt x="701039" y="127406"/>
                </a:lnTo>
                <a:lnTo>
                  <a:pt x="701039" y="286511"/>
                </a:lnTo>
                <a:lnTo>
                  <a:pt x="704087" y="289559"/>
                </a:lnTo>
                <a:lnTo>
                  <a:pt x="713231" y="289559"/>
                </a:lnTo>
                <a:close/>
              </a:path>
              <a:path w="1332229" h="289560">
                <a:moveTo>
                  <a:pt x="713231" y="12191"/>
                </a:moveTo>
                <a:lnTo>
                  <a:pt x="713231" y="6095"/>
                </a:lnTo>
                <a:lnTo>
                  <a:pt x="707135" y="12191"/>
                </a:lnTo>
                <a:lnTo>
                  <a:pt x="713231" y="12191"/>
                </a:lnTo>
                <a:close/>
              </a:path>
              <a:path w="1332229" h="289560">
                <a:moveTo>
                  <a:pt x="1325880" y="277367"/>
                </a:moveTo>
                <a:lnTo>
                  <a:pt x="707135" y="277367"/>
                </a:lnTo>
                <a:lnTo>
                  <a:pt x="713231" y="283463"/>
                </a:lnTo>
                <a:lnTo>
                  <a:pt x="713231" y="289559"/>
                </a:lnTo>
                <a:lnTo>
                  <a:pt x="1319783" y="289559"/>
                </a:lnTo>
                <a:lnTo>
                  <a:pt x="1319783" y="283463"/>
                </a:lnTo>
                <a:lnTo>
                  <a:pt x="1325880" y="277367"/>
                </a:lnTo>
                <a:close/>
              </a:path>
              <a:path w="1332229" h="289560">
                <a:moveTo>
                  <a:pt x="1325880" y="12191"/>
                </a:moveTo>
                <a:lnTo>
                  <a:pt x="1319783" y="6095"/>
                </a:lnTo>
                <a:lnTo>
                  <a:pt x="1319783" y="12191"/>
                </a:lnTo>
                <a:lnTo>
                  <a:pt x="1325880" y="12191"/>
                </a:lnTo>
                <a:close/>
              </a:path>
              <a:path w="1332229" h="289560">
                <a:moveTo>
                  <a:pt x="1325880" y="277367"/>
                </a:moveTo>
                <a:lnTo>
                  <a:pt x="1325880" y="12191"/>
                </a:lnTo>
                <a:lnTo>
                  <a:pt x="1319783" y="12191"/>
                </a:lnTo>
                <a:lnTo>
                  <a:pt x="1319783" y="277367"/>
                </a:lnTo>
                <a:lnTo>
                  <a:pt x="1325880" y="277367"/>
                </a:lnTo>
                <a:close/>
              </a:path>
              <a:path w="1332229" h="289560">
                <a:moveTo>
                  <a:pt x="1325880" y="289559"/>
                </a:moveTo>
                <a:lnTo>
                  <a:pt x="1325880" y="277367"/>
                </a:lnTo>
                <a:lnTo>
                  <a:pt x="1319783" y="283463"/>
                </a:lnTo>
                <a:lnTo>
                  <a:pt x="1319783" y="289559"/>
                </a:lnTo>
                <a:lnTo>
                  <a:pt x="1325880" y="2895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36156" y="4277614"/>
            <a:ext cx="4171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95" dirty="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7344" y="4302252"/>
            <a:ext cx="1228725" cy="317500"/>
          </a:xfrm>
          <a:custGeom>
            <a:avLst/>
            <a:gdLst/>
            <a:ahLst/>
            <a:cxnLst/>
            <a:rect l="l" t="t" r="r" b="b"/>
            <a:pathLst>
              <a:path w="1228725" h="317500">
                <a:moveTo>
                  <a:pt x="914400" y="316992"/>
                </a:moveTo>
                <a:lnTo>
                  <a:pt x="914400" y="39624"/>
                </a:lnTo>
                <a:lnTo>
                  <a:pt x="0" y="39624"/>
                </a:lnTo>
                <a:lnTo>
                  <a:pt x="0" y="316992"/>
                </a:lnTo>
                <a:lnTo>
                  <a:pt x="914400" y="316992"/>
                </a:lnTo>
                <a:close/>
              </a:path>
              <a:path w="1228725" h="317500">
                <a:moveTo>
                  <a:pt x="1228344" y="0"/>
                </a:moveTo>
                <a:lnTo>
                  <a:pt x="914400" y="85344"/>
                </a:lnTo>
                <a:lnTo>
                  <a:pt x="914400" y="155448"/>
                </a:lnTo>
                <a:lnTo>
                  <a:pt x="122834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247" y="4296155"/>
            <a:ext cx="1240790" cy="326390"/>
          </a:xfrm>
          <a:custGeom>
            <a:avLst/>
            <a:gdLst/>
            <a:ahLst/>
            <a:cxnLst/>
            <a:rect l="l" t="t" r="r" b="b"/>
            <a:pathLst>
              <a:path w="1240789" h="326389">
                <a:moveTo>
                  <a:pt x="926591" y="82882"/>
                </a:moveTo>
                <a:lnTo>
                  <a:pt x="926591" y="42671"/>
                </a:lnTo>
                <a:lnTo>
                  <a:pt x="923544" y="39623"/>
                </a:lnTo>
                <a:lnTo>
                  <a:pt x="3047" y="39623"/>
                </a:lnTo>
                <a:lnTo>
                  <a:pt x="0" y="42671"/>
                </a:lnTo>
                <a:lnTo>
                  <a:pt x="0" y="326135"/>
                </a:lnTo>
                <a:lnTo>
                  <a:pt x="6096" y="326135"/>
                </a:lnTo>
                <a:lnTo>
                  <a:pt x="6096" y="51815"/>
                </a:lnTo>
                <a:lnTo>
                  <a:pt x="12192" y="45719"/>
                </a:lnTo>
                <a:lnTo>
                  <a:pt x="12191" y="51815"/>
                </a:lnTo>
                <a:lnTo>
                  <a:pt x="914399" y="51815"/>
                </a:lnTo>
                <a:lnTo>
                  <a:pt x="914400" y="45719"/>
                </a:lnTo>
                <a:lnTo>
                  <a:pt x="920496" y="51815"/>
                </a:lnTo>
                <a:lnTo>
                  <a:pt x="920496" y="84523"/>
                </a:lnTo>
                <a:lnTo>
                  <a:pt x="926591" y="82882"/>
                </a:lnTo>
                <a:close/>
              </a:path>
              <a:path w="1240789" h="326389">
                <a:moveTo>
                  <a:pt x="12191" y="51815"/>
                </a:moveTo>
                <a:lnTo>
                  <a:pt x="12192" y="45719"/>
                </a:lnTo>
                <a:lnTo>
                  <a:pt x="6096" y="51815"/>
                </a:lnTo>
                <a:lnTo>
                  <a:pt x="12191" y="51815"/>
                </a:lnTo>
                <a:close/>
              </a:path>
              <a:path w="1240789" h="326389">
                <a:moveTo>
                  <a:pt x="12191" y="316991"/>
                </a:moveTo>
                <a:lnTo>
                  <a:pt x="12191" y="51815"/>
                </a:lnTo>
                <a:lnTo>
                  <a:pt x="6096" y="51815"/>
                </a:lnTo>
                <a:lnTo>
                  <a:pt x="6096" y="316991"/>
                </a:lnTo>
                <a:lnTo>
                  <a:pt x="12191" y="316991"/>
                </a:lnTo>
                <a:close/>
              </a:path>
              <a:path w="1240789" h="326389">
                <a:moveTo>
                  <a:pt x="920496" y="316991"/>
                </a:moveTo>
                <a:lnTo>
                  <a:pt x="6096" y="316991"/>
                </a:lnTo>
                <a:lnTo>
                  <a:pt x="12192" y="323087"/>
                </a:lnTo>
                <a:lnTo>
                  <a:pt x="12191" y="326135"/>
                </a:lnTo>
                <a:lnTo>
                  <a:pt x="914399" y="326135"/>
                </a:lnTo>
                <a:lnTo>
                  <a:pt x="914400" y="323087"/>
                </a:lnTo>
                <a:lnTo>
                  <a:pt x="920496" y="316991"/>
                </a:lnTo>
                <a:close/>
              </a:path>
              <a:path w="1240789" h="326389">
                <a:moveTo>
                  <a:pt x="12191" y="326135"/>
                </a:moveTo>
                <a:lnTo>
                  <a:pt x="12192" y="323087"/>
                </a:lnTo>
                <a:lnTo>
                  <a:pt x="6096" y="316991"/>
                </a:lnTo>
                <a:lnTo>
                  <a:pt x="6096" y="326135"/>
                </a:lnTo>
                <a:lnTo>
                  <a:pt x="12191" y="326135"/>
                </a:lnTo>
                <a:close/>
              </a:path>
              <a:path w="1240789" h="326389">
                <a:moveTo>
                  <a:pt x="920496" y="51815"/>
                </a:moveTo>
                <a:lnTo>
                  <a:pt x="914400" y="45719"/>
                </a:lnTo>
                <a:lnTo>
                  <a:pt x="914399" y="51815"/>
                </a:lnTo>
                <a:lnTo>
                  <a:pt x="920496" y="51815"/>
                </a:lnTo>
                <a:close/>
              </a:path>
              <a:path w="1240789" h="326389">
                <a:moveTo>
                  <a:pt x="920496" y="84523"/>
                </a:moveTo>
                <a:lnTo>
                  <a:pt x="920496" y="51815"/>
                </a:lnTo>
                <a:lnTo>
                  <a:pt x="914399" y="51815"/>
                </a:lnTo>
                <a:lnTo>
                  <a:pt x="914400" y="94487"/>
                </a:lnTo>
                <a:lnTo>
                  <a:pt x="917447" y="94487"/>
                </a:lnTo>
                <a:lnTo>
                  <a:pt x="917447" y="85343"/>
                </a:lnTo>
                <a:lnTo>
                  <a:pt x="920496" y="84523"/>
                </a:lnTo>
                <a:close/>
              </a:path>
              <a:path w="1240789" h="326389">
                <a:moveTo>
                  <a:pt x="1237488" y="12191"/>
                </a:moveTo>
                <a:lnTo>
                  <a:pt x="1170159" y="30318"/>
                </a:lnTo>
                <a:lnTo>
                  <a:pt x="917447" y="155447"/>
                </a:lnTo>
                <a:lnTo>
                  <a:pt x="914400" y="155447"/>
                </a:lnTo>
                <a:lnTo>
                  <a:pt x="914399" y="316991"/>
                </a:lnTo>
                <a:lnTo>
                  <a:pt x="920496" y="316991"/>
                </a:lnTo>
                <a:lnTo>
                  <a:pt x="920496" y="326135"/>
                </a:lnTo>
                <a:lnTo>
                  <a:pt x="923544" y="326135"/>
                </a:lnTo>
                <a:lnTo>
                  <a:pt x="923544" y="164591"/>
                </a:lnTo>
                <a:lnTo>
                  <a:pt x="926591" y="161543"/>
                </a:lnTo>
                <a:lnTo>
                  <a:pt x="926591" y="163112"/>
                </a:lnTo>
                <a:lnTo>
                  <a:pt x="1237488" y="12191"/>
                </a:lnTo>
                <a:close/>
              </a:path>
              <a:path w="1240789" h="326389">
                <a:moveTo>
                  <a:pt x="920496" y="326135"/>
                </a:moveTo>
                <a:lnTo>
                  <a:pt x="920496" y="316991"/>
                </a:lnTo>
                <a:lnTo>
                  <a:pt x="914400" y="323087"/>
                </a:lnTo>
                <a:lnTo>
                  <a:pt x="914399" y="326135"/>
                </a:lnTo>
                <a:lnTo>
                  <a:pt x="920496" y="326135"/>
                </a:lnTo>
                <a:close/>
              </a:path>
              <a:path w="1240789" h="326389">
                <a:moveTo>
                  <a:pt x="1227759" y="1798"/>
                </a:moveTo>
                <a:lnTo>
                  <a:pt x="917447" y="85343"/>
                </a:lnTo>
                <a:lnTo>
                  <a:pt x="926591" y="91439"/>
                </a:lnTo>
                <a:lnTo>
                  <a:pt x="926591" y="95894"/>
                </a:lnTo>
                <a:lnTo>
                  <a:pt x="1170159" y="30318"/>
                </a:lnTo>
                <a:lnTo>
                  <a:pt x="1227759" y="1798"/>
                </a:lnTo>
                <a:close/>
              </a:path>
              <a:path w="1240789" h="326389">
                <a:moveTo>
                  <a:pt x="926591" y="95894"/>
                </a:moveTo>
                <a:lnTo>
                  <a:pt x="926591" y="91439"/>
                </a:lnTo>
                <a:lnTo>
                  <a:pt x="917447" y="85343"/>
                </a:lnTo>
                <a:lnTo>
                  <a:pt x="917447" y="97535"/>
                </a:lnTo>
                <a:lnTo>
                  <a:pt x="920496" y="97535"/>
                </a:lnTo>
                <a:lnTo>
                  <a:pt x="926591" y="95894"/>
                </a:lnTo>
                <a:close/>
              </a:path>
              <a:path w="1240789" h="326389">
                <a:moveTo>
                  <a:pt x="926591" y="163112"/>
                </a:moveTo>
                <a:lnTo>
                  <a:pt x="926591" y="161543"/>
                </a:lnTo>
                <a:lnTo>
                  <a:pt x="923544" y="164591"/>
                </a:lnTo>
                <a:lnTo>
                  <a:pt x="926591" y="163112"/>
                </a:lnTo>
                <a:close/>
              </a:path>
              <a:path w="1240789" h="326389">
                <a:moveTo>
                  <a:pt x="926591" y="326135"/>
                </a:moveTo>
                <a:lnTo>
                  <a:pt x="926591" y="163112"/>
                </a:lnTo>
                <a:lnTo>
                  <a:pt x="923544" y="164591"/>
                </a:lnTo>
                <a:lnTo>
                  <a:pt x="923544" y="326135"/>
                </a:lnTo>
                <a:lnTo>
                  <a:pt x="926591" y="326135"/>
                </a:lnTo>
                <a:close/>
              </a:path>
              <a:path w="1240789" h="326389">
                <a:moveTo>
                  <a:pt x="1237488" y="12191"/>
                </a:moveTo>
                <a:lnTo>
                  <a:pt x="1231753" y="723"/>
                </a:lnTo>
                <a:lnTo>
                  <a:pt x="1227759" y="1798"/>
                </a:lnTo>
                <a:lnTo>
                  <a:pt x="1170159" y="30318"/>
                </a:lnTo>
                <a:lnTo>
                  <a:pt x="1237488" y="12191"/>
                </a:lnTo>
                <a:close/>
              </a:path>
              <a:path w="1240789" h="326389">
                <a:moveTo>
                  <a:pt x="1231753" y="723"/>
                </a:moveTo>
                <a:lnTo>
                  <a:pt x="1231392" y="0"/>
                </a:lnTo>
                <a:lnTo>
                  <a:pt x="1227759" y="1798"/>
                </a:lnTo>
                <a:lnTo>
                  <a:pt x="1231753" y="723"/>
                </a:lnTo>
                <a:close/>
              </a:path>
              <a:path w="1240789" h="326389">
                <a:moveTo>
                  <a:pt x="1240536" y="9143"/>
                </a:moveTo>
                <a:lnTo>
                  <a:pt x="1240536" y="0"/>
                </a:lnTo>
                <a:lnTo>
                  <a:pt x="1234440" y="0"/>
                </a:lnTo>
                <a:lnTo>
                  <a:pt x="1231753" y="723"/>
                </a:lnTo>
                <a:lnTo>
                  <a:pt x="1237488" y="12191"/>
                </a:lnTo>
                <a:lnTo>
                  <a:pt x="1240536" y="91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6939" y="4378198"/>
            <a:ext cx="7099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r>
              <a:rPr sz="125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name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44623" y="3674364"/>
            <a:ext cx="1399540" cy="490855"/>
          </a:xfrm>
          <a:custGeom>
            <a:avLst/>
            <a:gdLst/>
            <a:ahLst/>
            <a:cxnLst/>
            <a:rect l="l" t="t" r="r" b="b"/>
            <a:pathLst>
              <a:path w="1399539" h="490854">
                <a:moveTo>
                  <a:pt x="1124712" y="277367"/>
                </a:moveTo>
                <a:lnTo>
                  <a:pt x="1124712" y="0"/>
                </a:lnTo>
                <a:lnTo>
                  <a:pt x="0" y="0"/>
                </a:lnTo>
                <a:lnTo>
                  <a:pt x="0" y="277368"/>
                </a:lnTo>
                <a:lnTo>
                  <a:pt x="655320" y="277367"/>
                </a:lnTo>
                <a:lnTo>
                  <a:pt x="935736" y="357815"/>
                </a:lnTo>
                <a:lnTo>
                  <a:pt x="935736" y="277367"/>
                </a:lnTo>
                <a:lnTo>
                  <a:pt x="1124712" y="277367"/>
                </a:lnTo>
                <a:close/>
              </a:path>
              <a:path w="1399539" h="490854">
                <a:moveTo>
                  <a:pt x="1399032" y="490727"/>
                </a:moveTo>
                <a:lnTo>
                  <a:pt x="935736" y="277367"/>
                </a:lnTo>
                <a:lnTo>
                  <a:pt x="935736" y="357815"/>
                </a:lnTo>
                <a:lnTo>
                  <a:pt x="1399032" y="49072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8527" y="3668267"/>
            <a:ext cx="1411605" cy="502920"/>
          </a:xfrm>
          <a:custGeom>
            <a:avLst/>
            <a:gdLst/>
            <a:ahLst/>
            <a:cxnLst/>
            <a:rect l="l" t="t" r="r" b="b"/>
            <a:pathLst>
              <a:path w="1411604" h="502920">
                <a:moveTo>
                  <a:pt x="1136904" y="286512"/>
                </a:moveTo>
                <a:lnTo>
                  <a:pt x="1136904" y="3048"/>
                </a:lnTo>
                <a:lnTo>
                  <a:pt x="1133856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6512"/>
                </a:lnTo>
                <a:lnTo>
                  <a:pt x="3048" y="289560"/>
                </a:lnTo>
                <a:lnTo>
                  <a:pt x="6095" y="289560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24712" y="12192"/>
                </a:lnTo>
                <a:lnTo>
                  <a:pt x="1124712" y="6096"/>
                </a:lnTo>
                <a:lnTo>
                  <a:pt x="1130808" y="12192"/>
                </a:lnTo>
                <a:lnTo>
                  <a:pt x="1130808" y="289560"/>
                </a:lnTo>
                <a:lnTo>
                  <a:pt x="1133856" y="289560"/>
                </a:lnTo>
                <a:lnTo>
                  <a:pt x="1136904" y="286512"/>
                </a:lnTo>
                <a:close/>
              </a:path>
              <a:path w="1411604" h="502920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411604" h="502920">
                <a:moveTo>
                  <a:pt x="12191" y="277368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277368"/>
                </a:lnTo>
                <a:lnTo>
                  <a:pt x="12191" y="277368"/>
                </a:lnTo>
                <a:close/>
              </a:path>
              <a:path w="1411604" h="502920">
                <a:moveTo>
                  <a:pt x="1402080" y="502920"/>
                </a:moveTo>
                <a:lnTo>
                  <a:pt x="1344714" y="476124"/>
                </a:lnTo>
                <a:lnTo>
                  <a:pt x="664464" y="277368"/>
                </a:lnTo>
                <a:lnTo>
                  <a:pt x="6096" y="277368"/>
                </a:lnTo>
                <a:lnTo>
                  <a:pt x="12192" y="283464"/>
                </a:lnTo>
                <a:lnTo>
                  <a:pt x="12191" y="289560"/>
                </a:lnTo>
                <a:lnTo>
                  <a:pt x="661416" y="289560"/>
                </a:lnTo>
                <a:lnTo>
                  <a:pt x="661416" y="286512"/>
                </a:lnTo>
                <a:lnTo>
                  <a:pt x="1402080" y="502920"/>
                </a:lnTo>
                <a:close/>
              </a:path>
              <a:path w="1411604" h="502920">
                <a:moveTo>
                  <a:pt x="12191" y="289560"/>
                </a:moveTo>
                <a:lnTo>
                  <a:pt x="12192" y="283464"/>
                </a:lnTo>
                <a:lnTo>
                  <a:pt x="6096" y="277368"/>
                </a:lnTo>
                <a:lnTo>
                  <a:pt x="6095" y="289560"/>
                </a:lnTo>
                <a:lnTo>
                  <a:pt x="12191" y="289560"/>
                </a:lnTo>
                <a:close/>
              </a:path>
              <a:path w="1411604" h="502920">
                <a:moveTo>
                  <a:pt x="944880" y="277368"/>
                </a:moveTo>
                <a:lnTo>
                  <a:pt x="938784" y="277368"/>
                </a:lnTo>
                <a:lnTo>
                  <a:pt x="935736" y="280416"/>
                </a:lnTo>
                <a:lnTo>
                  <a:pt x="935736" y="283464"/>
                </a:lnTo>
                <a:lnTo>
                  <a:pt x="938784" y="286512"/>
                </a:lnTo>
                <a:lnTo>
                  <a:pt x="942195" y="288105"/>
                </a:lnTo>
                <a:lnTo>
                  <a:pt x="944880" y="277368"/>
                </a:lnTo>
                <a:close/>
              </a:path>
              <a:path w="1411604" h="502920">
                <a:moveTo>
                  <a:pt x="945309" y="289560"/>
                </a:moveTo>
                <a:lnTo>
                  <a:pt x="942195" y="288105"/>
                </a:lnTo>
                <a:lnTo>
                  <a:pt x="941832" y="289560"/>
                </a:lnTo>
                <a:lnTo>
                  <a:pt x="945309" y="289560"/>
                </a:lnTo>
                <a:close/>
              </a:path>
              <a:path w="1411604" h="502920">
                <a:moveTo>
                  <a:pt x="970981" y="289560"/>
                </a:moveTo>
                <a:lnTo>
                  <a:pt x="944880" y="277368"/>
                </a:lnTo>
                <a:lnTo>
                  <a:pt x="942195" y="288105"/>
                </a:lnTo>
                <a:lnTo>
                  <a:pt x="945309" y="289560"/>
                </a:lnTo>
                <a:lnTo>
                  <a:pt x="970981" y="289560"/>
                </a:lnTo>
                <a:close/>
              </a:path>
              <a:path w="1411604" h="502920">
                <a:moveTo>
                  <a:pt x="1130808" y="277368"/>
                </a:moveTo>
                <a:lnTo>
                  <a:pt x="944880" y="277368"/>
                </a:lnTo>
                <a:lnTo>
                  <a:pt x="970981" y="289560"/>
                </a:lnTo>
                <a:lnTo>
                  <a:pt x="1124712" y="289560"/>
                </a:lnTo>
                <a:lnTo>
                  <a:pt x="1124712" y="283464"/>
                </a:lnTo>
                <a:lnTo>
                  <a:pt x="1130808" y="277368"/>
                </a:lnTo>
                <a:close/>
              </a:path>
              <a:path w="1411604" h="502920">
                <a:moveTo>
                  <a:pt x="1411224" y="499872"/>
                </a:moveTo>
                <a:lnTo>
                  <a:pt x="1411224" y="493776"/>
                </a:lnTo>
                <a:lnTo>
                  <a:pt x="1408176" y="493776"/>
                </a:lnTo>
                <a:lnTo>
                  <a:pt x="970981" y="289560"/>
                </a:lnTo>
                <a:lnTo>
                  <a:pt x="945309" y="289560"/>
                </a:lnTo>
                <a:lnTo>
                  <a:pt x="1344714" y="476124"/>
                </a:lnTo>
                <a:lnTo>
                  <a:pt x="1405128" y="493776"/>
                </a:lnTo>
                <a:lnTo>
                  <a:pt x="1405128" y="502920"/>
                </a:lnTo>
                <a:lnTo>
                  <a:pt x="1408176" y="502920"/>
                </a:lnTo>
                <a:lnTo>
                  <a:pt x="1411224" y="499872"/>
                </a:lnTo>
                <a:close/>
              </a:path>
              <a:path w="1411604" h="502920">
                <a:moveTo>
                  <a:pt x="1130808" y="12192"/>
                </a:moveTo>
                <a:lnTo>
                  <a:pt x="1124712" y="6096"/>
                </a:lnTo>
                <a:lnTo>
                  <a:pt x="1124712" y="12192"/>
                </a:lnTo>
                <a:lnTo>
                  <a:pt x="1130808" y="12192"/>
                </a:lnTo>
                <a:close/>
              </a:path>
              <a:path w="1411604" h="502920">
                <a:moveTo>
                  <a:pt x="1130808" y="277368"/>
                </a:moveTo>
                <a:lnTo>
                  <a:pt x="1130808" y="12192"/>
                </a:lnTo>
                <a:lnTo>
                  <a:pt x="1124712" y="12192"/>
                </a:lnTo>
                <a:lnTo>
                  <a:pt x="1124712" y="277368"/>
                </a:lnTo>
                <a:lnTo>
                  <a:pt x="1130808" y="277368"/>
                </a:lnTo>
                <a:close/>
              </a:path>
              <a:path w="1411604" h="502920">
                <a:moveTo>
                  <a:pt x="1130808" y="289560"/>
                </a:moveTo>
                <a:lnTo>
                  <a:pt x="1130808" y="277368"/>
                </a:lnTo>
                <a:lnTo>
                  <a:pt x="1124712" y="283464"/>
                </a:lnTo>
                <a:lnTo>
                  <a:pt x="1124712" y="289560"/>
                </a:lnTo>
                <a:lnTo>
                  <a:pt x="1130808" y="289560"/>
                </a:lnTo>
                <a:close/>
              </a:path>
              <a:path w="1411604" h="502920">
                <a:moveTo>
                  <a:pt x="1405128" y="493776"/>
                </a:moveTo>
                <a:lnTo>
                  <a:pt x="1344714" y="476124"/>
                </a:lnTo>
                <a:lnTo>
                  <a:pt x="1402080" y="502920"/>
                </a:lnTo>
                <a:lnTo>
                  <a:pt x="1405128" y="493776"/>
                </a:lnTo>
                <a:close/>
              </a:path>
              <a:path w="1411604" h="502920">
                <a:moveTo>
                  <a:pt x="1405128" y="502920"/>
                </a:moveTo>
                <a:lnTo>
                  <a:pt x="1405128" y="493776"/>
                </a:lnTo>
                <a:lnTo>
                  <a:pt x="1402080" y="502920"/>
                </a:lnTo>
                <a:lnTo>
                  <a:pt x="1405128" y="5029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14220" y="3710685"/>
            <a:ext cx="83185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Set entry</a:t>
            </a:r>
            <a:r>
              <a:rPr sz="1250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id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19728" y="3643884"/>
            <a:ext cx="817244" cy="518159"/>
          </a:xfrm>
          <a:custGeom>
            <a:avLst/>
            <a:gdLst/>
            <a:ahLst/>
            <a:cxnLst/>
            <a:rect l="l" t="t" r="r" b="b"/>
            <a:pathLst>
              <a:path w="817245" h="518160">
                <a:moveTo>
                  <a:pt x="213359" y="387497"/>
                </a:moveTo>
                <a:lnTo>
                  <a:pt x="213359" y="277368"/>
                </a:lnTo>
                <a:lnTo>
                  <a:pt x="0" y="518159"/>
                </a:lnTo>
                <a:lnTo>
                  <a:pt x="213359" y="387497"/>
                </a:lnTo>
                <a:close/>
              </a:path>
              <a:path w="817245" h="518160">
                <a:moveTo>
                  <a:pt x="816863" y="277367"/>
                </a:moveTo>
                <a:lnTo>
                  <a:pt x="816863" y="0"/>
                </a:lnTo>
                <a:lnTo>
                  <a:pt x="91439" y="0"/>
                </a:lnTo>
                <a:lnTo>
                  <a:pt x="91439" y="277368"/>
                </a:lnTo>
                <a:lnTo>
                  <a:pt x="213359" y="277368"/>
                </a:lnTo>
                <a:lnTo>
                  <a:pt x="213359" y="387497"/>
                </a:lnTo>
                <a:lnTo>
                  <a:pt x="393191" y="277368"/>
                </a:lnTo>
                <a:lnTo>
                  <a:pt x="816863" y="27736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3632" y="3637788"/>
            <a:ext cx="829310" cy="530860"/>
          </a:xfrm>
          <a:custGeom>
            <a:avLst/>
            <a:gdLst/>
            <a:ahLst/>
            <a:cxnLst/>
            <a:rect l="l" t="t" r="r" b="b"/>
            <a:pathLst>
              <a:path w="829310" h="530860">
                <a:moveTo>
                  <a:pt x="11043" y="526155"/>
                </a:moveTo>
                <a:lnTo>
                  <a:pt x="4469" y="519581"/>
                </a:lnTo>
                <a:lnTo>
                  <a:pt x="3047" y="521208"/>
                </a:lnTo>
                <a:lnTo>
                  <a:pt x="0" y="521208"/>
                </a:lnTo>
                <a:lnTo>
                  <a:pt x="0" y="524256"/>
                </a:lnTo>
                <a:lnTo>
                  <a:pt x="3047" y="527304"/>
                </a:lnTo>
                <a:lnTo>
                  <a:pt x="3047" y="530352"/>
                </a:lnTo>
                <a:lnTo>
                  <a:pt x="6095" y="530352"/>
                </a:lnTo>
                <a:lnTo>
                  <a:pt x="9143" y="527304"/>
                </a:lnTo>
                <a:lnTo>
                  <a:pt x="11043" y="526155"/>
                </a:lnTo>
                <a:close/>
              </a:path>
              <a:path w="829310" h="530860">
                <a:moveTo>
                  <a:pt x="8771" y="514654"/>
                </a:moveTo>
                <a:lnTo>
                  <a:pt x="3047" y="518160"/>
                </a:lnTo>
                <a:lnTo>
                  <a:pt x="4469" y="519581"/>
                </a:lnTo>
                <a:lnTo>
                  <a:pt x="8771" y="514654"/>
                </a:lnTo>
                <a:close/>
              </a:path>
              <a:path w="829310" h="530860">
                <a:moveTo>
                  <a:pt x="39878" y="495604"/>
                </a:moveTo>
                <a:lnTo>
                  <a:pt x="8771" y="514654"/>
                </a:lnTo>
                <a:lnTo>
                  <a:pt x="4469" y="519581"/>
                </a:lnTo>
                <a:lnTo>
                  <a:pt x="11043" y="526155"/>
                </a:lnTo>
                <a:lnTo>
                  <a:pt x="15603" y="523398"/>
                </a:lnTo>
                <a:lnTo>
                  <a:pt x="39878" y="495604"/>
                </a:lnTo>
                <a:close/>
              </a:path>
              <a:path w="829310" h="530860">
                <a:moveTo>
                  <a:pt x="219455" y="290001"/>
                </a:moveTo>
                <a:lnTo>
                  <a:pt x="219455" y="289560"/>
                </a:lnTo>
                <a:lnTo>
                  <a:pt x="205373" y="289560"/>
                </a:lnTo>
                <a:lnTo>
                  <a:pt x="8771" y="514654"/>
                </a:lnTo>
                <a:lnTo>
                  <a:pt x="39878" y="495604"/>
                </a:lnTo>
                <a:lnTo>
                  <a:pt x="219455" y="290001"/>
                </a:lnTo>
                <a:close/>
              </a:path>
              <a:path w="829310" h="530860">
                <a:moveTo>
                  <a:pt x="15603" y="523398"/>
                </a:moveTo>
                <a:lnTo>
                  <a:pt x="11043" y="526155"/>
                </a:lnTo>
                <a:lnTo>
                  <a:pt x="12191" y="527304"/>
                </a:lnTo>
                <a:lnTo>
                  <a:pt x="15603" y="523398"/>
                </a:lnTo>
                <a:close/>
              </a:path>
              <a:path w="829310" h="530860">
                <a:moveTo>
                  <a:pt x="822959" y="277368"/>
                </a:moveTo>
                <a:lnTo>
                  <a:pt x="396239" y="277368"/>
                </a:lnTo>
                <a:lnTo>
                  <a:pt x="39878" y="495604"/>
                </a:lnTo>
                <a:lnTo>
                  <a:pt x="15603" y="523398"/>
                </a:lnTo>
                <a:lnTo>
                  <a:pt x="399287" y="291402"/>
                </a:lnTo>
                <a:lnTo>
                  <a:pt x="399287" y="289560"/>
                </a:lnTo>
                <a:lnTo>
                  <a:pt x="816863" y="289560"/>
                </a:lnTo>
                <a:lnTo>
                  <a:pt x="816863" y="283464"/>
                </a:lnTo>
                <a:lnTo>
                  <a:pt x="822959" y="277368"/>
                </a:lnTo>
                <a:close/>
              </a:path>
              <a:path w="829310" h="530860">
                <a:moveTo>
                  <a:pt x="829055" y="286512"/>
                </a:moveTo>
                <a:lnTo>
                  <a:pt x="829055" y="3048"/>
                </a:lnTo>
                <a:lnTo>
                  <a:pt x="826007" y="0"/>
                </a:lnTo>
                <a:lnTo>
                  <a:pt x="94487" y="0"/>
                </a:lnTo>
                <a:lnTo>
                  <a:pt x="91439" y="3048"/>
                </a:lnTo>
                <a:lnTo>
                  <a:pt x="91439" y="286512"/>
                </a:lnTo>
                <a:lnTo>
                  <a:pt x="94487" y="289560"/>
                </a:lnTo>
                <a:lnTo>
                  <a:pt x="97535" y="289560"/>
                </a:lnTo>
                <a:lnTo>
                  <a:pt x="97535" y="12192"/>
                </a:lnTo>
                <a:lnTo>
                  <a:pt x="103631" y="6096"/>
                </a:lnTo>
                <a:lnTo>
                  <a:pt x="103631" y="12192"/>
                </a:lnTo>
                <a:lnTo>
                  <a:pt x="816863" y="12192"/>
                </a:lnTo>
                <a:lnTo>
                  <a:pt x="816863" y="6096"/>
                </a:lnTo>
                <a:lnTo>
                  <a:pt x="822959" y="12192"/>
                </a:lnTo>
                <a:lnTo>
                  <a:pt x="822959" y="289560"/>
                </a:lnTo>
                <a:lnTo>
                  <a:pt x="826007" y="289560"/>
                </a:lnTo>
                <a:lnTo>
                  <a:pt x="829055" y="286512"/>
                </a:lnTo>
                <a:close/>
              </a:path>
              <a:path w="829310" h="530860">
                <a:moveTo>
                  <a:pt x="103631" y="12192"/>
                </a:moveTo>
                <a:lnTo>
                  <a:pt x="103631" y="6096"/>
                </a:lnTo>
                <a:lnTo>
                  <a:pt x="97535" y="12192"/>
                </a:lnTo>
                <a:lnTo>
                  <a:pt x="103631" y="12192"/>
                </a:lnTo>
                <a:close/>
              </a:path>
              <a:path w="829310" h="530860">
                <a:moveTo>
                  <a:pt x="103631" y="277368"/>
                </a:moveTo>
                <a:lnTo>
                  <a:pt x="103631" y="12192"/>
                </a:lnTo>
                <a:lnTo>
                  <a:pt x="97535" y="12192"/>
                </a:lnTo>
                <a:lnTo>
                  <a:pt x="97535" y="277368"/>
                </a:lnTo>
                <a:lnTo>
                  <a:pt x="103631" y="277368"/>
                </a:lnTo>
                <a:close/>
              </a:path>
              <a:path w="829310" h="530860">
                <a:moveTo>
                  <a:pt x="225551" y="286512"/>
                </a:moveTo>
                <a:lnTo>
                  <a:pt x="225551" y="283464"/>
                </a:lnTo>
                <a:lnTo>
                  <a:pt x="219455" y="277368"/>
                </a:lnTo>
                <a:lnTo>
                  <a:pt x="97535" y="277368"/>
                </a:lnTo>
                <a:lnTo>
                  <a:pt x="103631" y="283464"/>
                </a:lnTo>
                <a:lnTo>
                  <a:pt x="103631" y="289560"/>
                </a:lnTo>
                <a:lnTo>
                  <a:pt x="205373" y="289560"/>
                </a:lnTo>
                <a:lnTo>
                  <a:pt x="213359" y="280416"/>
                </a:lnTo>
                <a:lnTo>
                  <a:pt x="219455" y="289560"/>
                </a:lnTo>
                <a:lnTo>
                  <a:pt x="219455" y="290001"/>
                </a:lnTo>
                <a:lnTo>
                  <a:pt x="222503" y="286512"/>
                </a:lnTo>
                <a:lnTo>
                  <a:pt x="225551" y="286512"/>
                </a:lnTo>
                <a:close/>
              </a:path>
              <a:path w="829310" h="530860">
                <a:moveTo>
                  <a:pt x="103631" y="289560"/>
                </a:moveTo>
                <a:lnTo>
                  <a:pt x="103631" y="283464"/>
                </a:lnTo>
                <a:lnTo>
                  <a:pt x="97535" y="277368"/>
                </a:lnTo>
                <a:lnTo>
                  <a:pt x="97535" y="289560"/>
                </a:lnTo>
                <a:lnTo>
                  <a:pt x="103631" y="289560"/>
                </a:lnTo>
                <a:close/>
              </a:path>
              <a:path w="829310" h="530860">
                <a:moveTo>
                  <a:pt x="219455" y="289560"/>
                </a:moveTo>
                <a:lnTo>
                  <a:pt x="213359" y="280416"/>
                </a:lnTo>
                <a:lnTo>
                  <a:pt x="205373" y="289560"/>
                </a:lnTo>
                <a:lnTo>
                  <a:pt x="219455" y="289560"/>
                </a:lnTo>
                <a:close/>
              </a:path>
              <a:path w="829310" h="530860">
                <a:moveTo>
                  <a:pt x="402335" y="289560"/>
                </a:moveTo>
                <a:lnTo>
                  <a:pt x="399287" y="289560"/>
                </a:lnTo>
                <a:lnTo>
                  <a:pt x="399287" y="291402"/>
                </a:lnTo>
                <a:lnTo>
                  <a:pt x="402335" y="289560"/>
                </a:lnTo>
                <a:close/>
              </a:path>
              <a:path w="829310" h="530860">
                <a:moveTo>
                  <a:pt x="822959" y="12192"/>
                </a:moveTo>
                <a:lnTo>
                  <a:pt x="816863" y="6096"/>
                </a:lnTo>
                <a:lnTo>
                  <a:pt x="816863" y="12192"/>
                </a:lnTo>
                <a:lnTo>
                  <a:pt x="822959" y="12192"/>
                </a:lnTo>
                <a:close/>
              </a:path>
              <a:path w="829310" h="530860">
                <a:moveTo>
                  <a:pt x="822959" y="277368"/>
                </a:moveTo>
                <a:lnTo>
                  <a:pt x="822959" y="12192"/>
                </a:lnTo>
                <a:lnTo>
                  <a:pt x="816863" y="12192"/>
                </a:lnTo>
                <a:lnTo>
                  <a:pt x="816863" y="277368"/>
                </a:lnTo>
                <a:lnTo>
                  <a:pt x="822959" y="277368"/>
                </a:lnTo>
                <a:close/>
              </a:path>
              <a:path w="829310" h="530860">
                <a:moveTo>
                  <a:pt x="822959" y="289560"/>
                </a:moveTo>
                <a:lnTo>
                  <a:pt x="822959" y="277368"/>
                </a:lnTo>
                <a:lnTo>
                  <a:pt x="816863" y="283464"/>
                </a:lnTo>
                <a:lnTo>
                  <a:pt x="816863" y="289560"/>
                </a:lnTo>
                <a:lnTo>
                  <a:pt x="822959" y="2895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80764" y="3680205"/>
            <a:ext cx="45656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Na</a:t>
            </a:r>
            <a:r>
              <a:rPr sz="1250" spc="30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650990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create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new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entry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set,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following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steps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required: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Select </a:t>
            </a:r>
            <a:r>
              <a:rPr sz="1600" spc="15" dirty="0">
                <a:latin typeface="Arial"/>
                <a:cs typeface="Arial"/>
              </a:rPr>
              <a:t>a name </a:t>
            </a:r>
            <a:r>
              <a:rPr sz="1600" spc="10" dirty="0">
                <a:latin typeface="Arial"/>
                <a:cs typeface="Arial"/>
              </a:rPr>
              <a:t>for the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Generate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new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object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added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Add </a:t>
            </a:r>
            <a:r>
              <a:rPr sz="1600" spc="10" dirty="0">
                <a:latin typeface="Arial"/>
                <a:cs typeface="Arial"/>
              </a:rPr>
              <a:t>the individual properties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 the object in the set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215"/>
              </a:spcBef>
            </a:pPr>
            <a:r>
              <a:rPr sz="1600" spc="15" dirty="0">
                <a:solidFill>
                  <a:srgbClr val="DA2128"/>
                </a:solidFill>
                <a:latin typeface="Arial"/>
                <a:cs typeface="Arial"/>
              </a:rPr>
              <a:t>– </a:t>
            </a:r>
            <a:r>
              <a:rPr sz="1600" spc="20" dirty="0">
                <a:latin typeface="Arial"/>
                <a:cs typeface="Arial"/>
              </a:rPr>
              <a:t>These </a:t>
            </a:r>
            <a:r>
              <a:rPr sz="1600" spc="15" dirty="0">
                <a:latin typeface="Arial"/>
                <a:cs typeface="Arial"/>
              </a:rPr>
              <a:t>are </a:t>
            </a:r>
            <a:r>
              <a:rPr sz="1600" spc="10" dirty="0">
                <a:latin typeface="Arial"/>
                <a:cs typeface="Arial"/>
              </a:rPr>
              <a:t>name–value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pairs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explicit save command</a:t>
            </a:r>
            <a:r>
              <a:rPr sz="1600" b="1" spc="-204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required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Data </a:t>
            </a:r>
            <a:r>
              <a:rPr sz="1600" spc="10" dirty="0">
                <a:latin typeface="Arial"/>
                <a:cs typeface="Arial"/>
              </a:rPr>
              <a:t>is persisted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automatically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Working With</a:t>
            </a:r>
            <a:r>
              <a:rPr spc="-125" dirty="0"/>
              <a:t> </a:t>
            </a:r>
            <a:r>
              <a:rPr spc="5" dirty="0"/>
              <a:t>Redis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53034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 following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example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will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add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music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recording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Redis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4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 </a:t>
            </a:r>
            <a:r>
              <a:rPr sz="1600" spc="10" dirty="0">
                <a:latin typeface="Arial"/>
                <a:cs typeface="Arial"/>
              </a:rPr>
              <a:t>set is </a:t>
            </a:r>
            <a:r>
              <a:rPr sz="1600" spc="15" dirty="0">
                <a:latin typeface="Arial"/>
                <a:cs typeface="Arial"/>
              </a:rPr>
              <a:t>named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recordings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Working With Redis</a:t>
            </a:r>
            <a:r>
              <a:rPr spc="-125" dirty="0"/>
              <a:t> </a:t>
            </a:r>
            <a:r>
              <a:rPr spc="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719327" y="1229867"/>
            <a:ext cx="7013575" cy="3441700"/>
          </a:xfrm>
          <a:custGeom>
            <a:avLst/>
            <a:gdLst/>
            <a:ahLst/>
            <a:cxnLst/>
            <a:rect l="l" t="t" r="r" b="b"/>
            <a:pathLst>
              <a:path w="7013575" h="3441700">
                <a:moveTo>
                  <a:pt x="7013448" y="3422904"/>
                </a:moveTo>
                <a:lnTo>
                  <a:pt x="7013448" y="6096"/>
                </a:lnTo>
                <a:lnTo>
                  <a:pt x="7004304" y="0"/>
                </a:lnTo>
                <a:lnTo>
                  <a:pt x="9143" y="0"/>
                </a:lnTo>
                <a:lnTo>
                  <a:pt x="0" y="6096"/>
                </a:lnTo>
                <a:lnTo>
                  <a:pt x="0" y="3422904"/>
                </a:lnTo>
                <a:lnTo>
                  <a:pt x="1571" y="3429619"/>
                </a:lnTo>
                <a:lnTo>
                  <a:pt x="5715" y="3435477"/>
                </a:lnTo>
                <a:lnTo>
                  <a:pt x="11572" y="3439620"/>
                </a:lnTo>
                <a:lnTo>
                  <a:pt x="18288" y="3441192"/>
                </a:lnTo>
                <a:lnTo>
                  <a:pt x="18288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6976872" y="33528"/>
                </a:lnTo>
                <a:lnTo>
                  <a:pt x="6976872" y="15240"/>
                </a:lnTo>
                <a:lnTo>
                  <a:pt x="6995159" y="33528"/>
                </a:lnTo>
                <a:lnTo>
                  <a:pt x="6995159" y="3441191"/>
                </a:lnTo>
                <a:lnTo>
                  <a:pt x="7001875" y="3439620"/>
                </a:lnTo>
                <a:lnTo>
                  <a:pt x="7007733" y="3435477"/>
                </a:lnTo>
                <a:lnTo>
                  <a:pt x="7011876" y="3429619"/>
                </a:lnTo>
                <a:lnTo>
                  <a:pt x="7013448" y="3422904"/>
                </a:lnTo>
                <a:close/>
              </a:path>
              <a:path w="7013575" h="3441700">
                <a:moveTo>
                  <a:pt x="33527" y="33528"/>
                </a:moveTo>
                <a:lnTo>
                  <a:pt x="33528" y="15240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013575" h="3441700">
                <a:moveTo>
                  <a:pt x="33528" y="3404616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3404616"/>
                </a:lnTo>
                <a:lnTo>
                  <a:pt x="33528" y="3404616"/>
                </a:lnTo>
                <a:close/>
              </a:path>
              <a:path w="7013575" h="3441700">
                <a:moveTo>
                  <a:pt x="6995159" y="3404616"/>
                </a:moveTo>
                <a:lnTo>
                  <a:pt x="18288" y="3404616"/>
                </a:lnTo>
                <a:lnTo>
                  <a:pt x="33528" y="3422904"/>
                </a:lnTo>
                <a:lnTo>
                  <a:pt x="33528" y="3441192"/>
                </a:lnTo>
                <a:lnTo>
                  <a:pt x="6976872" y="3441191"/>
                </a:lnTo>
                <a:lnTo>
                  <a:pt x="6976872" y="3422904"/>
                </a:lnTo>
                <a:lnTo>
                  <a:pt x="6995159" y="3404616"/>
                </a:lnTo>
                <a:close/>
              </a:path>
              <a:path w="7013575" h="3441700">
                <a:moveTo>
                  <a:pt x="33528" y="3441192"/>
                </a:moveTo>
                <a:lnTo>
                  <a:pt x="33528" y="3422904"/>
                </a:lnTo>
                <a:lnTo>
                  <a:pt x="18288" y="3404616"/>
                </a:lnTo>
                <a:lnTo>
                  <a:pt x="18288" y="3441192"/>
                </a:lnTo>
                <a:lnTo>
                  <a:pt x="33528" y="3441192"/>
                </a:lnTo>
                <a:close/>
              </a:path>
              <a:path w="7013575" h="3441700">
                <a:moveTo>
                  <a:pt x="6995159" y="33528"/>
                </a:moveTo>
                <a:lnTo>
                  <a:pt x="6976872" y="15240"/>
                </a:lnTo>
                <a:lnTo>
                  <a:pt x="6976872" y="33528"/>
                </a:lnTo>
                <a:lnTo>
                  <a:pt x="6995159" y="33528"/>
                </a:lnTo>
                <a:close/>
              </a:path>
              <a:path w="7013575" h="3441700">
                <a:moveTo>
                  <a:pt x="6995159" y="3404616"/>
                </a:moveTo>
                <a:lnTo>
                  <a:pt x="6995159" y="33528"/>
                </a:lnTo>
                <a:lnTo>
                  <a:pt x="6976872" y="33528"/>
                </a:lnTo>
                <a:lnTo>
                  <a:pt x="6976872" y="3404616"/>
                </a:lnTo>
                <a:lnTo>
                  <a:pt x="6995159" y="3404616"/>
                </a:lnTo>
                <a:close/>
              </a:path>
              <a:path w="7013575" h="3441700">
                <a:moveTo>
                  <a:pt x="6995159" y="3441191"/>
                </a:moveTo>
                <a:lnTo>
                  <a:pt x="6995159" y="3404616"/>
                </a:lnTo>
                <a:lnTo>
                  <a:pt x="6976872" y="3422904"/>
                </a:lnTo>
                <a:lnTo>
                  <a:pt x="6976872" y="3441191"/>
                </a:lnTo>
                <a:lnTo>
                  <a:pt x="6995159" y="3441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4163" y="1262288"/>
            <a:ext cx="255270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20" dirty="0">
                <a:latin typeface="Courier New"/>
                <a:cs typeface="Courier New"/>
              </a:rPr>
              <a:t>incr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next.recordings.id  </a:t>
            </a:r>
            <a:r>
              <a:rPr sz="1400" spc="15" dirty="0">
                <a:latin typeface="Courier New"/>
                <a:cs typeface="Courier New"/>
              </a:rPr>
              <a:t>(integer)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765" y="1926793"/>
            <a:ext cx="398526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recordings:1:artist </a:t>
            </a:r>
            <a:r>
              <a:rPr sz="1400" spc="25" dirty="0">
                <a:latin typeface="Courier New"/>
                <a:cs typeface="Courier New"/>
              </a:rPr>
              <a:t>"Rolling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Stones"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163" y="1920605"/>
            <a:ext cx="46482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99"/>
              </a:lnSpc>
            </a:pPr>
            <a:r>
              <a:rPr sz="1400" spc="15" dirty="0">
                <a:latin typeface="Courier New"/>
                <a:cs typeface="Courier New"/>
              </a:rPr>
              <a:t>sadd  sadd  sadd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765" y="2140049"/>
            <a:ext cx="200406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20" dirty="0">
                <a:latin typeface="Courier New"/>
                <a:cs typeface="Courier New"/>
              </a:rPr>
              <a:t>recording</a:t>
            </a:r>
            <a:r>
              <a:rPr sz="1400" spc="35" dirty="0">
                <a:latin typeface="Courier New"/>
                <a:cs typeface="Courier New"/>
              </a:rPr>
              <a:t>s</a:t>
            </a:r>
            <a:r>
              <a:rPr sz="1400" spc="15" dirty="0">
                <a:latin typeface="Courier New"/>
                <a:cs typeface="Courier New"/>
              </a:rPr>
              <a:t>:1:title  </a:t>
            </a:r>
            <a:r>
              <a:rPr sz="1400" spc="20" dirty="0">
                <a:latin typeface="Courier New"/>
                <a:cs typeface="Courier New"/>
              </a:rPr>
              <a:t>recording</a:t>
            </a:r>
            <a:r>
              <a:rPr sz="1400" spc="35" dirty="0">
                <a:latin typeface="Courier New"/>
                <a:cs typeface="Courier New"/>
              </a:rPr>
              <a:t>s</a:t>
            </a:r>
            <a:r>
              <a:rPr sz="1400" spc="15" dirty="0">
                <a:latin typeface="Courier New"/>
                <a:cs typeface="Courier New"/>
              </a:rPr>
              <a:t>:1:price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562" y="2140049"/>
            <a:ext cx="200723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25" dirty="0">
                <a:latin typeface="Courier New"/>
                <a:cs typeface="Courier New"/>
              </a:rPr>
              <a:t>"Beggars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Banquet",  </a:t>
            </a:r>
            <a:r>
              <a:rPr sz="1400" spc="25" dirty="0">
                <a:latin typeface="Courier New"/>
                <a:cs typeface="Courier New"/>
              </a:rPr>
              <a:t>9.99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163" y="4340834"/>
            <a:ext cx="310388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smembers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recordings:1:artist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64864" y="2772155"/>
            <a:ext cx="3027045" cy="988060"/>
          </a:xfrm>
          <a:custGeom>
            <a:avLst/>
            <a:gdLst/>
            <a:ahLst/>
            <a:cxnLst/>
            <a:rect l="l" t="t" r="r" b="b"/>
            <a:pathLst>
              <a:path w="3027045" h="988060">
                <a:moveTo>
                  <a:pt x="1234439" y="600456"/>
                </a:moveTo>
                <a:lnTo>
                  <a:pt x="1234439" y="432816"/>
                </a:lnTo>
                <a:lnTo>
                  <a:pt x="0" y="0"/>
                </a:lnTo>
                <a:lnTo>
                  <a:pt x="1234439" y="600456"/>
                </a:lnTo>
                <a:close/>
              </a:path>
              <a:path w="3027045" h="988060">
                <a:moveTo>
                  <a:pt x="3026664" y="987551"/>
                </a:moveTo>
                <a:lnTo>
                  <a:pt x="3026664" y="323087"/>
                </a:lnTo>
                <a:lnTo>
                  <a:pt x="1234439" y="323088"/>
                </a:lnTo>
                <a:lnTo>
                  <a:pt x="1234439" y="987551"/>
                </a:lnTo>
                <a:lnTo>
                  <a:pt x="3026664" y="98755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8767" y="2763011"/>
            <a:ext cx="3039110" cy="1003300"/>
          </a:xfrm>
          <a:custGeom>
            <a:avLst/>
            <a:gdLst/>
            <a:ahLst/>
            <a:cxnLst/>
            <a:rect l="l" t="t" r="r" b="b"/>
            <a:pathLst>
              <a:path w="3039109" h="1003300">
                <a:moveTo>
                  <a:pt x="8564" y="3917"/>
                </a:moveTo>
                <a:lnTo>
                  <a:pt x="6095" y="3047"/>
                </a:lnTo>
                <a:lnTo>
                  <a:pt x="6095" y="0"/>
                </a:lnTo>
                <a:lnTo>
                  <a:pt x="0" y="3047"/>
                </a:lnTo>
                <a:lnTo>
                  <a:pt x="0" y="12191"/>
                </a:lnTo>
                <a:lnTo>
                  <a:pt x="3047" y="12191"/>
                </a:lnTo>
                <a:lnTo>
                  <a:pt x="8564" y="3917"/>
                </a:lnTo>
                <a:close/>
              </a:path>
              <a:path w="3039109" h="1003300">
                <a:moveTo>
                  <a:pt x="93278" y="43972"/>
                </a:moveTo>
                <a:lnTo>
                  <a:pt x="17143" y="6939"/>
                </a:lnTo>
                <a:lnTo>
                  <a:pt x="8564" y="3917"/>
                </a:lnTo>
                <a:lnTo>
                  <a:pt x="3047" y="12191"/>
                </a:lnTo>
                <a:lnTo>
                  <a:pt x="93278" y="43972"/>
                </a:lnTo>
                <a:close/>
              </a:path>
              <a:path w="3039109" h="1003300">
                <a:moveTo>
                  <a:pt x="1246632" y="990599"/>
                </a:moveTo>
                <a:lnTo>
                  <a:pt x="1246632" y="606551"/>
                </a:lnTo>
                <a:lnTo>
                  <a:pt x="1243583" y="603503"/>
                </a:lnTo>
                <a:lnTo>
                  <a:pt x="93278" y="43972"/>
                </a:lnTo>
                <a:lnTo>
                  <a:pt x="3047" y="12191"/>
                </a:lnTo>
                <a:lnTo>
                  <a:pt x="1234439" y="614205"/>
                </a:lnTo>
                <a:lnTo>
                  <a:pt x="1234439" y="609599"/>
                </a:lnTo>
                <a:lnTo>
                  <a:pt x="1237487" y="615695"/>
                </a:lnTo>
                <a:lnTo>
                  <a:pt x="1237488" y="1002791"/>
                </a:lnTo>
                <a:lnTo>
                  <a:pt x="1240535" y="1002791"/>
                </a:lnTo>
                <a:lnTo>
                  <a:pt x="1240536" y="990599"/>
                </a:lnTo>
                <a:lnTo>
                  <a:pt x="1246632" y="990599"/>
                </a:lnTo>
                <a:close/>
              </a:path>
              <a:path w="3039109" h="1003300">
                <a:moveTo>
                  <a:pt x="17143" y="6939"/>
                </a:moveTo>
                <a:lnTo>
                  <a:pt x="9143" y="3047"/>
                </a:lnTo>
                <a:lnTo>
                  <a:pt x="8564" y="3917"/>
                </a:lnTo>
                <a:lnTo>
                  <a:pt x="17143" y="6939"/>
                </a:lnTo>
                <a:close/>
              </a:path>
              <a:path w="3039109" h="1003300">
                <a:moveTo>
                  <a:pt x="1243583" y="438911"/>
                </a:moveTo>
                <a:lnTo>
                  <a:pt x="17143" y="6939"/>
                </a:lnTo>
                <a:lnTo>
                  <a:pt x="93278" y="43972"/>
                </a:lnTo>
                <a:lnTo>
                  <a:pt x="1234439" y="445908"/>
                </a:lnTo>
                <a:lnTo>
                  <a:pt x="1234439" y="441959"/>
                </a:lnTo>
                <a:lnTo>
                  <a:pt x="1243583" y="438911"/>
                </a:lnTo>
                <a:close/>
              </a:path>
              <a:path w="3039109" h="1003300">
                <a:moveTo>
                  <a:pt x="3038856" y="999743"/>
                </a:moveTo>
                <a:lnTo>
                  <a:pt x="3038856" y="329183"/>
                </a:lnTo>
                <a:lnTo>
                  <a:pt x="3035808" y="326135"/>
                </a:lnTo>
                <a:lnTo>
                  <a:pt x="1237487" y="326135"/>
                </a:lnTo>
                <a:lnTo>
                  <a:pt x="1234439" y="329183"/>
                </a:lnTo>
                <a:lnTo>
                  <a:pt x="1234439" y="435691"/>
                </a:lnTo>
                <a:lnTo>
                  <a:pt x="1240536" y="437838"/>
                </a:lnTo>
                <a:lnTo>
                  <a:pt x="1240536" y="338327"/>
                </a:lnTo>
                <a:lnTo>
                  <a:pt x="1246631" y="332231"/>
                </a:lnTo>
                <a:lnTo>
                  <a:pt x="1246631" y="338327"/>
                </a:lnTo>
                <a:lnTo>
                  <a:pt x="3026664" y="338327"/>
                </a:lnTo>
                <a:lnTo>
                  <a:pt x="3026664" y="332231"/>
                </a:lnTo>
                <a:lnTo>
                  <a:pt x="3032760" y="338327"/>
                </a:lnTo>
                <a:lnTo>
                  <a:pt x="3032760" y="1002791"/>
                </a:lnTo>
                <a:lnTo>
                  <a:pt x="3035808" y="1002791"/>
                </a:lnTo>
                <a:lnTo>
                  <a:pt x="3038856" y="999743"/>
                </a:lnTo>
                <a:close/>
              </a:path>
              <a:path w="3039109" h="1003300">
                <a:moveTo>
                  <a:pt x="1243583" y="448055"/>
                </a:moveTo>
                <a:lnTo>
                  <a:pt x="1243583" y="438911"/>
                </a:lnTo>
                <a:lnTo>
                  <a:pt x="1234439" y="441959"/>
                </a:lnTo>
                <a:lnTo>
                  <a:pt x="1234439" y="445908"/>
                </a:lnTo>
                <a:lnTo>
                  <a:pt x="1240536" y="448055"/>
                </a:lnTo>
                <a:lnTo>
                  <a:pt x="1243583" y="448055"/>
                </a:lnTo>
                <a:close/>
              </a:path>
              <a:path w="3039109" h="1003300">
                <a:moveTo>
                  <a:pt x="1237487" y="615695"/>
                </a:moveTo>
                <a:lnTo>
                  <a:pt x="1234439" y="609599"/>
                </a:lnTo>
                <a:lnTo>
                  <a:pt x="1234439" y="614205"/>
                </a:lnTo>
                <a:lnTo>
                  <a:pt x="1237487" y="615695"/>
                </a:lnTo>
                <a:close/>
              </a:path>
              <a:path w="3039109" h="1003300">
                <a:moveTo>
                  <a:pt x="1237488" y="1002791"/>
                </a:moveTo>
                <a:lnTo>
                  <a:pt x="1237487" y="615695"/>
                </a:lnTo>
                <a:lnTo>
                  <a:pt x="1234439" y="614205"/>
                </a:lnTo>
                <a:lnTo>
                  <a:pt x="1234439" y="999743"/>
                </a:lnTo>
                <a:lnTo>
                  <a:pt x="1237488" y="1002791"/>
                </a:lnTo>
                <a:close/>
              </a:path>
              <a:path w="3039109" h="1003300">
                <a:moveTo>
                  <a:pt x="1246631" y="338327"/>
                </a:moveTo>
                <a:lnTo>
                  <a:pt x="1246631" y="332231"/>
                </a:lnTo>
                <a:lnTo>
                  <a:pt x="1240536" y="338327"/>
                </a:lnTo>
                <a:lnTo>
                  <a:pt x="1246631" y="338327"/>
                </a:lnTo>
                <a:close/>
              </a:path>
              <a:path w="3039109" h="1003300">
                <a:moveTo>
                  <a:pt x="1246631" y="448055"/>
                </a:moveTo>
                <a:lnTo>
                  <a:pt x="1246631" y="338327"/>
                </a:lnTo>
                <a:lnTo>
                  <a:pt x="1240536" y="338327"/>
                </a:lnTo>
                <a:lnTo>
                  <a:pt x="1240536" y="437838"/>
                </a:lnTo>
                <a:lnTo>
                  <a:pt x="1243583" y="438911"/>
                </a:lnTo>
                <a:lnTo>
                  <a:pt x="1243583" y="448055"/>
                </a:lnTo>
                <a:lnTo>
                  <a:pt x="1246631" y="448055"/>
                </a:lnTo>
                <a:close/>
              </a:path>
              <a:path w="3039109" h="1003300">
                <a:moveTo>
                  <a:pt x="3032760" y="990599"/>
                </a:moveTo>
                <a:lnTo>
                  <a:pt x="1240536" y="990599"/>
                </a:lnTo>
                <a:lnTo>
                  <a:pt x="1246632" y="996695"/>
                </a:lnTo>
                <a:lnTo>
                  <a:pt x="1246631" y="1002791"/>
                </a:lnTo>
                <a:lnTo>
                  <a:pt x="3026664" y="1002791"/>
                </a:lnTo>
                <a:lnTo>
                  <a:pt x="3026664" y="996695"/>
                </a:lnTo>
                <a:lnTo>
                  <a:pt x="3032760" y="990599"/>
                </a:lnTo>
                <a:close/>
              </a:path>
              <a:path w="3039109" h="1003300">
                <a:moveTo>
                  <a:pt x="1246631" y="1002791"/>
                </a:moveTo>
                <a:lnTo>
                  <a:pt x="1246632" y="996695"/>
                </a:lnTo>
                <a:lnTo>
                  <a:pt x="1240536" y="990599"/>
                </a:lnTo>
                <a:lnTo>
                  <a:pt x="1240535" y="1002791"/>
                </a:lnTo>
                <a:lnTo>
                  <a:pt x="1246631" y="1002791"/>
                </a:lnTo>
                <a:close/>
              </a:path>
              <a:path w="3039109" h="1003300">
                <a:moveTo>
                  <a:pt x="3032760" y="338327"/>
                </a:moveTo>
                <a:lnTo>
                  <a:pt x="3026664" y="332231"/>
                </a:lnTo>
                <a:lnTo>
                  <a:pt x="3026664" y="338327"/>
                </a:lnTo>
                <a:lnTo>
                  <a:pt x="3032760" y="338327"/>
                </a:lnTo>
                <a:close/>
              </a:path>
              <a:path w="3039109" h="1003300">
                <a:moveTo>
                  <a:pt x="3032760" y="990599"/>
                </a:moveTo>
                <a:lnTo>
                  <a:pt x="3032760" y="338327"/>
                </a:lnTo>
                <a:lnTo>
                  <a:pt x="3026664" y="338327"/>
                </a:lnTo>
                <a:lnTo>
                  <a:pt x="3026664" y="990599"/>
                </a:lnTo>
                <a:lnTo>
                  <a:pt x="3032760" y="990599"/>
                </a:lnTo>
                <a:close/>
              </a:path>
              <a:path w="3039109" h="1003300">
                <a:moveTo>
                  <a:pt x="3032760" y="1002791"/>
                </a:moveTo>
                <a:lnTo>
                  <a:pt x="3032760" y="990599"/>
                </a:lnTo>
                <a:lnTo>
                  <a:pt x="3026664" y="996695"/>
                </a:lnTo>
                <a:lnTo>
                  <a:pt x="3026664" y="1002791"/>
                </a:lnTo>
                <a:lnTo>
                  <a:pt x="3032760" y="10027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8900" y="3136138"/>
            <a:ext cx="152273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6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New name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value</a:t>
            </a:r>
            <a:r>
              <a:rPr sz="125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pair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added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recording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1 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r>
              <a:rPr sz="1250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Courier New"/>
                <a:cs typeface="Courier New"/>
              </a:rPr>
              <a:t>recordings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12264" y="1559052"/>
            <a:ext cx="2456815" cy="277495"/>
          </a:xfrm>
          <a:custGeom>
            <a:avLst/>
            <a:gdLst/>
            <a:ahLst/>
            <a:cxnLst/>
            <a:rect l="l" t="t" r="r" b="b"/>
            <a:pathLst>
              <a:path w="2456815" h="277494">
                <a:moveTo>
                  <a:pt x="1225296" y="115823"/>
                </a:moveTo>
                <a:lnTo>
                  <a:pt x="1225296" y="45720"/>
                </a:lnTo>
                <a:lnTo>
                  <a:pt x="0" y="97536"/>
                </a:lnTo>
                <a:lnTo>
                  <a:pt x="1225296" y="115823"/>
                </a:lnTo>
                <a:close/>
              </a:path>
              <a:path w="2456815" h="277494">
                <a:moveTo>
                  <a:pt x="2456688" y="277367"/>
                </a:moveTo>
                <a:lnTo>
                  <a:pt x="2456688" y="0"/>
                </a:lnTo>
                <a:lnTo>
                  <a:pt x="1225296" y="0"/>
                </a:lnTo>
                <a:lnTo>
                  <a:pt x="1225296" y="277368"/>
                </a:lnTo>
                <a:lnTo>
                  <a:pt x="2456688" y="27736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6167" y="1552955"/>
            <a:ext cx="2468880" cy="289560"/>
          </a:xfrm>
          <a:custGeom>
            <a:avLst/>
            <a:gdLst/>
            <a:ahLst/>
            <a:cxnLst/>
            <a:rect l="l" t="t" r="r" b="b"/>
            <a:pathLst>
              <a:path w="2468879" h="289560">
                <a:moveTo>
                  <a:pt x="219190" y="100716"/>
                </a:moveTo>
                <a:lnTo>
                  <a:pt x="6096" y="97536"/>
                </a:lnTo>
                <a:lnTo>
                  <a:pt x="3048" y="97536"/>
                </a:lnTo>
                <a:lnTo>
                  <a:pt x="0" y="100584"/>
                </a:lnTo>
                <a:lnTo>
                  <a:pt x="0" y="106680"/>
                </a:lnTo>
                <a:lnTo>
                  <a:pt x="3048" y="109728"/>
                </a:lnTo>
                <a:lnTo>
                  <a:pt x="6096" y="109728"/>
                </a:lnTo>
                <a:lnTo>
                  <a:pt x="219190" y="100716"/>
                </a:lnTo>
                <a:close/>
              </a:path>
              <a:path w="2468879" h="289560">
                <a:moveTo>
                  <a:pt x="1231392" y="45720"/>
                </a:moveTo>
                <a:lnTo>
                  <a:pt x="6096" y="97536"/>
                </a:lnTo>
                <a:lnTo>
                  <a:pt x="219190" y="100716"/>
                </a:lnTo>
                <a:lnTo>
                  <a:pt x="1225296" y="58169"/>
                </a:lnTo>
                <a:lnTo>
                  <a:pt x="1225296" y="51816"/>
                </a:lnTo>
                <a:lnTo>
                  <a:pt x="1231392" y="45720"/>
                </a:lnTo>
                <a:close/>
              </a:path>
              <a:path w="2468879" h="289560">
                <a:moveTo>
                  <a:pt x="1237488" y="277368"/>
                </a:moveTo>
                <a:lnTo>
                  <a:pt x="1237488" y="118872"/>
                </a:lnTo>
                <a:lnTo>
                  <a:pt x="1234440" y="115824"/>
                </a:lnTo>
                <a:lnTo>
                  <a:pt x="1225296" y="115733"/>
                </a:lnTo>
                <a:lnTo>
                  <a:pt x="219190" y="100716"/>
                </a:lnTo>
                <a:lnTo>
                  <a:pt x="6096" y="109728"/>
                </a:lnTo>
                <a:lnTo>
                  <a:pt x="1225296" y="124892"/>
                </a:lnTo>
                <a:lnTo>
                  <a:pt x="1225296" y="121920"/>
                </a:lnTo>
                <a:lnTo>
                  <a:pt x="1231392" y="124968"/>
                </a:lnTo>
                <a:lnTo>
                  <a:pt x="1231392" y="277368"/>
                </a:lnTo>
                <a:lnTo>
                  <a:pt x="1237488" y="277368"/>
                </a:lnTo>
                <a:close/>
              </a:path>
              <a:path w="2468879" h="289560">
                <a:moveTo>
                  <a:pt x="2468880" y="286512"/>
                </a:moveTo>
                <a:lnTo>
                  <a:pt x="2468880" y="3048"/>
                </a:lnTo>
                <a:lnTo>
                  <a:pt x="2465832" y="0"/>
                </a:lnTo>
                <a:lnTo>
                  <a:pt x="1228344" y="0"/>
                </a:lnTo>
                <a:lnTo>
                  <a:pt x="1225296" y="3048"/>
                </a:lnTo>
                <a:lnTo>
                  <a:pt x="1225296" y="45977"/>
                </a:lnTo>
                <a:lnTo>
                  <a:pt x="1231392" y="45720"/>
                </a:lnTo>
                <a:lnTo>
                  <a:pt x="1231392" y="12192"/>
                </a:lnTo>
                <a:lnTo>
                  <a:pt x="1237488" y="6096"/>
                </a:lnTo>
                <a:lnTo>
                  <a:pt x="1237488" y="12192"/>
                </a:lnTo>
                <a:lnTo>
                  <a:pt x="2456688" y="12192"/>
                </a:lnTo>
                <a:lnTo>
                  <a:pt x="2456688" y="6096"/>
                </a:lnTo>
                <a:lnTo>
                  <a:pt x="2462784" y="12192"/>
                </a:lnTo>
                <a:lnTo>
                  <a:pt x="2462784" y="289560"/>
                </a:lnTo>
                <a:lnTo>
                  <a:pt x="2465832" y="289560"/>
                </a:lnTo>
                <a:lnTo>
                  <a:pt x="2468880" y="286512"/>
                </a:lnTo>
                <a:close/>
              </a:path>
              <a:path w="2468879" h="289560">
                <a:moveTo>
                  <a:pt x="1237488" y="54864"/>
                </a:moveTo>
                <a:lnTo>
                  <a:pt x="1237488" y="12192"/>
                </a:lnTo>
                <a:lnTo>
                  <a:pt x="1231392" y="12192"/>
                </a:lnTo>
                <a:lnTo>
                  <a:pt x="1231392" y="45720"/>
                </a:lnTo>
                <a:lnTo>
                  <a:pt x="1225296" y="51816"/>
                </a:lnTo>
                <a:lnTo>
                  <a:pt x="1225296" y="58169"/>
                </a:lnTo>
                <a:lnTo>
                  <a:pt x="1231392" y="57912"/>
                </a:lnTo>
                <a:lnTo>
                  <a:pt x="1234440" y="57912"/>
                </a:lnTo>
                <a:lnTo>
                  <a:pt x="1237488" y="54864"/>
                </a:lnTo>
                <a:close/>
              </a:path>
              <a:path w="2468879" h="289560">
                <a:moveTo>
                  <a:pt x="1231392" y="124968"/>
                </a:moveTo>
                <a:lnTo>
                  <a:pt x="1225296" y="121920"/>
                </a:lnTo>
                <a:lnTo>
                  <a:pt x="1225296" y="124892"/>
                </a:lnTo>
                <a:lnTo>
                  <a:pt x="1231392" y="124968"/>
                </a:lnTo>
                <a:close/>
              </a:path>
              <a:path w="2468879" h="289560">
                <a:moveTo>
                  <a:pt x="1237488" y="289560"/>
                </a:moveTo>
                <a:lnTo>
                  <a:pt x="1237488" y="283464"/>
                </a:lnTo>
                <a:lnTo>
                  <a:pt x="1231392" y="277368"/>
                </a:lnTo>
                <a:lnTo>
                  <a:pt x="1231392" y="124968"/>
                </a:lnTo>
                <a:lnTo>
                  <a:pt x="1225296" y="124892"/>
                </a:lnTo>
                <a:lnTo>
                  <a:pt x="1225296" y="286512"/>
                </a:lnTo>
                <a:lnTo>
                  <a:pt x="1228344" y="289560"/>
                </a:lnTo>
                <a:lnTo>
                  <a:pt x="1237488" y="289560"/>
                </a:lnTo>
                <a:close/>
              </a:path>
              <a:path w="2468879" h="289560">
                <a:moveTo>
                  <a:pt x="1237488" y="12192"/>
                </a:moveTo>
                <a:lnTo>
                  <a:pt x="1237488" y="6096"/>
                </a:lnTo>
                <a:lnTo>
                  <a:pt x="1231392" y="12192"/>
                </a:lnTo>
                <a:lnTo>
                  <a:pt x="1237488" y="12192"/>
                </a:lnTo>
                <a:close/>
              </a:path>
              <a:path w="2468879" h="289560">
                <a:moveTo>
                  <a:pt x="2462784" y="277368"/>
                </a:moveTo>
                <a:lnTo>
                  <a:pt x="1231392" y="277368"/>
                </a:lnTo>
                <a:lnTo>
                  <a:pt x="1237488" y="283464"/>
                </a:lnTo>
                <a:lnTo>
                  <a:pt x="1237488" y="289560"/>
                </a:lnTo>
                <a:lnTo>
                  <a:pt x="2456688" y="289560"/>
                </a:lnTo>
                <a:lnTo>
                  <a:pt x="2456688" y="283464"/>
                </a:lnTo>
                <a:lnTo>
                  <a:pt x="2462784" y="277368"/>
                </a:lnTo>
                <a:close/>
              </a:path>
              <a:path w="2468879" h="289560">
                <a:moveTo>
                  <a:pt x="2462784" y="12192"/>
                </a:moveTo>
                <a:lnTo>
                  <a:pt x="2456688" y="6096"/>
                </a:lnTo>
                <a:lnTo>
                  <a:pt x="2456688" y="12192"/>
                </a:lnTo>
                <a:lnTo>
                  <a:pt x="2462784" y="12192"/>
                </a:lnTo>
                <a:close/>
              </a:path>
              <a:path w="2468879" h="289560">
                <a:moveTo>
                  <a:pt x="2462784" y="277368"/>
                </a:moveTo>
                <a:lnTo>
                  <a:pt x="2462784" y="12192"/>
                </a:lnTo>
                <a:lnTo>
                  <a:pt x="2456688" y="12192"/>
                </a:lnTo>
                <a:lnTo>
                  <a:pt x="2456688" y="277368"/>
                </a:lnTo>
                <a:lnTo>
                  <a:pt x="2462784" y="277368"/>
                </a:lnTo>
                <a:close/>
              </a:path>
              <a:path w="2468879" h="289560">
                <a:moveTo>
                  <a:pt x="2462784" y="289560"/>
                </a:moveTo>
                <a:lnTo>
                  <a:pt x="2462784" y="277368"/>
                </a:lnTo>
                <a:lnTo>
                  <a:pt x="2456688" y="283464"/>
                </a:lnTo>
                <a:lnTo>
                  <a:pt x="2456688" y="289560"/>
                </a:lnTo>
                <a:lnTo>
                  <a:pt x="2462784" y="2895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7155" y="1595373"/>
            <a:ext cx="8496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Returned</a:t>
            </a:r>
            <a:r>
              <a:rPr sz="1250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id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56303" y="4351020"/>
            <a:ext cx="3663950" cy="472440"/>
          </a:xfrm>
          <a:custGeom>
            <a:avLst/>
            <a:gdLst/>
            <a:ahLst/>
            <a:cxnLst/>
            <a:rect l="l" t="t" r="r" b="b"/>
            <a:pathLst>
              <a:path w="3663950" h="472439">
                <a:moveTo>
                  <a:pt x="1112520" y="198120"/>
                </a:moveTo>
                <a:lnTo>
                  <a:pt x="1112520" y="79248"/>
                </a:lnTo>
                <a:lnTo>
                  <a:pt x="0" y="131064"/>
                </a:lnTo>
                <a:lnTo>
                  <a:pt x="1112520" y="198120"/>
                </a:lnTo>
                <a:close/>
              </a:path>
              <a:path w="3663950" h="472439">
                <a:moveTo>
                  <a:pt x="3663696" y="472439"/>
                </a:moveTo>
                <a:lnTo>
                  <a:pt x="3663696" y="0"/>
                </a:lnTo>
                <a:lnTo>
                  <a:pt x="1112520" y="0"/>
                </a:lnTo>
                <a:lnTo>
                  <a:pt x="1112520" y="472440"/>
                </a:lnTo>
                <a:lnTo>
                  <a:pt x="3663696" y="4724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0208" y="4347971"/>
            <a:ext cx="3676015" cy="481965"/>
          </a:xfrm>
          <a:custGeom>
            <a:avLst/>
            <a:gdLst/>
            <a:ahLst/>
            <a:cxnLst/>
            <a:rect l="l" t="t" r="r" b="b"/>
            <a:pathLst>
              <a:path w="3676015" h="481964">
                <a:moveTo>
                  <a:pt x="1124712" y="469392"/>
                </a:moveTo>
                <a:lnTo>
                  <a:pt x="1124712" y="198120"/>
                </a:lnTo>
                <a:lnTo>
                  <a:pt x="1121664" y="195072"/>
                </a:lnTo>
                <a:lnTo>
                  <a:pt x="1118616" y="195072"/>
                </a:lnTo>
                <a:lnTo>
                  <a:pt x="120200" y="134893"/>
                </a:lnTo>
                <a:lnTo>
                  <a:pt x="6096" y="140208"/>
                </a:lnTo>
                <a:lnTo>
                  <a:pt x="6096" y="128016"/>
                </a:lnTo>
                <a:lnTo>
                  <a:pt x="3048" y="128016"/>
                </a:lnTo>
                <a:lnTo>
                  <a:pt x="0" y="131064"/>
                </a:lnTo>
                <a:lnTo>
                  <a:pt x="0" y="140208"/>
                </a:lnTo>
                <a:lnTo>
                  <a:pt x="3048" y="140208"/>
                </a:lnTo>
                <a:lnTo>
                  <a:pt x="6096" y="140391"/>
                </a:lnTo>
                <a:lnTo>
                  <a:pt x="6096" y="140208"/>
                </a:lnTo>
                <a:lnTo>
                  <a:pt x="120200" y="134893"/>
                </a:lnTo>
                <a:lnTo>
                  <a:pt x="120200" y="147249"/>
                </a:lnTo>
                <a:lnTo>
                  <a:pt x="1112520" y="206897"/>
                </a:lnTo>
                <a:lnTo>
                  <a:pt x="1112520" y="201168"/>
                </a:lnTo>
                <a:lnTo>
                  <a:pt x="1118616" y="207264"/>
                </a:lnTo>
                <a:lnTo>
                  <a:pt x="1118616" y="469392"/>
                </a:lnTo>
                <a:lnTo>
                  <a:pt x="1124712" y="469392"/>
                </a:lnTo>
                <a:close/>
              </a:path>
              <a:path w="3676015" h="481964">
                <a:moveTo>
                  <a:pt x="1118616" y="76200"/>
                </a:moveTo>
                <a:lnTo>
                  <a:pt x="6096" y="128016"/>
                </a:lnTo>
                <a:lnTo>
                  <a:pt x="120200" y="134893"/>
                </a:lnTo>
                <a:lnTo>
                  <a:pt x="1112520" y="88675"/>
                </a:lnTo>
                <a:lnTo>
                  <a:pt x="1112520" y="82296"/>
                </a:lnTo>
                <a:lnTo>
                  <a:pt x="1118616" y="76200"/>
                </a:lnTo>
                <a:close/>
              </a:path>
              <a:path w="3676015" h="481964">
                <a:moveTo>
                  <a:pt x="3675888" y="478535"/>
                </a:moveTo>
                <a:lnTo>
                  <a:pt x="3675888" y="0"/>
                </a:lnTo>
                <a:lnTo>
                  <a:pt x="1112520" y="0"/>
                </a:lnTo>
                <a:lnTo>
                  <a:pt x="1112520" y="76483"/>
                </a:lnTo>
                <a:lnTo>
                  <a:pt x="1118616" y="76200"/>
                </a:lnTo>
                <a:lnTo>
                  <a:pt x="1118616" y="9144"/>
                </a:lnTo>
                <a:lnTo>
                  <a:pt x="1124712" y="3048"/>
                </a:lnTo>
                <a:lnTo>
                  <a:pt x="1124712" y="9144"/>
                </a:lnTo>
                <a:lnTo>
                  <a:pt x="3663696" y="9143"/>
                </a:lnTo>
                <a:lnTo>
                  <a:pt x="3663696" y="3047"/>
                </a:lnTo>
                <a:lnTo>
                  <a:pt x="3669792" y="9143"/>
                </a:lnTo>
                <a:lnTo>
                  <a:pt x="3669792" y="481583"/>
                </a:lnTo>
                <a:lnTo>
                  <a:pt x="3672840" y="481583"/>
                </a:lnTo>
                <a:lnTo>
                  <a:pt x="3675888" y="478535"/>
                </a:lnTo>
                <a:close/>
              </a:path>
              <a:path w="3676015" h="481964">
                <a:moveTo>
                  <a:pt x="1124712" y="85344"/>
                </a:moveTo>
                <a:lnTo>
                  <a:pt x="1124712" y="9144"/>
                </a:lnTo>
                <a:lnTo>
                  <a:pt x="1118616" y="9144"/>
                </a:lnTo>
                <a:lnTo>
                  <a:pt x="1118616" y="76200"/>
                </a:lnTo>
                <a:lnTo>
                  <a:pt x="1112520" y="82296"/>
                </a:lnTo>
                <a:lnTo>
                  <a:pt x="1112520" y="88675"/>
                </a:lnTo>
                <a:lnTo>
                  <a:pt x="1118616" y="88392"/>
                </a:lnTo>
                <a:lnTo>
                  <a:pt x="1121664" y="88392"/>
                </a:lnTo>
                <a:lnTo>
                  <a:pt x="1124712" y="85344"/>
                </a:lnTo>
                <a:close/>
              </a:path>
              <a:path w="3676015" h="481964">
                <a:moveTo>
                  <a:pt x="1118616" y="207264"/>
                </a:moveTo>
                <a:lnTo>
                  <a:pt x="1112520" y="201168"/>
                </a:lnTo>
                <a:lnTo>
                  <a:pt x="1112520" y="206897"/>
                </a:lnTo>
                <a:lnTo>
                  <a:pt x="1118616" y="207264"/>
                </a:lnTo>
                <a:close/>
              </a:path>
              <a:path w="3676015" h="481964">
                <a:moveTo>
                  <a:pt x="1124712" y="481584"/>
                </a:moveTo>
                <a:lnTo>
                  <a:pt x="1124712" y="475488"/>
                </a:lnTo>
                <a:lnTo>
                  <a:pt x="1118616" y="469392"/>
                </a:lnTo>
                <a:lnTo>
                  <a:pt x="1118616" y="207264"/>
                </a:lnTo>
                <a:lnTo>
                  <a:pt x="1112520" y="206897"/>
                </a:lnTo>
                <a:lnTo>
                  <a:pt x="1112520" y="478536"/>
                </a:lnTo>
                <a:lnTo>
                  <a:pt x="1115568" y="481584"/>
                </a:lnTo>
                <a:lnTo>
                  <a:pt x="1124712" y="481584"/>
                </a:lnTo>
                <a:close/>
              </a:path>
              <a:path w="3676015" h="481964">
                <a:moveTo>
                  <a:pt x="1124712" y="9144"/>
                </a:moveTo>
                <a:lnTo>
                  <a:pt x="1124712" y="3048"/>
                </a:lnTo>
                <a:lnTo>
                  <a:pt x="1118616" y="9144"/>
                </a:lnTo>
                <a:lnTo>
                  <a:pt x="1124712" y="9144"/>
                </a:lnTo>
                <a:close/>
              </a:path>
              <a:path w="3676015" h="481964">
                <a:moveTo>
                  <a:pt x="3669792" y="469391"/>
                </a:moveTo>
                <a:lnTo>
                  <a:pt x="1118616" y="469392"/>
                </a:lnTo>
                <a:lnTo>
                  <a:pt x="1124712" y="475488"/>
                </a:lnTo>
                <a:lnTo>
                  <a:pt x="1124712" y="481584"/>
                </a:lnTo>
                <a:lnTo>
                  <a:pt x="3663696" y="481583"/>
                </a:lnTo>
                <a:lnTo>
                  <a:pt x="3663696" y="475488"/>
                </a:lnTo>
                <a:lnTo>
                  <a:pt x="3669792" y="469391"/>
                </a:lnTo>
                <a:close/>
              </a:path>
              <a:path w="3676015" h="481964">
                <a:moveTo>
                  <a:pt x="3669792" y="9143"/>
                </a:moveTo>
                <a:lnTo>
                  <a:pt x="3663696" y="3047"/>
                </a:lnTo>
                <a:lnTo>
                  <a:pt x="3663696" y="9143"/>
                </a:lnTo>
                <a:lnTo>
                  <a:pt x="3669792" y="9143"/>
                </a:lnTo>
                <a:close/>
              </a:path>
              <a:path w="3676015" h="481964">
                <a:moveTo>
                  <a:pt x="3669792" y="469391"/>
                </a:moveTo>
                <a:lnTo>
                  <a:pt x="3669792" y="9143"/>
                </a:lnTo>
                <a:lnTo>
                  <a:pt x="3663696" y="9143"/>
                </a:lnTo>
                <a:lnTo>
                  <a:pt x="3663696" y="469391"/>
                </a:lnTo>
                <a:lnTo>
                  <a:pt x="3669792" y="469391"/>
                </a:lnTo>
                <a:close/>
              </a:path>
              <a:path w="3676015" h="481964">
                <a:moveTo>
                  <a:pt x="3669792" y="481583"/>
                </a:moveTo>
                <a:lnTo>
                  <a:pt x="3669792" y="469391"/>
                </a:lnTo>
                <a:lnTo>
                  <a:pt x="3663696" y="475488"/>
                </a:lnTo>
                <a:lnTo>
                  <a:pt x="3663696" y="481583"/>
                </a:lnTo>
                <a:lnTo>
                  <a:pt x="3669792" y="4815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35371" y="4401820"/>
            <a:ext cx="2390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2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Fetch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value corresponding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to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name artist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for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recording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with id</a:t>
            </a:r>
            <a:r>
              <a:rPr sz="1250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04615" y="1010411"/>
            <a:ext cx="4310380" cy="469900"/>
          </a:xfrm>
          <a:custGeom>
            <a:avLst/>
            <a:gdLst/>
            <a:ahLst/>
            <a:cxnLst/>
            <a:rect l="l" t="t" r="r" b="b"/>
            <a:pathLst>
              <a:path w="4310380" h="469900">
                <a:moveTo>
                  <a:pt x="1557527" y="393192"/>
                </a:moveTo>
                <a:lnTo>
                  <a:pt x="1557527" y="274320"/>
                </a:lnTo>
                <a:lnTo>
                  <a:pt x="0" y="377952"/>
                </a:lnTo>
                <a:lnTo>
                  <a:pt x="1557527" y="393192"/>
                </a:lnTo>
                <a:close/>
              </a:path>
              <a:path w="4310380" h="469900">
                <a:moveTo>
                  <a:pt x="4309872" y="469391"/>
                </a:moveTo>
                <a:lnTo>
                  <a:pt x="4309872" y="0"/>
                </a:lnTo>
                <a:lnTo>
                  <a:pt x="1557527" y="0"/>
                </a:lnTo>
                <a:lnTo>
                  <a:pt x="1557527" y="469392"/>
                </a:lnTo>
                <a:lnTo>
                  <a:pt x="4309872" y="4693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98520" y="1004316"/>
            <a:ext cx="4322445" cy="481965"/>
          </a:xfrm>
          <a:custGeom>
            <a:avLst/>
            <a:gdLst/>
            <a:ahLst/>
            <a:cxnLst/>
            <a:rect l="l" t="t" r="r" b="b"/>
            <a:pathLst>
              <a:path w="4322445" h="481965">
                <a:moveTo>
                  <a:pt x="129058" y="381962"/>
                </a:moveTo>
                <a:lnTo>
                  <a:pt x="6095" y="381000"/>
                </a:lnTo>
                <a:lnTo>
                  <a:pt x="0" y="381000"/>
                </a:lnTo>
                <a:lnTo>
                  <a:pt x="0" y="387096"/>
                </a:lnTo>
                <a:lnTo>
                  <a:pt x="3047" y="390144"/>
                </a:lnTo>
                <a:lnTo>
                  <a:pt x="6095" y="390144"/>
                </a:lnTo>
                <a:lnTo>
                  <a:pt x="129058" y="381962"/>
                </a:lnTo>
                <a:close/>
              </a:path>
              <a:path w="4322445" h="481965">
                <a:moveTo>
                  <a:pt x="1563623" y="274320"/>
                </a:moveTo>
                <a:lnTo>
                  <a:pt x="6095" y="381000"/>
                </a:lnTo>
                <a:lnTo>
                  <a:pt x="129058" y="381962"/>
                </a:lnTo>
                <a:lnTo>
                  <a:pt x="1557527" y="286917"/>
                </a:lnTo>
                <a:lnTo>
                  <a:pt x="1557527" y="280416"/>
                </a:lnTo>
                <a:lnTo>
                  <a:pt x="1563623" y="274320"/>
                </a:lnTo>
                <a:close/>
              </a:path>
              <a:path w="4322445" h="481965">
                <a:moveTo>
                  <a:pt x="1569720" y="472440"/>
                </a:moveTo>
                <a:lnTo>
                  <a:pt x="1569720" y="396240"/>
                </a:lnTo>
                <a:lnTo>
                  <a:pt x="1566671" y="393192"/>
                </a:lnTo>
                <a:lnTo>
                  <a:pt x="1557527" y="393144"/>
                </a:lnTo>
                <a:lnTo>
                  <a:pt x="129058" y="381962"/>
                </a:lnTo>
                <a:lnTo>
                  <a:pt x="6095" y="390144"/>
                </a:lnTo>
                <a:lnTo>
                  <a:pt x="1557527" y="405324"/>
                </a:lnTo>
                <a:lnTo>
                  <a:pt x="1557527" y="399288"/>
                </a:lnTo>
                <a:lnTo>
                  <a:pt x="1563623" y="405384"/>
                </a:lnTo>
                <a:lnTo>
                  <a:pt x="1563623" y="472440"/>
                </a:lnTo>
                <a:lnTo>
                  <a:pt x="1569720" y="472440"/>
                </a:lnTo>
                <a:close/>
              </a:path>
              <a:path w="4322445" h="481965">
                <a:moveTo>
                  <a:pt x="4322064" y="478536"/>
                </a:moveTo>
                <a:lnTo>
                  <a:pt x="4322064" y="3048"/>
                </a:lnTo>
                <a:lnTo>
                  <a:pt x="4319016" y="0"/>
                </a:lnTo>
                <a:lnTo>
                  <a:pt x="1560575" y="0"/>
                </a:lnTo>
                <a:lnTo>
                  <a:pt x="1557527" y="3048"/>
                </a:lnTo>
                <a:lnTo>
                  <a:pt x="1557527" y="274737"/>
                </a:lnTo>
                <a:lnTo>
                  <a:pt x="1563623" y="274320"/>
                </a:lnTo>
                <a:lnTo>
                  <a:pt x="1563623" y="12192"/>
                </a:lnTo>
                <a:lnTo>
                  <a:pt x="1569719" y="6096"/>
                </a:lnTo>
                <a:lnTo>
                  <a:pt x="1569719" y="12192"/>
                </a:lnTo>
                <a:lnTo>
                  <a:pt x="4309872" y="12192"/>
                </a:lnTo>
                <a:lnTo>
                  <a:pt x="4309872" y="6096"/>
                </a:lnTo>
                <a:lnTo>
                  <a:pt x="4315968" y="12192"/>
                </a:lnTo>
                <a:lnTo>
                  <a:pt x="4315968" y="481584"/>
                </a:lnTo>
                <a:lnTo>
                  <a:pt x="4319016" y="481584"/>
                </a:lnTo>
                <a:lnTo>
                  <a:pt x="4322064" y="478536"/>
                </a:lnTo>
                <a:close/>
              </a:path>
              <a:path w="4322445" h="481965">
                <a:moveTo>
                  <a:pt x="1569720" y="283464"/>
                </a:moveTo>
                <a:lnTo>
                  <a:pt x="1569719" y="12192"/>
                </a:lnTo>
                <a:lnTo>
                  <a:pt x="1563623" y="12192"/>
                </a:lnTo>
                <a:lnTo>
                  <a:pt x="1563623" y="274320"/>
                </a:lnTo>
                <a:lnTo>
                  <a:pt x="1557527" y="280416"/>
                </a:lnTo>
                <a:lnTo>
                  <a:pt x="1557527" y="286917"/>
                </a:lnTo>
                <a:lnTo>
                  <a:pt x="1563623" y="286512"/>
                </a:lnTo>
                <a:lnTo>
                  <a:pt x="1566671" y="286512"/>
                </a:lnTo>
                <a:lnTo>
                  <a:pt x="1569720" y="283464"/>
                </a:lnTo>
                <a:close/>
              </a:path>
              <a:path w="4322445" h="481965">
                <a:moveTo>
                  <a:pt x="1563623" y="405384"/>
                </a:moveTo>
                <a:lnTo>
                  <a:pt x="1557527" y="399288"/>
                </a:lnTo>
                <a:lnTo>
                  <a:pt x="1557527" y="405324"/>
                </a:lnTo>
                <a:lnTo>
                  <a:pt x="1563623" y="405384"/>
                </a:lnTo>
                <a:close/>
              </a:path>
              <a:path w="4322445" h="481965">
                <a:moveTo>
                  <a:pt x="1569720" y="481584"/>
                </a:moveTo>
                <a:lnTo>
                  <a:pt x="1569720" y="475488"/>
                </a:lnTo>
                <a:lnTo>
                  <a:pt x="1563623" y="472440"/>
                </a:lnTo>
                <a:lnTo>
                  <a:pt x="1563623" y="405384"/>
                </a:lnTo>
                <a:lnTo>
                  <a:pt x="1557527" y="405324"/>
                </a:lnTo>
                <a:lnTo>
                  <a:pt x="1557527" y="478536"/>
                </a:lnTo>
                <a:lnTo>
                  <a:pt x="1560576" y="481584"/>
                </a:lnTo>
                <a:lnTo>
                  <a:pt x="1569720" y="481584"/>
                </a:lnTo>
                <a:close/>
              </a:path>
              <a:path w="4322445" h="481965">
                <a:moveTo>
                  <a:pt x="1569719" y="12192"/>
                </a:moveTo>
                <a:lnTo>
                  <a:pt x="1569719" y="6096"/>
                </a:lnTo>
                <a:lnTo>
                  <a:pt x="1563623" y="12192"/>
                </a:lnTo>
                <a:lnTo>
                  <a:pt x="1569719" y="12192"/>
                </a:lnTo>
                <a:close/>
              </a:path>
              <a:path w="4322445" h="481965">
                <a:moveTo>
                  <a:pt x="4315968" y="472440"/>
                </a:moveTo>
                <a:lnTo>
                  <a:pt x="1563623" y="472440"/>
                </a:lnTo>
                <a:lnTo>
                  <a:pt x="1569720" y="475488"/>
                </a:lnTo>
                <a:lnTo>
                  <a:pt x="1569720" y="481584"/>
                </a:lnTo>
                <a:lnTo>
                  <a:pt x="4309872" y="481584"/>
                </a:lnTo>
                <a:lnTo>
                  <a:pt x="4309872" y="475488"/>
                </a:lnTo>
                <a:lnTo>
                  <a:pt x="4315968" y="472440"/>
                </a:lnTo>
                <a:close/>
              </a:path>
              <a:path w="4322445" h="481965">
                <a:moveTo>
                  <a:pt x="4315968" y="12192"/>
                </a:moveTo>
                <a:lnTo>
                  <a:pt x="4309872" y="6096"/>
                </a:lnTo>
                <a:lnTo>
                  <a:pt x="4309872" y="12192"/>
                </a:lnTo>
                <a:lnTo>
                  <a:pt x="4315968" y="12192"/>
                </a:lnTo>
                <a:close/>
              </a:path>
              <a:path w="4322445" h="481965">
                <a:moveTo>
                  <a:pt x="4315968" y="472440"/>
                </a:moveTo>
                <a:lnTo>
                  <a:pt x="4315968" y="12192"/>
                </a:lnTo>
                <a:lnTo>
                  <a:pt x="4309872" y="12192"/>
                </a:lnTo>
                <a:lnTo>
                  <a:pt x="4309872" y="472440"/>
                </a:lnTo>
                <a:lnTo>
                  <a:pt x="4315968" y="472440"/>
                </a:lnTo>
                <a:close/>
              </a:path>
              <a:path w="4322445" h="481965">
                <a:moveTo>
                  <a:pt x="4315968" y="481584"/>
                </a:moveTo>
                <a:lnTo>
                  <a:pt x="4315968" y="472440"/>
                </a:lnTo>
                <a:lnTo>
                  <a:pt x="4309872" y="475488"/>
                </a:lnTo>
                <a:lnTo>
                  <a:pt x="4309872" y="481584"/>
                </a:lnTo>
                <a:lnTo>
                  <a:pt x="4315968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31740" y="1033017"/>
            <a:ext cx="2437130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8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Generate </a:t>
            </a:r>
            <a:r>
              <a:rPr sz="1250" spc="10" dirty="0">
                <a:solidFill>
                  <a:srgbClr val="000080"/>
                </a:solidFill>
                <a:latin typeface="Courier New"/>
                <a:cs typeface="Courier New"/>
              </a:rPr>
              <a:t>next</a:t>
            </a:r>
            <a:r>
              <a:rPr sz="1250" spc="-5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id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on database for 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r>
              <a:rPr sz="1250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Courier New"/>
                <a:cs typeface="Courier New"/>
              </a:rPr>
              <a:t>recordings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8159" y="2625851"/>
            <a:ext cx="802005" cy="668020"/>
          </a:xfrm>
          <a:custGeom>
            <a:avLst/>
            <a:gdLst/>
            <a:ahLst/>
            <a:cxnLst/>
            <a:rect l="l" t="t" r="r" b="b"/>
            <a:pathLst>
              <a:path w="802005" h="668020">
                <a:moveTo>
                  <a:pt x="466344" y="667512"/>
                </a:moveTo>
                <a:lnTo>
                  <a:pt x="466344" y="390144"/>
                </a:lnTo>
                <a:lnTo>
                  <a:pt x="0" y="390144"/>
                </a:lnTo>
                <a:lnTo>
                  <a:pt x="0" y="667512"/>
                </a:lnTo>
                <a:lnTo>
                  <a:pt x="466344" y="667512"/>
                </a:lnTo>
                <a:close/>
              </a:path>
              <a:path w="802005" h="668020">
                <a:moveTo>
                  <a:pt x="801624" y="667512"/>
                </a:moveTo>
                <a:lnTo>
                  <a:pt x="801624" y="390144"/>
                </a:lnTo>
                <a:lnTo>
                  <a:pt x="667512" y="390144"/>
                </a:lnTo>
                <a:lnTo>
                  <a:pt x="438912" y="0"/>
                </a:lnTo>
                <a:lnTo>
                  <a:pt x="466344" y="390144"/>
                </a:lnTo>
                <a:lnTo>
                  <a:pt x="466344" y="667512"/>
                </a:lnTo>
                <a:lnTo>
                  <a:pt x="801624" y="66751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063" y="2619755"/>
            <a:ext cx="814069" cy="680085"/>
          </a:xfrm>
          <a:custGeom>
            <a:avLst/>
            <a:gdLst/>
            <a:ahLst/>
            <a:cxnLst/>
            <a:rect l="l" t="t" r="r" b="b"/>
            <a:pathLst>
              <a:path w="814069" h="680085">
                <a:moveTo>
                  <a:pt x="472440" y="402335"/>
                </a:moveTo>
                <a:lnTo>
                  <a:pt x="472440" y="390143"/>
                </a:lnTo>
                <a:lnTo>
                  <a:pt x="466344" y="396239"/>
                </a:lnTo>
                <a:lnTo>
                  <a:pt x="465915" y="390143"/>
                </a:lnTo>
                <a:lnTo>
                  <a:pt x="3047" y="390143"/>
                </a:lnTo>
                <a:lnTo>
                  <a:pt x="0" y="393191"/>
                </a:lnTo>
                <a:lnTo>
                  <a:pt x="0" y="676655"/>
                </a:lnTo>
                <a:lnTo>
                  <a:pt x="3048" y="679703"/>
                </a:lnTo>
                <a:lnTo>
                  <a:pt x="6096" y="679703"/>
                </a:lnTo>
                <a:lnTo>
                  <a:pt x="6096" y="402335"/>
                </a:lnTo>
                <a:lnTo>
                  <a:pt x="12192" y="396239"/>
                </a:lnTo>
                <a:lnTo>
                  <a:pt x="12192" y="402335"/>
                </a:lnTo>
                <a:lnTo>
                  <a:pt x="472440" y="402335"/>
                </a:lnTo>
                <a:close/>
              </a:path>
              <a:path w="814069" h="680085">
                <a:moveTo>
                  <a:pt x="12192" y="402335"/>
                </a:moveTo>
                <a:lnTo>
                  <a:pt x="12192" y="396239"/>
                </a:lnTo>
                <a:lnTo>
                  <a:pt x="6096" y="402335"/>
                </a:lnTo>
                <a:lnTo>
                  <a:pt x="12192" y="402335"/>
                </a:lnTo>
                <a:close/>
              </a:path>
              <a:path w="814069" h="680085">
                <a:moveTo>
                  <a:pt x="12192" y="667511"/>
                </a:moveTo>
                <a:lnTo>
                  <a:pt x="12192" y="402335"/>
                </a:lnTo>
                <a:lnTo>
                  <a:pt x="6096" y="402335"/>
                </a:lnTo>
                <a:lnTo>
                  <a:pt x="6096" y="667511"/>
                </a:lnTo>
                <a:lnTo>
                  <a:pt x="12192" y="667511"/>
                </a:lnTo>
                <a:close/>
              </a:path>
              <a:path w="814069" h="680085">
                <a:moveTo>
                  <a:pt x="807720" y="667511"/>
                </a:moveTo>
                <a:lnTo>
                  <a:pt x="6096" y="667511"/>
                </a:lnTo>
                <a:lnTo>
                  <a:pt x="12192" y="673607"/>
                </a:lnTo>
                <a:lnTo>
                  <a:pt x="12192" y="679703"/>
                </a:lnTo>
                <a:lnTo>
                  <a:pt x="801624" y="679703"/>
                </a:lnTo>
                <a:lnTo>
                  <a:pt x="801624" y="673607"/>
                </a:lnTo>
                <a:lnTo>
                  <a:pt x="807720" y="667511"/>
                </a:lnTo>
                <a:close/>
              </a:path>
              <a:path w="814069" h="680085">
                <a:moveTo>
                  <a:pt x="12192" y="679703"/>
                </a:moveTo>
                <a:lnTo>
                  <a:pt x="12192" y="673607"/>
                </a:lnTo>
                <a:lnTo>
                  <a:pt x="6096" y="667511"/>
                </a:lnTo>
                <a:lnTo>
                  <a:pt x="6096" y="679703"/>
                </a:lnTo>
                <a:lnTo>
                  <a:pt x="12192" y="679703"/>
                </a:lnTo>
                <a:close/>
              </a:path>
              <a:path w="814069" h="680085">
                <a:moveTo>
                  <a:pt x="450025" y="6365"/>
                </a:moveTo>
                <a:lnTo>
                  <a:pt x="448056" y="3047"/>
                </a:lnTo>
                <a:lnTo>
                  <a:pt x="445008" y="0"/>
                </a:lnTo>
                <a:lnTo>
                  <a:pt x="441959" y="0"/>
                </a:lnTo>
                <a:lnTo>
                  <a:pt x="438912" y="3047"/>
                </a:lnTo>
                <a:lnTo>
                  <a:pt x="438912" y="6095"/>
                </a:lnTo>
                <a:lnTo>
                  <a:pt x="439122" y="9091"/>
                </a:lnTo>
                <a:lnTo>
                  <a:pt x="450025" y="6365"/>
                </a:lnTo>
                <a:close/>
              </a:path>
              <a:path w="814069" h="680085">
                <a:moveTo>
                  <a:pt x="439155" y="9559"/>
                </a:moveTo>
                <a:lnTo>
                  <a:pt x="439122" y="9091"/>
                </a:lnTo>
                <a:lnTo>
                  <a:pt x="438912" y="9143"/>
                </a:lnTo>
                <a:lnTo>
                  <a:pt x="439155" y="9559"/>
                </a:lnTo>
                <a:close/>
              </a:path>
              <a:path w="814069" h="680085">
                <a:moveTo>
                  <a:pt x="453010" y="33204"/>
                </a:moveTo>
                <a:lnTo>
                  <a:pt x="451270" y="8461"/>
                </a:lnTo>
                <a:lnTo>
                  <a:pt x="450025" y="6365"/>
                </a:lnTo>
                <a:lnTo>
                  <a:pt x="439122" y="9091"/>
                </a:lnTo>
                <a:lnTo>
                  <a:pt x="439155" y="9559"/>
                </a:lnTo>
                <a:lnTo>
                  <a:pt x="453010" y="33204"/>
                </a:lnTo>
                <a:close/>
              </a:path>
              <a:path w="814069" h="680085">
                <a:moveTo>
                  <a:pt x="478536" y="402335"/>
                </a:moveTo>
                <a:lnTo>
                  <a:pt x="478536" y="396239"/>
                </a:lnTo>
                <a:lnTo>
                  <a:pt x="453010" y="33204"/>
                </a:lnTo>
                <a:lnTo>
                  <a:pt x="439155" y="9559"/>
                </a:lnTo>
                <a:lnTo>
                  <a:pt x="465915" y="390143"/>
                </a:lnTo>
                <a:lnTo>
                  <a:pt x="472440" y="390143"/>
                </a:lnTo>
                <a:lnTo>
                  <a:pt x="472440" y="402335"/>
                </a:lnTo>
                <a:lnTo>
                  <a:pt x="478536" y="402335"/>
                </a:lnTo>
                <a:close/>
              </a:path>
              <a:path w="814069" h="680085">
                <a:moveTo>
                  <a:pt x="451270" y="8461"/>
                </a:moveTo>
                <a:lnTo>
                  <a:pt x="451104" y="6095"/>
                </a:lnTo>
                <a:lnTo>
                  <a:pt x="450025" y="6365"/>
                </a:lnTo>
                <a:lnTo>
                  <a:pt x="451270" y="8461"/>
                </a:lnTo>
                <a:close/>
              </a:path>
              <a:path w="814069" h="680085">
                <a:moveTo>
                  <a:pt x="677894" y="390143"/>
                </a:moveTo>
                <a:lnTo>
                  <a:pt x="451270" y="8461"/>
                </a:lnTo>
                <a:lnTo>
                  <a:pt x="453010" y="33204"/>
                </a:lnTo>
                <a:lnTo>
                  <a:pt x="667512" y="399287"/>
                </a:lnTo>
                <a:lnTo>
                  <a:pt x="670560" y="402335"/>
                </a:lnTo>
                <a:lnTo>
                  <a:pt x="673608" y="402335"/>
                </a:lnTo>
                <a:lnTo>
                  <a:pt x="673608" y="390143"/>
                </a:lnTo>
                <a:lnTo>
                  <a:pt x="677894" y="390143"/>
                </a:lnTo>
                <a:close/>
              </a:path>
              <a:path w="814069" h="680085">
                <a:moveTo>
                  <a:pt x="472440" y="390143"/>
                </a:moveTo>
                <a:lnTo>
                  <a:pt x="465915" y="390143"/>
                </a:lnTo>
                <a:lnTo>
                  <a:pt x="466344" y="396239"/>
                </a:lnTo>
                <a:lnTo>
                  <a:pt x="472440" y="390143"/>
                </a:lnTo>
                <a:close/>
              </a:path>
              <a:path w="814069" h="680085">
                <a:moveTo>
                  <a:pt x="679704" y="393191"/>
                </a:moveTo>
                <a:lnTo>
                  <a:pt x="677894" y="390143"/>
                </a:lnTo>
                <a:lnTo>
                  <a:pt x="673608" y="390143"/>
                </a:lnTo>
                <a:lnTo>
                  <a:pt x="679704" y="393191"/>
                </a:lnTo>
                <a:close/>
              </a:path>
              <a:path w="814069" h="680085">
                <a:moveTo>
                  <a:pt x="679704" y="402335"/>
                </a:moveTo>
                <a:lnTo>
                  <a:pt x="679704" y="393191"/>
                </a:lnTo>
                <a:lnTo>
                  <a:pt x="673608" y="390143"/>
                </a:lnTo>
                <a:lnTo>
                  <a:pt x="673608" y="402335"/>
                </a:lnTo>
                <a:lnTo>
                  <a:pt x="679704" y="402335"/>
                </a:lnTo>
                <a:close/>
              </a:path>
              <a:path w="814069" h="680085">
                <a:moveTo>
                  <a:pt x="813816" y="676655"/>
                </a:moveTo>
                <a:lnTo>
                  <a:pt x="813816" y="393191"/>
                </a:lnTo>
                <a:lnTo>
                  <a:pt x="810768" y="390143"/>
                </a:lnTo>
                <a:lnTo>
                  <a:pt x="677894" y="390143"/>
                </a:lnTo>
                <a:lnTo>
                  <a:pt x="679704" y="393191"/>
                </a:lnTo>
                <a:lnTo>
                  <a:pt x="679704" y="402335"/>
                </a:lnTo>
                <a:lnTo>
                  <a:pt x="801624" y="402335"/>
                </a:lnTo>
                <a:lnTo>
                  <a:pt x="801624" y="396239"/>
                </a:lnTo>
                <a:lnTo>
                  <a:pt x="807720" y="402335"/>
                </a:lnTo>
                <a:lnTo>
                  <a:pt x="807720" y="679703"/>
                </a:lnTo>
                <a:lnTo>
                  <a:pt x="810768" y="679703"/>
                </a:lnTo>
                <a:lnTo>
                  <a:pt x="813816" y="676655"/>
                </a:lnTo>
                <a:close/>
              </a:path>
              <a:path w="814069" h="680085">
                <a:moveTo>
                  <a:pt x="807720" y="402335"/>
                </a:moveTo>
                <a:lnTo>
                  <a:pt x="801624" y="396239"/>
                </a:lnTo>
                <a:lnTo>
                  <a:pt x="801624" y="402335"/>
                </a:lnTo>
                <a:lnTo>
                  <a:pt x="807720" y="402335"/>
                </a:lnTo>
                <a:close/>
              </a:path>
              <a:path w="814069" h="680085">
                <a:moveTo>
                  <a:pt x="807720" y="667511"/>
                </a:moveTo>
                <a:lnTo>
                  <a:pt x="807720" y="402335"/>
                </a:lnTo>
                <a:lnTo>
                  <a:pt x="801624" y="402335"/>
                </a:lnTo>
                <a:lnTo>
                  <a:pt x="801624" y="667511"/>
                </a:lnTo>
                <a:lnTo>
                  <a:pt x="807720" y="667511"/>
                </a:lnTo>
                <a:close/>
              </a:path>
              <a:path w="814069" h="680085">
                <a:moveTo>
                  <a:pt x="807720" y="679703"/>
                </a:moveTo>
                <a:lnTo>
                  <a:pt x="807720" y="667511"/>
                </a:lnTo>
                <a:lnTo>
                  <a:pt x="801624" y="673607"/>
                </a:lnTo>
                <a:lnTo>
                  <a:pt x="801624" y="679703"/>
                </a:lnTo>
                <a:lnTo>
                  <a:pt x="807720" y="6797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4708" y="3052317"/>
            <a:ext cx="5746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r>
              <a:rPr sz="1250" spc="-10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add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54480" y="2625851"/>
            <a:ext cx="914400" cy="668020"/>
          </a:xfrm>
          <a:custGeom>
            <a:avLst/>
            <a:gdLst/>
            <a:ahLst/>
            <a:cxnLst/>
            <a:rect l="l" t="t" r="r" b="b"/>
            <a:pathLst>
              <a:path w="914400" h="668020">
                <a:moveTo>
                  <a:pt x="533400" y="667512"/>
                </a:moveTo>
                <a:lnTo>
                  <a:pt x="533400" y="390144"/>
                </a:lnTo>
                <a:lnTo>
                  <a:pt x="0" y="390144"/>
                </a:lnTo>
                <a:lnTo>
                  <a:pt x="0" y="667512"/>
                </a:lnTo>
                <a:lnTo>
                  <a:pt x="533400" y="667512"/>
                </a:lnTo>
                <a:close/>
              </a:path>
              <a:path w="914400" h="668020">
                <a:moveTo>
                  <a:pt x="914400" y="667512"/>
                </a:moveTo>
                <a:lnTo>
                  <a:pt x="914400" y="390144"/>
                </a:lnTo>
                <a:lnTo>
                  <a:pt x="762000" y="390144"/>
                </a:lnTo>
                <a:lnTo>
                  <a:pt x="499872" y="0"/>
                </a:lnTo>
                <a:lnTo>
                  <a:pt x="533400" y="390144"/>
                </a:lnTo>
                <a:lnTo>
                  <a:pt x="533400" y="667512"/>
                </a:lnTo>
                <a:lnTo>
                  <a:pt x="914400" y="66751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48383" y="2619755"/>
            <a:ext cx="927100" cy="680085"/>
          </a:xfrm>
          <a:custGeom>
            <a:avLst/>
            <a:gdLst/>
            <a:ahLst/>
            <a:cxnLst/>
            <a:rect l="l" t="t" r="r" b="b"/>
            <a:pathLst>
              <a:path w="927100" h="680085">
                <a:moveTo>
                  <a:pt x="539496" y="402335"/>
                </a:moveTo>
                <a:lnTo>
                  <a:pt x="539496" y="390143"/>
                </a:lnTo>
                <a:lnTo>
                  <a:pt x="533400" y="396239"/>
                </a:lnTo>
                <a:lnTo>
                  <a:pt x="532876" y="390143"/>
                </a:lnTo>
                <a:lnTo>
                  <a:pt x="3047" y="390143"/>
                </a:lnTo>
                <a:lnTo>
                  <a:pt x="0" y="393191"/>
                </a:lnTo>
                <a:lnTo>
                  <a:pt x="0" y="676655"/>
                </a:lnTo>
                <a:lnTo>
                  <a:pt x="3048" y="679703"/>
                </a:lnTo>
                <a:lnTo>
                  <a:pt x="6096" y="679703"/>
                </a:lnTo>
                <a:lnTo>
                  <a:pt x="6096" y="402335"/>
                </a:lnTo>
                <a:lnTo>
                  <a:pt x="12192" y="396239"/>
                </a:lnTo>
                <a:lnTo>
                  <a:pt x="12192" y="402335"/>
                </a:lnTo>
                <a:lnTo>
                  <a:pt x="539496" y="402335"/>
                </a:lnTo>
                <a:close/>
              </a:path>
              <a:path w="927100" h="680085">
                <a:moveTo>
                  <a:pt x="12192" y="402335"/>
                </a:moveTo>
                <a:lnTo>
                  <a:pt x="12192" y="396239"/>
                </a:lnTo>
                <a:lnTo>
                  <a:pt x="6096" y="402335"/>
                </a:lnTo>
                <a:lnTo>
                  <a:pt x="12192" y="402335"/>
                </a:lnTo>
                <a:close/>
              </a:path>
              <a:path w="927100" h="680085">
                <a:moveTo>
                  <a:pt x="12192" y="667511"/>
                </a:moveTo>
                <a:lnTo>
                  <a:pt x="12192" y="402335"/>
                </a:lnTo>
                <a:lnTo>
                  <a:pt x="6096" y="402335"/>
                </a:lnTo>
                <a:lnTo>
                  <a:pt x="6096" y="667511"/>
                </a:lnTo>
                <a:lnTo>
                  <a:pt x="12192" y="667511"/>
                </a:lnTo>
                <a:close/>
              </a:path>
              <a:path w="927100" h="680085">
                <a:moveTo>
                  <a:pt x="920496" y="667511"/>
                </a:moveTo>
                <a:lnTo>
                  <a:pt x="6096" y="667511"/>
                </a:lnTo>
                <a:lnTo>
                  <a:pt x="12192" y="673607"/>
                </a:lnTo>
                <a:lnTo>
                  <a:pt x="12191" y="679703"/>
                </a:lnTo>
                <a:lnTo>
                  <a:pt x="914400" y="679703"/>
                </a:lnTo>
                <a:lnTo>
                  <a:pt x="914400" y="673607"/>
                </a:lnTo>
                <a:lnTo>
                  <a:pt x="920496" y="667511"/>
                </a:lnTo>
                <a:close/>
              </a:path>
              <a:path w="927100" h="680085">
                <a:moveTo>
                  <a:pt x="12191" y="679703"/>
                </a:moveTo>
                <a:lnTo>
                  <a:pt x="12192" y="673607"/>
                </a:lnTo>
                <a:lnTo>
                  <a:pt x="6096" y="667511"/>
                </a:lnTo>
                <a:lnTo>
                  <a:pt x="6096" y="679703"/>
                </a:lnTo>
                <a:lnTo>
                  <a:pt x="12191" y="679703"/>
                </a:lnTo>
                <a:close/>
              </a:path>
              <a:path w="927100" h="680085">
                <a:moveTo>
                  <a:pt x="769119" y="390143"/>
                </a:moveTo>
                <a:lnTo>
                  <a:pt x="512064" y="3047"/>
                </a:lnTo>
                <a:lnTo>
                  <a:pt x="509016" y="3047"/>
                </a:lnTo>
                <a:lnTo>
                  <a:pt x="505968" y="0"/>
                </a:lnTo>
                <a:lnTo>
                  <a:pt x="499872" y="6095"/>
                </a:lnTo>
                <a:lnTo>
                  <a:pt x="502920" y="41563"/>
                </a:lnTo>
                <a:lnTo>
                  <a:pt x="502920" y="9143"/>
                </a:lnTo>
                <a:lnTo>
                  <a:pt x="512064" y="6095"/>
                </a:lnTo>
                <a:lnTo>
                  <a:pt x="513724" y="25413"/>
                </a:lnTo>
                <a:lnTo>
                  <a:pt x="762000" y="399287"/>
                </a:lnTo>
                <a:lnTo>
                  <a:pt x="765048" y="402335"/>
                </a:lnTo>
                <a:lnTo>
                  <a:pt x="768096" y="402335"/>
                </a:lnTo>
                <a:lnTo>
                  <a:pt x="768096" y="390143"/>
                </a:lnTo>
                <a:lnTo>
                  <a:pt x="769119" y="390143"/>
                </a:lnTo>
                <a:close/>
              </a:path>
              <a:path w="927100" h="680085">
                <a:moveTo>
                  <a:pt x="513724" y="25413"/>
                </a:moveTo>
                <a:lnTo>
                  <a:pt x="512064" y="6095"/>
                </a:lnTo>
                <a:lnTo>
                  <a:pt x="502920" y="9143"/>
                </a:lnTo>
                <a:lnTo>
                  <a:pt x="513724" y="25413"/>
                </a:lnTo>
                <a:close/>
              </a:path>
              <a:path w="927100" h="680085">
                <a:moveTo>
                  <a:pt x="545592" y="399287"/>
                </a:moveTo>
                <a:lnTo>
                  <a:pt x="545592" y="396239"/>
                </a:lnTo>
                <a:lnTo>
                  <a:pt x="513724" y="25413"/>
                </a:lnTo>
                <a:lnTo>
                  <a:pt x="502920" y="9143"/>
                </a:lnTo>
                <a:lnTo>
                  <a:pt x="502920" y="41563"/>
                </a:lnTo>
                <a:lnTo>
                  <a:pt x="532876" y="390143"/>
                </a:lnTo>
                <a:lnTo>
                  <a:pt x="539496" y="390143"/>
                </a:lnTo>
                <a:lnTo>
                  <a:pt x="539496" y="402335"/>
                </a:lnTo>
                <a:lnTo>
                  <a:pt x="542544" y="402335"/>
                </a:lnTo>
                <a:lnTo>
                  <a:pt x="545592" y="399287"/>
                </a:lnTo>
                <a:close/>
              </a:path>
              <a:path w="927100" h="680085">
                <a:moveTo>
                  <a:pt x="539496" y="390143"/>
                </a:moveTo>
                <a:lnTo>
                  <a:pt x="532876" y="390143"/>
                </a:lnTo>
                <a:lnTo>
                  <a:pt x="533400" y="396239"/>
                </a:lnTo>
                <a:lnTo>
                  <a:pt x="539496" y="390143"/>
                </a:lnTo>
                <a:close/>
              </a:path>
              <a:path w="927100" h="680085">
                <a:moveTo>
                  <a:pt x="771144" y="393191"/>
                </a:moveTo>
                <a:lnTo>
                  <a:pt x="769119" y="390143"/>
                </a:lnTo>
                <a:lnTo>
                  <a:pt x="768096" y="390143"/>
                </a:lnTo>
                <a:lnTo>
                  <a:pt x="771144" y="393191"/>
                </a:lnTo>
                <a:close/>
              </a:path>
              <a:path w="927100" h="680085">
                <a:moveTo>
                  <a:pt x="771144" y="402335"/>
                </a:moveTo>
                <a:lnTo>
                  <a:pt x="771144" y="393191"/>
                </a:lnTo>
                <a:lnTo>
                  <a:pt x="768096" y="390143"/>
                </a:lnTo>
                <a:lnTo>
                  <a:pt x="768096" y="402335"/>
                </a:lnTo>
                <a:lnTo>
                  <a:pt x="771144" y="402335"/>
                </a:lnTo>
                <a:close/>
              </a:path>
              <a:path w="927100" h="680085">
                <a:moveTo>
                  <a:pt x="926591" y="676655"/>
                </a:moveTo>
                <a:lnTo>
                  <a:pt x="926591" y="393191"/>
                </a:lnTo>
                <a:lnTo>
                  <a:pt x="923544" y="390143"/>
                </a:lnTo>
                <a:lnTo>
                  <a:pt x="769119" y="390143"/>
                </a:lnTo>
                <a:lnTo>
                  <a:pt x="771144" y="393191"/>
                </a:lnTo>
                <a:lnTo>
                  <a:pt x="771144" y="402335"/>
                </a:lnTo>
                <a:lnTo>
                  <a:pt x="914400" y="402335"/>
                </a:lnTo>
                <a:lnTo>
                  <a:pt x="914400" y="396239"/>
                </a:lnTo>
                <a:lnTo>
                  <a:pt x="920496" y="402335"/>
                </a:lnTo>
                <a:lnTo>
                  <a:pt x="920496" y="679703"/>
                </a:lnTo>
                <a:lnTo>
                  <a:pt x="923544" y="679703"/>
                </a:lnTo>
                <a:lnTo>
                  <a:pt x="926591" y="676655"/>
                </a:lnTo>
                <a:close/>
              </a:path>
              <a:path w="927100" h="680085">
                <a:moveTo>
                  <a:pt x="920496" y="402335"/>
                </a:moveTo>
                <a:lnTo>
                  <a:pt x="914400" y="396239"/>
                </a:lnTo>
                <a:lnTo>
                  <a:pt x="914400" y="402335"/>
                </a:lnTo>
                <a:lnTo>
                  <a:pt x="920496" y="402335"/>
                </a:lnTo>
                <a:close/>
              </a:path>
              <a:path w="927100" h="680085">
                <a:moveTo>
                  <a:pt x="920496" y="667511"/>
                </a:moveTo>
                <a:lnTo>
                  <a:pt x="920496" y="402335"/>
                </a:lnTo>
                <a:lnTo>
                  <a:pt x="914400" y="402335"/>
                </a:lnTo>
                <a:lnTo>
                  <a:pt x="914400" y="667511"/>
                </a:lnTo>
                <a:lnTo>
                  <a:pt x="920496" y="667511"/>
                </a:lnTo>
                <a:close/>
              </a:path>
              <a:path w="927100" h="680085">
                <a:moveTo>
                  <a:pt x="920496" y="679703"/>
                </a:moveTo>
                <a:lnTo>
                  <a:pt x="920496" y="667511"/>
                </a:lnTo>
                <a:lnTo>
                  <a:pt x="914400" y="673607"/>
                </a:lnTo>
                <a:lnTo>
                  <a:pt x="914400" y="679703"/>
                </a:lnTo>
                <a:lnTo>
                  <a:pt x="920496" y="6797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24075" y="3052317"/>
            <a:ext cx="7099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r>
              <a:rPr sz="125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name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26207" y="2634995"/>
            <a:ext cx="1122045" cy="1127760"/>
          </a:xfrm>
          <a:custGeom>
            <a:avLst/>
            <a:gdLst/>
            <a:ahLst/>
            <a:cxnLst/>
            <a:rect l="l" t="t" r="r" b="b"/>
            <a:pathLst>
              <a:path w="1122045" h="1127760">
                <a:moveTo>
                  <a:pt x="1121664" y="1127759"/>
                </a:moveTo>
                <a:lnTo>
                  <a:pt x="1121664" y="853439"/>
                </a:lnTo>
                <a:lnTo>
                  <a:pt x="466344" y="853439"/>
                </a:lnTo>
                <a:lnTo>
                  <a:pt x="231647" y="0"/>
                </a:lnTo>
                <a:lnTo>
                  <a:pt x="185928" y="853439"/>
                </a:lnTo>
                <a:lnTo>
                  <a:pt x="0" y="853439"/>
                </a:lnTo>
                <a:lnTo>
                  <a:pt x="0" y="1127759"/>
                </a:lnTo>
                <a:lnTo>
                  <a:pt x="1121664" y="112775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0111" y="2628900"/>
            <a:ext cx="1134110" cy="1140460"/>
          </a:xfrm>
          <a:custGeom>
            <a:avLst/>
            <a:gdLst/>
            <a:ahLst/>
            <a:cxnLst/>
            <a:rect l="l" t="t" r="r" b="b"/>
            <a:pathLst>
              <a:path w="1134110" h="1140460">
                <a:moveTo>
                  <a:pt x="186091" y="853440"/>
                </a:moveTo>
                <a:lnTo>
                  <a:pt x="3047" y="853440"/>
                </a:lnTo>
                <a:lnTo>
                  <a:pt x="0" y="856488"/>
                </a:lnTo>
                <a:lnTo>
                  <a:pt x="0" y="1136904"/>
                </a:lnTo>
                <a:lnTo>
                  <a:pt x="3048" y="1139952"/>
                </a:lnTo>
                <a:lnTo>
                  <a:pt x="6095" y="1139952"/>
                </a:lnTo>
                <a:lnTo>
                  <a:pt x="6096" y="862584"/>
                </a:lnTo>
                <a:lnTo>
                  <a:pt x="12192" y="859536"/>
                </a:lnTo>
                <a:lnTo>
                  <a:pt x="12191" y="862584"/>
                </a:lnTo>
                <a:lnTo>
                  <a:pt x="185928" y="862584"/>
                </a:lnTo>
                <a:lnTo>
                  <a:pt x="185928" y="856488"/>
                </a:lnTo>
                <a:lnTo>
                  <a:pt x="186091" y="853440"/>
                </a:lnTo>
                <a:close/>
              </a:path>
              <a:path w="1134110" h="1140460">
                <a:moveTo>
                  <a:pt x="12191" y="862584"/>
                </a:moveTo>
                <a:lnTo>
                  <a:pt x="12192" y="859536"/>
                </a:lnTo>
                <a:lnTo>
                  <a:pt x="6096" y="862584"/>
                </a:lnTo>
                <a:lnTo>
                  <a:pt x="12191" y="862584"/>
                </a:lnTo>
                <a:close/>
              </a:path>
              <a:path w="1134110" h="1140460">
                <a:moveTo>
                  <a:pt x="12192" y="1130808"/>
                </a:moveTo>
                <a:lnTo>
                  <a:pt x="12191" y="862584"/>
                </a:lnTo>
                <a:lnTo>
                  <a:pt x="6096" y="862584"/>
                </a:lnTo>
                <a:lnTo>
                  <a:pt x="6096" y="1130808"/>
                </a:lnTo>
                <a:lnTo>
                  <a:pt x="12192" y="1130808"/>
                </a:lnTo>
                <a:close/>
              </a:path>
              <a:path w="1134110" h="1140460">
                <a:moveTo>
                  <a:pt x="1127760" y="1130808"/>
                </a:moveTo>
                <a:lnTo>
                  <a:pt x="6096" y="1130808"/>
                </a:lnTo>
                <a:lnTo>
                  <a:pt x="12192" y="1133856"/>
                </a:lnTo>
                <a:lnTo>
                  <a:pt x="12191" y="1139952"/>
                </a:lnTo>
                <a:lnTo>
                  <a:pt x="1121663" y="1139952"/>
                </a:lnTo>
                <a:lnTo>
                  <a:pt x="1121664" y="1133856"/>
                </a:lnTo>
                <a:lnTo>
                  <a:pt x="1127760" y="1130808"/>
                </a:lnTo>
                <a:close/>
              </a:path>
              <a:path w="1134110" h="1140460">
                <a:moveTo>
                  <a:pt x="12191" y="1139952"/>
                </a:moveTo>
                <a:lnTo>
                  <a:pt x="12192" y="1133856"/>
                </a:lnTo>
                <a:lnTo>
                  <a:pt x="6096" y="1130808"/>
                </a:lnTo>
                <a:lnTo>
                  <a:pt x="6095" y="1139952"/>
                </a:lnTo>
                <a:lnTo>
                  <a:pt x="12191" y="1139952"/>
                </a:lnTo>
                <a:close/>
              </a:path>
              <a:path w="1134110" h="1140460">
                <a:moveTo>
                  <a:pt x="192024" y="853440"/>
                </a:moveTo>
                <a:lnTo>
                  <a:pt x="186091" y="853440"/>
                </a:lnTo>
                <a:lnTo>
                  <a:pt x="185928" y="856488"/>
                </a:lnTo>
                <a:lnTo>
                  <a:pt x="192024" y="853440"/>
                </a:lnTo>
                <a:close/>
              </a:path>
              <a:path w="1134110" h="1140460">
                <a:moveTo>
                  <a:pt x="192024" y="862584"/>
                </a:moveTo>
                <a:lnTo>
                  <a:pt x="192024" y="853440"/>
                </a:lnTo>
                <a:lnTo>
                  <a:pt x="185928" y="856488"/>
                </a:lnTo>
                <a:lnTo>
                  <a:pt x="185928" y="862584"/>
                </a:lnTo>
                <a:lnTo>
                  <a:pt x="192024" y="862584"/>
                </a:lnTo>
                <a:close/>
              </a:path>
              <a:path w="1134110" h="1140460">
                <a:moveTo>
                  <a:pt x="241852" y="43202"/>
                </a:moveTo>
                <a:lnTo>
                  <a:pt x="231647" y="6096"/>
                </a:lnTo>
                <a:lnTo>
                  <a:pt x="186091" y="853440"/>
                </a:lnTo>
                <a:lnTo>
                  <a:pt x="192024" y="853440"/>
                </a:lnTo>
                <a:lnTo>
                  <a:pt x="192024" y="862584"/>
                </a:lnTo>
                <a:lnTo>
                  <a:pt x="198120" y="862584"/>
                </a:lnTo>
                <a:lnTo>
                  <a:pt x="198120" y="859536"/>
                </a:lnTo>
                <a:lnTo>
                  <a:pt x="241852" y="43202"/>
                </a:lnTo>
                <a:close/>
              </a:path>
              <a:path w="1134110" h="1140460">
                <a:moveTo>
                  <a:pt x="477697" y="853440"/>
                </a:moveTo>
                <a:lnTo>
                  <a:pt x="243839" y="3048"/>
                </a:lnTo>
                <a:lnTo>
                  <a:pt x="240791" y="0"/>
                </a:lnTo>
                <a:lnTo>
                  <a:pt x="234695" y="0"/>
                </a:lnTo>
                <a:lnTo>
                  <a:pt x="231647" y="3048"/>
                </a:lnTo>
                <a:lnTo>
                  <a:pt x="231647" y="6096"/>
                </a:lnTo>
                <a:lnTo>
                  <a:pt x="243839" y="6096"/>
                </a:lnTo>
                <a:lnTo>
                  <a:pt x="243839" y="50430"/>
                </a:lnTo>
                <a:lnTo>
                  <a:pt x="466344" y="859536"/>
                </a:lnTo>
                <a:lnTo>
                  <a:pt x="469392" y="862584"/>
                </a:lnTo>
                <a:lnTo>
                  <a:pt x="472440" y="862584"/>
                </a:lnTo>
                <a:lnTo>
                  <a:pt x="472440" y="853440"/>
                </a:lnTo>
                <a:lnTo>
                  <a:pt x="477697" y="853440"/>
                </a:lnTo>
                <a:close/>
              </a:path>
              <a:path w="1134110" h="1140460">
                <a:moveTo>
                  <a:pt x="243839" y="6096"/>
                </a:moveTo>
                <a:lnTo>
                  <a:pt x="231647" y="6096"/>
                </a:lnTo>
                <a:lnTo>
                  <a:pt x="241852" y="43202"/>
                </a:lnTo>
                <a:lnTo>
                  <a:pt x="243839" y="6096"/>
                </a:lnTo>
                <a:close/>
              </a:path>
              <a:path w="1134110" h="1140460">
                <a:moveTo>
                  <a:pt x="243839" y="50430"/>
                </a:moveTo>
                <a:lnTo>
                  <a:pt x="243839" y="6096"/>
                </a:lnTo>
                <a:lnTo>
                  <a:pt x="241852" y="43202"/>
                </a:lnTo>
                <a:lnTo>
                  <a:pt x="243839" y="50430"/>
                </a:lnTo>
                <a:close/>
              </a:path>
              <a:path w="1134110" h="1140460">
                <a:moveTo>
                  <a:pt x="478536" y="856488"/>
                </a:moveTo>
                <a:lnTo>
                  <a:pt x="477697" y="853440"/>
                </a:lnTo>
                <a:lnTo>
                  <a:pt x="472440" y="853440"/>
                </a:lnTo>
                <a:lnTo>
                  <a:pt x="478536" y="856488"/>
                </a:lnTo>
                <a:close/>
              </a:path>
              <a:path w="1134110" h="1140460">
                <a:moveTo>
                  <a:pt x="478536" y="862584"/>
                </a:moveTo>
                <a:lnTo>
                  <a:pt x="478536" y="856488"/>
                </a:lnTo>
                <a:lnTo>
                  <a:pt x="472440" y="853440"/>
                </a:lnTo>
                <a:lnTo>
                  <a:pt x="472440" y="862584"/>
                </a:lnTo>
                <a:lnTo>
                  <a:pt x="478536" y="862584"/>
                </a:lnTo>
                <a:close/>
              </a:path>
              <a:path w="1134110" h="1140460">
                <a:moveTo>
                  <a:pt x="1133856" y="1136904"/>
                </a:moveTo>
                <a:lnTo>
                  <a:pt x="1133856" y="856488"/>
                </a:lnTo>
                <a:lnTo>
                  <a:pt x="1130808" y="853440"/>
                </a:lnTo>
                <a:lnTo>
                  <a:pt x="477697" y="853440"/>
                </a:lnTo>
                <a:lnTo>
                  <a:pt x="478536" y="856488"/>
                </a:lnTo>
                <a:lnTo>
                  <a:pt x="478536" y="862584"/>
                </a:lnTo>
                <a:lnTo>
                  <a:pt x="1121663" y="862584"/>
                </a:lnTo>
                <a:lnTo>
                  <a:pt x="1121664" y="859536"/>
                </a:lnTo>
                <a:lnTo>
                  <a:pt x="1127760" y="862584"/>
                </a:lnTo>
                <a:lnTo>
                  <a:pt x="1127760" y="1139952"/>
                </a:lnTo>
                <a:lnTo>
                  <a:pt x="1130808" y="1139952"/>
                </a:lnTo>
                <a:lnTo>
                  <a:pt x="1133856" y="1136904"/>
                </a:lnTo>
                <a:close/>
              </a:path>
              <a:path w="1134110" h="1140460">
                <a:moveTo>
                  <a:pt x="1127760" y="862584"/>
                </a:moveTo>
                <a:lnTo>
                  <a:pt x="1121664" y="859536"/>
                </a:lnTo>
                <a:lnTo>
                  <a:pt x="1121663" y="862584"/>
                </a:lnTo>
                <a:lnTo>
                  <a:pt x="1127760" y="862584"/>
                </a:lnTo>
                <a:close/>
              </a:path>
              <a:path w="1134110" h="1140460">
                <a:moveTo>
                  <a:pt x="1127760" y="1130808"/>
                </a:moveTo>
                <a:lnTo>
                  <a:pt x="1127760" y="862584"/>
                </a:lnTo>
                <a:lnTo>
                  <a:pt x="1121663" y="862584"/>
                </a:lnTo>
                <a:lnTo>
                  <a:pt x="1121663" y="1130808"/>
                </a:lnTo>
                <a:lnTo>
                  <a:pt x="1127760" y="1130808"/>
                </a:lnTo>
                <a:close/>
              </a:path>
              <a:path w="1134110" h="1140460">
                <a:moveTo>
                  <a:pt x="1127760" y="1139952"/>
                </a:moveTo>
                <a:lnTo>
                  <a:pt x="1127760" y="1130808"/>
                </a:lnTo>
                <a:lnTo>
                  <a:pt x="1121664" y="1133856"/>
                </a:lnTo>
                <a:lnTo>
                  <a:pt x="1121663" y="1139952"/>
                </a:lnTo>
                <a:lnTo>
                  <a:pt x="1127760" y="113995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92755" y="3524758"/>
            <a:ext cx="83185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Set entry</a:t>
            </a:r>
            <a:r>
              <a:rPr sz="1250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id</a:t>
            </a:r>
            <a:endParaRPr sz="12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22448" y="2628900"/>
            <a:ext cx="1137285" cy="137160"/>
          </a:xfrm>
          <a:custGeom>
            <a:avLst/>
            <a:gdLst/>
            <a:ahLst/>
            <a:cxnLst/>
            <a:rect l="l" t="t" r="r" b="b"/>
            <a:pathLst>
              <a:path w="1137285" h="137160">
                <a:moveTo>
                  <a:pt x="1136903" y="42672"/>
                </a:moveTo>
                <a:lnTo>
                  <a:pt x="1136903" y="0"/>
                </a:lnTo>
                <a:lnTo>
                  <a:pt x="1124711" y="0"/>
                </a:lnTo>
                <a:lnTo>
                  <a:pt x="1124711" y="12192"/>
                </a:lnTo>
                <a:lnTo>
                  <a:pt x="1121663" y="27432"/>
                </a:lnTo>
                <a:lnTo>
                  <a:pt x="1121663" y="39624"/>
                </a:lnTo>
                <a:lnTo>
                  <a:pt x="1136903" y="42672"/>
                </a:lnTo>
                <a:close/>
              </a:path>
              <a:path w="1137285" h="137160">
                <a:moveTo>
                  <a:pt x="1118615" y="60960"/>
                </a:moveTo>
                <a:lnTo>
                  <a:pt x="1091183" y="60960"/>
                </a:lnTo>
                <a:lnTo>
                  <a:pt x="1091183" y="76200"/>
                </a:lnTo>
                <a:lnTo>
                  <a:pt x="1115567" y="76200"/>
                </a:lnTo>
                <a:lnTo>
                  <a:pt x="1115567" y="64008"/>
                </a:lnTo>
                <a:lnTo>
                  <a:pt x="1118615" y="60960"/>
                </a:lnTo>
                <a:close/>
              </a:path>
              <a:path w="1137285" h="137160">
                <a:moveTo>
                  <a:pt x="1133855" y="57912"/>
                </a:moveTo>
                <a:lnTo>
                  <a:pt x="1118615" y="54864"/>
                </a:lnTo>
                <a:lnTo>
                  <a:pt x="1115567" y="60960"/>
                </a:lnTo>
                <a:lnTo>
                  <a:pt x="1118615" y="60960"/>
                </a:lnTo>
                <a:lnTo>
                  <a:pt x="1118615" y="76200"/>
                </a:lnTo>
                <a:lnTo>
                  <a:pt x="1121663" y="76200"/>
                </a:lnTo>
                <a:lnTo>
                  <a:pt x="1124711" y="73152"/>
                </a:lnTo>
                <a:lnTo>
                  <a:pt x="1127759" y="73152"/>
                </a:lnTo>
                <a:lnTo>
                  <a:pt x="1127759" y="70104"/>
                </a:lnTo>
                <a:lnTo>
                  <a:pt x="1130807" y="67056"/>
                </a:lnTo>
                <a:lnTo>
                  <a:pt x="1133855" y="57912"/>
                </a:lnTo>
                <a:close/>
              </a:path>
              <a:path w="1137285" h="137160">
                <a:moveTo>
                  <a:pt x="1118615" y="76200"/>
                </a:moveTo>
                <a:lnTo>
                  <a:pt x="1118615" y="60960"/>
                </a:lnTo>
                <a:lnTo>
                  <a:pt x="1115567" y="64008"/>
                </a:lnTo>
                <a:lnTo>
                  <a:pt x="1115567" y="76200"/>
                </a:lnTo>
                <a:lnTo>
                  <a:pt x="1118615" y="76200"/>
                </a:lnTo>
                <a:close/>
              </a:path>
              <a:path w="1137285" h="137160">
                <a:moveTo>
                  <a:pt x="1075943" y="76200"/>
                </a:moveTo>
                <a:lnTo>
                  <a:pt x="1075943" y="60960"/>
                </a:lnTo>
                <a:lnTo>
                  <a:pt x="1033271" y="60960"/>
                </a:lnTo>
                <a:lnTo>
                  <a:pt x="1033271" y="76200"/>
                </a:lnTo>
                <a:lnTo>
                  <a:pt x="1075943" y="76200"/>
                </a:lnTo>
                <a:close/>
              </a:path>
              <a:path w="1137285" h="137160">
                <a:moveTo>
                  <a:pt x="1021079" y="76200"/>
                </a:moveTo>
                <a:lnTo>
                  <a:pt x="1021079" y="60960"/>
                </a:lnTo>
                <a:lnTo>
                  <a:pt x="978407" y="60960"/>
                </a:lnTo>
                <a:lnTo>
                  <a:pt x="978407" y="76200"/>
                </a:lnTo>
                <a:lnTo>
                  <a:pt x="1021079" y="76200"/>
                </a:lnTo>
                <a:close/>
              </a:path>
              <a:path w="1137285" h="137160">
                <a:moveTo>
                  <a:pt x="963167" y="76200"/>
                </a:moveTo>
                <a:lnTo>
                  <a:pt x="963167" y="60960"/>
                </a:lnTo>
                <a:lnTo>
                  <a:pt x="920495" y="60960"/>
                </a:lnTo>
                <a:lnTo>
                  <a:pt x="920495" y="76200"/>
                </a:lnTo>
                <a:lnTo>
                  <a:pt x="963167" y="76200"/>
                </a:lnTo>
                <a:close/>
              </a:path>
              <a:path w="1137285" h="137160">
                <a:moveTo>
                  <a:pt x="905255" y="76200"/>
                </a:moveTo>
                <a:lnTo>
                  <a:pt x="905255" y="60960"/>
                </a:lnTo>
                <a:lnTo>
                  <a:pt x="862583" y="60960"/>
                </a:lnTo>
                <a:lnTo>
                  <a:pt x="862583" y="76200"/>
                </a:lnTo>
                <a:lnTo>
                  <a:pt x="905255" y="76200"/>
                </a:lnTo>
                <a:close/>
              </a:path>
              <a:path w="1137285" h="137160">
                <a:moveTo>
                  <a:pt x="847343" y="76200"/>
                </a:moveTo>
                <a:lnTo>
                  <a:pt x="847343" y="60960"/>
                </a:lnTo>
                <a:lnTo>
                  <a:pt x="804671" y="60960"/>
                </a:lnTo>
                <a:lnTo>
                  <a:pt x="804671" y="76200"/>
                </a:lnTo>
                <a:lnTo>
                  <a:pt x="847343" y="76200"/>
                </a:lnTo>
                <a:close/>
              </a:path>
              <a:path w="1137285" h="137160">
                <a:moveTo>
                  <a:pt x="792479" y="76200"/>
                </a:moveTo>
                <a:lnTo>
                  <a:pt x="792479" y="60960"/>
                </a:lnTo>
                <a:lnTo>
                  <a:pt x="749807" y="60960"/>
                </a:lnTo>
                <a:lnTo>
                  <a:pt x="749807" y="76200"/>
                </a:lnTo>
                <a:lnTo>
                  <a:pt x="792479" y="76200"/>
                </a:lnTo>
                <a:close/>
              </a:path>
              <a:path w="1137285" h="137160">
                <a:moveTo>
                  <a:pt x="734567" y="76200"/>
                </a:moveTo>
                <a:lnTo>
                  <a:pt x="734567" y="60960"/>
                </a:lnTo>
                <a:lnTo>
                  <a:pt x="691895" y="60960"/>
                </a:lnTo>
                <a:lnTo>
                  <a:pt x="691895" y="76200"/>
                </a:lnTo>
                <a:lnTo>
                  <a:pt x="734567" y="76200"/>
                </a:lnTo>
                <a:close/>
              </a:path>
              <a:path w="1137285" h="137160">
                <a:moveTo>
                  <a:pt x="676655" y="76200"/>
                </a:moveTo>
                <a:lnTo>
                  <a:pt x="676655" y="60960"/>
                </a:lnTo>
                <a:lnTo>
                  <a:pt x="633983" y="60960"/>
                </a:lnTo>
                <a:lnTo>
                  <a:pt x="633983" y="76200"/>
                </a:lnTo>
                <a:lnTo>
                  <a:pt x="676655" y="76200"/>
                </a:lnTo>
                <a:close/>
              </a:path>
              <a:path w="1137285" h="137160">
                <a:moveTo>
                  <a:pt x="618743" y="76200"/>
                </a:moveTo>
                <a:lnTo>
                  <a:pt x="618743" y="60960"/>
                </a:lnTo>
                <a:lnTo>
                  <a:pt x="579119" y="60960"/>
                </a:lnTo>
                <a:lnTo>
                  <a:pt x="576071" y="64008"/>
                </a:lnTo>
                <a:lnTo>
                  <a:pt x="573023" y="64008"/>
                </a:lnTo>
                <a:lnTo>
                  <a:pt x="582167" y="76200"/>
                </a:lnTo>
                <a:lnTo>
                  <a:pt x="618743" y="76200"/>
                </a:lnTo>
                <a:close/>
              </a:path>
              <a:path w="1137285" h="137160">
                <a:moveTo>
                  <a:pt x="557783" y="76200"/>
                </a:moveTo>
                <a:lnTo>
                  <a:pt x="557783" y="60960"/>
                </a:lnTo>
                <a:lnTo>
                  <a:pt x="527303" y="60960"/>
                </a:lnTo>
                <a:lnTo>
                  <a:pt x="527303" y="76200"/>
                </a:lnTo>
                <a:lnTo>
                  <a:pt x="551687" y="76200"/>
                </a:lnTo>
                <a:lnTo>
                  <a:pt x="551687" y="73152"/>
                </a:lnTo>
                <a:lnTo>
                  <a:pt x="554735" y="76200"/>
                </a:lnTo>
                <a:lnTo>
                  <a:pt x="557783" y="76200"/>
                </a:lnTo>
                <a:close/>
              </a:path>
              <a:path w="1137285" h="137160">
                <a:moveTo>
                  <a:pt x="554735" y="76200"/>
                </a:moveTo>
                <a:lnTo>
                  <a:pt x="551687" y="73152"/>
                </a:lnTo>
                <a:lnTo>
                  <a:pt x="553211" y="76200"/>
                </a:lnTo>
                <a:lnTo>
                  <a:pt x="554735" y="76200"/>
                </a:lnTo>
                <a:close/>
              </a:path>
              <a:path w="1137285" h="137160">
                <a:moveTo>
                  <a:pt x="553211" y="76200"/>
                </a:moveTo>
                <a:lnTo>
                  <a:pt x="551687" y="73152"/>
                </a:lnTo>
                <a:lnTo>
                  <a:pt x="551687" y="76200"/>
                </a:lnTo>
                <a:lnTo>
                  <a:pt x="553211" y="76200"/>
                </a:lnTo>
                <a:close/>
              </a:path>
              <a:path w="1137285" h="137160">
                <a:moveTo>
                  <a:pt x="569975" y="79248"/>
                </a:moveTo>
                <a:lnTo>
                  <a:pt x="566927" y="73152"/>
                </a:lnTo>
                <a:lnTo>
                  <a:pt x="566927" y="70104"/>
                </a:lnTo>
                <a:lnTo>
                  <a:pt x="563879" y="67056"/>
                </a:lnTo>
                <a:lnTo>
                  <a:pt x="563879" y="64008"/>
                </a:lnTo>
                <a:lnTo>
                  <a:pt x="557783" y="64008"/>
                </a:lnTo>
                <a:lnTo>
                  <a:pt x="557783" y="76200"/>
                </a:lnTo>
                <a:lnTo>
                  <a:pt x="553211" y="76200"/>
                </a:lnTo>
                <a:lnTo>
                  <a:pt x="554735" y="79248"/>
                </a:lnTo>
                <a:lnTo>
                  <a:pt x="554735" y="82296"/>
                </a:lnTo>
                <a:lnTo>
                  <a:pt x="569975" y="79248"/>
                </a:lnTo>
                <a:close/>
              </a:path>
              <a:path w="1137285" h="137160">
                <a:moveTo>
                  <a:pt x="576071" y="128016"/>
                </a:moveTo>
                <a:lnTo>
                  <a:pt x="576071" y="124968"/>
                </a:lnTo>
                <a:lnTo>
                  <a:pt x="573023" y="112776"/>
                </a:lnTo>
                <a:lnTo>
                  <a:pt x="573023" y="94488"/>
                </a:lnTo>
                <a:lnTo>
                  <a:pt x="557783" y="97536"/>
                </a:lnTo>
                <a:lnTo>
                  <a:pt x="557783" y="100584"/>
                </a:lnTo>
                <a:lnTo>
                  <a:pt x="560831" y="112776"/>
                </a:lnTo>
                <a:lnTo>
                  <a:pt x="563879" y="100584"/>
                </a:lnTo>
                <a:lnTo>
                  <a:pt x="563879" y="125577"/>
                </a:lnTo>
                <a:lnTo>
                  <a:pt x="576071" y="128016"/>
                </a:lnTo>
                <a:close/>
              </a:path>
              <a:path w="1137285" h="137160">
                <a:moveTo>
                  <a:pt x="563879" y="125577"/>
                </a:moveTo>
                <a:lnTo>
                  <a:pt x="563879" y="100584"/>
                </a:lnTo>
                <a:lnTo>
                  <a:pt x="560831" y="112776"/>
                </a:lnTo>
                <a:lnTo>
                  <a:pt x="560831" y="124968"/>
                </a:lnTo>
                <a:lnTo>
                  <a:pt x="563879" y="125577"/>
                </a:lnTo>
                <a:close/>
              </a:path>
              <a:path w="1137285" h="137160">
                <a:moveTo>
                  <a:pt x="576071" y="137160"/>
                </a:moveTo>
                <a:lnTo>
                  <a:pt x="576071" y="128016"/>
                </a:lnTo>
                <a:lnTo>
                  <a:pt x="560831" y="124968"/>
                </a:lnTo>
                <a:lnTo>
                  <a:pt x="560831" y="137160"/>
                </a:lnTo>
                <a:lnTo>
                  <a:pt x="576071" y="137160"/>
                </a:lnTo>
                <a:close/>
              </a:path>
              <a:path w="1137285" h="137160">
                <a:moveTo>
                  <a:pt x="579119" y="91440"/>
                </a:moveTo>
                <a:lnTo>
                  <a:pt x="579119" y="85344"/>
                </a:lnTo>
                <a:lnTo>
                  <a:pt x="566927" y="82296"/>
                </a:lnTo>
                <a:lnTo>
                  <a:pt x="563879" y="88392"/>
                </a:lnTo>
                <a:lnTo>
                  <a:pt x="563879" y="96316"/>
                </a:lnTo>
                <a:lnTo>
                  <a:pt x="573023" y="94488"/>
                </a:lnTo>
                <a:lnTo>
                  <a:pt x="573023" y="112776"/>
                </a:lnTo>
                <a:lnTo>
                  <a:pt x="576071" y="124968"/>
                </a:lnTo>
                <a:lnTo>
                  <a:pt x="576071" y="100584"/>
                </a:lnTo>
                <a:lnTo>
                  <a:pt x="579119" y="91440"/>
                </a:lnTo>
                <a:close/>
              </a:path>
              <a:path w="1137285" h="137160">
                <a:moveTo>
                  <a:pt x="512063" y="76200"/>
                </a:moveTo>
                <a:lnTo>
                  <a:pt x="512063" y="60960"/>
                </a:lnTo>
                <a:lnTo>
                  <a:pt x="469391" y="60960"/>
                </a:lnTo>
                <a:lnTo>
                  <a:pt x="469391" y="76200"/>
                </a:lnTo>
                <a:lnTo>
                  <a:pt x="512063" y="76200"/>
                </a:lnTo>
                <a:close/>
              </a:path>
              <a:path w="1137285" h="137160">
                <a:moveTo>
                  <a:pt x="457199" y="76200"/>
                </a:moveTo>
                <a:lnTo>
                  <a:pt x="457199" y="60960"/>
                </a:lnTo>
                <a:lnTo>
                  <a:pt x="414527" y="60960"/>
                </a:lnTo>
                <a:lnTo>
                  <a:pt x="414527" y="76200"/>
                </a:lnTo>
                <a:lnTo>
                  <a:pt x="457199" y="76200"/>
                </a:lnTo>
                <a:close/>
              </a:path>
              <a:path w="1137285" h="137160">
                <a:moveTo>
                  <a:pt x="399287" y="76200"/>
                </a:moveTo>
                <a:lnTo>
                  <a:pt x="399287" y="60960"/>
                </a:lnTo>
                <a:lnTo>
                  <a:pt x="356615" y="60960"/>
                </a:lnTo>
                <a:lnTo>
                  <a:pt x="356615" y="76200"/>
                </a:lnTo>
                <a:lnTo>
                  <a:pt x="399287" y="76200"/>
                </a:lnTo>
                <a:close/>
              </a:path>
              <a:path w="1137285" h="137160">
                <a:moveTo>
                  <a:pt x="341375" y="76200"/>
                </a:moveTo>
                <a:lnTo>
                  <a:pt x="341375" y="60960"/>
                </a:lnTo>
                <a:lnTo>
                  <a:pt x="298703" y="60960"/>
                </a:lnTo>
                <a:lnTo>
                  <a:pt x="298703" y="76200"/>
                </a:lnTo>
                <a:lnTo>
                  <a:pt x="341375" y="76200"/>
                </a:lnTo>
                <a:close/>
              </a:path>
              <a:path w="1137285" h="137160">
                <a:moveTo>
                  <a:pt x="283463" y="76200"/>
                </a:moveTo>
                <a:lnTo>
                  <a:pt x="283463" y="60960"/>
                </a:lnTo>
                <a:lnTo>
                  <a:pt x="240791" y="60960"/>
                </a:lnTo>
                <a:lnTo>
                  <a:pt x="240791" y="76200"/>
                </a:lnTo>
                <a:lnTo>
                  <a:pt x="283463" y="76200"/>
                </a:lnTo>
                <a:close/>
              </a:path>
              <a:path w="1137285" h="137160">
                <a:moveTo>
                  <a:pt x="228599" y="76200"/>
                </a:moveTo>
                <a:lnTo>
                  <a:pt x="228599" y="60960"/>
                </a:lnTo>
                <a:lnTo>
                  <a:pt x="185927" y="60960"/>
                </a:lnTo>
                <a:lnTo>
                  <a:pt x="185927" y="76200"/>
                </a:lnTo>
                <a:lnTo>
                  <a:pt x="228599" y="76200"/>
                </a:lnTo>
                <a:close/>
              </a:path>
              <a:path w="1137285" h="137160">
                <a:moveTo>
                  <a:pt x="170687" y="76200"/>
                </a:moveTo>
                <a:lnTo>
                  <a:pt x="170687" y="60960"/>
                </a:lnTo>
                <a:lnTo>
                  <a:pt x="128015" y="60960"/>
                </a:lnTo>
                <a:lnTo>
                  <a:pt x="128015" y="76200"/>
                </a:lnTo>
                <a:lnTo>
                  <a:pt x="170687" y="76200"/>
                </a:lnTo>
                <a:close/>
              </a:path>
              <a:path w="1137285" h="137160">
                <a:moveTo>
                  <a:pt x="112775" y="76200"/>
                </a:moveTo>
                <a:lnTo>
                  <a:pt x="112775" y="60960"/>
                </a:lnTo>
                <a:lnTo>
                  <a:pt x="70103" y="60960"/>
                </a:lnTo>
                <a:lnTo>
                  <a:pt x="70103" y="76200"/>
                </a:lnTo>
                <a:lnTo>
                  <a:pt x="112775" y="76200"/>
                </a:lnTo>
                <a:close/>
              </a:path>
              <a:path w="1137285" h="137160">
                <a:moveTo>
                  <a:pt x="21335" y="76200"/>
                </a:moveTo>
                <a:lnTo>
                  <a:pt x="21335" y="64008"/>
                </a:lnTo>
                <a:lnTo>
                  <a:pt x="9143" y="70104"/>
                </a:lnTo>
                <a:lnTo>
                  <a:pt x="9143" y="73152"/>
                </a:lnTo>
                <a:lnTo>
                  <a:pt x="12191" y="73152"/>
                </a:lnTo>
                <a:lnTo>
                  <a:pt x="12191" y="76200"/>
                </a:lnTo>
                <a:lnTo>
                  <a:pt x="21335" y="76200"/>
                </a:lnTo>
                <a:close/>
              </a:path>
              <a:path w="1137285" h="137160">
                <a:moveTo>
                  <a:pt x="54863" y="76200"/>
                </a:moveTo>
                <a:lnTo>
                  <a:pt x="54863" y="60960"/>
                </a:lnTo>
                <a:lnTo>
                  <a:pt x="18287" y="60960"/>
                </a:lnTo>
                <a:lnTo>
                  <a:pt x="21335" y="64008"/>
                </a:lnTo>
                <a:lnTo>
                  <a:pt x="21335" y="76200"/>
                </a:lnTo>
                <a:lnTo>
                  <a:pt x="54863" y="76200"/>
                </a:lnTo>
                <a:close/>
              </a:path>
              <a:path w="1137285" h="137160">
                <a:moveTo>
                  <a:pt x="18287" y="51816"/>
                </a:moveTo>
                <a:lnTo>
                  <a:pt x="15239" y="48768"/>
                </a:lnTo>
                <a:lnTo>
                  <a:pt x="15239" y="36576"/>
                </a:lnTo>
                <a:lnTo>
                  <a:pt x="12191" y="24384"/>
                </a:lnTo>
                <a:lnTo>
                  <a:pt x="12191" y="9144"/>
                </a:lnTo>
                <a:lnTo>
                  <a:pt x="0" y="9144"/>
                </a:lnTo>
                <a:lnTo>
                  <a:pt x="0" y="39624"/>
                </a:lnTo>
                <a:lnTo>
                  <a:pt x="3047" y="48768"/>
                </a:lnTo>
                <a:lnTo>
                  <a:pt x="3047" y="54864"/>
                </a:lnTo>
                <a:lnTo>
                  <a:pt x="18287" y="51816"/>
                </a:lnTo>
                <a:close/>
              </a:path>
            </a:pathLst>
          </a:custGeom>
          <a:solidFill>
            <a:srgbClr val="DA21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629400" cy="3669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Storing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web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application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session</a:t>
            </a:r>
            <a:r>
              <a:rPr sz="1600" b="1" spc="-254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35" dirty="0">
                <a:latin typeface="Arial"/>
                <a:cs typeface="Arial"/>
              </a:rPr>
              <a:t>Web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sessions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have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unique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If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session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needs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stored,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then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key–value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store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ideal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190"/>
              </a:spcBef>
            </a:pPr>
            <a:r>
              <a:rPr sz="1600" spc="15" dirty="0">
                <a:solidFill>
                  <a:srgbClr val="DA2128"/>
                </a:solidFill>
                <a:latin typeface="Arial"/>
                <a:cs typeface="Arial"/>
              </a:rPr>
              <a:t>– </a:t>
            </a:r>
            <a:r>
              <a:rPr sz="1600" spc="15" dirty="0">
                <a:latin typeface="Arial"/>
                <a:cs typeface="Arial"/>
              </a:rPr>
              <a:t>Provides </a:t>
            </a:r>
            <a:r>
              <a:rPr sz="1600" spc="10" dirty="0">
                <a:latin typeface="Arial"/>
                <a:cs typeface="Arial"/>
              </a:rPr>
              <a:t>faster performance </a:t>
            </a:r>
            <a:r>
              <a:rPr sz="1600" spc="15" dirty="0">
                <a:latin typeface="Arial"/>
                <a:cs typeface="Arial"/>
              </a:rPr>
              <a:t>than a </a:t>
            </a:r>
            <a:r>
              <a:rPr sz="1600" spc="10" dirty="0">
                <a:latin typeface="Arial"/>
                <a:cs typeface="Arial"/>
              </a:rPr>
              <a:t>relational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For </a:t>
            </a:r>
            <a:r>
              <a:rPr sz="1600" spc="10" dirty="0">
                <a:latin typeface="Arial"/>
                <a:cs typeface="Arial"/>
              </a:rPr>
              <a:t>example,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10" dirty="0">
                <a:latin typeface="Arial"/>
                <a:cs typeface="Arial"/>
              </a:rPr>
              <a:t>user’s </a:t>
            </a:r>
            <a:r>
              <a:rPr sz="1600" spc="5" dirty="0">
                <a:latin typeface="Arial"/>
                <a:cs typeface="Arial"/>
              </a:rPr>
              <a:t>browsing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history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User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profiles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600" b="1" spc="-204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preferences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Users </a:t>
            </a:r>
            <a:r>
              <a:rPr sz="1600" spc="20" dirty="0">
                <a:latin typeface="Arial"/>
                <a:cs typeface="Arial"/>
              </a:rPr>
              <a:t>have </a:t>
            </a:r>
            <a:r>
              <a:rPr sz="1600" spc="15" dirty="0">
                <a:latin typeface="Arial"/>
                <a:cs typeface="Arial"/>
              </a:rPr>
              <a:t>unique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ids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Data </a:t>
            </a:r>
            <a:r>
              <a:rPr sz="1600" spc="10" dirty="0">
                <a:latin typeface="Arial"/>
                <a:cs typeface="Arial"/>
              </a:rPr>
              <a:t>put into </a:t>
            </a:r>
            <a:r>
              <a:rPr sz="1600" spc="15" dirty="0">
                <a:latin typeface="Arial"/>
                <a:cs typeface="Arial"/>
              </a:rPr>
              <a:t>an </a:t>
            </a:r>
            <a:r>
              <a:rPr sz="1600" spc="10" dirty="0">
                <a:latin typeface="Arial"/>
                <a:cs typeface="Arial"/>
              </a:rPr>
              <a:t>object </a:t>
            </a:r>
            <a:r>
              <a:rPr sz="1600" spc="15" dirty="0">
                <a:latin typeface="Arial"/>
                <a:cs typeface="Arial"/>
              </a:rPr>
              <a:t>and </a:t>
            </a:r>
            <a:r>
              <a:rPr sz="1600" spc="10" dirty="0">
                <a:latin typeface="Arial"/>
                <a:cs typeface="Arial"/>
              </a:rPr>
              <a:t>stored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10" dirty="0">
                <a:latin typeface="Arial"/>
                <a:cs typeface="Arial"/>
              </a:rPr>
              <a:t>id </a:t>
            </a:r>
            <a:r>
              <a:rPr sz="1600" spc="15" dirty="0">
                <a:latin typeface="Arial"/>
                <a:cs typeface="Arial"/>
              </a:rPr>
              <a:t>as </a:t>
            </a:r>
            <a:r>
              <a:rPr sz="1600" spc="10" dirty="0">
                <a:latin typeface="Arial"/>
                <a:cs typeface="Arial"/>
              </a:rPr>
              <a:t>the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key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Shopping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cart</a:t>
            </a:r>
            <a:r>
              <a:rPr sz="1600" b="1" spc="-1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35" dirty="0">
                <a:latin typeface="Arial"/>
                <a:cs typeface="Arial"/>
              </a:rPr>
              <a:t>To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available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across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sessions,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machines,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browsers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Put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cart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key–value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store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identified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user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Can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you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add any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more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 the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list</a:t>
            </a:r>
            <a:r>
              <a:rPr sz="1600" b="1" spc="-2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above?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Key–Value </a:t>
            </a:r>
            <a:r>
              <a:rPr dirty="0"/>
              <a:t>Use</a:t>
            </a:r>
            <a:r>
              <a:rPr spc="40" dirty="0"/>
              <a:t> </a:t>
            </a:r>
            <a:r>
              <a:rPr dirty="0"/>
              <a:t>Cases</a:t>
            </a:r>
          </a:p>
        </p:txBody>
      </p:sp>
      <p:sp>
        <p:nvSpPr>
          <p:cNvPr id="4" name="object 4"/>
          <p:cNvSpPr/>
          <p:nvPr/>
        </p:nvSpPr>
        <p:spPr>
          <a:xfrm>
            <a:off x="162434" y="3972813"/>
            <a:ext cx="337820" cy="171450"/>
          </a:xfrm>
          <a:custGeom>
            <a:avLst/>
            <a:gdLst/>
            <a:ahLst/>
            <a:cxnLst/>
            <a:rect l="l" t="t" r="r" b="b"/>
            <a:pathLst>
              <a:path w="337820" h="171450">
                <a:moveTo>
                  <a:pt x="11023" y="43266"/>
                </a:moveTo>
                <a:lnTo>
                  <a:pt x="7790" y="46730"/>
                </a:lnTo>
                <a:lnTo>
                  <a:pt x="2518" y="64782"/>
                </a:lnTo>
                <a:lnTo>
                  <a:pt x="11023" y="43266"/>
                </a:lnTo>
                <a:close/>
              </a:path>
              <a:path w="337820" h="171450">
                <a:moveTo>
                  <a:pt x="34800" y="19243"/>
                </a:moveTo>
                <a:lnTo>
                  <a:pt x="31979" y="20810"/>
                </a:lnTo>
                <a:lnTo>
                  <a:pt x="28533" y="24503"/>
                </a:lnTo>
                <a:lnTo>
                  <a:pt x="34800" y="19243"/>
                </a:lnTo>
                <a:close/>
              </a:path>
              <a:path w="337820" h="171450">
                <a:moveTo>
                  <a:pt x="69950" y="0"/>
                </a:moveTo>
                <a:lnTo>
                  <a:pt x="68896" y="303"/>
                </a:lnTo>
                <a:lnTo>
                  <a:pt x="67561" y="1044"/>
                </a:lnTo>
                <a:lnTo>
                  <a:pt x="69950" y="0"/>
                </a:lnTo>
                <a:close/>
              </a:path>
              <a:path w="337820" h="171450">
                <a:moveTo>
                  <a:pt x="178742" y="170116"/>
                </a:moveTo>
                <a:lnTo>
                  <a:pt x="110247" y="163006"/>
                </a:lnTo>
                <a:lnTo>
                  <a:pt x="40757" y="136499"/>
                </a:lnTo>
                <a:lnTo>
                  <a:pt x="14349" y="113030"/>
                </a:lnTo>
                <a:lnTo>
                  <a:pt x="14184" y="113030"/>
                </a:lnTo>
                <a:lnTo>
                  <a:pt x="31979" y="132098"/>
                </a:lnTo>
                <a:lnTo>
                  <a:pt x="68896" y="152605"/>
                </a:lnTo>
                <a:lnTo>
                  <a:pt x="115762" y="166089"/>
                </a:lnTo>
                <a:lnTo>
                  <a:pt x="169797" y="170942"/>
                </a:lnTo>
                <a:lnTo>
                  <a:pt x="178742" y="170116"/>
                </a:lnTo>
                <a:close/>
              </a:path>
              <a:path w="337820" h="171450">
                <a:moveTo>
                  <a:pt x="11301" y="109941"/>
                </a:moveTo>
                <a:lnTo>
                  <a:pt x="11301" y="106934"/>
                </a:lnTo>
                <a:lnTo>
                  <a:pt x="8496" y="106934"/>
                </a:lnTo>
                <a:lnTo>
                  <a:pt x="11301" y="109941"/>
                </a:lnTo>
                <a:close/>
              </a:path>
              <a:path w="337820" h="171450">
                <a:moveTo>
                  <a:pt x="8253" y="106674"/>
                </a:moveTo>
                <a:lnTo>
                  <a:pt x="8253" y="100838"/>
                </a:lnTo>
                <a:lnTo>
                  <a:pt x="6231" y="100838"/>
                </a:lnTo>
                <a:lnTo>
                  <a:pt x="7790" y="106178"/>
                </a:lnTo>
                <a:lnTo>
                  <a:pt x="8253" y="106674"/>
                </a:lnTo>
                <a:close/>
              </a:path>
              <a:path w="337820" h="171450">
                <a:moveTo>
                  <a:pt x="5205" y="97327"/>
                </a:moveTo>
                <a:lnTo>
                  <a:pt x="5205" y="94742"/>
                </a:lnTo>
                <a:lnTo>
                  <a:pt x="4450" y="94742"/>
                </a:lnTo>
                <a:lnTo>
                  <a:pt x="5205" y="97327"/>
                </a:lnTo>
                <a:close/>
              </a:path>
              <a:path w="337820" h="171450">
                <a:moveTo>
                  <a:pt x="2157" y="86891"/>
                </a:moveTo>
                <a:lnTo>
                  <a:pt x="2157" y="79502"/>
                </a:lnTo>
                <a:lnTo>
                  <a:pt x="0" y="79502"/>
                </a:lnTo>
                <a:lnTo>
                  <a:pt x="2157" y="86891"/>
                </a:lnTo>
                <a:close/>
              </a:path>
              <a:path w="337820" h="171450">
                <a:moveTo>
                  <a:pt x="329449" y="49022"/>
                </a:moveTo>
                <a:lnTo>
                  <a:pt x="328781" y="46730"/>
                </a:lnTo>
                <a:lnTo>
                  <a:pt x="328293" y="46203"/>
                </a:lnTo>
                <a:lnTo>
                  <a:pt x="328293" y="49022"/>
                </a:lnTo>
                <a:lnTo>
                  <a:pt x="329449" y="49022"/>
                </a:lnTo>
                <a:close/>
              </a:path>
              <a:path w="337820" h="171450">
                <a:moveTo>
                  <a:pt x="337437" y="76454"/>
                </a:moveTo>
                <a:lnTo>
                  <a:pt x="336371" y="72792"/>
                </a:lnTo>
                <a:lnTo>
                  <a:pt x="334767" y="85622"/>
                </a:lnTo>
                <a:lnTo>
                  <a:pt x="337437" y="76454"/>
                </a:lnTo>
                <a:close/>
              </a:path>
              <a:path w="337820" h="171450">
                <a:moveTo>
                  <a:pt x="331060" y="98353"/>
                </a:moveTo>
                <a:lnTo>
                  <a:pt x="325245" y="109982"/>
                </a:lnTo>
                <a:lnTo>
                  <a:pt x="319149" y="116078"/>
                </a:lnTo>
                <a:lnTo>
                  <a:pt x="318612" y="117152"/>
                </a:lnTo>
                <a:lnTo>
                  <a:pt x="328781" y="106178"/>
                </a:lnTo>
                <a:lnTo>
                  <a:pt x="331060" y="98353"/>
                </a:lnTo>
                <a:close/>
              </a:path>
              <a:path w="337820" h="171450">
                <a:moveTo>
                  <a:pt x="312109" y="124170"/>
                </a:moveTo>
                <a:lnTo>
                  <a:pt x="310005" y="125222"/>
                </a:lnTo>
                <a:lnTo>
                  <a:pt x="301028" y="134199"/>
                </a:lnTo>
                <a:lnTo>
                  <a:pt x="304763" y="132098"/>
                </a:lnTo>
                <a:lnTo>
                  <a:pt x="312109" y="124170"/>
                </a:lnTo>
                <a:close/>
              </a:path>
              <a:path w="337820" h="171450">
                <a:moveTo>
                  <a:pt x="299694" y="134950"/>
                </a:moveTo>
                <a:lnTo>
                  <a:pt x="264285" y="152654"/>
                </a:lnTo>
                <a:lnTo>
                  <a:pt x="215517" y="164846"/>
                </a:lnTo>
                <a:lnTo>
                  <a:pt x="191133" y="167894"/>
                </a:lnTo>
                <a:lnTo>
                  <a:pt x="191133" y="168972"/>
                </a:lnTo>
                <a:lnTo>
                  <a:pt x="222345" y="166089"/>
                </a:lnTo>
                <a:lnTo>
                  <a:pt x="268309" y="152605"/>
                </a:lnTo>
                <a:lnTo>
                  <a:pt x="299694" y="1349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447" y="3948684"/>
            <a:ext cx="350520" cy="201295"/>
          </a:xfrm>
          <a:custGeom>
            <a:avLst/>
            <a:gdLst/>
            <a:ahLst/>
            <a:cxnLst/>
            <a:rect l="l" t="t" r="r" b="b"/>
            <a:pathLst>
              <a:path w="350520" h="201295">
                <a:moveTo>
                  <a:pt x="3048" y="109727"/>
                </a:moveTo>
                <a:lnTo>
                  <a:pt x="3047" y="91439"/>
                </a:lnTo>
                <a:lnTo>
                  <a:pt x="0" y="100583"/>
                </a:lnTo>
                <a:lnTo>
                  <a:pt x="3048" y="109727"/>
                </a:lnTo>
                <a:close/>
              </a:path>
              <a:path w="350520" h="201295">
                <a:moveTo>
                  <a:pt x="227076" y="6096"/>
                </a:moveTo>
                <a:lnTo>
                  <a:pt x="210311" y="3047"/>
                </a:lnTo>
                <a:lnTo>
                  <a:pt x="176784" y="0"/>
                </a:lnTo>
                <a:lnTo>
                  <a:pt x="140208" y="3047"/>
                </a:lnTo>
                <a:lnTo>
                  <a:pt x="109728" y="9143"/>
                </a:lnTo>
                <a:lnTo>
                  <a:pt x="79248" y="18287"/>
                </a:lnTo>
                <a:lnTo>
                  <a:pt x="30479" y="42671"/>
                </a:lnTo>
                <a:lnTo>
                  <a:pt x="24383" y="51815"/>
                </a:lnTo>
                <a:lnTo>
                  <a:pt x="15239" y="60959"/>
                </a:lnTo>
                <a:lnTo>
                  <a:pt x="9143" y="70103"/>
                </a:lnTo>
                <a:lnTo>
                  <a:pt x="3047" y="88391"/>
                </a:lnTo>
                <a:lnTo>
                  <a:pt x="3048" y="112775"/>
                </a:lnTo>
                <a:lnTo>
                  <a:pt x="6096" y="121920"/>
                </a:lnTo>
                <a:lnTo>
                  <a:pt x="6096" y="97536"/>
                </a:lnTo>
                <a:lnTo>
                  <a:pt x="20415" y="61309"/>
                </a:lnTo>
                <a:lnTo>
                  <a:pt x="51411" y="35294"/>
                </a:lnTo>
                <a:lnTo>
                  <a:pt x="90291" y="18288"/>
                </a:lnTo>
                <a:lnTo>
                  <a:pt x="128016" y="9144"/>
                </a:lnTo>
                <a:lnTo>
                  <a:pt x="155448" y="6096"/>
                </a:lnTo>
                <a:lnTo>
                  <a:pt x="227076" y="6096"/>
                </a:lnTo>
                <a:close/>
              </a:path>
              <a:path w="350520" h="201295">
                <a:moveTo>
                  <a:pt x="227075" y="195072"/>
                </a:moveTo>
                <a:lnTo>
                  <a:pt x="198120" y="195072"/>
                </a:lnTo>
                <a:lnTo>
                  <a:pt x="152400" y="192024"/>
                </a:lnTo>
                <a:lnTo>
                  <a:pt x="117233" y="187135"/>
                </a:lnTo>
                <a:lnTo>
                  <a:pt x="81029" y="176979"/>
                </a:lnTo>
                <a:lnTo>
                  <a:pt x="47744" y="160629"/>
                </a:lnTo>
                <a:lnTo>
                  <a:pt x="21336" y="137160"/>
                </a:lnTo>
                <a:lnTo>
                  <a:pt x="18288" y="137160"/>
                </a:lnTo>
                <a:lnTo>
                  <a:pt x="18288" y="131064"/>
                </a:lnTo>
                <a:lnTo>
                  <a:pt x="15240" y="131064"/>
                </a:lnTo>
                <a:lnTo>
                  <a:pt x="15240" y="124968"/>
                </a:lnTo>
                <a:lnTo>
                  <a:pt x="12192" y="124968"/>
                </a:lnTo>
                <a:lnTo>
                  <a:pt x="12192" y="118872"/>
                </a:lnTo>
                <a:lnTo>
                  <a:pt x="9144" y="118872"/>
                </a:lnTo>
                <a:lnTo>
                  <a:pt x="9144" y="103632"/>
                </a:lnTo>
                <a:lnTo>
                  <a:pt x="6096" y="103632"/>
                </a:lnTo>
                <a:lnTo>
                  <a:pt x="33528" y="158495"/>
                </a:lnTo>
                <a:lnTo>
                  <a:pt x="42672" y="164591"/>
                </a:lnTo>
                <a:lnTo>
                  <a:pt x="54864" y="173735"/>
                </a:lnTo>
                <a:lnTo>
                  <a:pt x="79248" y="182879"/>
                </a:lnTo>
                <a:lnTo>
                  <a:pt x="109728" y="192023"/>
                </a:lnTo>
                <a:lnTo>
                  <a:pt x="140208" y="198119"/>
                </a:lnTo>
                <a:lnTo>
                  <a:pt x="176784" y="201167"/>
                </a:lnTo>
                <a:lnTo>
                  <a:pt x="210311" y="198119"/>
                </a:lnTo>
                <a:lnTo>
                  <a:pt x="227075" y="195072"/>
                </a:lnTo>
                <a:close/>
              </a:path>
              <a:path w="350520" h="201295">
                <a:moveTo>
                  <a:pt x="347472" y="121919"/>
                </a:moveTo>
                <a:lnTo>
                  <a:pt x="347472" y="79247"/>
                </a:lnTo>
                <a:lnTo>
                  <a:pt x="329184" y="51815"/>
                </a:lnTo>
                <a:lnTo>
                  <a:pt x="320040" y="42671"/>
                </a:lnTo>
                <a:lnTo>
                  <a:pt x="307848" y="36575"/>
                </a:lnTo>
                <a:lnTo>
                  <a:pt x="298704" y="27431"/>
                </a:lnTo>
                <a:lnTo>
                  <a:pt x="243840" y="9143"/>
                </a:lnTo>
                <a:lnTo>
                  <a:pt x="227076" y="6096"/>
                </a:lnTo>
                <a:lnTo>
                  <a:pt x="195072" y="6096"/>
                </a:lnTo>
                <a:lnTo>
                  <a:pt x="222504" y="9144"/>
                </a:lnTo>
                <a:lnTo>
                  <a:pt x="240792" y="12192"/>
                </a:lnTo>
                <a:lnTo>
                  <a:pt x="249936" y="15240"/>
                </a:lnTo>
                <a:lnTo>
                  <a:pt x="262172" y="18302"/>
                </a:lnTo>
                <a:lnTo>
                  <a:pt x="271272" y="21336"/>
                </a:lnTo>
                <a:lnTo>
                  <a:pt x="307848" y="39624"/>
                </a:lnTo>
                <a:lnTo>
                  <a:pt x="335280" y="67056"/>
                </a:lnTo>
                <a:lnTo>
                  <a:pt x="335280" y="73152"/>
                </a:lnTo>
                <a:lnTo>
                  <a:pt x="338328" y="73152"/>
                </a:lnTo>
                <a:lnTo>
                  <a:pt x="338328" y="79248"/>
                </a:lnTo>
                <a:lnTo>
                  <a:pt x="341376" y="79248"/>
                </a:lnTo>
                <a:lnTo>
                  <a:pt x="341376" y="88392"/>
                </a:lnTo>
                <a:lnTo>
                  <a:pt x="344424" y="88392"/>
                </a:lnTo>
                <a:lnTo>
                  <a:pt x="344424" y="126491"/>
                </a:lnTo>
                <a:lnTo>
                  <a:pt x="347472" y="121919"/>
                </a:lnTo>
                <a:close/>
              </a:path>
              <a:path w="350520" h="201295">
                <a:moveTo>
                  <a:pt x="344424" y="126491"/>
                </a:moveTo>
                <a:lnTo>
                  <a:pt x="344424" y="88392"/>
                </a:lnTo>
                <a:lnTo>
                  <a:pt x="341376" y="112776"/>
                </a:lnTo>
                <a:lnTo>
                  <a:pt x="338328" y="121920"/>
                </a:lnTo>
                <a:lnTo>
                  <a:pt x="332232" y="134112"/>
                </a:lnTo>
                <a:lnTo>
                  <a:pt x="326136" y="140208"/>
                </a:lnTo>
                <a:lnTo>
                  <a:pt x="323088" y="146304"/>
                </a:lnTo>
                <a:lnTo>
                  <a:pt x="316992" y="149352"/>
                </a:lnTo>
                <a:lnTo>
                  <a:pt x="307848" y="158496"/>
                </a:lnTo>
                <a:lnTo>
                  <a:pt x="271272" y="176784"/>
                </a:lnTo>
                <a:lnTo>
                  <a:pt x="252984" y="182880"/>
                </a:lnTo>
                <a:lnTo>
                  <a:pt x="240792" y="185928"/>
                </a:lnTo>
                <a:lnTo>
                  <a:pt x="222504" y="188976"/>
                </a:lnTo>
                <a:lnTo>
                  <a:pt x="198120" y="192024"/>
                </a:lnTo>
                <a:lnTo>
                  <a:pt x="198120" y="195072"/>
                </a:lnTo>
                <a:lnTo>
                  <a:pt x="243840" y="192023"/>
                </a:lnTo>
                <a:lnTo>
                  <a:pt x="298704" y="170687"/>
                </a:lnTo>
                <a:lnTo>
                  <a:pt x="307848" y="164591"/>
                </a:lnTo>
                <a:lnTo>
                  <a:pt x="320040" y="158495"/>
                </a:lnTo>
                <a:lnTo>
                  <a:pt x="329184" y="149351"/>
                </a:lnTo>
                <a:lnTo>
                  <a:pt x="344424" y="126491"/>
                </a:lnTo>
                <a:close/>
              </a:path>
              <a:path w="350520" h="201295">
                <a:moveTo>
                  <a:pt x="350520" y="109727"/>
                </a:moveTo>
                <a:lnTo>
                  <a:pt x="350520" y="91439"/>
                </a:lnTo>
                <a:lnTo>
                  <a:pt x="347472" y="88391"/>
                </a:lnTo>
                <a:lnTo>
                  <a:pt x="347472" y="112775"/>
                </a:lnTo>
                <a:lnTo>
                  <a:pt x="350520" y="10972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544" y="3954779"/>
            <a:ext cx="338455" cy="189230"/>
          </a:xfrm>
          <a:custGeom>
            <a:avLst/>
            <a:gdLst/>
            <a:ahLst/>
            <a:cxnLst/>
            <a:rect l="l" t="t" r="r" b="b"/>
            <a:pathLst>
              <a:path w="338455" h="189229">
                <a:moveTo>
                  <a:pt x="338328" y="94487"/>
                </a:moveTo>
                <a:lnTo>
                  <a:pt x="305653" y="38843"/>
                </a:lnTo>
                <a:lnTo>
                  <a:pt x="269199" y="18336"/>
                </a:lnTo>
                <a:lnTo>
                  <a:pt x="223235" y="4852"/>
                </a:lnTo>
                <a:lnTo>
                  <a:pt x="170688" y="0"/>
                </a:lnTo>
                <a:lnTo>
                  <a:pt x="116653" y="4852"/>
                </a:lnTo>
                <a:lnTo>
                  <a:pt x="69787" y="18336"/>
                </a:lnTo>
                <a:lnTo>
                  <a:pt x="32869" y="38843"/>
                </a:lnTo>
                <a:lnTo>
                  <a:pt x="8680" y="64763"/>
                </a:lnTo>
                <a:lnTo>
                  <a:pt x="0" y="94487"/>
                </a:lnTo>
                <a:lnTo>
                  <a:pt x="8680" y="124212"/>
                </a:lnTo>
                <a:lnTo>
                  <a:pt x="32869" y="150132"/>
                </a:lnTo>
                <a:lnTo>
                  <a:pt x="69787" y="170639"/>
                </a:lnTo>
                <a:lnTo>
                  <a:pt x="116653" y="184123"/>
                </a:lnTo>
                <a:lnTo>
                  <a:pt x="170688" y="188975"/>
                </a:lnTo>
                <a:lnTo>
                  <a:pt x="223235" y="184123"/>
                </a:lnTo>
                <a:lnTo>
                  <a:pt x="269199" y="170639"/>
                </a:lnTo>
                <a:lnTo>
                  <a:pt x="305653" y="150132"/>
                </a:lnTo>
                <a:lnTo>
                  <a:pt x="329671" y="124212"/>
                </a:lnTo>
                <a:lnTo>
                  <a:pt x="338328" y="944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447" y="3948684"/>
            <a:ext cx="350520" cy="201295"/>
          </a:xfrm>
          <a:custGeom>
            <a:avLst/>
            <a:gdLst/>
            <a:ahLst/>
            <a:cxnLst/>
            <a:rect l="l" t="t" r="r" b="b"/>
            <a:pathLst>
              <a:path w="350520" h="201295">
                <a:moveTo>
                  <a:pt x="3048" y="109727"/>
                </a:moveTo>
                <a:lnTo>
                  <a:pt x="3047" y="91439"/>
                </a:lnTo>
                <a:lnTo>
                  <a:pt x="0" y="100583"/>
                </a:lnTo>
                <a:lnTo>
                  <a:pt x="3048" y="109727"/>
                </a:lnTo>
                <a:close/>
              </a:path>
              <a:path w="350520" h="201295">
                <a:moveTo>
                  <a:pt x="347472" y="121919"/>
                </a:moveTo>
                <a:lnTo>
                  <a:pt x="347472" y="79247"/>
                </a:lnTo>
                <a:lnTo>
                  <a:pt x="329184" y="51815"/>
                </a:lnTo>
                <a:lnTo>
                  <a:pt x="320040" y="42671"/>
                </a:lnTo>
                <a:lnTo>
                  <a:pt x="307848" y="36575"/>
                </a:lnTo>
                <a:lnTo>
                  <a:pt x="298704" y="27431"/>
                </a:lnTo>
                <a:lnTo>
                  <a:pt x="243840" y="9143"/>
                </a:lnTo>
                <a:lnTo>
                  <a:pt x="210311" y="3047"/>
                </a:lnTo>
                <a:lnTo>
                  <a:pt x="176784" y="0"/>
                </a:lnTo>
                <a:lnTo>
                  <a:pt x="140208" y="3047"/>
                </a:lnTo>
                <a:lnTo>
                  <a:pt x="109728" y="9143"/>
                </a:lnTo>
                <a:lnTo>
                  <a:pt x="79248" y="18287"/>
                </a:lnTo>
                <a:lnTo>
                  <a:pt x="30479" y="42671"/>
                </a:lnTo>
                <a:lnTo>
                  <a:pt x="24383" y="51815"/>
                </a:lnTo>
                <a:lnTo>
                  <a:pt x="15239" y="60959"/>
                </a:lnTo>
                <a:lnTo>
                  <a:pt x="9143" y="70103"/>
                </a:lnTo>
                <a:lnTo>
                  <a:pt x="3047" y="88391"/>
                </a:lnTo>
                <a:lnTo>
                  <a:pt x="3048" y="112775"/>
                </a:lnTo>
                <a:lnTo>
                  <a:pt x="9144" y="131063"/>
                </a:lnTo>
                <a:lnTo>
                  <a:pt x="12192" y="135635"/>
                </a:lnTo>
                <a:lnTo>
                  <a:pt x="12192" y="91439"/>
                </a:lnTo>
                <a:lnTo>
                  <a:pt x="15240" y="82295"/>
                </a:lnTo>
                <a:lnTo>
                  <a:pt x="15240" y="85343"/>
                </a:lnTo>
                <a:lnTo>
                  <a:pt x="21336" y="76199"/>
                </a:lnTo>
                <a:lnTo>
                  <a:pt x="24383" y="67055"/>
                </a:lnTo>
                <a:lnTo>
                  <a:pt x="30480" y="57911"/>
                </a:lnTo>
                <a:lnTo>
                  <a:pt x="85344" y="27431"/>
                </a:lnTo>
                <a:lnTo>
                  <a:pt x="143256" y="15239"/>
                </a:lnTo>
                <a:lnTo>
                  <a:pt x="176784" y="12191"/>
                </a:lnTo>
                <a:lnTo>
                  <a:pt x="210311" y="15239"/>
                </a:lnTo>
                <a:lnTo>
                  <a:pt x="272900" y="29332"/>
                </a:lnTo>
                <a:lnTo>
                  <a:pt x="326136" y="67055"/>
                </a:lnTo>
                <a:lnTo>
                  <a:pt x="335280" y="85343"/>
                </a:lnTo>
                <a:lnTo>
                  <a:pt x="335280" y="82295"/>
                </a:lnTo>
                <a:lnTo>
                  <a:pt x="338328" y="91439"/>
                </a:lnTo>
                <a:lnTo>
                  <a:pt x="338328" y="135635"/>
                </a:lnTo>
                <a:lnTo>
                  <a:pt x="347472" y="121919"/>
                </a:lnTo>
                <a:close/>
              </a:path>
              <a:path w="350520" h="201295">
                <a:moveTo>
                  <a:pt x="15240" y="91439"/>
                </a:moveTo>
                <a:lnTo>
                  <a:pt x="12192" y="91439"/>
                </a:lnTo>
                <a:lnTo>
                  <a:pt x="12192" y="100583"/>
                </a:lnTo>
                <a:lnTo>
                  <a:pt x="15240" y="91439"/>
                </a:lnTo>
                <a:close/>
              </a:path>
              <a:path w="350520" h="201295">
                <a:moveTo>
                  <a:pt x="15240" y="109727"/>
                </a:moveTo>
                <a:lnTo>
                  <a:pt x="12192" y="100583"/>
                </a:lnTo>
                <a:lnTo>
                  <a:pt x="12192" y="109727"/>
                </a:lnTo>
                <a:lnTo>
                  <a:pt x="15240" y="109727"/>
                </a:lnTo>
                <a:close/>
              </a:path>
              <a:path w="350520" h="201295">
                <a:moveTo>
                  <a:pt x="21336" y="124967"/>
                </a:moveTo>
                <a:lnTo>
                  <a:pt x="15240" y="115823"/>
                </a:lnTo>
                <a:lnTo>
                  <a:pt x="15240" y="118871"/>
                </a:lnTo>
                <a:lnTo>
                  <a:pt x="12192" y="109727"/>
                </a:lnTo>
                <a:lnTo>
                  <a:pt x="12192" y="135635"/>
                </a:lnTo>
                <a:lnTo>
                  <a:pt x="15240" y="140207"/>
                </a:lnTo>
                <a:lnTo>
                  <a:pt x="18288" y="143255"/>
                </a:lnTo>
                <a:lnTo>
                  <a:pt x="18288" y="124967"/>
                </a:lnTo>
                <a:lnTo>
                  <a:pt x="21336" y="124967"/>
                </a:lnTo>
                <a:close/>
              </a:path>
              <a:path w="350520" h="201295">
                <a:moveTo>
                  <a:pt x="85344" y="173735"/>
                </a:moveTo>
                <a:lnTo>
                  <a:pt x="57912" y="161543"/>
                </a:lnTo>
                <a:lnTo>
                  <a:pt x="39624" y="149351"/>
                </a:lnTo>
                <a:lnTo>
                  <a:pt x="24384" y="134111"/>
                </a:lnTo>
                <a:lnTo>
                  <a:pt x="18288" y="124967"/>
                </a:lnTo>
                <a:lnTo>
                  <a:pt x="18288" y="143255"/>
                </a:lnTo>
                <a:lnTo>
                  <a:pt x="33528" y="158495"/>
                </a:lnTo>
                <a:lnTo>
                  <a:pt x="42672" y="164591"/>
                </a:lnTo>
                <a:lnTo>
                  <a:pt x="54864" y="173735"/>
                </a:lnTo>
                <a:lnTo>
                  <a:pt x="79248" y="182879"/>
                </a:lnTo>
                <a:lnTo>
                  <a:pt x="82296" y="183794"/>
                </a:lnTo>
                <a:lnTo>
                  <a:pt x="82296" y="173735"/>
                </a:lnTo>
                <a:lnTo>
                  <a:pt x="85344" y="173735"/>
                </a:lnTo>
                <a:close/>
              </a:path>
              <a:path w="350520" h="201295">
                <a:moveTo>
                  <a:pt x="338328" y="135635"/>
                </a:moveTo>
                <a:lnTo>
                  <a:pt x="338328" y="109727"/>
                </a:lnTo>
                <a:lnTo>
                  <a:pt x="335280" y="118871"/>
                </a:lnTo>
                <a:lnTo>
                  <a:pt x="335280" y="115823"/>
                </a:lnTo>
                <a:lnTo>
                  <a:pt x="292608" y="161543"/>
                </a:lnTo>
                <a:lnTo>
                  <a:pt x="240757" y="182883"/>
                </a:lnTo>
                <a:lnTo>
                  <a:pt x="207264" y="185927"/>
                </a:lnTo>
                <a:lnTo>
                  <a:pt x="176784" y="188975"/>
                </a:lnTo>
                <a:lnTo>
                  <a:pt x="109728" y="182879"/>
                </a:lnTo>
                <a:lnTo>
                  <a:pt x="82296" y="173735"/>
                </a:lnTo>
                <a:lnTo>
                  <a:pt x="82296" y="183794"/>
                </a:lnTo>
                <a:lnTo>
                  <a:pt x="109728" y="192023"/>
                </a:lnTo>
                <a:lnTo>
                  <a:pt x="140208" y="198119"/>
                </a:lnTo>
                <a:lnTo>
                  <a:pt x="176784" y="201167"/>
                </a:lnTo>
                <a:lnTo>
                  <a:pt x="210311" y="198119"/>
                </a:lnTo>
                <a:lnTo>
                  <a:pt x="243840" y="192023"/>
                </a:lnTo>
                <a:lnTo>
                  <a:pt x="271272" y="182879"/>
                </a:lnTo>
                <a:lnTo>
                  <a:pt x="298704" y="170687"/>
                </a:lnTo>
                <a:lnTo>
                  <a:pt x="307848" y="164591"/>
                </a:lnTo>
                <a:lnTo>
                  <a:pt x="320040" y="158495"/>
                </a:lnTo>
                <a:lnTo>
                  <a:pt x="329184" y="149351"/>
                </a:lnTo>
                <a:lnTo>
                  <a:pt x="338328" y="135635"/>
                </a:lnTo>
                <a:close/>
              </a:path>
              <a:path w="350520" h="201295">
                <a:moveTo>
                  <a:pt x="350520" y="109727"/>
                </a:moveTo>
                <a:lnTo>
                  <a:pt x="350520" y="91439"/>
                </a:lnTo>
                <a:lnTo>
                  <a:pt x="347472" y="88391"/>
                </a:lnTo>
                <a:lnTo>
                  <a:pt x="347472" y="112775"/>
                </a:lnTo>
                <a:lnTo>
                  <a:pt x="350520" y="10972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1752" y="4085844"/>
            <a:ext cx="55244" cy="45720"/>
          </a:xfrm>
          <a:custGeom>
            <a:avLst/>
            <a:gdLst/>
            <a:ahLst/>
            <a:cxnLst/>
            <a:rect l="l" t="t" r="r" b="b"/>
            <a:pathLst>
              <a:path w="55245" h="45720">
                <a:moveTo>
                  <a:pt x="54863" y="24383"/>
                </a:moveTo>
                <a:lnTo>
                  <a:pt x="51815" y="12191"/>
                </a:lnTo>
                <a:lnTo>
                  <a:pt x="45719" y="6095"/>
                </a:lnTo>
                <a:lnTo>
                  <a:pt x="36575" y="0"/>
                </a:lnTo>
                <a:lnTo>
                  <a:pt x="18287" y="0"/>
                </a:lnTo>
                <a:lnTo>
                  <a:pt x="9143" y="6096"/>
                </a:lnTo>
                <a:lnTo>
                  <a:pt x="3047" y="12192"/>
                </a:lnTo>
                <a:lnTo>
                  <a:pt x="0" y="24384"/>
                </a:lnTo>
                <a:lnTo>
                  <a:pt x="3047" y="33528"/>
                </a:lnTo>
                <a:lnTo>
                  <a:pt x="9143" y="42672"/>
                </a:lnTo>
                <a:lnTo>
                  <a:pt x="18287" y="45720"/>
                </a:lnTo>
                <a:lnTo>
                  <a:pt x="36575" y="45720"/>
                </a:lnTo>
                <a:lnTo>
                  <a:pt x="45719" y="42672"/>
                </a:lnTo>
                <a:lnTo>
                  <a:pt x="51815" y="33528"/>
                </a:lnTo>
                <a:lnTo>
                  <a:pt x="54863" y="24383"/>
                </a:lnTo>
                <a:close/>
              </a:path>
            </a:pathLst>
          </a:custGeom>
          <a:solidFill>
            <a:srgbClr val="DA2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511" y="3930396"/>
            <a:ext cx="79375" cy="73660"/>
          </a:xfrm>
          <a:custGeom>
            <a:avLst/>
            <a:gdLst/>
            <a:ahLst/>
            <a:cxnLst/>
            <a:rect l="l" t="t" r="r" b="b"/>
            <a:pathLst>
              <a:path w="79375" h="73660">
                <a:moveTo>
                  <a:pt x="79248" y="36575"/>
                </a:moveTo>
                <a:lnTo>
                  <a:pt x="76057" y="23145"/>
                </a:lnTo>
                <a:lnTo>
                  <a:pt x="67437" y="11429"/>
                </a:lnTo>
                <a:lnTo>
                  <a:pt x="54816" y="3143"/>
                </a:lnTo>
                <a:lnTo>
                  <a:pt x="39624" y="0"/>
                </a:lnTo>
                <a:lnTo>
                  <a:pt x="24431" y="3143"/>
                </a:lnTo>
                <a:lnTo>
                  <a:pt x="11810" y="11429"/>
                </a:lnTo>
                <a:lnTo>
                  <a:pt x="3190" y="23145"/>
                </a:lnTo>
                <a:lnTo>
                  <a:pt x="0" y="36575"/>
                </a:lnTo>
                <a:lnTo>
                  <a:pt x="3190" y="51292"/>
                </a:lnTo>
                <a:lnTo>
                  <a:pt x="11810" y="62864"/>
                </a:lnTo>
                <a:lnTo>
                  <a:pt x="24431" y="70437"/>
                </a:lnTo>
                <a:lnTo>
                  <a:pt x="39624" y="73151"/>
                </a:lnTo>
                <a:lnTo>
                  <a:pt x="54816" y="70437"/>
                </a:lnTo>
                <a:lnTo>
                  <a:pt x="67437" y="62864"/>
                </a:lnTo>
                <a:lnTo>
                  <a:pt x="76057" y="51292"/>
                </a:lnTo>
                <a:lnTo>
                  <a:pt x="79248" y="365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272" y="3921252"/>
            <a:ext cx="121920" cy="155575"/>
          </a:xfrm>
          <a:custGeom>
            <a:avLst/>
            <a:gdLst/>
            <a:ahLst/>
            <a:cxnLst/>
            <a:rect l="l" t="t" r="r" b="b"/>
            <a:pathLst>
              <a:path w="121920" h="155575">
                <a:moveTo>
                  <a:pt x="121920" y="60960"/>
                </a:moveTo>
                <a:lnTo>
                  <a:pt x="121920" y="51816"/>
                </a:lnTo>
                <a:lnTo>
                  <a:pt x="118872" y="33528"/>
                </a:lnTo>
                <a:lnTo>
                  <a:pt x="106680" y="18288"/>
                </a:lnTo>
                <a:lnTo>
                  <a:pt x="88392" y="3048"/>
                </a:lnTo>
                <a:lnTo>
                  <a:pt x="60960" y="0"/>
                </a:lnTo>
                <a:lnTo>
                  <a:pt x="36576" y="3048"/>
                </a:lnTo>
                <a:lnTo>
                  <a:pt x="18288" y="15240"/>
                </a:lnTo>
                <a:lnTo>
                  <a:pt x="6095" y="30480"/>
                </a:lnTo>
                <a:lnTo>
                  <a:pt x="0" y="48768"/>
                </a:lnTo>
                <a:lnTo>
                  <a:pt x="3047" y="57912"/>
                </a:lnTo>
                <a:lnTo>
                  <a:pt x="9144" y="67056"/>
                </a:lnTo>
                <a:lnTo>
                  <a:pt x="18288" y="70104"/>
                </a:lnTo>
                <a:lnTo>
                  <a:pt x="24384" y="73152"/>
                </a:lnTo>
                <a:lnTo>
                  <a:pt x="30480" y="73152"/>
                </a:lnTo>
                <a:lnTo>
                  <a:pt x="30480" y="21336"/>
                </a:lnTo>
                <a:lnTo>
                  <a:pt x="42672" y="15240"/>
                </a:lnTo>
                <a:lnTo>
                  <a:pt x="60823" y="16960"/>
                </a:lnTo>
                <a:lnTo>
                  <a:pt x="72032" y="20974"/>
                </a:lnTo>
                <a:lnTo>
                  <a:pt x="78467" y="30502"/>
                </a:lnTo>
                <a:lnTo>
                  <a:pt x="82296" y="48768"/>
                </a:lnTo>
                <a:lnTo>
                  <a:pt x="82296" y="112776"/>
                </a:lnTo>
                <a:lnTo>
                  <a:pt x="103632" y="91440"/>
                </a:lnTo>
                <a:lnTo>
                  <a:pt x="112776" y="85344"/>
                </a:lnTo>
                <a:lnTo>
                  <a:pt x="115824" y="79248"/>
                </a:lnTo>
                <a:lnTo>
                  <a:pt x="121920" y="60960"/>
                </a:lnTo>
                <a:close/>
              </a:path>
              <a:path w="121920" h="155575">
                <a:moveTo>
                  <a:pt x="48768" y="51816"/>
                </a:moveTo>
                <a:lnTo>
                  <a:pt x="45720" y="48768"/>
                </a:lnTo>
                <a:lnTo>
                  <a:pt x="42672" y="39624"/>
                </a:lnTo>
                <a:lnTo>
                  <a:pt x="42672" y="36576"/>
                </a:lnTo>
                <a:lnTo>
                  <a:pt x="33528" y="36576"/>
                </a:lnTo>
                <a:lnTo>
                  <a:pt x="30480" y="30480"/>
                </a:lnTo>
                <a:lnTo>
                  <a:pt x="30480" y="73152"/>
                </a:lnTo>
                <a:lnTo>
                  <a:pt x="33528" y="73152"/>
                </a:lnTo>
                <a:lnTo>
                  <a:pt x="42672" y="70104"/>
                </a:lnTo>
                <a:lnTo>
                  <a:pt x="48768" y="51816"/>
                </a:lnTo>
                <a:close/>
              </a:path>
              <a:path w="121920" h="155575">
                <a:moveTo>
                  <a:pt x="82296" y="112776"/>
                </a:moveTo>
                <a:lnTo>
                  <a:pt x="82296" y="48768"/>
                </a:lnTo>
                <a:lnTo>
                  <a:pt x="79248" y="57912"/>
                </a:lnTo>
                <a:lnTo>
                  <a:pt x="76200" y="70104"/>
                </a:lnTo>
                <a:lnTo>
                  <a:pt x="73152" y="79248"/>
                </a:lnTo>
                <a:lnTo>
                  <a:pt x="64008" y="94488"/>
                </a:lnTo>
                <a:lnTo>
                  <a:pt x="57912" y="106680"/>
                </a:lnTo>
                <a:lnTo>
                  <a:pt x="51816" y="121920"/>
                </a:lnTo>
                <a:lnTo>
                  <a:pt x="51816" y="131064"/>
                </a:lnTo>
                <a:lnTo>
                  <a:pt x="48768" y="146304"/>
                </a:lnTo>
                <a:lnTo>
                  <a:pt x="48768" y="155448"/>
                </a:lnTo>
                <a:lnTo>
                  <a:pt x="60960" y="155448"/>
                </a:lnTo>
                <a:lnTo>
                  <a:pt x="64008" y="143256"/>
                </a:lnTo>
                <a:lnTo>
                  <a:pt x="64008" y="137160"/>
                </a:lnTo>
                <a:lnTo>
                  <a:pt x="70104" y="124968"/>
                </a:lnTo>
                <a:lnTo>
                  <a:pt x="82296" y="112776"/>
                </a:lnTo>
                <a:close/>
              </a:path>
            </a:pathLst>
          </a:custGeom>
          <a:solidFill>
            <a:srgbClr val="DA2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367" y="4587112"/>
            <a:ext cx="6979284" cy="0"/>
          </a:xfrm>
          <a:custGeom>
            <a:avLst/>
            <a:gdLst/>
            <a:ahLst/>
            <a:cxnLst/>
            <a:rect l="l" t="t" r="r" b="b"/>
            <a:pathLst>
              <a:path w="6979284">
                <a:moveTo>
                  <a:pt x="0" y="0"/>
                </a:moveTo>
                <a:lnTo>
                  <a:pt x="6978773" y="0"/>
                </a:lnTo>
              </a:path>
            </a:pathLst>
          </a:custGeom>
          <a:ln w="18445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01141"/>
            <a:ext cx="6879590" cy="260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Enable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storage of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semi-structured (document-oriented)</a:t>
            </a:r>
            <a:r>
              <a:rPr sz="1600" b="1" spc="-2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205"/>
              </a:lnSpc>
              <a:spcBef>
                <a:spcPts val="61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Documents contain encoded</a:t>
            </a:r>
            <a:r>
              <a:rPr sz="1600" b="1" spc="-2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ts val="1905"/>
              </a:lnSpc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Text </a:t>
            </a:r>
            <a:r>
              <a:rPr sz="1600" spc="10" dirty="0">
                <a:latin typeface="Arial"/>
                <a:cs typeface="Arial"/>
              </a:rPr>
              <a:t>data: </a:t>
            </a:r>
            <a:r>
              <a:rPr sz="1600" spc="15" dirty="0">
                <a:latin typeface="Arial"/>
                <a:cs typeface="Arial"/>
              </a:rPr>
              <a:t>XML, YAML, JSON,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BSON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Binary data: PDF, </a:t>
            </a:r>
            <a:r>
              <a:rPr sz="1600" spc="20" dirty="0">
                <a:latin typeface="Arial"/>
                <a:cs typeface="Arial"/>
              </a:rPr>
              <a:t>MS </a:t>
            </a:r>
            <a:r>
              <a:rPr sz="1600" spc="25" dirty="0">
                <a:latin typeface="Arial"/>
                <a:cs typeface="Arial"/>
              </a:rPr>
              <a:t>Word,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205"/>
              </a:lnSpc>
              <a:spcBef>
                <a:spcPts val="68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Documents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addressed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by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unique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key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ts val="1905"/>
              </a:lnSpc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also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retrieved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based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their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For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example,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music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recording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accessed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recording’s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205"/>
              </a:lnSpc>
              <a:spcBef>
                <a:spcPts val="66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Consider the following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two</a:t>
            </a:r>
            <a:r>
              <a:rPr sz="1600" b="1" spc="-2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documents: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ts val="1905"/>
              </a:lnSpc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not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adhere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any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schema/predefined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Document Data</a:t>
            </a:r>
            <a:r>
              <a:rPr spc="-85" dirty="0"/>
              <a:t> </a:t>
            </a:r>
            <a:r>
              <a:rPr dirty="0"/>
              <a:t>Stores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122676"/>
            <a:ext cx="3316604" cy="1003300"/>
          </a:xfrm>
          <a:custGeom>
            <a:avLst/>
            <a:gdLst/>
            <a:ahLst/>
            <a:cxnLst/>
            <a:rect l="l" t="t" r="r" b="b"/>
            <a:pathLst>
              <a:path w="3316604" h="1003300">
                <a:moveTo>
                  <a:pt x="3316224" y="984504"/>
                </a:moveTo>
                <a:lnTo>
                  <a:pt x="3316224" y="6096"/>
                </a:lnTo>
                <a:lnTo>
                  <a:pt x="3307079" y="0"/>
                </a:lnTo>
                <a:lnTo>
                  <a:pt x="6095" y="0"/>
                </a:lnTo>
                <a:lnTo>
                  <a:pt x="0" y="6096"/>
                </a:lnTo>
                <a:lnTo>
                  <a:pt x="0" y="996696"/>
                </a:lnTo>
                <a:lnTo>
                  <a:pt x="6096" y="1002792"/>
                </a:lnTo>
                <a:lnTo>
                  <a:pt x="15239" y="1002792"/>
                </a:lnTo>
                <a:lnTo>
                  <a:pt x="15240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3282696" y="33528"/>
                </a:lnTo>
                <a:lnTo>
                  <a:pt x="3282696" y="15240"/>
                </a:lnTo>
                <a:lnTo>
                  <a:pt x="3297936" y="33528"/>
                </a:lnTo>
                <a:lnTo>
                  <a:pt x="3297936" y="1002792"/>
                </a:lnTo>
                <a:lnTo>
                  <a:pt x="3304651" y="1001649"/>
                </a:lnTo>
                <a:lnTo>
                  <a:pt x="3310508" y="998220"/>
                </a:lnTo>
                <a:lnTo>
                  <a:pt x="3314652" y="992505"/>
                </a:lnTo>
                <a:lnTo>
                  <a:pt x="3316224" y="984504"/>
                </a:lnTo>
                <a:close/>
              </a:path>
              <a:path w="3316604" h="1003300">
                <a:moveTo>
                  <a:pt x="33527" y="33528"/>
                </a:moveTo>
                <a:lnTo>
                  <a:pt x="33528" y="15240"/>
                </a:lnTo>
                <a:lnTo>
                  <a:pt x="15240" y="33528"/>
                </a:lnTo>
                <a:lnTo>
                  <a:pt x="33527" y="33528"/>
                </a:lnTo>
                <a:close/>
              </a:path>
              <a:path w="3316604" h="1003300">
                <a:moveTo>
                  <a:pt x="33527" y="969264"/>
                </a:moveTo>
                <a:lnTo>
                  <a:pt x="33527" y="33528"/>
                </a:lnTo>
                <a:lnTo>
                  <a:pt x="15240" y="33528"/>
                </a:lnTo>
                <a:lnTo>
                  <a:pt x="15240" y="969264"/>
                </a:lnTo>
                <a:lnTo>
                  <a:pt x="33527" y="969264"/>
                </a:lnTo>
                <a:close/>
              </a:path>
              <a:path w="3316604" h="1003300">
                <a:moveTo>
                  <a:pt x="3297936" y="969264"/>
                </a:moveTo>
                <a:lnTo>
                  <a:pt x="15240" y="969264"/>
                </a:lnTo>
                <a:lnTo>
                  <a:pt x="33528" y="984504"/>
                </a:lnTo>
                <a:lnTo>
                  <a:pt x="33527" y="1002792"/>
                </a:lnTo>
                <a:lnTo>
                  <a:pt x="3282696" y="1002792"/>
                </a:lnTo>
                <a:lnTo>
                  <a:pt x="3282696" y="984504"/>
                </a:lnTo>
                <a:lnTo>
                  <a:pt x="3297936" y="969264"/>
                </a:lnTo>
                <a:close/>
              </a:path>
              <a:path w="3316604" h="1003300">
                <a:moveTo>
                  <a:pt x="33527" y="1002792"/>
                </a:moveTo>
                <a:lnTo>
                  <a:pt x="33528" y="984504"/>
                </a:lnTo>
                <a:lnTo>
                  <a:pt x="15240" y="969264"/>
                </a:lnTo>
                <a:lnTo>
                  <a:pt x="15239" y="1002792"/>
                </a:lnTo>
                <a:lnTo>
                  <a:pt x="33527" y="1002792"/>
                </a:lnTo>
                <a:close/>
              </a:path>
              <a:path w="3316604" h="1003300">
                <a:moveTo>
                  <a:pt x="3297936" y="33528"/>
                </a:moveTo>
                <a:lnTo>
                  <a:pt x="3282696" y="15240"/>
                </a:lnTo>
                <a:lnTo>
                  <a:pt x="3282696" y="33528"/>
                </a:lnTo>
                <a:lnTo>
                  <a:pt x="3297936" y="33528"/>
                </a:lnTo>
                <a:close/>
              </a:path>
              <a:path w="3316604" h="1003300">
                <a:moveTo>
                  <a:pt x="3297936" y="969264"/>
                </a:moveTo>
                <a:lnTo>
                  <a:pt x="3297936" y="33528"/>
                </a:lnTo>
                <a:lnTo>
                  <a:pt x="3282696" y="33528"/>
                </a:lnTo>
                <a:lnTo>
                  <a:pt x="3282696" y="969264"/>
                </a:lnTo>
                <a:lnTo>
                  <a:pt x="3297936" y="969264"/>
                </a:lnTo>
                <a:close/>
              </a:path>
              <a:path w="3316604" h="1003300">
                <a:moveTo>
                  <a:pt x="3297936" y="1002792"/>
                </a:moveTo>
                <a:lnTo>
                  <a:pt x="3297936" y="969264"/>
                </a:lnTo>
                <a:lnTo>
                  <a:pt x="3282696" y="984504"/>
                </a:lnTo>
                <a:lnTo>
                  <a:pt x="3282696" y="1002792"/>
                </a:lnTo>
                <a:lnTo>
                  <a:pt x="3297936" y="1002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1479" y="3374539"/>
            <a:ext cx="68389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15" dirty="0">
                <a:latin typeface="Courier New"/>
                <a:cs typeface="Courier New"/>
              </a:rPr>
              <a:t>title:  price: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9521" y="3374539"/>
            <a:ext cx="200660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25" dirty="0">
                <a:latin typeface="Courier New"/>
                <a:cs typeface="Courier New"/>
              </a:rPr>
              <a:t>"Beggars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Banquet",  </a:t>
            </a:r>
            <a:r>
              <a:rPr sz="1400" spc="20" dirty="0">
                <a:latin typeface="Courier New"/>
                <a:cs typeface="Courier New"/>
              </a:rPr>
              <a:t>9.99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036" y="3819601"/>
            <a:ext cx="13525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85488" y="3122676"/>
            <a:ext cx="3319779" cy="1667510"/>
          </a:xfrm>
          <a:custGeom>
            <a:avLst/>
            <a:gdLst/>
            <a:ahLst/>
            <a:cxnLst/>
            <a:rect l="l" t="t" r="r" b="b"/>
            <a:pathLst>
              <a:path w="3319779" h="1667510">
                <a:moveTo>
                  <a:pt x="3319272" y="1661160"/>
                </a:moveTo>
                <a:lnTo>
                  <a:pt x="3319272" y="18288"/>
                </a:lnTo>
                <a:lnTo>
                  <a:pt x="3317700" y="10287"/>
                </a:lnTo>
                <a:lnTo>
                  <a:pt x="3313557" y="4572"/>
                </a:lnTo>
                <a:lnTo>
                  <a:pt x="3307699" y="1143"/>
                </a:lnTo>
                <a:lnTo>
                  <a:pt x="3300984" y="0"/>
                </a:lnTo>
                <a:lnTo>
                  <a:pt x="18288" y="0"/>
                </a:lnTo>
                <a:lnTo>
                  <a:pt x="11572" y="1143"/>
                </a:lnTo>
                <a:lnTo>
                  <a:pt x="5715" y="4572"/>
                </a:lnTo>
                <a:lnTo>
                  <a:pt x="1571" y="10287"/>
                </a:lnTo>
                <a:lnTo>
                  <a:pt x="0" y="18288"/>
                </a:lnTo>
                <a:lnTo>
                  <a:pt x="0" y="1661160"/>
                </a:lnTo>
                <a:lnTo>
                  <a:pt x="9144" y="1667256"/>
                </a:lnTo>
                <a:lnTo>
                  <a:pt x="18288" y="1667256"/>
                </a:lnTo>
                <a:lnTo>
                  <a:pt x="18288" y="33528"/>
                </a:lnTo>
                <a:lnTo>
                  <a:pt x="36576" y="18288"/>
                </a:lnTo>
                <a:lnTo>
                  <a:pt x="36575" y="33528"/>
                </a:lnTo>
                <a:lnTo>
                  <a:pt x="3285743" y="33528"/>
                </a:lnTo>
                <a:lnTo>
                  <a:pt x="3285744" y="18288"/>
                </a:lnTo>
                <a:lnTo>
                  <a:pt x="3300984" y="33528"/>
                </a:lnTo>
                <a:lnTo>
                  <a:pt x="3300984" y="1667256"/>
                </a:lnTo>
                <a:lnTo>
                  <a:pt x="3310128" y="1667256"/>
                </a:lnTo>
                <a:lnTo>
                  <a:pt x="3319272" y="1661160"/>
                </a:lnTo>
                <a:close/>
              </a:path>
              <a:path w="3319779" h="1667510">
                <a:moveTo>
                  <a:pt x="36575" y="33528"/>
                </a:moveTo>
                <a:lnTo>
                  <a:pt x="36576" y="18288"/>
                </a:lnTo>
                <a:lnTo>
                  <a:pt x="18288" y="33528"/>
                </a:lnTo>
                <a:lnTo>
                  <a:pt x="36575" y="33528"/>
                </a:lnTo>
                <a:close/>
              </a:path>
              <a:path w="3319779" h="1667510">
                <a:moveTo>
                  <a:pt x="36576" y="1633728"/>
                </a:moveTo>
                <a:lnTo>
                  <a:pt x="36575" y="33528"/>
                </a:lnTo>
                <a:lnTo>
                  <a:pt x="18288" y="33528"/>
                </a:lnTo>
                <a:lnTo>
                  <a:pt x="18288" y="1633728"/>
                </a:lnTo>
                <a:lnTo>
                  <a:pt x="36576" y="1633728"/>
                </a:lnTo>
                <a:close/>
              </a:path>
              <a:path w="3319779" h="1667510">
                <a:moveTo>
                  <a:pt x="3300984" y="1633728"/>
                </a:moveTo>
                <a:lnTo>
                  <a:pt x="18288" y="1633728"/>
                </a:lnTo>
                <a:lnTo>
                  <a:pt x="36576" y="1652016"/>
                </a:lnTo>
                <a:lnTo>
                  <a:pt x="36576" y="1667256"/>
                </a:lnTo>
                <a:lnTo>
                  <a:pt x="3285743" y="1667256"/>
                </a:lnTo>
                <a:lnTo>
                  <a:pt x="3285744" y="1652015"/>
                </a:lnTo>
                <a:lnTo>
                  <a:pt x="3300984" y="1633728"/>
                </a:lnTo>
                <a:close/>
              </a:path>
              <a:path w="3319779" h="1667510">
                <a:moveTo>
                  <a:pt x="36576" y="1667256"/>
                </a:moveTo>
                <a:lnTo>
                  <a:pt x="36576" y="1652016"/>
                </a:lnTo>
                <a:lnTo>
                  <a:pt x="18288" y="1633728"/>
                </a:lnTo>
                <a:lnTo>
                  <a:pt x="18288" y="1667256"/>
                </a:lnTo>
                <a:lnTo>
                  <a:pt x="36576" y="1667256"/>
                </a:lnTo>
                <a:close/>
              </a:path>
              <a:path w="3319779" h="1667510">
                <a:moveTo>
                  <a:pt x="3300984" y="33528"/>
                </a:moveTo>
                <a:lnTo>
                  <a:pt x="3285744" y="18288"/>
                </a:lnTo>
                <a:lnTo>
                  <a:pt x="3285743" y="33528"/>
                </a:lnTo>
                <a:lnTo>
                  <a:pt x="3300984" y="33528"/>
                </a:lnTo>
                <a:close/>
              </a:path>
              <a:path w="3319779" h="1667510">
                <a:moveTo>
                  <a:pt x="3300984" y="1633728"/>
                </a:moveTo>
                <a:lnTo>
                  <a:pt x="3300984" y="33528"/>
                </a:lnTo>
                <a:lnTo>
                  <a:pt x="3285743" y="33528"/>
                </a:lnTo>
                <a:lnTo>
                  <a:pt x="3285743" y="1633728"/>
                </a:lnTo>
                <a:lnTo>
                  <a:pt x="3300984" y="1633728"/>
                </a:lnTo>
                <a:close/>
              </a:path>
              <a:path w="3319779" h="1667510">
                <a:moveTo>
                  <a:pt x="3300984" y="1667256"/>
                </a:moveTo>
                <a:lnTo>
                  <a:pt x="3300984" y="1633728"/>
                </a:lnTo>
                <a:lnTo>
                  <a:pt x="3285744" y="1652015"/>
                </a:lnTo>
                <a:lnTo>
                  <a:pt x="3285743" y="1667256"/>
                </a:lnTo>
                <a:lnTo>
                  <a:pt x="3300984" y="1667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2036" y="3164332"/>
            <a:ext cx="39668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43654" algn="l"/>
              </a:tabLst>
            </a:pPr>
            <a:r>
              <a:rPr sz="1400" spc="20" dirty="0">
                <a:latin typeface="Courier New"/>
                <a:cs typeface="Courier New"/>
              </a:rPr>
              <a:t>{ </a:t>
            </a:r>
            <a:r>
              <a:rPr sz="1400" spc="15" dirty="0">
                <a:latin typeface="Courier New"/>
                <a:cs typeface="Courier New"/>
              </a:rPr>
              <a:t>artist</a:t>
            </a:r>
            <a:r>
              <a:rPr sz="1400" spc="20" dirty="0">
                <a:latin typeface="Courier New"/>
                <a:cs typeface="Courier New"/>
              </a:rPr>
              <a:t>: "Rol</a:t>
            </a:r>
            <a:r>
              <a:rPr sz="1400" spc="35" dirty="0">
                <a:latin typeface="Courier New"/>
                <a:cs typeface="Courier New"/>
              </a:rPr>
              <a:t>l</a:t>
            </a:r>
            <a:r>
              <a:rPr sz="1400" spc="15" dirty="0">
                <a:latin typeface="Courier New"/>
                <a:cs typeface="Courier New"/>
              </a:rPr>
              <a:t>in</a:t>
            </a:r>
            <a:r>
              <a:rPr sz="1400" spc="20" dirty="0">
                <a:latin typeface="Courier New"/>
                <a:cs typeface="Courier New"/>
              </a:rPr>
              <a:t>g Stones</a:t>
            </a:r>
            <a:r>
              <a:rPr sz="1400" spc="35" dirty="0">
                <a:latin typeface="Courier New"/>
                <a:cs typeface="Courier New"/>
              </a:rPr>
              <a:t>"</a:t>
            </a:r>
            <a:r>
              <a:rPr sz="1400" spc="20" dirty="0">
                <a:latin typeface="Courier New"/>
                <a:cs typeface="Courier New"/>
              </a:rPr>
              <a:t>,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2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2812" y="3158144"/>
            <a:ext cx="277495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99"/>
              </a:lnSpc>
            </a:pPr>
            <a:r>
              <a:rPr sz="1400" spc="15" dirty="0">
                <a:latin typeface="Courier New"/>
                <a:cs typeface="Courier New"/>
              </a:rPr>
              <a:t>artist: </a:t>
            </a:r>
            <a:r>
              <a:rPr sz="1400" spc="25" dirty="0">
                <a:latin typeface="Courier New"/>
                <a:cs typeface="Courier New"/>
              </a:rPr>
              <a:t>"Rolling Stones",  </a:t>
            </a:r>
            <a:r>
              <a:rPr sz="1400" spc="15" dirty="0">
                <a:latin typeface="Courier New"/>
                <a:cs typeface="Courier New"/>
              </a:rPr>
              <a:t>title: </a:t>
            </a:r>
            <a:r>
              <a:rPr sz="1400" spc="25" dirty="0">
                <a:latin typeface="Courier New"/>
                <a:cs typeface="Courier New"/>
              </a:rPr>
              <a:t>"Beggars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Banquet",  </a:t>
            </a:r>
            <a:r>
              <a:rPr sz="1400" spc="20" dirty="0">
                <a:latin typeface="Courier New"/>
                <a:cs typeface="Courier New"/>
              </a:rPr>
              <a:t>tracks:[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0293" y="3816461"/>
            <a:ext cx="178752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25" dirty="0">
                <a:latin typeface="Courier New"/>
                <a:cs typeface="Courier New"/>
              </a:rPr>
              <a:t>"Dear </a:t>
            </a:r>
            <a:r>
              <a:rPr sz="1400" spc="20" dirty="0">
                <a:latin typeface="Courier New"/>
                <a:cs typeface="Courier New"/>
              </a:rPr>
              <a:t>Doctor"},  "Factory Girl"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2815" y="3822649"/>
            <a:ext cx="90360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{title:</a:t>
            </a:r>
            <a:endParaRPr sz="14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  <a:spcBef>
                <a:spcPts val="45"/>
              </a:spcBef>
            </a:pPr>
            <a:r>
              <a:rPr sz="1400" spc="15" dirty="0">
                <a:latin typeface="Courier New"/>
                <a:cs typeface="Courier New"/>
              </a:rPr>
              <a:t>{title: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2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3371" y="4480979"/>
            <a:ext cx="13525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0007" y="3860291"/>
            <a:ext cx="1420495" cy="624840"/>
          </a:xfrm>
          <a:custGeom>
            <a:avLst/>
            <a:gdLst/>
            <a:ahLst/>
            <a:cxnLst/>
            <a:rect l="l" t="t" r="r" b="b"/>
            <a:pathLst>
              <a:path w="1420495" h="624839">
                <a:moveTo>
                  <a:pt x="234696" y="624840"/>
                </a:moveTo>
                <a:lnTo>
                  <a:pt x="234696" y="347472"/>
                </a:lnTo>
                <a:lnTo>
                  <a:pt x="0" y="347472"/>
                </a:lnTo>
                <a:lnTo>
                  <a:pt x="0" y="624840"/>
                </a:lnTo>
                <a:lnTo>
                  <a:pt x="234696" y="624840"/>
                </a:lnTo>
                <a:close/>
              </a:path>
              <a:path w="1420495" h="624839">
                <a:moveTo>
                  <a:pt x="1420368" y="624840"/>
                </a:moveTo>
                <a:lnTo>
                  <a:pt x="1420368" y="347472"/>
                </a:lnTo>
                <a:lnTo>
                  <a:pt x="591312" y="347472"/>
                </a:lnTo>
                <a:lnTo>
                  <a:pt x="231647" y="0"/>
                </a:lnTo>
                <a:lnTo>
                  <a:pt x="234696" y="624840"/>
                </a:lnTo>
                <a:lnTo>
                  <a:pt x="1420368" y="6248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3911" y="3854196"/>
            <a:ext cx="1432560" cy="637540"/>
          </a:xfrm>
          <a:custGeom>
            <a:avLst/>
            <a:gdLst/>
            <a:ahLst/>
            <a:cxnLst/>
            <a:rect l="l" t="t" r="r" b="b"/>
            <a:pathLst>
              <a:path w="1432560" h="637539">
                <a:moveTo>
                  <a:pt x="240792" y="359664"/>
                </a:moveTo>
                <a:lnTo>
                  <a:pt x="240792" y="347472"/>
                </a:lnTo>
                <a:lnTo>
                  <a:pt x="237744" y="353568"/>
                </a:lnTo>
                <a:lnTo>
                  <a:pt x="237637" y="347472"/>
                </a:lnTo>
                <a:lnTo>
                  <a:pt x="3047" y="347472"/>
                </a:lnTo>
                <a:lnTo>
                  <a:pt x="0" y="350520"/>
                </a:lnTo>
                <a:lnTo>
                  <a:pt x="0" y="633984"/>
                </a:lnTo>
                <a:lnTo>
                  <a:pt x="3048" y="637032"/>
                </a:lnTo>
                <a:lnTo>
                  <a:pt x="6096" y="637032"/>
                </a:lnTo>
                <a:lnTo>
                  <a:pt x="6096" y="359664"/>
                </a:lnTo>
                <a:lnTo>
                  <a:pt x="9144" y="353568"/>
                </a:lnTo>
                <a:lnTo>
                  <a:pt x="9143" y="359664"/>
                </a:lnTo>
                <a:lnTo>
                  <a:pt x="240792" y="359664"/>
                </a:lnTo>
                <a:close/>
              </a:path>
              <a:path w="1432560" h="637539">
                <a:moveTo>
                  <a:pt x="9143" y="359664"/>
                </a:moveTo>
                <a:lnTo>
                  <a:pt x="9144" y="353568"/>
                </a:lnTo>
                <a:lnTo>
                  <a:pt x="6096" y="359664"/>
                </a:lnTo>
                <a:lnTo>
                  <a:pt x="9143" y="359664"/>
                </a:lnTo>
                <a:close/>
              </a:path>
              <a:path w="1432560" h="637539">
                <a:moveTo>
                  <a:pt x="9144" y="624840"/>
                </a:moveTo>
                <a:lnTo>
                  <a:pt x="9143" y="359664"/>
                </a:lnTo>
                <a:lnTo>
                  <a:pt x="6096" y="359664"/>
                </a:lnTo>
                <a:lnTo>
                  <a:pt x="6096" y="624840"/>
                </a:lnTo>
                <a:lnTo>
                  <a:pt x="9144" y="624840"/>
                </a:lnTo>
                <a:close/>
              </a:path>
              <a:path w="1432560" h="637539">
                <a:moveTo>
                  <a:pt x="1426464" y="624840"/>
                </a:moveTo>
                <a:lnTo>
                  <a:pt x="6096" y="624840"/>
                </a:lnTo>
                <a:lnTo>
                  <a:pt x="9144" y="630936"/>
                </a:lnTo>
                <a:lnTo>
                  <a:pt x="9144" y="637032"/>
                </a:lnTo>
                <a:lnTo>
                  <a:pt x="1423416" y="637032"/>
                </a:lnTo>
                <a:lnTo>
                  <a:pt x="1423416" y="630936"/>
                </a:lnTo>
                <a:lnTo>
                  <a:pt x="1426464" y="624840"/>
                </a:lnTo>
                <a:close/>
              </a:path>
              <a:path w="1432560" h="637539">
                <a:moveTo>
                  <a:pt x="9144" y="637032"/>
                </a:moveTo>
                <a:lnTo>
                  <a:pt x="9144" y="630936"/>
                </a:lnTo>
                <a:lnTo>
                  <a:pt x="6096" y="624840"/>
                </a:lnTo>
                <a:lnTo>
                  <a:pt x="6096" y="637032"/>
                </a:lnTo>
                <a:lnTo>
                  <a:pt x="9144" y="637032"/>
                </a:lnTo>
                <a:close/>
              </a:path>
              <a:path w="1432560" h="637539">
                <a:moveTo>
                  <a:pt x="600456" y="359664"/>
                </a:moveTo>
                <a:lnTo>
                  <a:pt x="600456" y="350520"/>
                </a:lnTo>
                <a:lnTo>
                  <a:pt x="240792" y="3048"/>
                </a:lnTo>
                <a:lnTo>
                  <a:pt x="237744" y="0"/>
                </a:lnTo>
                <a:lnTo>
                  <a:pt x="231647" y="6096"/>
                </a:lnTo>
                <a:lnTo>
                  <a:pt x="234696" y="179832"/>
                </a:lnTo>
                <a:lnTo>
                  <a:pt x="234696" y="12192"/>
                </a:lnTo>
                <a:lnTo>
                  <a:pt x="243840" y="6096"/>
                </a:lnTo>
                <a:lnTo>
                  <a:pt x="243971" y="21074"/>
                </a:lnTo>
                <a:lnTo>
                  <a:pt x="594360" y="356616"/>
                </a:lnTo>
                <a:lnTo>
                  <a:pt x="594360" y="359664"/>
                </a:lnTo>
                <a:lnTo>
                  <a:pt x="600456" y="359664"/>
                </a:lnTo>
                <a:close/>
              </a:path>
              <a:path w="1432560" h="637539">
                <a:moveTo>
                  <a:pt x="243971" y="21074"/>
                </a:moveTo>
                <a:lnTo>
                  <a:pt x="243840" y="6096"/>
                </a:lnTo>
                <a:lnTo>
                  <a:pt x="234696" y="12192"/>
                </a:lnTo>
                <a:lnTo>
                  <a:pt x="243971" y="21074"/>
                </a:lnTo>
                <a:close/>
              </a:path>
              <a:path w="1432560" h="637539">
                <a:moveTo>
                  <a:pt x="246888" y="356616"/>
                </a:moveTo>
                <a:lnTo>
                  <a:pt x="246888" y="353568"/>
                </a:lnTo>
                <a:lnTo>
                  <a:pt x="243971" y="21074"/>
                </a:lnTo>
                <a:lnTo>
                  <a:pt x="234696" y="12192"/>
                </a:lnTo>
                <a:lnTo>
                  <a:pt x="234696" y="179832"/>
                </a:lnTo>
                <a:lnTo>
                  <a:pt x="237637" y="347472"/>
                </a:lnTo>
                <a:lnTo>
                  <a:pt x="240792" y="347472"/>
                </a:lnTo>
                <a:lnTo>
                  <a:pt x="240792" y="359664"/>
                </a:lnTo>
                <a:lnTo>
                  <a:pt x="243840" y="359664"/>
                </a:lnTo>
                <a:lnTo>
                  <a:pt x="246888" y="356616"/>
                </a:lnTo>
                <a:close/>
              </a:path>
              <a:path w="1432560" h="637539">
                <a:moveTo>
                  <a:pt x="240792" y="347472"/>
                </a:moveTo>
                <a:lnTo>
                  <a:pt x="237637" y="347472"/>
                </a:lnTo>
                <a:lnTo>
                  <a:pt x="237744" y="353568"/>
                </a:lnTo>
                <a:lnTo>
                  <a:pt x="240792" y="347472"/>
                </a:lnTo>
                <a:close/>
              </a:path>
              <a:path w="1432560" h="637539">
                <a:moveTo>
                  <a:pt x="1432560" y="633984"/>
                </a:moveTo>
                <a:lnTo>
                  <a:pt x="1432560" y="350520"/>
                </a:lnTo>
                <a:lnTo>
                  <a:pt x="1429512" y="347472"/>
                </a:lnTo>
                <a:lnTo>
                  <a:pt x="597408" y="347472"/>
                </a:lnTo>
                <a:lnTo>
                  <a:pt x="600456" y="350520"/>
                </a:lnTo>
                <a:lnTo>
                  <a:pt x="600456" y="359664"/>
                </a:lnTo>
                <a:lnTo>
                  <a:pt x="1423416" y="359664"/>
                </a:lnTo>
                <a:lnTo>
                  <a:pt x="1423416" y="353568"/>
                </a:lnTo>
                <a:lnTo>
                  <a:pt x="1426464" y="359664"/>
                </a:lnTo>
                <a:lnTo>
                  <a:pt x="1426464" y="637032"/>
                </a:lnTo>
                <a:lnTo>
                  <a:pt x="1429512" y="637032"/>
                </a:lnTo>
                <a:lnTo>
                  <a:pt x="1432560" y="633984"/>
                </a:lnTo>
                <a:close/>
              </a:path>
              <a:path w="1432560" h="637539">
                <a:moveTo>
                  <a:pt x="1426464" y="359664"/>
                </a:moveTo>
                <a:lnTo>
                  <a:pt x="1423416" y="353568"/>
                </a:lnTo>
                <a:lnTo>
                  <a:pt x="1423416" y="359664"/>
                </a:lnTo>
                <a:lnTo>
                  <a:pt x="1426464" y="359664"/>
                </a:lnTo>
                <a:close/>
              </a:path>
              <a:path w="1432560" h="637539">
                <a:moveTo>
                  <a:pt x="1426464" y="624840"/>
                </a:moveTo>
                <a:lnTo>
                  <a:pt x="1426464" y="359664"/>
                </a:lnTo>
                <a:lnTo>
                  <a:pt x="1423416" y="359664"/>
                </a:lnTo>
                <a:lnTo>
                  <a:pt x="1423416" y="624840"/>
                </a:lnTo>
                <a:lnTo>
                  <a:pt x="1426464" y="624840"/>
                </a:lnTo>
                <a:close/>
              </a:path>
              <a:path w="1432560" h="637539">
                <a:moveTo>
                  <a:pt x="1426464" y="637032"/>
                </a:moveTo>
                <a:lnTo>
                  <a:pt x="1426464" y="624840"/>
                </a:lnTo>
                <a:lnTo>
                  <a:pt x="1423416" y="630936"/>
                </a:lnTo>
                <a:lnTo>
                  <a:pt x="1423416" y="637032"/>
                </a:lnTo>
                <a:lnTo>
                  <a:pt x="1426464" y="6370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16555" y="4244085"/>
            <a:ext cx="11976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JSON</a:t>
            </a:r>
            <a:r>
              <a:rPr sz="1250" spc="-1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document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10784" y="4277867"/>
            <a:ext cx="1557655" cy="585470"/>
          </a:xfrm>
          <a:custGeom>
            <a:avLst/>
            <a:gdLst/>
            <a:ahLst/>
            <a:cxnLst/>
            <a:rect l="l" t="t" r="r" b="b"/>
            <a:pathLst>
              <a:path w="1557654" h="585470">
                <a:moveTo>
                  <a:pt x="1557528" y="585216"/>
                </a:moveTo>
                <a:lnTo>
                  <a:pt x="1557528" y="115823"/>
                </a:lnTo>
                <a:lnTo>
                  <a:pt x="728472" y="115824"/>
                </a:lnTo>
                <a:lnTo>
                  <a:pt x="0" y="0"/>
                </a:lnTo>
                <a:lnTo>
                  <a:pt x="371856" y="115824"/>
                </a:lnTo>
                <a:lnTo>
                  <a:pt x="371855" y="585216"/>
                </a:lnTo>
                <a:lnTo>
                  <a:pt x="1557528" y="585216"/>
                </a:lnTo>
                <a:close/>
              </a:path>
              <a:path w="1557654" h="585470">
                <a:moveTo>
                  <a:pt x="371855" y="585216"/>
                </a:moveTo>
                <a:lnTo>
                  <a:pt x="371856" y="115824"/>
                </a:lnTo>
                <a:lnTo>
                  <a:pt x="134112" y="115824"/>
                </a:lnTo>
                <a:lnTo>
                  <a:pt x="134112" y="585216"/>
                </a:lnTo>
                <a:lnTo>
                  <a:pt x="371855" y="58521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4688" y="4271771"/>
            <a:ext cx="1569720" cy="597535"/>
          </a:xfrm>
          <a:custGeom>
            <a:avLst/>
            <a:gdLst/>
            <a:ahLst/>
            <a:cxnLst/>
            <a:rect l="l" t="t" r="r" b="b"/>
            <a:pathLst>
              <a:path w="1569720" h="597535">
                <a:moveTo>
                  <a:pt x="6096" y="0"/>
                </a:moveTo>
                <a:lnTo>
                  <a:pt x="0" y="0"/>
                </a:lnTo>
                <a:lnTo>
                  <a:pt x="0" y="9143"/>
                </a:lnTo>
                <a:lnTo>
                  <a:pt x="3048" y="9143"/>
                </a:lnTo>
                <a:lnTo>
                  <a:pt x="3754" y="9364"/>
                </a:lnTo>
                <a:lnTo>
                  <a:pt x="6096" y="0"/>
                </a:lnTo>
                <a:close/>
              </a:path>
              <a:path w="1569720" h="597535">
                <a:moveTo>
                  <a:pt x="23037" y="15370"/>
                </a:moveTo>
                <a:lnTo>
                  <a:pt x="3754" y="9364"/>
                </a:lnTo>
                <a:lnTo>
                  <a:pt x="3048" y="12191"/>
                </a:lnTo>
                <a:lnTo>
                  <a:pt x="23037" y="15370"/>
                </a:lnTo>
                <a:close/>
              </a:path>
              <a:path w="1569720" h="597535">
                <a:moveTo>
                  <a:pt x="89232" y="25894"/>
                </a:moveTo>
                <a:lnTo>
                  <a:pt x="6096" y="0"/>
                </a:lnTo>
                <a:lnTo>
                  <a:pt x="3754" y="9364"/>
                </a:lnTo>
                <a:lnTo>
                  <a:pt x="23037" y="15370"/>
                </a:lnTo>
                <a:lnTo>
                  <a:pt x="89232" y="25894"/>
                </a:lnTo>
                <a:close/>
              </a:path>
              <a:path w="1569720" h="597535">
                <a:moveTo>
                  <a:pt x="1569720" y="594359"/>
                </a:moveTo>
                <a:lnTo>
                  <a:pt x="1569720" y="118871"/>
                </a:lnTo>
                <a:lnTo>
                  <a:pt x="1566672" y="115823"/>
                </a:lnTo>
                <a:lnTo>
                  <a:pt x="734568" y="115823"/>
                </a:lnTo>
                <a:lnTo>
                  <a:pt x="6096" y="0"/>
                </a:lnTo>
                <a:lnTo>
                  <a:pt x="89232" y="25894"/>
                </a:lnTo>
                <a:lnTo>
                  <a:pt x="731520" y="128015"/>
                </a:lnTo>
                <a:lnTo>
                  <a:pt x="1557527" y="128015"/>
                </a:lnTo>
                <a:lnTo>
                  <a:pt x="1557528" y="121919"/>
                </a:lnTo>
                <a:lnTo>
                  <a:pt x="1563624" y="128015"/>
                </a:lnTo>
                <a:lnTo>
                  <a:pt x="1563624" y="597407"/>
                </a:lnTo>
                <a:lnTo>
                  <a:pt x="1566672" y="597407"/>
                </a:lnTo>
                <a:lnTo>
                  <a:pt x="1569720" y="594359"/>
                </a:lnTo>
                <a:close/>
              </a:path>
              <a:path w="1569720" h="597535">
                <a:moveTo>
                  <a:pt x="377952" y="115823"/>
                </a:moveTo>
                <a:lnTo>
                  <a:pt x="89232" y="25894"/>
                </a:lnTo>
                <a:lnTo>
                  <a:pt x="23037" y="15370"/>
                </a:lnTo>
                <a:lnTo>
                  <a:pt x="345546" y="115823"/>
                </a:lnTo>
                <a:lnTo>
                  <a:pt x="377952" y="115823"/>
                </a:lnTo>
                <a:close/>
              </a:path>
              <a:path w="1569720" h="597535">
                <a:moveTo>
                  <a:pt x="384048" y="124967"/>
                </a:moveTo>
                <a:lnTo>
                  <a:pt x="384048" y="118871"/>
                </a:lnTo>
                <a:lnTo>
                  <a:pt x="381000" y="115823"/>
                </a:lnTo>
                <a:lnTo>
                  <a:pt x="377952" y="115823"/>
                </a:lnTo>
                <a:lnTo>
                  <a:pt x="374904" y="124967"/>
                </a:lnTo>
                <a:lnTo>
                  <a:pt x="345546" y="115823"/>
                </a:lnTo>
                <a:lnTo>
                  <a:pt x="137160" y="115823"/>
                </a:lnTo>
                <a:lnTo>
                  <a:pt x="134112" y="118871"/>
                </a:lnTo>
                <a:lnTo>
                  <a:pt x="134112" y="594359"/>
                </a:lnTo>
                <a:lnTo>
                  <a:pt x="137160" y="597407"/>
                </a:lnTo>
                <a:lnTo>
                  <a:pt x="140208" y="597407"/>
                </a:lnTo>
                <a:lnTo>
                  <a:pt x="140208" y="128015"/>
                </a:lnTo>
                <a:lnTo>
                  <a:pt x="146304" y="121919"/>
                </a:lnTo>
                <a:lnTo>
                  <a:pt x="146304" y="128015"/>
                </a:lnTo>
                <a:lnTo>
                  <a:pt x="381000" y="128015"/>
                </a:lnTo>
                <a:lnTo>
                  <a:pt x="384048" y="124967"/>
                </a:lnTo>
                <a:close/>
              </a:path>
              <a:path w="1569720" h="597535">
                <a:moveTo>
                  <a:pt x="146304" y="128015"/>
                </a:moveTo>
                <a:lnTo>
                  <a:pt x="146304" y="121919"/>
                </a:lnTo>
                <a:lnTo>
                  <a:pt x="140208" y="128015"/>
                </a:lnTo>
                <a:lnTo>
                  <a:pt x="146304" y="128015"/>
                </a:lnTo>
                <a:close/>
              </a:path>
              <a:path w="1569720" h="597535">
                <a:moveTo>
                  <a:pt x="146304" y="585215"/>
                </a:moveTo>
                <a:lnTo>
                  <a:pt x="146304" y="128015"/>
                </a:lnTo>
                <a:lnTo>
                  <a:pt x="140208" y="128015"/>
                </a:lnTo>
                <a:lnTo>
                  <a:pt x="140208" y="585215"/>
                </a:lnTo>
                <a:lnTo>
                  <a:pt x="146304" y="585215"/>
                </a:lnTo>
                <a:close/>
              </a:path>
              <a:path w="1569720" h="597535">
                <a:moveTo>
                  <a:pt x="1563624" y="585215"/>
                </a:moveTo>
                <a:lnTo>
                  <a:pt x="140208" y="585215"/>
                </a:lnTo>
                <a:lnTo>
                  <a:pt x="146304" y="591311"/>
                </a:lnTo>
                <a:lnTo>
                  <a:pt x="146304" y="597407"/>
                </a:lnTo>
                <a:lnTo>
                  <a:pt x="1557527" y="597407"/>
                </a:lnTo>
                <a:lnTo>
                  <a:pt x="1557528" y="591311"/>
                </a:lnTo>
                <a:lnTo>
                  <a:pt x="1563624" y="585215"/>
                </a:lnTo>
                <a:close/>
              </a:path>
              <a:path w="1569720" h="597535">
                <a:moveTo>
                  <a:pt x="146304" y="597407"/>
                </a:moveTo>
                <a:lnTo>
                  <a:pt x="146304" y="591311"/>
                </a:lnTo>
                <a:lnTo>
                  <a:pt x="140208" y="585215"/>
                </a:lnTo>
                <a:lnTo>
                  <a:pt x="140208" y="597407"/>
                </a:lnTo>
                <a:lnTo>
                  <a:pt x="146304" y="597407"/>
                </a:lnTo>
                <a:close/>
              </a:path>
              <a:path w="1569720" h="597535">
                <a:moveTo>
                  <a:pt x="377952" y="115823"/>
                </a:moveTo>
                <a:lnTo>
                  <a:pt x="345546" y="115823"/>
                </a:lnTo>
                <a:lnTo>
                  <a:pt x="374904" y="124967"/>
                </a:lnTo>
                <a:lnTo>
                  <a:pt x="377952" y="115823"/>
                </a:lnTo>
                <a:close/>
              </a:path>
              <a:path w="1569720" h="597535">
                <a:moveTo>
                  <a:pt x="1563624" y="128015"/>
                </a:moveTo>
                <a:lnTo>
                  <a:pt x="1557528" y="121919"/>
                </a:lnTo>
                <a:lnTo>
                  <a:pt x="1557527" y="128015"/>
                </a:lnTo>
                <a:lnTo>
                  <a:pt x="1563624" y="128015"/>
                </a:lnTo>
                <a:close/>
              </a:path>
              <a:path w="1569720" h="597535">
                <a:moveTo>
                  <a:pt x="1563624" y="585215"/>
                </a:moveTo>
                <a:lnTo>
                  <a:pt x="1563624" y="128015"/>
                </a:lnTo>
                <a:lnTo>
                  <a:pt x="1557527" y="128015"/>
                </a:lnTo>
                <a:lnTo>
                  <a:pt x="1557527" y="585215"/>
                </a:lnTo>
                <a:lnTo>
                  <a:pt x="1563624" y="585215"/>
                </a:lnTo>
                <a:close/>
              </a:path>
              <a:path w="1569720" h="597535">
                <a:moveTo>
                  <a:pt x="1563624" y="597407"/>
                </a:moveTo>
                <a:lnTo>
                  <a:pt x="1563624" y="585215"/>
                </a:lnTo>
                <a:lnTo>
                  <a:pt x="1557528" y="591311"/>
                </a:lnTo>
                <a:lnTo>
                  <a:pt x="1557527" y="597407"/>
                </a:lnTo>
                <a:lnTo>
                  <a:pt x="1563624" y="5974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4491" y="4428490"/>
            <a:ext cx="126428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Colon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separates  keys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from</a:t>
            </a:r>
            <a:r>
              <a:rPr sz="1250" spc="2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values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645" y="4710429"/>
            <a:ext cx="252603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BSON </a:t>
            </a:r>
            <a:r>
              <a:rPr sz="1250" spc="10" dirty="0">
                <a:latin typeface="Arial"/>
                <a:cs typeface="Arial"/>
              </a:rPr>
              <a:t>= </a:t>
            </a:r>
            <a:r>
              <a:rPr sz="1250" spc="-5" dirty="0">
                <a:latin typeface="Arial"/>
                <a:cs typeface="Arial"/>
              </a:rPr>
              <a:t>Binary</a:t>
            </a:r>
            <a:r>
              <a:rPr sz="1250" spc="-50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JSON</a:t>
            </a: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250" spc="10" dirty="0">
                <a:latin typeface="Arial"/>
                <a:cs typeface="Arial"/>
              </a:rPr>
              <a:t>JSON = </a:t>
            </a:r>
            <a:r>
              <a:rPr sz="1250" spc="5" dirty="0">
                <a:latin typeface="Arial"/>
                <a:cs typeface="Arial"/>
              </a:rPr>
              <a:t>JavaScript Object</a:t>
            </a:r>
            <a:r>
              <a:rPr sz="1250" spc="-2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Notation  PDF </a:t>
            </a:r>
            <a:r>
              <a:rPr sz="1250" spc="10" dirty="0">
                <a:latin typeface="Arial"/>
                <a:cs typeface="Arial"/>
              </a:rPr>
              <a:t>= </a:t>
            </a:r>
            <a:r>
              <a:rPr sz="1250" dirty="0">
                <a:latin typeface="Arial"/>
                <a:cs typeface="Arial"/>
              </a:rPr>
              <a:t>Portable Document</a:t>
            </a:r>
            <a:r>
              <a:rPr sz="1250" spc="-12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Format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15618" y="4900968"/>
            <a:ext cx="285242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800"/>
              </a:lnSpc>
            </a:pPr>
            <a:r>
              <a:rPr sz="1250" dirty="0">
                <a:latin typeface="Arial"/>
                <a:cs typeface="Arial"/>
              </a:rPr>
              <a:t>XML </a:t>
            </a:r>
            <a:r>
              <a:rPr sz="1250" spc="10" dirty="0">
                <a:latin typeface="Arial"/>
                <a:cs typeface="Arial"/>
              </a:rPr>
              <a:t>= </a:t>
            </a:r>
            <a:r>
              <a:rPr sz="1250" spc="-5" dirty="0">
                <a:latin typeface="Arial"/>
                <a:cs typeface="Arial"/>
              </a:rPr>
              <a:t>extensible </a:t>
            </a:r>
            <a:r>
              <a:rPr sz="1250" spc="5" dirty="0">
                <a:latin typeface="Arial"/>
                <a:cs typeface="Arial"/>
              </a:rPr>
              <a:t>markup </a:t>
            </a:r>
            <a:r>
              <a:rPr sz="1250" spc="-5" dirty="0">
                <a:latin typeface="Arial"/>
                <a:cs typeface="Arial"/>
              </a:rPr>
              <a:t>language  </a:t>
            </a:r>
            <a:r>
              <a:rPr sz="1250" spc="-25" dirty="0">
                <a:latin typeface="Arial"/>
                <a:cs typeface="Arial"/>
              </a:rPr>
              <a:t>YAML </a:t>
            </a:r>
            <a:r>
              <a:rPr sz="1250" spc="10" dirty="0">
                <a:latin typeface="Arial"/>
                <a:cs typeface="Arial"/>
              </a:rPr>
              <a:t>= </a:t>
            </a:r>
            <a:r>
              <a:rPr sz="1250" spc="-40" dirty="0">
                <a:latin typeface="Arial"/>
                <a:cs typeface="Arial"/>
              </a:rPr>
              <a:t>Yet </a:t>
            </a:r>
            <a:r>
              <a:rPr sz="1250" spc="-10" dirty="0">
                <a:latin typeface="Arial"/>
                <a:cs typeface="Arial"/>
              </a:rPr>
              <a:t>Another </a:t>
            </a:r>
            <a:r>
              <a:rPr sz="1250" spc="-5" dirty="0">
                <a:latin typeface="Arial"/>
                <a:cs typeface="Arial"/>
              </a:rPr>
              <a:t>Multicolumn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10" dirty="0">
                <a:latin typeface="Arial"/>
                <a:cs typeface="Arial"/>
              </a:rPr>
              <a:t>Layout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7456170" cy="255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Many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document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r>
              <a:rPr sz="1600" b="1" spc="-2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CouchDB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MongoDB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Terrastore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OrientDB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RavenDB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Jackrabbit</a:t>
            </a:r>
            <a:endParaRPr sz="1600">
              <a:latin typeface="Arial"/>
              <a:cs typeface="Arial"/>
            </a:endParaRPr>
          </a:p>
          <a:p>
            <a:pPr marL="271145" marR="5080" indent="-259079">
              <a:lnSpc>
                <a:spcPts val="1939"/>
              </a:lnSpc>
              <a:spcBef>
                <a:spcPts val="132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30" dirty="0">
                <a:solidFill>
                  <a:srgbClr val="000080"/>
                </a:solidFill>
                <a:latin typeface="Arial"/>
                <a:cs typeface="Arial"/>
              </a:rPr>
              <a:t>We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will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MongoDB</a:t>
            </a:r>
            <a:r>
              <a:rPr sz="1600" b="1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our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examples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 representation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types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of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features to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204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expected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Document Data</a:t>
            </a:r>
            <a:r>
              <a:rPr spc="-85" dirty="0"/>
              <a:t> </a:t>
            </a:r>
            <a:r>
              <a:rPr dirty="0"/>
              <a:t>Stores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19429"/>
            <a:ext cx="5669915" cy="4627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Open-source document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store:</a:t>
            </a:r>
            <a:r>
              <a:rPr sz="1600" b="1" spc="2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0080"/>
                </a:solidFill>
                <a:latin typeface="Courier New"/>
                <a:cs typeface="Courier New"/>
                <a:hlinkClick r:id="rId2"/>
              </a:rPr>
              <a:t>www.mongodb.org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Key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features</a:t>
            </a:r>
            <a:r>
              <a:rPr sz="1600" b="1" spc="-1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include: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Rich data model </a:t>
            </a:r>
            <a:r>
              <a:rPr sz="1600" spc="10" dirty="0">
                <a:latin typeface="Arial"/>
                <a:cs typeface="Arial"/>
              </a:rPr>
              <a:t>not constrained </a:t>
            </a:r>
            <a:r>
              <a:rPr sz="1600" spc="15" dirty="0">
                <a:latin typeface="Arial"/>
                <a:cs typeface="Arial"/>
              </a:rPr>
              <a:t>by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schema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Easy </a:t>
            </a:r>
            <a:r>
              <a:rPr sz="1600" spc="10" dirty="0">
                <a:latin typeface="Arial"/>
                <a:cs typeface="Arial"/>
              </a:rPr>
              <a:t>scaling </a:t>
            </a:r>
            <a:r>
              <a:rPr sz="1600" spc="15" dirty="0">
                <a:latin typeface="Arial"/>
                <a:cs typeface="Arial"/>
              </a:rPr>
              <a:t>by </a:t>
            </a:r>
            <a:r>
              <a:rPr sz="1600" spc="10" dirty="0">
                <a:latin typeface="Arial"/>
                <a:cs typeface="Arial"/>
              </a:rPr>
              <a:t>scale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out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Replication </a:t>
            </a:r>
            <a:r>
              <a:rPr sz="1600" spc="15" dirty="0">
                <a:latin typeface="Arial"/>
                <a:cs typeface="Arial"/>
              </a:rPr>
              <a:t>and </a:t>
            </a:r>
            <a:r>
              <a:rPr sz="1600" spc="10" dirty="0">
                <a:latin typeface="Arial"/>
                <a:cs typeface="Arial"/>
              </a:rPr>
              <a:t>high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availability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Rich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querying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Flexible aggregation </a:t>
            </a:r>
            <a:r>
              <a:rPr sz="1600" spc="15" dirty="0">
                <a:latin typeface="Arial"/>
                <a:cs typeface="Arial"/>
              </a:rPr>
              <a:t>and data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processing―Hadoop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Support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for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many programming</a:t>
            </a:r>
            <a:r>
              <a:rPr sz="1600" b="1" spc="-2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languages</a:t>
            </a:r>
            <a:endParaRPr sz="1600">
              <a:latin typeface="Arial"/>
              <a:cs typeface="Arial"/>
            </a:endParaRPr>
          </a:p>
          <a:p>
            <a:pPr marL="271145">
              <a:lnSpc>
                <a:spcPct val="100000"/>
              </a:lnSpc>
              <a:spcBef>
                <a:spcPts val="165"/>
              </a:spcBef>
            </a:pPr>
            <a:r>
              <a:rPr sz="1850" spc="5" dirty="0">
                <a:solidFill>
                  <a:srgbClr val="DA2128"/>
                </a:solidFill>
                <a:latin typeface="Arial"/>
                <a:cs typeface="Arial"/>
              </a:rPr>
              <a:t>•</a:t>
            </a:r>
            <a:r>
              <a:rPr sz="1850" spc="320" dirty="0">
                <a:solidFill>
                  <a:srgbClr val="DA2128"/>
                </a:solidFill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C/C++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Java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JavaScript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.NET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Node.js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PHP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Ruby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MongoDB</a:t>
            </a:r>
          </a:p>
        </p:txBody>
      </p:sp>
      <p:sp>
        <p:nvSpPr>
          <p:cNvPr id="7" name="object 7"/>
          <p:cNvSpPr/>
          <p:nvPr/>
        </p:nvSpPr>
        <p:spPr>
          <a:xfrm>
            <a:off x="6297167" y="2534411"/>
            <a:ext cx="30480" cy="113030"/>
          </a:xfrm>
          <a:custGeom>
            <a:avLst/>
            <a:gdLst/>
            <a:ahLst/>
            <a:cxnLst/>
            <a:rect l="l" t="t" r="r" b="b"/>
            <a:pathLst>
              <a:path w="30479" h="113030">
                <a:moveTo>
                  <a:pt x="30480" y="100584"/>
                </a:moveTo>
                <a:lnTo>
                  <a:pt x="0" y="0"/>
                </a:lnTo>
                <a:lnTo>
                  <a:pt x="6096" y="112776"/>
                </a:lnTo>
                <a:lnTo>
                  <a:pt x="30480" y="100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501765" cy="366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storage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analysis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large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and/or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complex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sets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exceeds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processing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capacity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traditional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database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30" dirty="0">
                <a:latin typeface="Arial"/>
                <a:cs typeface="Arial"/>
              </a:rPr>
              <a:t>Too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large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20" dirty="0">
                <a:latin typeface="Arial"/>
                <a:cs typeface="Arial"/>
              </a:rPr>
              <a:t>Moves </a:t>
            </a:r>
            <a:r>
              <a:rPr sz="1600" spc="10" dirty="0">
                <a:latin typeface="Arial"/>
                <a:cs typeface="Arial"/>
              </a:rPr>
              <a:t>too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quickly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Does </a:t>
            </a:r>
            <a:r>
              <a:rPr sz="1600" spc="10" dirty="0">
                <a:latin typeface="Arial"/>
                <a:cs typeface="Arial"/>
              </a:rPr>
              <a:t>not follow stricture of relational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Big Data spans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three</a:t>
            </a:r>
            <a:r>
              <a:rPr sz="1600" b="1" spc="-2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dimensions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Volume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30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ever-growing </a:t>
            </a:r>
            <a:r>
              <a:rPr sz="1600" spc="15" dirty="0">
                <a:latin typeface="Arial"/>
                <a:cs typeface="Arial"/>
              </a:rPr>
              <a:t>data </a:t>
            </a:r>
            <a:r>
              <a:rPr sz="1600" spc="10" dirty="0">
                <a:latin typeface="Arial"/>
                <a:cs typeface="Arial"/>
              </a:rPr>
              <a:t>of all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types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Velocity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25" dirty="0">
                <a:latin typeface="Arial"/>
                <a:cs typeface="Arial"/>
              </a:rPr>
              <a:t>The </a:t>
            </a:r>
            <a:r>
              <a:rPr sz="1600" spc="10" dirty="0">
                <a:latin typeface="Arial"/>
                <a:cs typeface="Arial"/>
              </a:rPr>
              <a:t>rate at </a:t>
            </a:r>
            <a:r>
              <a:rPr sz="1600" spc="5" dirty="0">
                <a:latin typeface="Arial"/>
                <a:cs typeface="Arial"/>
              </a:rPr>
              <a:t>which </a:t>
            </a:r>
            <a:r>
              <a:rPr sz="1600" spc="15" dirty="0">
                <a:latin typeface="Arial"/>
                <a:cs typeface="Arial"/>
              </a:rPr>
              <a:t>data </a:t>
            </a:r>
            <a:r>
              <a:rPr sz="1600" spc="10" dirty="0">
                <a:latin typeface="Arial"/>
                <a:cs typeface="Arial"/>
              </a:rPr>
              <a:t>is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produced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Variety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Any </a:t>
            </a:r>
            <a:r>
              <a:rPr sz="1600" spc="5" dirty="0">
                <a:latin typeface="Arial"/>
                <a:cs typeface="Arial"/>
              </a:rPr>
              <a:t>type </a:t>
            </a:r>
            <a:r>
              <a:rPr sz="1600" spc="10" dirty="0">
                <a:latin typeface="Arial"/>
                <a:cs typeface="Arial"/>
              </a:rPr>
              <a:t>of data―structured </a:t>
            </a:r>
            <a:r>
              <a:rPr sz="1600" spc="15" dirty="0">
                <a:latin typeface="Arial"/>
                <a:cs typeface="Arial"/>
              </a:rPr>
              <a:t>and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unstructured</a:t>
            </a:r>
            <a:endParaRPr sz="1600">
              <a:latin typeface="Arial"/>
              <a:cs typeface="Arial"/>
            </a:endParaRPr>
          </a:p>
          <a:p>
            <a:pPr marL="835025">
              <a:lnSpc>
                <a:spcPct val="100000"/>
              </a:lnSpc>
              <a:spcBef>
                <a:spcPts val="215"/>
              </a:spcBef>
            </a:pPr>
            <a:r>
              <a:rPr sz="1600" spc="15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600" spc="15" dirty="0">
                <a:latin typeface="Arial"/>
                <a:cs typeface="Arial"/>
              </a:rPr>
              <a:t>Text, video, </a:t>
            </a:r>
            <a:r>
              <a:rPr sz="1600" spc="10" dirty="0">
                <a:latin typeface="Arial"/>
                <a:cs typeface="Arial"/>
              </a:rPr>
              <a:t>audio, log files,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Defining Big</a:t>
            </a:r>
            <a:r>
              <a:rPr spc="-130" dirty="0"/>
              <a:t> </a:t>
            </a:r>
            <a:r>
              <a:rPr spc="5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7232015" cy="3669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Documents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stored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MongoDB</a:t>
            </a:r>
            <a:r>
              <a:rPr sz="1600" b="1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A </a:t>
            </a:r>
            <a:r>
              <a:rPr sz="1600" spc="15" dirty="0">
                <a:latin typeface="Arial"/>
                <a:cs typeface="Arial"/>
              </a:rPr>
              <a:t>data </a:t>
            </a:r>
            <a:r>
              <a:rPr sz="1600" spc="10" dirty="0">
                <a:latin typeface="Arial"/>
                <a:cs typeface="Arial"/>
              </a:rPr>
              <a:t>store comprises </a:t>
            </a:r>
            <a:r>
              <a:rPr sz="1600" spc="15" dirty="0">
                <a:latin typeface="Arial"/>
                <a:cs typeface="Arial"/>
              </a:rPr>
              <a:t>one </a:t>
            </a:r>
            <a:r>
              <a:rPr sz="1600" spc="10" dirty="0">
                <a:latin typeface="Arial"/>
                <a:cs typeface="Arial"/>
              </a:rPr>
              <a:t>or </a:t>
            </a:r>
            <a:r>
              <a:rPr sz="1600" spc="15" dirty="0">
                <a:latin typeface="Arial"/>
                <a:cs typeface="Arial"/>
              </a:rPr>
              <a:t>more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collections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Each </a:t>
            </a:r>
            <a:r>
              <a:rPr sz="1600" spc="10" dirty="0">
                <a:latin typeface="Arial"/>
                <a:cs typeface="Arial"/>
              </a:rPr>
              <a:t>collection </a:t>
            </a:r>
            <a:r>
              <a:rPr sz="1600" spc="15" dirty="0">
                <a:latin typeface="Arial"/>
                <a:cs typeface="Arial"/>
              </a:rPr>
              <a:t>can </a:t>
            </a:r>
            <a:r>
              <a:rPr sz="1600" spc="20" dirty="0">
                <a:latin typeface="Arial"/>
                <a:cs typeface="Arial"/>
              </a:rPr>
              <a:t>have </a:t>
            </a:r>
            <a:r>
              <a:rPr sz="1600" spc="15" dirty="0">
                <a:latin typeface="Arial"/>
                <a:cs typeface="Arial"/>
              </a:rPr>
              <a:t>many</a:t>
            </a:r>
            <a:r>
              <a:rPr sz="1600" spc="-3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documents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identified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by</a:t>
            </a:r>
            <a:r>
              <a:rPr sz="1600" b="1" spc="-2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4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30" dirty="0">
                <a:latin typeface="Arial"/>
                <a:cs typeface="Arial"/>
              </a:rPr>
              <a:t>To </a:t>
            </a:r>
            <a:r>
              <a:rPr sz="1600" spc="10" dirty="0">
                <a:latin typeface="Arial"/>
                <a:cs typeface="Arial"/>
              </a:rPr>
              <a:t>select </a:t>
            </a:r>
            <a:r>
              <a:rPr sz="1600" spc="15" dirty="0">
                <a:latin typeface="Arial"/>
                <a:cs typeface="Arial"/>
              </a:rPr>
              <a:t>a data </a:t>
            </a:r>
            <a:r>
              <a:rPr sz="1600" spc="10" dirty="0">
                <a:latin typeface="Arial"/>
                <a:cs typeface="Arial"/>
              </a:rPr>
              <a:t>store, </a:t>
            </a:r>
            <a:r>
              <a:rPr sz="1600" spc="15" dirty="0">
                <a:latin typeface="Arial"/>
                <a:cs typeface="Arial"/>
              </a:rPr>
              <a:t>use </a:t>
            </a:r>
            <a:r>
              <a:rPr sz="1600" spc="10" dirty="0">
                <a:latin typeface="Arial"/>
                <a:cs typeface="Arial"/>
              </a:rPr>
              <a:t>the </a:t>
            </a:r>
            <a:r>
              <a:rPr sz="1600" spc="15" dirty="0">
                <a:latin typeface="Arial"/>
                <a:cs typeface="Arial"/>
              </a:rPr>
              <a:t>command  </a:t>
            </a:r>
            <a:r>
              <a:rPr sz="1600" spc="15" dirty="0">
                <a:latin typeface="Courier New"/>
                <a:cs typeface="Courier New"/>
              </a:rPr>
              <a:t>use</a:t>
            </a:r>
            <a:r>
              <a:rPr sz="1600" spc="-38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&lt;data-store-name&gt;</a:t>
            </a:r>
            <a:endParaRPr sz="1600">
              <a:latin typeface="Courier New"/>
              <a:cs typeface="Courier New"/>
            </a:endParaRPr>
          </a:p>
          <a:p>
            <a:pPr marL="683260" lvl="1" indent="-21082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For example, </a:t>
            </a:r>
            <a:r>
              <a:rPr sz="1600" spc="15" dirty="0">
                <a:latin typeface="Courier New"/>
                <a:cs typeface="Courier New"/>
              </a:rPr>
              <a:t>use</a:t>
            </a:r>
            <a:r>
              <a:rPr sz="1600" spc="-17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rainforest</a:t>
            </a:r>
            <a:endParaRPr sz="1600">
              <a:latin typeface="Courier New"/>
              <a:cs typeface="Courier New"/>
            </a:endParaRPr>
          </a:p>
          <a:p>
            <a:pPr marL="683260" lvl="1" indent="-210820">
              <a:lnSpc>
                <a:spcPct val="100000"/>
              </a:lnSpc>
              <a:spcBef>
                <a:spcPts val="310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25" dirty="0">
                <a:latin typeface="Arial"/>
                <a:cs typeface="Arial"/>
              </a:rPr>
              <a:t>Will </a:t>
            </a:r>
            <a:r>
              <a:rPr sz="1600" spc="15" dirty="0">
                <a:latin typeface="Arial"/>
                <a:cs typeface="Arial"/>
              </a:rPr>
              <a:t>be created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if it </a:t>
            </a:r>
            <a:r>
              <a:rPr sz="1600" spc="15" dirty="0">
                <a:latin typeface="Arial"/>
                <a:cs typeface="Arial"/>
              </a:rPr>
              <a:t>does </a:t>
            </a:r>
            <a:r>
              <a:rPr sz="1600" spc="10" dirty="0">
                <a:latin typeface="Arial"/>
                <a:cs typeface="Arial"/>
              </a:rPr>
              <a:t>not </a:t>
            </a:r>
            <a:r>
              <a:rPr sz="1600" spc="5" dirty="0">
                <a:latin typeface="Arial"/>
                <a:cs typeface="Arial"/>
              </a:rPr>
              <a:t>exist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9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Once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store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selected,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referenced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using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name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db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MongoDB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comes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with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line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interface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for</a:t>
            </a:r>
            <a:r>
              <a:rPr sz="1600" b="1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interactive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working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Provide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commands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inserting,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updating,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removing,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querying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Is actually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10" dirty="0">
                <a:latin typeface="Arial"/>
                <a:cs typeface="Arial"/>
              </a:rPr>
              <a:t>JavaScript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shell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Documents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added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collections</a:t>
            </a:r>
            <a:r>
              <a:rPr sz="1600" b="1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Working With</a:t>
            </a:r>
            <a:r>
              <a:rPr spc="-105" dirty="0"/>
              <a:t> </a:t>
            </a:r>
            <a:r>
              <a:rPr spc="5" dirty="0"/>
              <a:t>MongoDB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4750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Example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will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add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music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recording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document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store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59" y="822452"/>
            <a:ext cx="3262629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buClr>
                <a:srgbClr val="DA2128"/>
              </a:buClr>
              <a:buSzPct val="115625"/>
              <a:buChar char="•"/>
              <a:tabLst>
                <a:tab pos="213995" algn="l"/>
              </a:tabLst>
            </a:pPr>
            <a:r>
              <a:rPr sz="1600" spc="15" dirty="0">
                <a:latin typeface="Arial"/>
                <a:cs typeface="Arial"/>
              </a:rPr>
              <a:t>Added </a:t>
            </a:r>
            <a:r>
              <a:rPr sz="1600" spc="10" dirty="0">
                <a:latin typeface="Arial"/>
                <a:cs typeface="Arial"/>
              </a:rPr>
              <a:t>to collection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recordings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Working With MongoDB</a:t>
            </a:r>
            <a:r>
              <a:rPr spc="-135" dirty="0"/>
              <a:t> </a:t>
            </a:r>
            <a:r>
              <a:rPr spc="5"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609600" y="1275588"/>
            <a:ext cx="7013575" cy="3221990"/>
          </a:xfrm>
          <a:custGeom>
            <a:avLst/>
            <a:gdLst/>
            <a:ahLst/>
            <a:cxnLst/>
            <a:rect l="l" t="t" r="r" b="b"/>
            <a:pathLst>
              <a:path w="7013575" h="3221990">
                <a:moveTo>
                  <a:pt x="7013448" y="3203448"/>
                </a:moveTo>
                <a:lnTo>
                  <a:pt x="7013448" y="18288"/>
                </a:lnTo>
                <a:lnTo>
                  <a:pt x="7011876" y="11572"/>
                </a:lnTo>
                <a:lnTo>
                  <a:pt x="7007733" y="5715"/>
                </a:lnTo>
                <a:lnTo>
                  <a:pt x="7001875" y="1571"/>
                </a:lnTo>
                <a:lnTo>
                  <a:pt x="6995159" y="0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5"/>
                </a:lnTo>
                <a:lnTo>
                  <a:pt x="1571" y="11572"/>
                </a:lnTo>
                <a:lnTo>
                  <a:pt x="0" y="18288"/>
                </a:lnTo>
                <a:lnTo>
                  <a:pt x="0" y="3203448"/>
                </a:lnTo>
                <a:lnTo>
                  <a:pt x="1571" y="3210163"/>
                </a:lnTo>
                <a:lnTo>
                  <a:pt x="5715" y="3216021"/>
                </a:lnTo>
                <a:lnTo>
                  <a:pt x="11572" y="3220164"/>
                </a:lnTo>
                <a:lnTo>
                  <a:pt x="18288" y="3221736"/>
                </a:lnTo>
                <a:lnTo>
                  <a:pt x="18288" y="36576"/>
                </a:lnTo>
                <a:lnTo>
                  <a:pt x="33528" y="18288"/>
                </a:lnTo>
                <a:lnTo>
                  <a:pt x="33527" y="36576"/>
                </a:lnTo>
                <a:lnTo>
                  <a:pt x="6979920" y="36576"/>
                </a:lnTo>
                <a:lnTo>
                  <a:pt x="6979920" y="18288"/>
                </a:lnTo>
                <a:lnTo>
                  <a:pt x="6995159" y="36576"/>
                </a:lnTo>
                <a:lnTo>
                  <a:pt x="6995159" y="3221736"/>
                </a:lnTo>
                <a:lnTo>
                  <a:pt x="7001875" y="3220164"/>
                </a:lnTo>
                <a:lnTo>
                  <a:pt x="7007733" y="3216021"/>
                </a:lnTo>
                <a:lnTo>
                  <a:pt x="7011876" y="3210163"/>
                </a:lnTo>
                <a:lnTo>
                  <a:pt x="7013448" y="3203448"/>
                </a:lnTo>
                <a:close/>
              </a:path>
              <a:path w="7013575" h="3221990">
                <a:moveTo>
                  <a:pt x="33527" y="36576"/>
                </a:moveTo>
                <a:lnTo>
                  <a:pt x="33528" y="18288"/>
                </a:lnTo>
                <a:lnTo>
                  <a:pt x="18288" y="36576"/>
                </a:lnTo>
                <a:lnTo>
                  <a:pt x="33527" y="36576"/>
                </a:lnTo>
                <a:close/>
              </a:path>
              <a:path w="7013575" h="3221990">
                <a:moveTo>
                  <a:pt x="33528" y="3188208"/>
                </a:moveTo>
                <a:lnTo>
                  <a:pt x="33527" y="36576"/>
                </a:lnTo>
                <a:lnTo>
                  <a:pt x="18288" y="36576"/>
                </a:lnTo>
                <a:lnTo>
                  <a:pt x="18288" y="3188208"/>
                </a:lnTo>
                <a:lnTo>
                  <a:pt x="33528" y="3188208"/>
                </a:lnTo>
                <a:close/>
              </a:path>
              <a:path w="7013575" h="3221990">
                <a:moveTo>
                  <a:pt x="6995159" y="3188208"/>
                </a:moveTo>
                <a:lnTo>
                  <a:pt x="18288" y="3188208"/>
                </a:lnTo>
                <a:lnTo>
                  <a:pt x="33528" y="3203448"/>
                </a:lnTo>
                <a:lnTo>
                  <a:pt x="33528" y="3221736"/>
                </a:lnTo>
                <a:lnTo>
                  <a:pt x="6979920" y="3221736"/>
                </a:lnTo>
                <a:lnTo>
                  <a:pt x="6979920" y="3203448"/>
                </a:lnTo>
                <a:lnTo>
                  <a:pt x="6995159" y="3188208"/>
                </a:lnTo>
                <a:close/>
              </a:path>
              <a:path w="7013575" h="3221990">
                <a:moveTo>
                  <a:pt x="33528" y="3221736"/>
                </a:moveTo>
                <a:lnTo>
                  <a:pt x="33528" y="3203448"/>
                </a:lnTo>
                <a:lnTo>
                  <a:pt x="18288" y="3188208"/>
                </a:lnTo>
                <a:lnTo>
                  <a:pt x="18288" y="3221736"/>
                </a:lnTo>
                <a:lnTo>
                  <a:pt x="33528" y="3221736"/>
                </a:lnTo>
                <a:close/>
              </a:path>
              <a:path w="7013575" h="3221990">
                <a:moveTo>
                  <a:pt x="6995159" y="36576"/>
                </a:moveTo>
                <a:lnTo>
                  <a:pt x="6979920" y="18288"/>
                </a:lnTo>
                <a:lnTo>
                  <a:pt x="6979920" y="36576"/>
                </a:lnTo>
                <a:lnTo>
                  <a:pt x="6995159" y="36576"/>
                </a:lnTo>
                <a:close/>
              </a:path>
              <a:path w="7013575" h="3221990">
                <a:moveTo>
                  <a:pt x="6995159" y="3188208"/>
                </a:moveTo>
                <a:lnTo>
                  <a:pt x="6995159" y="36576"/>
                </a:lnTo>
                <a:lnTo>
                  <a:pt x="6979920" y="36576"/>
                </a:lnTo>
                <a:lnTo>
                  <a:pt x="6979920" y="3188208"/>
                </a:lnTo>
                <a:lnTo>
                  <a:pt x="6995159" y="3188208"/>
                </a:lnTo>
                <a:close/>
              </a:path>
              <a:path w="7013575" h="3221990">
                <a:moveTo>
                  <a:pt x="6995159" y="3221736"/>
                </a:moveTo>
                <a:lnTo>
                  <a:pt x="6995159" y="3188208"/>
                </a:lnTo>
                <a:lnTo>
                  <a:pt x="6979920" y="3203448"/>
                </a:lnTo>
                <a:lnTo>
                  <a:pt x="6979920" y="3221736"/>
                </a:lnTo>
                <a:lnTo>
                  <a:pt x="6995159" y="3221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4436" y="1317244"/>
            <a:ext cx="156210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0" dirty="0">
                <a:latin typeface="Courier New"/>
                <a:cs typeface="Courier New"/>
              </a:rPr>
              <a:t>use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rainforest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436" y="1756130"/>
            <a:ext cx="57404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album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758" y="1756130"/>
            <a:ext cx="293624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=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77165">
              <a:lnSpc>
                <a:spcPct val="100000"/>
              </a:lnSpc>
              <a:spcBef>
                <a:spcPts val="45"/>
              </a:spcBef>
            </a:pPr>
            <a:r>
              <a:rPr sz="1400" spc="20" dirty="0">
                <a:latin typeface="Courier New"/>
                <a:cs typeface="Courier New"/>
              </a:rPr>
              <a:t>id: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1,</a:t>
            </a:r>
            <a:endParaRPr sz="1400">
              <a:latin typeface="Courier New"/>
              <a:cs typeface="Courier New"/>
            </a:endParaRPr>
          </a:p>
          <a:p>
            <a:pPr marL="177165">
              <a:lnSpc>
                <a:spcPct val="100000"/>
              </a:lnSpc>
              <a:spcBef>
                <a:spcPts val="45"/>
              </a:spcBef>
            </a:pPr>
            <a:r>
              <a:rPr sz="1400" spc="15" dirty="0">
                <a:latin typeface="Courier New"/>
                <a:cs typeface="Courier New"/>
              </a:rPr>
              <a:t>artist: </a:t>
            </a:r>
            <a:r>
              <a:rPr sz="1400" spc="25" dirty="0">
                <a:latin typeface="Courier New"/>
                <a:cs typeface="Courier New"/>
              </a:rPr>
              <a:t>"Rolling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Stones",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7332" y="2408260"/>
            <a:ext cx="68389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15" dirty="0">
                <a:latin typeface="Courier New"/>
                <a:cs typeface="Courier New"/>
              </a:rPr>
              <a:t>title:  price: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5375" y="2408260"/>
            <a:ext cx="200406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20" dirty="0">
                <a:latin typeface="Courier New"/>
                <a:cs typeface="Courier New"/>
              </a:rPr>
              <a:t>"Beggars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Banquet",  9.99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436" y="2853334"/>
            <a:ext cx="13525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436" y="3292208"/>
            <a:ext cx="299466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0" dirty="0">
                <a:latin typeface="Courier New"/>
                <a:cs typeface="Courier New"/>
              </a:rPr>
              <a:t>db</a:t>
            </a:r>
            <a:r>
              <a:rPr sz="1400" spc="20" dirty="0">
                <a:latin typeface="Courier New"/>
                <a:cs typeface="Courier New"/>
              </a:rPr>
              <a:t>.recordings.</a:t>
            </a:r>
            <a:r>
              <a:rPr sz="1400" b="1" spc="20" dirty="0">
                <a:latin typeface="Courier New"/>
                <a:cs typeface="Courier New"/>
              </a:rPr>
              <a:t>insert</a:t>
            </a:r>
            <a:r>
              <a:rPr sz="1400" spc="20" dirty="0">
                <a:latin typeface="Courier New"/>
                <a:cs typeface="Courier New"/>
              </a:rPr>
              <a:t>(album)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436" y="3731095"/>
            <a:ext cx="222313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0" dirty="0">
                <a:latin typeface="Courier New"/>
                <a:cs typeface="Courier New"/>
              </a:rPr>
              <a:t>db</a:t>
            </a:r>
            <a:r>
              <a:rPr sz="1400" spc="20" dirty="0">
                <a:latin typeface="Courier New"/>
                <a:cs typeface="Courier New"/>
              </a:rPr>
              <a:t>.recordings.</a:t>
            </a:r>
            <a:r>
              <a:rPr sz="1400" b="1" spc="20" dirty="0">
                <a:latin typeface="Courier New"/>
                <a:cs typeface="Courier New"/>
              </a:rPr>
              <a:t>find</a:t>
            </a:r>
            <a:r>
              <a:rPr sz="1400" spc="20" dirty="0"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03320" y="2833116"/>
            <a:ext cx="3230880" cy="515620"/>
          </a:xfrm>
          <a:custGeom>
            <a:avLst/>
            <a:gdLst/>
            <a:ahLst/>
            <a:cxnLst/>
            <a:rect l="l" t="t" r="r" b="b"/>
            <a:pathLst>
              <a:path w="3230879" h="515620">
                <a:moveTo>
                  <a:pt x="1027176" y="393192"/>
                </a:moveTo>
                <a:lnTo>
                  <a:pt x="1027176" y="274320"/>
                </a:lnTo>
                <a:lnTo>
                  <a:pt x="0" y="515112"/>
                </a:lnTo>
                <a:lnTo>
                  <a:pt x="1027176" y="393192"/>
                </a:lnTo>
                <a:close/>
              </a:path>
              <a:path w="3230879" h="515620">
                <a:moveTo>
                  <a:pt x="3230880" y="469391"/>
                </a:moveTo>
                <a:lnTo>
                  <a:pt x="3230880" y="0"/>
                </a:lnTo>
                <a:lnTo>
                  <a:pt x="1027176" y="0"/>
                </a:lnTo>
                <a:lnTo>
                  <a:pt x="1027176" y="469392"/>
                </a:lnTo>
                <a:lnTo>
                  <a:pt x="3230880" y="4693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7223" y="2827020"/>
            <a:ext cx="3243580" cy="527685"/>
          </a:xfrm>
          <a:custGeom>
            <a:avLst/>
            <a:gdLst/>
            <a:ahLst/>
            <a:cxnLst/>
            <a:rect l="l" t="t" r="r" b="b"/>
            <a:pathLst>
              <a:path w="3243579" h="527685">
                <a:moveTo>
                  <a:pt x="111769" y="502531"/>
                </a:moveTo>
                <a:lnTo>
                  <a:pt x="6095" y="515112"/>
                </a:lnTo>
                <a:lnTo>
                  <a:pt x="3047" y="515112"/>
                </a:lnTo>
                <a:lnTo>
                  <a:pt x="0" y="518160"/>
                </a:lnTo>
                <a:lnTo>
                  <a:pt x="0" y="524256"/>
                </a:lnTo>
                <a:lnTo>
                  <a:pt x="3047" y="527304"/>
                </a:lnTo>
                <a:lnTo>
                  <a:pt x="6095" y="527304"/>
                </a:lnTo>
                <a:lnTo>
                  <a:pt x="111769" y="502531"/>
                </a:lnTo>
                <a:close/>
              </a:path>
              <a:path w="3243579" h="527685">
                <a:moveTo>
                  <a:pt x="1030223" y="274320"/>
                </a:moveTo>
                <a:lnTo>
                  <a:pt x="6095" y="515112"/>
                </a:lnTo>
                <a:lnTo>
                  <a:pt x="111769" y="502531"/>
                </a:lnTo>
                <a:lnTo>
                  <a:pt x="1027176" y="287941"/>
                </a:lnTo>
                <a:lnTo>
                  <a:pt x="1027176" y="280416"/>
                </a:lnTo>
                <a:lnTo>
                  <a:pt x="1030223" y="274320"/>
                </a:lnTo>
                <a:close/>
              </a:path>
              <a:path w="3243579" h="527685">
                <a:moveTo>
                  <a:pt x="1036319" y="469392"/>
                </a:moveTo>
                <a:lnTo>
                  <a:pt x="1036319" y="393192"/>
                </a:lnTo>
                <a:lnTo>
                  <a:pt x="1030223" y="393192"/>
                </a:lnTo>
                <a:lnTo>
                  <a:pt x="111769" y="502531"/>
                </a:lnTo>
                <a:lnTo>
                  <a:pt x="6095" y="527304"/>
                </a:lnTo>
                <a:lnTo>
                  <a:pt x="1027176" y="403077"/>
                </a:lnTo>
                <a:lnTo>
                  <a:pt x="1027176" y="399288"/>
                </a:lnTo>
                <a:lnTo>
                  <a:pt x="1033272" y="402336"/>
                </a:lnTo>
                <a:lnTo>
                  <a:pt x="1033272" y="469392"/>
                </a:lnTo>
                <a:lnTo>
                  <a:pt x="1036319" y="469392"/>
                </a:lnTo>
                <a:close/>
              </a:path>
              <a:path w="3243579" h="527685">
                <a:moveTo>
                  <a:pt x="3243072" y="478536"/>
                </a:moveTo>
                <a:lnTo>
                  <a:pt x="3243072" y="3048"/>
                </a:lnTo>
                <a:lnTo>
                  <a:pt x="3240024" y="0"/>
                </a:lnTo>
                <a:lnTo>
                  <a:pt x="1030223" y="0"/>
                </a:lnTo>
                <a:lnTo>
                  <a:pt x="1027176" y="3048"/>
                </a:lnTo>
                <a:lnTo>
                  <a:pt x="1027176" y="275036"/>
                </a:lnTo>
                <a:lnTo>
                  <a:pt x="1030223" y="274320"/>
                </a:lnTo>
                <a:lnTo>
                  <a:pt x="1030223" y="287226"/>
                </a:lnTo>
                <a:lnTo>
                  <a:pt x="1033272" y="286512"/>
                </a:lnTo>
                <a:lnTo>
                  <a:pt x="1033272" y="12192"/>
                </a:lnTo>
                <a:lnTo>
                  <a:pt x="1036319" y="6096"/>
                </a:lnTo>
                <a:lnTo>
                  <a:pt x="1036319" y="12192"/>
                </a:lnTo>
                <a:lnTo>
                  <a:pt x="3230880" y="12192"/>
                </a:lnTo>
                <a:lnTo>
                  <a:pt x="3230880" y="6096"/>
                </a:lnTo>
                <a:lnTo>
                  <a:pt x="3236976" y="12192"/>
                </a:lnTo>
                <a:lnTo>
                  <a:pt x="3236976" y="481584"/>
                </a:lnTo>
                <a:lnTo>
                  <a:pt x="3240024" y="481584"/>
                </a:lnTo>
                <a:lnTo>
                  <a:pt x="3243072" y="478536"/>
                </a:lnTo>
                <a:close/>
              </a:path>
              <a:path w="3243579" h="527685">
                <a:moveTo>
                  <a:pt x="1030223" y="287226"/>
                </a:moveTo>
                <a:lnTo>
                  <a:pt x="1030223" y="274320"/>
                </a:lnTo>
                <a:lnTo>
                  <a:pt x="1027176" y="280416"/>
                </a:lnTo>
                <a:lnTo>
                  <a:pt x="1027176" y="287941"/>
                </a:lnTo>
                <a:lnTo>
                  <a:pt x="1030223" y="287226"/>
                </a:lnTo>
                <a:close/>
              </a:path>
              <a:path w="3243579" h="527685">
                <a:moveTo>
                  <a:pt x="1033272" y="402336"/>
                </a:moveTo>
                <a:lnTo>
                  <a:pt x="1027176" y="399288"/>
                </a:lnTo>
                <a:lnTo>
                  <a:pt x="1027176" y="403077"/>
                </a:lnTo>
                <a:lnTo>
                  <a:pt x="1033272" y="402336"/>
                </a:lnTo>
                <a:close/>
              </a:path>
              <a:path w="3243579" h="527685">
                <a:moveTo>
                  <a:pt x="1036319" y="481584"/>
                </a:moveTo>
                <a:lnTo>
                  <a:pt x="1036319" y="475488"/>
                </a:lnTo>
                <a:lnTo>
                  <a:pt x="1033272" y="469392"/>
                </a:lnTo>
                <a:lnTo>
                  <a:pt x="1033272" y="402336"/>
                </a:lnTo>
                <a:lnTo>
                  <a:pt x="1027176" y="403077"/>
                </a:lnTo>
                <a:lnTo>
                  <a:pt x="1027176" y="478536"/>
                </a:lnTo>
                <a:lnTo>
                  <a:pt x="1030224" y="481584"/>
                </a:lnTo>
                <a:lnTo>
                  <a:pt x="1036319" y="481584"/>
                </a:lnTo>
                <a:close/>
              </a:path>
              <a:path w="3243579" h="527685">
                <a:moveTo>
                  <a:pt x="1036319" y="12192"/>
                </a:moveTo>
                <a:lnTo>
                  <a:pt x="1036319" y="6096"/>
                </a:lnTo>
                <a:lnTo>
                  <a:pt x="1033272" y="12192"/>
                </a:lnTo>
                <a:lnTo>
                  <a:pt x="1036319" y="12192"/>
                </a:lnTo>
                <a:close/>
              </a:path>
              <a:path w="3243579" h="527685">
                <a:moveTo>
                  <a:pt x="1036319" y="286512"/>
                </a:moveTo>
                <a:lnTo>
                  <a:pt x="1036319" y="12192"/>
                </a:lnTo>
                <a:lnTo>
                  <a:pt x="1033272" y="12192"/>
                </a:lnTo>
                <a:lnTo>
                  <a:pt x="1033272" y="286512"/>
                </a:lnTo>
                <a:lnTo>
                  <a:pt x="1036319" y="286512"/>
                </a:lnTo>
                <a:close/>
              </a:path>
              <a:path w="3243579" h="527685">
                <a:moveTo>
                  <a:pt x="3236976" y="469392"/>
                </a:moveTo>
                <a:lnTo>
                  <a:pt x="1033272" y="469392"/>
                </a:lnTo>
                <a:lnTo>
                  <a:pt x="1036319" y="475488"/>
                </a:lnTo>
                <a:lnTo>
                  <a:pt x="1036319" y="481584"/>
                </a:lnTo>
                <a:lnTo>
                  <a:pt x="3230880" y="481584"/>
                </a:lnTo>
                <a:lnTo>
                  <a:pt x="3230880" y="475488"/>
                </a:lnTo>
                <a:lnTo>
                  <a:pt x="3236976" y="469392"/>
                </a:lnTo>
                <a:close/>
              </a:path>
              <a:path w="3243579" h="527685">
                <a:moveTo>
                  <a:pt x="3236976" y="12192"/>
                </a:moveTo>
                <a:lnTo>
                  <a:pt x="3230880" y="6096"/>
                </a:lnTo>
                <a:lnTo>
                  <a:pt x="3230880" y="12192"/>
                </a:lnTo>
                <a:lnTo>
                  <a:pt x="3236976" y="12192"/>
                </a:lnTo>
                <a:close/>
              </a:path>
              <a:path w="3243579" h="527685">
                <a:moveTo>
                  <a:pt x="3236976" y="469392"/>
                </a:moveTo>
                <a:lnTo>
                  <a:pt x="3236976" y="12192"/>
                </a:lnTo>
                <a:lnTo>
                  <a:pt x="3230880" y="12192"/>
                </a:lnTo>
                <a:lnTo>
                  <a:pt x="3230880" y="469392"/>
                </a:lnTo>
                <a:lnTo>
                  <a:pt x="3236976" y="469392"/>
                </a:lnTo>
                <a:close/>
              </a:path>
              <a:path w="3243579" h="527685">
                <a:moveTo>
                  <a:pt x="3236976" y="481584"/>
                </a:moveTo>
                <a:lnTo>
                  <a:pt x="3236976" y="469392"/>
                </a:lnTo>
                <a:lnTo>
                  <a:pt x="3230880" y="475488"/>
                </a:lnTo>
                <a:lnTo>
                  <a:pt x="3230880" y="481584"/>
                </a:lnTo>
                <a:lnTo>
                  <a:pt x="3236976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97044" y="2883916"/>
            <a:ext cx="17049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2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Insert document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into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collection</a:t>
            </a:r>
            <a:r>
              <a:rPr sz="125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Courier New"/>
                <a:cs typeface="Courier New"/>
              </a:rPr>
              <a:t>recordings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79391" y="1732788"/>
            <a:ext cx="2344420" cy="472440"/>
          </a:xfrm>
          <a:custGeom>
            <a:avLst/>
            <a:gdLst/>
            <a:ahLst/>
            <a:cxnLst/>
            <a:rect l="l" t="t" r="r" b="b"/>
            <a:pathLst>
              <a:path w="2344420" h="472439">
                <a:moveTo>
                  <a:pt x="758951" y="393192"/>
                </a:moveTo>
                <a:lnTo>
                  <a:pt x="758951" y="274320"/>
                </a:lnTo>
                <a:lnTo>
                  <a:pt x="0" y="399288"/>
                </a:lnTo>
                <a:lnTo>
                  <a:pt x="758951" y="393192"/>
                </a:lnTo>
                <a:close/>
              </a:path>
              <a:path w="2344420" h="472439">
                <a:moveTo>
                  <a:pt x="2343912" y="472439"/>
                </a:moveTo>
                <a:lnTo>
                  <a:pt x="2343912" y="0"/>
                </a:lnTo>
                <a:lnTo>
                  <a:pt x="758951" y="0"/>
                </a:lnTo>
                <a:lnTo>
                  <a:pt x="758951" y="472440"/>
                </a:lnTo>
                <a:lnTo>
                  <a:pt x="2343912" y="4724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73296" y="1726692"/>
            <a:ext cx="2356485" cy="485140"/>
          </a:xfrm>
          <a:custGeom>
            <a:avLst/>
            <a:gdLst/>
            <a:ahLst/>
            <a:cxnLst/>
            <a:rect l="l" t="t" r="r" b="b"/>
            <a:pathLst>
              <a:path w="2356484" h="485139">
                <a:moveTo>
                  <a:pt x="83937" y="398662"/>
                </a:moveTo>
                <a:lnTo>
                  <a:pt x="6095" y="399288"/>
                </a:lnTo>
                <a:lnTo>
                  <a:pt x="3047" y="399288"/>
                </a:lnTo>
                <a:lnTo>
                  <a:pt x="0" y="402336"/>
                </a:lnTo>
                <a:lnTo>
                  <a:pt x="0" y="408432"/>
                </a:lnTo>
                <a:lnTo>
                  <a:pt x="3047" y="411480"/>
                </a:lnTo>
                <a:lnTo>
                  <a:pt x="6095" y="411480"/>
                </a:lnTo>
                <a:lnTo>
                  <a:pt x="83937" y="398662"/>
                </a:lnTo>
                <a:close/>
              </a:path>
              <a:path w="2356484" h="485139">
                <a:moveTo>
                  <a:pt x="765047" y="274320"/>
                </a:moveTo>
                <a:lnTo>
                  <a:pt x="6095" y="399288"/>
                </a:lnTo>
                <a:lnTo>
                  <a:pt x="83937" y="398662"/>
                </a:lnTo>
                <a:lnTo>
                  <a:pt x="758951" y="287515"/>
                </a:lnTo>
                <a:lnTo>
                  <a:pt x="758951" y="280416"/>
                </a:lnTo>
                <a:lnTo>
                  <a:pt x="765047" y="274320"/>
                </a:lnTo>
                <a:close/>
              </a:path>
              <a:path w="2356484" h="485139">
                <a:moveTo>
                  <a:pt x="771143" y="472440"/>
                </a:moveTo>
                <a:lnTo>
                  <a:pt x="771143" y="396240"/>
                </a:lnTo>
                <a:lnTo>
                  <a:pt x="768095" y="396240"/>
                </a:lnTo>
                <a:lnTo>
                  <a:pt x="768095" y="393192"/>
                </a:lnTo>
                <a:lnTo>
                  <a:pt x="758952" y="393240"/>
                </a:lnTo>
                <a:lnTo>
                  <a:pt x="83937" y="398662"/>
                </a:lnTo>
                <a:lnTo>
                  <a:pt x="6095" y="411480"/>
                </a:lnTo>
                <a:lnTo>
                  <a:pt x="758951" y="405432"/>
                </a:lnTo>
                <a:lnTo>
                  <a:pt x="758951" y="399288"/>
                </a:lnTo>
                <a:lnTo>
                  <a:pt x="765047" y="405384"/>
                </a:lnTo>
                <a:lnTo>
                  <a:pt x="765047" y="472440"/>
                </a:lnTo>
                <a:lnTo>
                  <a:pt x="771143" y="472440"/>
                </a:lnTo>
                <a:close/>
              </a:path>
              <a:path w="2356484" h="485139">
                <a:moveTo>
                  <a:pt x="2356104" y="481584"/>
                </a:moveTo>
                <a:lnTo>
                  <a:pt x="2356104" y="3048"/>
                </a:lnTo>
                <a:lnTo>
                  <a:pt x="2353055" y="0"/>
                </a:lnTo>
                <a:lnTo>
                  <a:pt x="761999" y="0"/>
                </a:lnTo>
                <a:lnTo>
                  <a:pt x="758951" y="3048"/>
                </a:lnTo>
                <a:lnTo>
                  <a:pt x="758951" y="275323"/>
                </a:lnTo>
                <a:lnTo>
                  <a:pt x="765047" y="274320"/>
                </a:lnTo>
                <a:lnTo>
                  <a:pt x="765047" y="12192"/>
                </a:lnTo>
                <a:lnTo>
                  <a:pt x="771143" y="6096"/>
                </a:lnTo>
                <a:lnTo>
                  <a:pt x="771143" y="12192"/>
                </a:lnTo>
                <a:lnTo>
                  <a:pt x="2343911" y="12192"/>
                </a:lnTo>
                <a:lnTo>
                  <a:pt x="2343912" y="6096"/>
                </a:lnTo>
                <a:lnTo>
                  <a:pt x="2350008" y="12192"/>
                </a:lnTo>
                <a:lnTo>
                  <a:pt x="2350008" y="484632"/>
                </a:lnTo>
                <a:lnTo>
                  <a:pt x="2353055" y="484632"/>
                </a:lnTo>
                <a:lnTo>
                  <a:pt x="2356104" y="481584"/>
                </a:lnTo>
                <a:close/>
              </a:path>
              <a:path w="2356484" h="485139">
                <a:moveTo>
                  <a:pt x="771143" y="283464"/>
                </a:moveTo>
                <a:lnTo>
                  <a:pt x="771143" y="12192"/>
                </a:lnTo>
                <a:lnTo>
                  <a:pt x="765047" y="12192"/>
                </a:lnTo>
                <a:lnTo>
                  <a:pt x="765047" y="274320"/>
                </a:lnTo>
                <a:lnTo>
                  <a:pt x="758951" y="280416"/>
                </a:lnTo>
                <a:lnTo>
                  <a:pt x="758951" y="287515"/>
                </a:lnTo>
                <a:lnTo>
                  <a:pt x="765047" y="286512"/>
                </a:lnTo>
                <a:lnTo>
                  <a:pt x="768095" y="286512"/>
                </a:lnTo>
                <a:lnTo>
                  <a:pt x="771143" y="283464"/>
                </a:lnTo>
                <a:close/>
              </a:path>
              <a:path w="2356484" h="485139">
                <a:moveTo>
                  <a:pt x="765047" y="405384"/>
                </a:moveTo>
                <a:lnTo>
                  <a:pt x="758951" y="399288"/>
                </a:lnTo>
                <a:lnTo>
                  <a:pt x="758951" y="405432"/>
                </a:lnTo>
                <a:lnTo>
                  <a:pt x="765047" y="405384"/>
                </a:lnTo>
                <a:close/>
              </a:path>
              <a:path w="2356484" h="485139">
                <a:moveTo>
                  <a:pt x="771143" y="484632"/>
                </a:moveTo>
                <a:lnTo>
                  <a:pt x="771143" y="478536"/>
                </a:lnTo>
                <a:lnTo>
                  <a:pt x="765047" y="472440"/>
                </a:lnTo>
                <a:lnTo>
                  <a:pt x="765047" y="405384"/>
                </a:lnTo>
                <a:lnTo>
                  <a:pt x="758951" y="405432"/>
                </a:lnTo>
                <a:lnTo>
                  <a:pt x="758951" y="481584"/>
                </a:lnTo>
                <a:lnTo>
                  <a:pt x="761999" y="484632"/>
                </a:lnTo>
                <a:lnTo>
                  <a:pt x="771143" y="484632"/>
                </a:lnTo>
                <a:close/>
              </a:path>
              <a:path w="2356484" h="485139">
                <a:moveTo>
                  <a:pt x="771143" y="12192"/>
                </a:moveTo>
                <a:lnTo>
                  <a:pt x="771143" y="6096"/>
                </a:lnTo>
                <a:lnTo>
                  <a:pt x="765047" y="12192"/>
                </a:lnTo>
                <a:lnTo>
                  <a:pt x="771143" y="12192"/>
                </a:lnTo>
                <a:close/>
              </a:path>
              <a:path w="2356484" h="485139">
                <a:moveTo>
                  <a:pt x="2350008" y="472440"/>
                </a:moveTo>
                <a:lnTo>
                  <a:pt x="765047" y="472440"/>
                </a:lnTo>
                <a:lnTo>
                  <a:pt x="771143" y="478536"/>
                </a:lnTo>
                <a:lnTo>
                  <a:pt x="771143" y="484632"/>
                </a:lnTo>
                <a:lnTo>
                  <a:pt x="2343911" y="484632"/>
                </a:lnTo>
                <a:lnTo>
                  <a:pt x="2343912" y="478536"/>
                </a:lnTo>
                <a:lnTo>
                  <a:pt x="2350008" y="472440"/>
                </a:lnTo>
                <a:close/>
              </a:path>
              <a:path w="2356484" h="485139">
                <a:moveTo>
                  <a:pt x="2350008" y="12192"/>
                </a:moveTo>
                <a:lnTo>
                  <a:pt x="2343912" y="6096"/>
                </a:lnTo>
                <a:lnTo>
                  <a:pt x="2343911" y="12192"/>
                </a:lnTo>
                <a:lnTo>
                  <a:pt x="2350008" y="12192"/>
                </a:lnTo>
                <a:close/>
              </a:path>
              <a:path w="2356484" h="485139">
                <a:moveTo>
                  <a:pt x="2350008" y="472440"/>
                </a:moveTo>
                <a:lnTo>
                  <a:pt x="2350008" y="12192"/>
                </a:lnTo>
                <a:lnTo>
                  <a:pt x="2343911" y="12192"/>
                </a:lnTo>
                <a:lnTo>
                  <a:pt x="2343911" y="472440"/>
                </a:lnTo>
                <a:lnTo>
                  <a:pt x="2350008" y="472440"/>
                </a:lnTo>
                <a:close/>
              </a:path>
              <a:path w="2356484" h="485139">
                <a:moveTo>
                  <a:pt x="2350008" y="484632"/>
                </a:moveTo>
                <a:lnTo>
                  <a:pt x="2350008" y="472440"/>
                </a:lnTo>
                <a:lnTo>
                  <a:pt x="2343912" y="478536"/>
                </a:lnTo>
                <a:lnTo>
                  <a:pt x="2343911" y="484632"/>
                </a:lnTo>
                <a:lnTo>
                  <a:pt x="2350008" y="4846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04891" y="1783587"/>
            <a:ext cx="12496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2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Create</a:t>
            </a:r>
            <a:r>
              <a:rPr sz="1250" spc="-1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document  named</a:t>
            </a:r>
            <a:r>
              <a:rPr sz="1250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Courier New"/>
                <a:cs typeface="Courier New"/>
              </a:rPr>
              <a:t>album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6560" y="3445764"/>
            <a:ext cx="3371215" cy="664845"/>
          </a:xfrm>
          <a:custGeom>
            <a:avLst/>
            <a:gdLst/>
            <a:ahLst/>
            <a:cxnLst/>
            <a:rect l="l" t="t" r="r" b="b"/>
            <a:pathLst>
              <a:path w="3371215" h="664845">
                <a:moveTo>
                  <a:pt x="1578864" y="551688"/>
                </a:moveTo>
                <a:lnTo>
                  <a:pt x="1578864" y="387096"/>
                </a:lnTo>
                <a:lnTo>
                  <a:pt x="0" y="393192"/>
                </a:lnTo>
                <a:lnTo>
                  <a:pt x="1578864" y="551688"/>
                </a:lnTo>
                <a:close/>
              </a:path>
              <a:path w="3371215" h="664845">
                <a:moveTo>
                  <a:pt x="3371088" y="664463"/>
                </a:moveTo>
                <a:lnTo>
                  <a:pt x="3371088" y="0"/>
                </a:lnTo>
                <a:lnTo>
                  <a:pt x="1578864" y="0"/>
                </a:lnTo>
                <a:lnTo>
                  <a:pt x="1578864" y="664464"/>
                </a:lnTo>
                <a:lnTo>
                  <a:pt x="3371088" y="66446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53511" y="3439667"/>
            <a:ext cx="3380740" cy="676910"/>
          </a:xfrm>
          <a:custGeom>
            <a:avLst/>
            <a:gdLst/>
            <a:ahLst/>
            <a:cxnLst/>
            <a:rect l="l" t="t" r="r" b="b"/>
            <a:pathLst>
              <a:path w="3380740" h="676910">
                <a:moveTo>
                  <a:pt x="1581911" y="387096"/>
                </a:moveTo>
                <a:lnTo>
                  <a:pt x="0" y="393192"/>
                </a:lnTo>
                <a:lnTo>
                  <a:pt x="0" y="405384"/>
                </a:lnTo>
                <a:lnTo>
                  <a:pt x="3047" y="405384"/>
                </a:lnTo>
                <a:lnTo>
                  <a:pt x="6095" y="393192"/>
                </a:lnTo>
                <a:lnTo>
                  <a:pt x="122727" y="404922"/>
                </a:lnTo>
                <a:lnTo>
                  <a:pt x="1575815" y="399323"/>
                </a:lnTo>
                <a:lnTo>
                  <a:pt x="1575815" y="393192"/>
                </a:lnTo>
                <a:lnTo>
                  <a:pt x="1581911" y="387096"/>
                </a:lnTo>
                <a:close/>
              </a:path>
              <a:path w="3380740" h="676910">
                <a:moveTo>
                  <a:pt x="122727" y="404922"/>
                </a:moveTo>
                <a:lnTo>
                  <a:pt x="6095" y="393192"/>
                </a:lnTo>
                <a:lnTo>
                  <a:pt x="3047" y="405384"/>
                </a:lnTo>
                <a:lnTo>
                  <a:pt x="122727" y="404922"/>
                </a:lnTo>
                <a:close/>
              </a:path>
              <a:path w="3380740" h="676910">
                <a:moveTo>
                  <a:pt x="1588007" y="664464"/>
                </a:moveTo>
                <a:lnTo>
                  <a:pt x="1588008" y="554736"/>
                </a:lnTo>
                <a:lnTo>
                  <a:pt x="1584959" y="554736"/>
                </a:lnTo>
                <a:lnTo>
                  <a:pt x="1581911" y="551688"/>
                </a:lnTo>
                <a:lnTo>
                  <a:pt x="122727" y="404922"/>
                </a:lnTo>
                <a:lnTo>
                  <a:pt x="3047" y="405384"/>
                </a:lnTo>
                <a:lnTo>
                  <a:pt x="1575815" y="563268"/>
                </a:lnTo>
                <a:lnTo>
                  <a:pt x="1575815" y="557784"/>
                </a:lnTo>
                <a:lnTo>
                  <a:pt x="1581911" y="563880"/>
                </a:lnTo>
                <a:lnTo>
                  <a:pt x="1581911" y="664464"/>
                </a:lnTo>
                <a:lnTo>
                  <a:pt x="1588007" y="664464"/>
                </a:lnTo>
                <a:close/>
              </a:path>
              <a:path w="3380740" h="676910">
                <a:moveTo>
                  <a:pt x="3380231" y="673608"/>
                </a:moveTo>
                <a:lnTo>
                  <a:pt x="3380231" y="3048"/>
                </a:lnTo>
                <a:lnTo>
                  <a:pt x="3377183" y="0"/>
                </a:lnTo>
                <a:lnTo>
                  <a:pt x="1578863" y="0"/>
                </a:lnTo>
                <a:lnTo>
                  <a:pt x="1575815" y="3048"/>
                </a:lnTo>
                <a:lnTo>
                  <a:pt x="1575815" y="387119"/>
                </a:lnTo>
                <a:lnTo>
                  <a:pt x="1581911" y="387096"/>
                </a:lnTo>
                <a:lnTo>
                  <a:pt x="1581911" y="9144"/>
                </a:lnTo>
                <a:lnTo>
                  <a:pt x="1588007" y="6096"/>
                </a:lnTo>
                <a:lnTo>
                  <a:pt x="1588007" y="9144"/>
                </a:lnTo>
                <a:lnTo>
                  <a:pt x="3368040" y="9144"/>
                </a:lnTo>
                <a:lnTo>
                  <a:pt x="3368040" y="6096"/>
                </a:lnTo>
                <a:lnTo>
                  <a:pt x="3374135" y="9144"/>
                </a:lnTo>
                <a:lnTo>
                  <a:pt x="3374135" y="676656"/>
                </a:lnTo>
                <a:lnTo>
                  <a:pt x="3377183" y="676656"/>
                </a:lnTo>
                <a:lnTo>
                  <a:pt x="3380231" y="673608"/>
                </a:lnTo>
                <a:close/>
              </a:path>
              <a:path w="3380740" h="676910">
                <a:moveTo>
                  <a:pt x="1588008" y="396240"/>
                </a:moveTo>
                <a:lnTo>
                  <a:pt x="1588007" y="9144"/>
                </a:lnTo>
                <a:lnTo>
                  <a:pt x="1581911" y="9144"/>
                </a:lnTo>
                <a:lnTo>
                  <a:pt x="1581911" y="387096"/>
                </a:lnTo>
                <a:lnTo>
                  <a:pt x="1575815" y="393192"/>
                </a:lnTo>
                <a:lnTo>
                  <a:pt x="1575815" y="399323"/>
                </a:lnTo>
                <a:lnTo>
                  <a:pt x="1584959" y="399288"/>
                </a:lnTo>
                <a:lnTo>
                  <a:pt x="1588008" y="396240"/>
                </a:lnTo>
                <a:close/>
              </a:path>
              <a:path w="3380740" h="676910">
                <a:moveTo>
                  <a:pt x="1581911" y="563880"/>
                </a:moveTo>
                <a:lnTo>
                  <a:pt x="1575815" y="557784"/>
                </a:lnTo>
                <a:lnTo>
                  <a:pt x="1575815" y="563268"/>
                </a:lnTo>
                <a:lnTo>
                  <a:pt x="1581911" y="563880"/>
                </a:lnTo>
                <a:close/>
              </a:path>
              <a:path w="3380740" h="676910">
                <a:moveTo>
                  <a:pt x="1588007" y="676656"/>
                </a:moveTo>
                <a:lnTo>
                  <a:pt x="1588008" y="670560"/>
                </a:lnTo>
                <a:lnTo>
                  <a:pt x="1581911" y="664464"/>
                </a:lnTo>
                <a:lnTo>
                  <a:pt x="1581911" y="563880"/>
                </a:lnTo>
                <a:lnTo>
                  <a:pt x="1575815" y="563268"/>
                </a:lnTo>
                <a:lnTo>
                  <a:pt x="1575815" y="673608"/>
                </a:lnTo>
                <a:lnTo>
                  <a:pt x="1578864" y="676656"/>
                </a:lnTo>
                <a:lnTo>
                  <a:pt x="1588007" y="676656"/>
                </a:lnTo>
                <a:close/>
              </a:path>
              <a:path w="3380740" h="676910">
                <a:moveTo>
                  <a:pt x="1588007" y="9144"/>
                </a:moveTo>
                <a:lnTo>
                  <a:pt x="1588007" y="6096"/>
                </a:lnTo>
                <a:lnTo>
                  <a:pt x="1581911" y="9144"/>
                </a:lnTo>
                <a:lnTo>
                  <a:pt x="1588007" y="9144"/>
                </a:lnTo>
                <a:close/>
              </a:path>
              <a:path w="3380740" h="676910">
                <a:moveTo>
                  <a:pt x="3374135" y="664464"/>
                </a:moveTo>
                <a:lnTo>
                  <a:pt x="1581911" y="664464"/>
                </a:lnTo>
                <a:lnTo>
                  <a:pt x="1588008" y="670560"/>
                </a:lnTo>
                <a:lnTo>
                  <a:pt x="1588007" y="676656"/>
                </a:lnTo>
                <a:lnTo>
                  <a:pt x="3368040" y="676656"/>
                </a:lnTo>
                <a:lnTo>
                  <a:pt x="3368040" y="670560"/>
                </a:lnTo>
                <a:lnTo>
                  <a:pt x="3374135" y="664464"/>
                </a:lnTo>
                <a:close/>
              </a:path>
              <a:path w="3380740" h="676910">
                <a:moveTo>
                  <a:pt x="3374135" y="9144"/>
                </a:moveTo>
                <a:lnTo>
                  <a:pt x="3368040" y="6096"/>
                </a:lnTo>
                <a:lnTo>
                  <a:pt x="3368040" y="9144"/>
                </a:lnTo>
                <a:lnTo>
                  <a:pt x="3374135" y="9144"/>
                </a:lnTo>
                <a:close/>
              </a:path>
              <a:path w="3380740" h="676910">
                <a:moveTo>
                  <a:pt x="3374135" y="664464"/>
                </a:moveTo>
                <a:lnTo>
                  <a:pt x="3374135" y="9144"/>
                </a:lnTo>
                <a:lnTo>
                  <a:pt x="3368040" y="9144"/>
                </a:lnTo>
                <a:lnTo>
                  <a:pt x="3368040" y="664464"/>
                </a:lnTo>
                <a:lnTo>
                  <a:pt x="3374135" y="664464"/>
                </a:lnTo>
                <a:close/>
              </a:path>
              <a:path w="3380740" h="676910">
                <a:moveTo>
                  <a:pt x="3374135" y="676656"/>
                </a:moveTo>
                <a:lnTo>
                  <a:pt x="3374135" y="664464"/>
                </a:lnTo>
                <a:lnTo>
                  <a:pt x="3368040" y="670560"/>
                </a:lnTo>
                <a:lnTo>
                  <a:pt x="3368040" y="676656"/>
                </a:lnTo>
                <a:lnTo>
                  <a:pt x="3374135" y="6766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05020" y="3488182"/>
            <a:ext cx="164592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Retrieve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all</a:t>
            </a:r>
            <a:r>
              <a:rPr sz="125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documents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ts val="1445"/>
              </a:lnSpc>
              <a:spcBef>
                <a:spcPts val="10"/>
              </a:spcBef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from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250" spc="-1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collection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ts val="1445"/>
              </a:lnSpc>
            </a:pPr>
            <a:r>
              <a:rPr sz="1250" dirty="0">
                <a:solidFill>
                  <a:srgbClr val="000080"/>
                </a:solidFill>
                <a:latin typeface="Courier New"/>
                <a:cs typeface="Courier New"/>
              </a:rPr>
              <a:t>recordings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23160" y="967739"/>
            <a:ext cx="3880485" cy="469900"/>
          </a:xfrm>
          <a:custGeom>
            <a:avLst/>
            <a:gdLst/>
            <a:ahLst/>
            <a:cxnLst/>
            <a:rect l="l" t="t" r="r" b="b"/>
            <a:pathLst>
              <a:path w="3880485" h="469900">
                <a:moveTo>
                  <a:pt x="2292096" y="393192"/>
                </a:moveTo>
                <a:lnTo>
                  <a:pt x="2292096" y="274320"/>
                </a:lnTo>
                <a:lnTo>
                  <a:pt x="0" y="423672"/>
                </a:lnTo>
                <a:lnTo>
                  <a:pt x="2292096" y="393192"/>
                </a:lnTo>
                <a:close/>
              </a:path>
              <a:path w="3880485" h="469900">
                <a:moveTo>
                  <a:pt x="3880104" y="469391"/>
                </a:moveTo>
                <a:lnTo>
                  <a:pt x="3880104" y="0"/>
                </a:lnTo>
                <a:lnTo>
                  <a:pt x="2292096" y="0"/>
                </a:lnTo>
                <a:lnTo>
                  <a:pt x="2292096" y="469392"/>
                </a:lnTo>
                <a:lnTo>
                  <a:pt x="3880104" y="4693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17064" y="961644"/>
            <a:ext cx="3892550" cy="481965"/>
          </a:xfrm>
          <a:custGeom>
            <a:avLst/>
            <a:gdLst/>
            <a:ahLst/>
            <a:cxnLst/>
            <a:rect l="l" t="t" r="r" b="b"/>
            <a:pathLst>
              <a:path w="3892550" h="481965">
                <a:moveTo>
                  <a:pt x="241182" y="420545"/>
                </a:moveTo>
                <a:lnTo>
                  <a:pt x="6095" y="423672"/>
                </a:lnTo>
                <a:lnTo>
                  <a:pt x="3047" y="423672"/>
                </a:lnTo>
                <a:lnTo>
                  <a:pt x="0" y="426720"/>
                </a:lnTo>
                <a:lnTo>
                  <a:pt x="0" y="432816"/>
                </a:lnTo>
                <a:lnTo>
                  <a:pt x="3047" y="435864"/>
                </a:lnTo>
                <a:lnTo>
                  <a:pt x="6095" y="435864"/>
                </a:lnTo>
                <a:lnTo>
                  <a:pt x="241182" y="420545"/>
                </a:lnTo>
                <a:close/>
              </a:path>
              <a:path w="3892550" h="481965">
                <a:moveTo>
                  <a:pt x="2298191" y="274320"/>
                </a:moveTo>
                <a:lnTo>
                  <a:pt x="6095" y="423672"/>
                </a:lnTo>
                <a:lnTo>
                  <a:pt x="241182" y="420545"/>
                </a:lnTo>
                <a:lnTo>
                  <a:pt x="2292096" y="286909"/>
                </a:lnTo>
                <a:lnTo>
                  <a:pt x="2292096" y="280416"/>
                </a:lnTo>
                <a:lnTo>
                  <a:pt x="2298191" y="274320"/>
                </a:lnTo>
                <a:close/>
              </a:path>
              <a:path w="3892550" h="481965">
                <a:moveTo>
                  <a:pt x="2304288" y="472440"/>
                </a:moveTo>
                <a:lnTo>
                  <a:pt x="2304288" y="393192"/>
                </a:lnTo>
                <a:lnTo>
                  <a:pt x="2292096" y="393273"/>
                </a:lnTo>
                <a:lnTo>
                  <a:pt x="241182" y="420545"/>
                </a:lnTo>
                <a:lnTo>
                  <a:pt x="6095" y="435864"/>
                </a:lnTo>
                <a:lnTo>
                  <a:pt x="2292096" y="405465"/>
                </a:lnTo>
                <a:lnTo>
                  <a:pt x="2292096" y="399288"/>
                </a:lnTo>
                <a:lnTo>
                  <a:pt x="2298191" y="405384"/>
                </a:lnTo>
                <a:lnTo>
                  <a:pt x="2298191" y="472440"/>
                </a:lnTo>
                <a:lnTo>
                  <a:pt x="2304288" y="472440"/>
                </a:lnTo>
                <a:close/>
              </a:path>
              <a:path w="3892550" h="481965">
                <a:moveTo>
                  <a:pt x="3892296" y="481584"/>
                </a:moveTo>
                <a:lnTo>
                  <a:pt x="3892296" y="3048"/>
                </a:lnTo>
                <a:lnTo>
                  <a:pt x="3889248" y="0"/>
                </a:lnTo>
                <a:lnTo>
                  <a:pt x="2295144" y="0"/>
                </a:lnTo>
                <a:lnTo>
                  <a:pt x="2292096" y="3048"/>
                </a:lnTo>
                <a:lnTo>
                  <a:pt x="2292096" y="274717"/>
                </a:lnTo>
                <a:lnTo>
                  <a:pt x="2298191" y="274320"/>
                </a:lnTo>
                <a:lnTo>
                  <a:pt x="2298191" y="12192"/>
                </a:lnTo>
                <a:lnTo>
                  <a:pt x="2304288" y="6096"/>
                </a:lnTo>
                <a:lnTo>
                  <a:pt x="2304288" y="12192"/>
                </a:lnTo>
                <a:lnTo>
                  <a:pt x="3880104" y="12192"/>
                </a:lnTo>
                <a:lnTo>
                  <a:pt x="3880104" y="6096"/>
                </a:lnTo>
                <a:lnTo>
                  <a:pt x="3886200" y="12192"/>
                </a:lnTo>
                <a:lnTo>
                  <a:pt x="3886200" y="481584"/>
                </a:lnTo>
                <a:lnTo>
                  <a:pt x="3892296" y="481584"/>
                </a:lnTo>
                <a:close/>
              </a:path>
              <a:path w="3892550" h="481965">
                <a:moveTo>
                  <a:pt x="2304288" y="283464"/>
                </a:moveTo>
                <a:lnTo>
                  <a:pt x="2304288" y="12192"/>
                </a:lnTo>
                <a:lnTo>
                  <a:pt x="2298191" y="12192"/>
                </a:lnTo>
                <a:lnTo>
                  <a:pt x="2298191" y="274320"/>
                </a:lnTo>
                <a:lnTo>
                  <a:pt x="2292096" y="280416"/>
                </a:lnTo>
                <a:lnTo>
                  <a:pt x="2292096" y="286909"/>
                </a:lnTo>
                <a:lnTo>
                  <a:pt x="2298191" y="286512"/>
                </a:lnTo>
                <a:lnTo>
                  <a:pt x="2301240" y="286512"/>
                </a:lnTo>
                <a:lnTo>
                  <a:pt x="2304288" y="283464"/>
                </a:lnTo>
                <a:close/>
              </a:path>
              <a:path w="3892550" h="481965">
                <a:moveTo>
                  <a:pt x="2298191" y="405384"/>
                </a:moveTo>
                <a:lnTo>
                  <a:pt x="2292096" y="399288"/>
                </a:lnTo>
                <a:lnTo>
                  <a:pt x="2292096" y="405465"/>
                </a:lnTo>
                <a:lnTo>
                  <a:pt x="2298191" y="405384"/>
                </a:lnTo>
                <a:close/>
              </a:path>
              <a:path w="3892550" h="481965">
                <a:moveTo>
                  <a:pt x="2304288" y="481584"/>
                </a:moveTo>
                <a:lnTo>
                  <a:pt x="2304288" y="475488"/>
                </a:lnTo>
                <a:lnTo>
                  <a:pt x="2298191" y="472440"/>
                </a:lnTo>
                <a:lnTo>
                  <a:pt x="2298191" y="405384"/>
                </a:lnTo>
                <a:lnTo>
                  <a:pt x="2292096" y="405465"/>
                </a:lnTo>
                <a:lnTo>
                  <a:pt x="2292096" y="481584"/>
                </a:lnTo>
                <a:lnTo>
                  <a:pt x="2304288" y="481584"/>
                </a:lnTo>
                <a:close/>
              </a:path>
              <a:path w="3892550" h="481965">
                <a:moveTo>
                  <a:pt x="2304288" y="12192"/>
                </a:moveTo>
                <a:lnTo>
                  <a:pt x="2304288" y="6096"/>
                </a:lnTo>
                <a:lnTo>
                  <a:pt x="2298191" y="12192"/>
                </a:lnTo>
                <a:lnTo>
                  <a:pt x="2304288" y="12192"/>
                </a:lnTo>
                <a:close/>
              </a:path>
              <a:path w="3892550" h="481965">
                <a:moveTo>
                  <a:pt x="3886200" y="472440"/>
                </a:moveTo>
                <a:lnTo>
                  <a:pt x="2298191" y="472440"/>
                </a:lnTo>
                <a:lnTo>
                  <a:pt x="2304288" y="475488"/>
                </a:lnTo>
                <a:lnTo>
                  <a:pt x="2304288" y="481584"/>
                </a:lnTo>
                <a:lnTo>
                  <a:pt x="3880104" y="481584"/>
                </a:lnTo>
                <a:lnTo>
                  <a:pt x="3880104" y="475488"/>
                </a:lnTo>
                <a:lnTo>
                  <a:pt x="3886200" y="472440"/>
                </a:lnTo>
                <a:close/>
              </a:path>
              <a:path w="3892550" h="481965">
                <a:moveTo>
                  <a:pt x="3886200" y="12192"/>
                </a:moveTo>
                <a:lnTo>
                  <a:pt x="3880104" y="6096"/>
                </a:lnTo>
                <a:lnTo>
                  <a:pt x="3880104" y="12192"/>
                </a:lnTo>
                <a:lnTo>
                  <a:pt x="3886200" y="12192"/>
                </a:lnTo>
                <a:close/>
              </a:path>
              <a:path w="3892550" h="481965">
                <a:moveTo>
                  <a:pt x="3886200" y="472440"/>
                </a:moveTo>
                <a:lnTo>
                  <a:pt x="3886200" y="12192"/>
                </a:lnTo>
                <a:lnTo>
                  <a:pt x="3880104" y="12192"/>
                </a:lnTo>
                <a:lnTo>
                  <a:pt x="3880104" y="472440"/>
                </a:lnTo>
                <a:lnTo>
                  <a:pt x="3886200" y="472440"/>
                </a:lnTo>
                <a:close/>
              </a:path>
              <a:path w="3892550" h="481965">
                <a:moveTo>
                  <a:pt x="3886200" y="481584"/>
                </a:moveTo>
                <a:lnTo>
                  <a:pt x="3886200" y="472440"/>
                </a:lnTo>
                <a:lnTo>
                  <a:pt x="3880104" y="475488"/>
                </a:lnTo>
                <a:lnTo>
                  <a:pt x="3880104" y="481584"/>
                </a:lnTo>
                <a:lnTo>
                  <a:pt x="3886200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84852" y="991870"/>
            <a:ext cx="13201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Use</a:t>
            </a:r>
            <a:r>
              <a:rPr sz="1250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Courier New"/>
                <a:cs typeface="Courier New"/>
              </a:rPr>
              <a:t>rainforest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250" spc="-10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store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41776" y="4430267"/>
            <a:ext cx="2761615" cy="683260"/>
          </a:xfrm>
          <a:custGeom>
            <a:avLst/>
            <a:gdLst/>
            <a:ahLst/>
            <a:cxnLst/>
            <a:rect l="l" t="t" r="r" b="b"/>
            <a:pathLst>
              <a:path w="2761615" h="683260">
                <a:moveTo>
                  <a:pt x="969263" y="295655"/>
                </a:moveTo>
                <a:lnTo>
                  <a:pt x="969263" y="128015"/>
                </a:lnTo>
                <a:lnTo>
                  <a:pt x="0" y="0"/>
                </a:lnTo>
                <a:lnTo>
                  <a:pt x="969263" y="295655"/>
                </a:lnTo>
                <a:close/>
              </a:path>
              <a:path w="2761615" h="683260">
                <a:moveTo>
                  <a:pt x="2761488" y="682751"/>
                </a:moveTo>
                <a:lnTo>
                  <a:pt x="2761488" y="18287"/>
                </a:lnTo>
                <a:lnTo>
                  <a:pt x="969263" y="18287"/>
                </a:lnTo>
                <a:lnTo>
                  <a:pt x="969263" y="682752"/>
                </a:lnTo>
                <a:lnTo>
                  <a:pt x="2761488" y="68275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5679" y="4424171"/>
            <a:ext cx="2773680" cy="695325"/>
          </a:xfrm>
          <a:custGeom>
            <a:avLst/>
            <a:gdLst/>
            <a:ahLst/>
            <a:cxnLst/>
            <a:rect l="l" t="t" r="r" b="b"/>
            <a:pathLst>
              <a:path w="2773679" h="695325">
                <a:moveTo>
                  <a:pt x="6095" y="3048"/>
                </a:moveTo>
                <a:lnTo>
                  <a:pt x="3047" y="0"/>
                </a:lnTo>
                <a:lnTo>
                  <a:pt x="0" y="3048"/>
                </a:lnTo>
                <a:lnTo>
                  <a:pt x="0" y="12192"/>
                </a:lnTo>
                <a:lnTo>
                  <a:pt x="3047" y="12192"/>
                </a:lnTo>
                <a:lnTo>
                  <a:pt x="6095" y="3048"/>
                </a:lnTo>
                <a:close/>
              </a:path>
              <a:path w="2773679" h="695325">
                <a:moveTo>
                  <a:pt x="62170" y="19976"/>
                </a:moveTo>
                <a:lnTo>
                  <a:pt x="6095" y="3048"/>
                </a:lnTo>
                <a:lnTo>
                  <a:pt x="3047" y="12192"/>
                </a:lnTo>
                <a:lnTo>
                  <a:pt x="62170" y="19976"/>
                </a:lnTo>
                <a:close/>
              </a:path>
              <a:path w="2773679" h="695325">
                <a:moveTo>
                  <a:pt x="981456" y="682752"/>
                </a:moveTo>
                <a:lnTo>
                  <a:pt x="981456" y="298704"/>
                </a:lnTo>
                <a:lnTo>
                  <a:pt x="978407" y="295656"/>
                </a:lnTo>
                <a:lnTo>
                  <a:pt x="975360" y="295656"/>
                </a:lnTo>
                <a:lnTo>
                  <a:pt x="62170" y="19976"/>
                </a:lnTo>
                <a:lnTo>
                  <a:pt x="3047" y="12192"/>
                </a:lnTo>
                <a:lnTo>
                  <a:pt x="969263" y="303879"/>
                </a:lnTo>
                <a:lnTo>
                  <a:pt x="969263" y="301752"/>
                </a:lnTo>
                <a:lnTo>
                  <a:pt x="972311" y="304800"/>
                </a:lnTo>
                <a:lnTo>
                  <a:pt x="972312" y="694944"/>
                </a:lnTo>
                <a:lnTo>
                  <a:pt x="975359" y="694944"/>
                </a:lnTo>
                <a:lnTo>
                  <a:pt x="975360" y="682752"/>
                </a:lnTo>
                <a:lnTo>
                  <a:pt x="981456" y="682752"/>
                </a:lnTo>
                <a:close/>
              </a:path>
              <a:path w="2773679" h="695325">
                <a:moveTo>
                  <a:pt x="975360" y="128016"/>
                </a:moveTo>
                <a:lnTo>
                  <a:pt x="6095" y="3048"/>
                </a:lnTo>
                <a:lnTo>
                  <a:pt x="62170" y="19976"/>
                </a:lnTo>
                <a:lnTo>
                  <a:pt x="969263" y="139405"/>
                </a:lnTo>
                <a:lnTo>
                  <a:pt x="969263" y="134112"/>
                </a:lnTo>
                <a:lnTo>
                  <a:pt x="975360" y="128016"/>
                </a:lnTo>
                <a:close/>
              </a:path>
              <a:path w="2773679" h="695325">
                <a:moveTo>
                  <a:pt x="2773680" y="691896"/>
                </a:moveTo>
                <a:lnTo>
                  <a:pt x="2773680" y="21336"/>
                </a:lnTo>
                <a:lnTo>
                  <a:pt x="2770632" y="18288"/>
                </a:lnTo>
                <a:lnTo>
                  <a:pt x="972311" y="18288"/>
                </a:lnTo>
                <a:lnTo>
                  <a:pt x="969263" y="21336"/>
                </a:lnTo>
                <a:lnTo>
                  <a:pt x="969263" y="127230"/>
                </a:lnTo>
                <a:lnTo>
                  <a:pt x="975360" y="128016"/>
                </a:lnTo>
                <a:lnTo>
                  <a:pt x="975360" y="30480"/>
                </a:lnTo>
                <a:lnTo>
                  <a:pt x="981455" y="24384"/>
                </a:lnTo>
                <a:lnTo>
                  <a:pt x="981455" y="30480"/>
                </a:lnTo>
                <a:lnTo>
                  <a:pt x="2761488" y="30480"/>
                </a:lnTo>
                <a:lnTo>
                  <a:pt x="2761488" y="24384"/>
                </a:lnTo>
                <a:lnTo>
                  <a:pt x="2767584" y="30480"/>
                </a:lnTo>
                <a:lnTo>
                  <a:pt x="2767584" y="694944"/>
                </a:lnTo>
                <a:lnTo>
                  <a:pt x="2770632" y="694944"/>
                </a:lnTo>
                <a:lnTo>
                  <a:pt x="2773680" y="691896"/>
                </a:lnTo>
                <a:close/>
              </a:path>
              <a:path w="2773679" h="695325">
                <a:moveTo>
                  <a:pt x="981455" y="137160"/>
                </a:moveTo>
                <a:lnTo>
                  <a:pt x="981455" y="30480"/>
                </a:lnTo>
                <a:lnTo>
                  <a:pt x="975360" y="30480"/>
                </a:lnTo>
                <a:lnTo>
                  <a:pt x="975360" y="128016"/>
                </a:lnTo>
                <a:lnTo>
                  <a:pt x="969263" y="134112"/>
                </a:lnTo>
                <a:lnTo>
                  <a:pt x="969263" y="139405"/>
                </a:lnTo>
                <a:lnTo>
                  <a:pt x="975360" y="140208"/>
                </a:lnTo>
                <a:lnTo>
                  <a:pt x="978407" y="140208"/>
                </a:lnTo>
                <a:lnTo>
                  <a:pt x="978407" y="137160"/>
                </a:lnTo>
                <a:lnTo>
                  <a:pt x="981455" y="137160"/>
                </a:lnTo>
                <a:close/>
              </a:path>
              <a:path w="2773679" h="695325">
                <a:moveTo>
                  <a:pt x="972311" y="304800"/>
                </a:moveTo>
                <a:lnTo>
                  <a:pt x="969263" y="301752"/>
                </a:lnTo>
                <a:lnTo>
                  <a:pt x="969263" y="303879"/>
                </a:lnTo>
                <a:lnTo>
                  <a:pt x="972311" y="304800"/>
                </a:lnTo>
                <a:close/>
              </a:path>
              <a:path w="2773679" h="695325">
                <a:moveTo>
                  <a:pt x="972312" y="694944"/>
                </a:moveTo>
                <a:lnTo>
                  <a:pt x="972311" y="304800"/>
                </a:lnTo>
                <a:lnTo>
                  <a:pt x="969263" y="303879"/>
                </a:lnTo>
                <a:lnTo>
                  <a:pt x="969263" y="691896"/>
                </a:lnTo>
                <a:lnTo>
                  <a:pt x="972312" y="694944"/>
                </a:lnTo>
                <a:close/>
              </a:path>
              <a:path w="2773679" h="695325">
                <a:moveTo>
                  <a:pt x="981455" y="30480"/>
                </a:moveTo>
                <a:lnTo>
                  <a:pt x="981455" y="24384"/>
                </a:lnTo>
                <a:lnTo>
                  <a:pt x="975360" y="30480"/>
                </a:lnTo>
                <a:lnTo>
                  <a:pt x="981455" y="30480"/>
                </a:lnTo>
                <a:close/>
              </a:path>
              <a:path w="2773679" h="695325">
                <a:moveTo>
                  <a:pt x="2767584" y="682752"/>
                </a:moveTo>
                <a:lnTo>
                  <a:pt x="975360" y="682752"/>
                </a:lnTo>
                <a:lnTo>
                  <a:pt x="981456" y="688848"/>
                </a:lnTo>
                <a:lnTo>
                  <a:pt x="981456" y="694944"/>
                </a:lnTo>
                <a:lnTo>
                  <a:pt x="2761488" y="694944"/>
                </a:lnTo>
                <a:lnTo>
                  <a:pt x="2761488" y="688848"/>
                </a:lnTo>
                <a:lnTo>
                  <a:pt x="2767584" y="682752"/>
                </a:lnTo>
                <a:close/>
              </a:path>
              <a:path w="2773679" h="695325">
                <a:moveTo>
                  <a:pt x="981456" y="694944"/>
                </a:moveTo>
                <a:lnTo>
                  <a:pt x="981456" y="688848"/>
                </a:lnTo>
                <a:lnTo>
                  <a:pt x="975360" y="682752"/>
                </a:lnTo>
                <a:lnTo>
                  <a:pt x="975359" y="694944"/>
                </a:lnTo>
                <a:lnTo>
                  <a:pt x="981456" y="694944"/>
                </a:lnTo>
                <a:close/>
              </a:path>
              <a:path w="2773679" h="695325">
                <a:moveTo>
                  <a:pt x="2767584" y="30480"/>
                </a:moveTo>
                <a:lnTo>
                  <a:pt x="2761488" y="24384"/>
                </a:lnTo>
                <a:lnTo>
                  <a:pt x="2761488" y="30480"/>
                </a:lnTo>
                <a:lnTo>
                  <a:pt x="2767584" y="30480"/>
                </a:lnTo>
                <a:close/>
              </a:path>
              <a:path w="2773679" h="695325">
                <a:moveTo>
                  <a:pt x="2767584" y="682752"/>
                </a:moveTo>
                <a:lnTo>
                  <a:pt x="2767584" y="30480"/>
                </a:lnTo>
                <a:lnTo>
                  <a:pt x="2761488" y="30480"/>
                </a:lnTo>
                <a:lnTo>
                  <a:pt x="2761488" y="682752"/>
                </a:lnTo>
                <a:lnTo>
                  <a:pt x="2767584" y="682752"/>
                </a:lnTo>
                <a:close/>
              </a:path>
              <a:path w="2773679" h="695325">
                <a:moveTo>
                  <a:pt x="2767584" y="694944"/>
                </a:moveTo>
                <a:lnTo>
                  <a:pt x="2767584" y="682752"/>
                </a:lnTo>
                <a:lnTo>
                  <a:pt x="2761488" y="688848"/>
                </a:lnTo>
                <a:lnTo>
                  <a:pt x="2761488" y="694944"/>
                </a:lnTo>
                <a:lnTo>
                  <a:pt x="2767584" y="6949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94436" y="4169968"/>
            <a:ext cx="5248910" cy="898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0" dirty="0">
                <a:latin typeface="Courier New"/>
                <a:cs typeface="Courier New"/>
              </a:rPr>
              <a:t>db</a:t>
            </a:r>
            <a:r>
              <a:rPr sz="1400" spc="20" dirty="0">
                <a:latin typeface="Courier New"/>
                <a:cs typeface="Courier New"/>
              </a:rPr>
              <a:t>.recordings.</a:t>
            </a:r>
            <a:r>
              <a:rPr sz="1400" b="1" spc="20" dirty="0">
                <a:latin typeface="Courier New"/>
                <a:cs typeface="Courier New"/>
              </a:rPr>
              <a:t>remove</a:t>
            </a:r>
            <a:r>
              <a:rPr sz="1400" spc="20" dirty="0">
                <a:latin typeface="Courier New"/>
                <a:cs typeface="Courier New"/>
              </a:rPr>
              <a:t>({id:1})</a:t>
            </a:r>
            <a:endParaRPr sz="1400">
              <a:latin typeface="Courier New"/>
              <a:cs typeface="Courier New"/>
            </a:endParaRPr>
          </a:p>
          <a:p>
            <a:pPr marL="3895725" marR="5080">
              <a:lnSpc>
                <a:spcPct val="96800"/>
              </a:lnSpc>
              <a:spcBef>
                <a:spcPts val="844"/>
              </a:spcBef>
            </a:pP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Remove</a:t>
            </a:r>
            <a:r>
              <a:rPr sz="1250" spc="-1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document 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with id </a:t>
            </a:r>
            <a:r>
              <a:rPr sz="1250" spc="10" dirty="0">
                <a:solidFill>
                  <a:srgbClr val="000080"/>
                </a:solidFill>
                <a:latin typeface="Courier New"/>
                <a:cs typeface="Courier New"/>
              </a:rPr>
              <a:t>1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from  </a:t>
            </a:r>
            <a:r>
              <a:rPr sz="1250" dirty="0">
                <a:solidFill>
                  <a:srgbClr val="000080"/>
                </a:solidFill>
                <a:latin typeface="Courier New"/>
                <a:cs typeface="Courier New"/>
              </a:rPr>
              <a:t>recordings</a:t>
            </a:r>
            <a:endParaRPr sz="1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Querying </a:t>
            </a:r>
            <a:r>
              <a:rPr spc="5" dirty="0"/>
              <a:t>With</a:t>
            </a:r>
            <a:r>
              <a:rPr spc="-20" dirty="0"/>
              <a:t> </a:t>
            </a:r>
            <a:r>
              <a:rPr spc="5" dirty="0"/>
              <a:t>MongoDB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2796539"/>
            <a:ext cx="7010400" cy="341630"/>
          </a:xfrm>
          <a:custGeom>
            <a:avLst/>
            <a:gdLst/>
            <a:ahLst/>
            <a:cxnLst/>
            <a:rect l="l" t="t" r="r" b="b"/>
            <a:pathLst>
              <a:path w="7010400" h="341630">
                <a:moveTo>
                  <a:pt x="7010400" y="332232"/>
                </a:moveTo>
                <a:lnTo>
                  <a:pt x="7010400" y="9144"/>
                </a:lnTo>
                <a:lnTo>
                  <a:pt x="7004304" y="0"/>
                </a:lnTo>
                <a:lnTo>
                  <a:pt x="6095" y="0"/>
                </a:lnTo>
                <a:lnTo>
                  <a:pt x="0" y="9144"/>
                </a:lnTo>
                <a:lnTo>
                  <a:pt x="0" y="332232"/>
                </a:lnTo>
                <a:lnTo>
                  <a:pt x="6096" y="341376"/>
                </a:lnTo>
                <a:lnTo>
                  <a:pt x="15240" y="341376"/>
                </a:lnTo>
                <a:lnTo>
                  <a:pt x="15240" y="36576"/>
                </a:lnTo>
                <a:lnTo>
                  <a:pt x="33528" y="18288"/>
                </a:lnTo>
                <a:lnTo>
                  <a:pt x="33527" y="36576"/>
                </a:lnTo>
                <a:lnTo>
                  <a:pt x="6976872" y="36576"/>
                </a:lnTo>
                <a:lnTo>
                  <a:pt x="6976872" y="18288"/>
                </a:lnTo>
                <a:lnTo>
                  <a:pt x="6995159" y="36576"/>
                </a:lnTo>
                <a:lnTo>
                  <a:pt x="6995159" y="341376"/>
                </a:lnTo>
                <a:lnTo>
                  <a:pt x="7004304" y="341376"/>
                </a:lnTo>
                <a:lnTo>
                  <a:pt x="7010400" y="332232"/>
                </a:lnTo>
                <a:close/>
              </a:path>
              <a:path w="7010400" h="341630">
                <a:moveTo>
                  <a:pt x="33527" y="36576"/>
                </a:moveTo>
                <a:lnTo>
                  <a:pt x="33528" y="18288"/>
                </a:lnTo>
                <a:lnTo>
                  <a:pt x="15240" y="36576"/>
                </a:lnTo>
                <a:lnTo>
                  <a:pt x="33527" y="36576"/>
                </a:lnTo>
                <a:close/>
              </a:path>
              <a:path w="7010400" h="341630">
                <a:moveTo>
                  <a:pt x="33527" y="304800"/>
                </a:moveTo>
                <a:lnTo>
                  <a:pt x="33527" y="36576"/>
                </a:lnTo>
                <a:lnTo>
                  <a:pt x="15240" y="36576"/>
                </a:lnTo>
                <a:lnTo>
                  <a:pt x="15240" y="304800"/>
                </a:lnTo>
                <a:lnTo>
                  <a:pt x="33527" y="304800"/>
                </a:lnTo>
                <a:close/>
              </a:path>
              <a:path w="7010400" h="341630">
                <a:moveTo>
                  <a:pt x="6995159" y="304800"/>
                </a:moveTo>
                <a:lnTo>
                  <a:pt x="15240" y="304800"/>
                </a:lnTo>
                <a:lnTo>
                  <a:pt x="33528" y="323088"/>
                </a:lnTo>
                <a:lnTo>
                  <a:pt x="33527" y="341376"/>
                </a:lnTo>
                <a:lnTo>
                  <a:pt x="6976872" y="341376"/>
                </a:lnTo>
                <a:lnTo>
                  <a:pt x="6976872" y="323088"/>
                </a:lnTo>
                <a:lnTo>
                  <a:pt x="6995159" y="304800"/>
                </a:lnTo>
                <a:close/>
              </a:path>
              <a:path w="7010400" h="341630">
                <a:moveTo>
                  <a:pt x="33527" y="341376"/>
                </a:moveTo>
                <a:lnTo>
                  <a:pt x="33528" y="323088"/>
                </a:lnTo>
                <a:lnTo>
                  <a:pt x="15240" y="304800"/>
                </a:lnTo>
                <a:lnTo>
                  <a:pt x="15240" y="341376"/>
                </a:lnTo>
                <a:lnTo>
                  <a:pt x="33527" y="341376"/>
                </a:lnTo>
                <a:close/>
              </a:path>
              <a:path w="7010400" h="341630">
                <a:moveTo>
                  <a:pt x="6995159" y="36576"/>
                </a:moveTo>
                <a:lnTo>
                  <a:pt x="6976872" y="18288"/>
                </a:lnTo>
                <a:lnTo>
                  <a:pt x="6976872" y="36576"/>
                </a:lnTo>
                <a:lnTo>
                  <a:pt x="6995159" y="36576"/>
                </a:lnTo>
                <a:close/>
              </a:path>
              <a:path w="7010400" h="341630">
                <a:moveTo>
                  <a:pt x="6995159" y="304800"/>
                </a:moveTo>
                <a:lnTo>
                  <a:pt x="6995159" y="36576"/>
                </a:lnTo>
                <a:lnTo>
                  <a:pt x="6976872" y="36576"/>
                </a:lnTo>
                <a:lnTo>
                  <a:pt x="6976872" y="304800"/>
                </a:lnTo>
                <a:lnTo>
                  <a:pt x="6995159" y="304800"/>
                </a:lnTo>
                <a:close/>
              </a:path>
              <a:path w="7010400" h="341630">
                <a:moveTo>
                  <a:pt x="6995159" y="341376"/>
                </a:moveTo>
                <a:lnTo>
                  <a:pt x="6995159" y="304800"/>
                </a:lnTo>
                <a:lnTo>
                  <a:pt x="6976872" y="323088"/>
                </a:lnTo>
                <a:lnTo>
                  <a:pt x="6976872" y="341376"/>
                </a:lnTo>
                <a:lnTo>
                  <a:pt x="6995159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0264" y="3086100"/>
            <a:ext cx="2658110" cy="609600"/>
          </a:xfrm>
          <a:custGeom>
            <a:avLst/>
            <a:gdLst/>
            <a:ahLst/>
            <a:cxnLst/>
            <a:rect l="l" t="t" r="r" b="b"/>
            <a:pathLst>
              <a:path w="2658109" h="609600">
                <a:moveTo>
                  <a:pt x="868679" y="335280"/>
                </a:moveTo>
                <a:lnTo>
                  <a:pt x="868679" y="216408"/>
                </a:lnTo>
                <a:lnTo>
                  <a:pt x="0" y="0"/>
                </a:lnTo>
                <a:lnTo>
                  <a:pt x="868679" y="335280"/>
                </a:lnTo>
                <a:close/>
              </a:path>
              <a:path w="2658109" h="609600">
                <a:moveTo>
                  <a:pt x="2657855" y="609600"/>
                </a:moveTo>
                <a:lnTo>
                  <a:pt x="2657855" y="137160"/>
                </a:lnTo>
                <a:lnTo>
                  <a:pt x="868679" y="137160"/>
                </a:lnTo>
                <a:lnTo>
                  <a:pt x="868679" y="609600"/>
                </a:lnTo>
                <a:lnTo>
                  <a:pt x="2657855" y="609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4167" y="3080004"/>
            <a:ext cx="2670175" cy="622300"/>
          </a:xfrm>
          <a:custGeom>
            <a:avLst/>
            <a:gdLst/>
            <a:ahLst/>
            <a:cxnLst/>
            <a:rect l="l" t="t" r="r" b="b"/>
            <a:pathLst>
              <a:path w="2670175" h="622300">
                <a:moveTo>
                  <a:pt x="9143" y="3048"/>
                </a:moveTo>
                <a:lnTo>
                  <a:pt x="6095" y="0"/>
                </a:lnTo>
                <a:lnTo>
                  <a:pt x="0" y="6096"/>
                </a:lnTo>
                <a:lnTo>
                  <a:pt x="0" y="9144"/>
                </a:lnTo>
                <a:lnTo>
                  <a:pt x="3047" y="12192"/>
                </a:lnTo>
                <a:lnTo>
                  <a:pt x="6095" y="12192"/>
                </a:lnTo>
                <a:lnTo>
                  <a:pt x="9143" y="3048"/>
                </a:lnTo>
                <a:close/>
              </a:path>
              <a:path w="2670175" h="622300">
                <a:moveTo>
                  <a:pt x="83178" y="31462"/>
                </a:moveTo>
                <a:lnTo>
                  <a:pt x="9143" y="3048"/>
                </a:lnTo>
                <a:lnTo>
                  <a:pt x="6095" y="12192"/>
                </a:lnTo>
                <a:lnTo>
                  <a:pt x="83178" y="31462"/>
                </a:lnTo>
                <a:close/>
              </a:path>
              <a:path w="2670175" h="622300">
                <a:moveTo>
                  <a:pt x="880871" y="609600"/>
                </a:moveTo>
                <a:lnTo>
                  <a:pt x="880871" y="338328"/>
                </a:lnTo>
                <a:lnTo>
                  <a:pt x="877823" y="335280"/>
                </a:lnTo>
                <a:lnTo>
                  <a:pt x="874775" y="335280"/>
                </a:lnTo>
                <a:lnTo>
                  <a:pt x="83178" y="31462"/>
                </a:lnTo>
                <a:lnTo>
                  <a:pt x="6095" y="12192"/>
                </a:lnTo>
                <a:lnTo>
                  <a:pt x="868679" y="343254"/>
                </a:lnTo>
                <a:lnTo>
                  <a:pt x="868679" y="341376"/>
                </a:lnTo>
                <a:lnTo>
                  <a:pt x="871727" y="344424"/>
                </a:lnTo>
                <a:lnTo>
                  <a:pt x="871727" y="621792"/>
                </a:lnTo>
                <a:lnTo>
                  <a:pt x="874775" y="621792"/>
                </a:lnTo>
                <a:lnTo>
                  <a:pt x="874775" y="609600"/>
                </a:lnTo>
                <a:lnTo>
                  <a:pt x="880871" y="609600"/>
                </a:lnTo>
                <a:close/>
              </a:path>
              <a:path w="2670175" h="622300">
                <a:moveTo>
                  <a:pt x="874775" y="216408"/>
                </a:moveTo>
                <a:lnTo>
                  <a:pt x="9143" y="3048"/>
                </a:lnTo>
                <a:lnTo>
                  <a:pt x="83178" y="31462"/>
                </a:lnTo>
                <a:lnTo>
                  <a:pt x="868679" y="227838"/>
                </a:lnTo>
                <a:lnTo>
                  <a:pt x="868679" y="222504"/>
                </a:lnTo>
                <a:lnTo>
                  <a:pt x="874775" y="216408"/>
                </a:lnTo>
                <a:close/>
              </a:path>
              <a:path w="2670175" h="622300">
                <a:moveTo>
                  <a:pt x="2670047" y="621791"/>
                </a:moveTo>
                <a:lnTo>
                  <a:pt x="2670047" y="137159"/>
                </a:lnTo>
                <a:lnTo>
                  <a:pt x="871727" y="137160"/>
                </a:lnTo>
                <a:lnTo>
                  <a:pt x="868679" y="140208"/>
                </a:lnTo>
                <a:lnTo>
                  <a:pt x="868679" y="214905"/>
                </a:lnTo>
                <a:lnTo>
                  <a:pt x="874775" y="216408"/>
                </a:lnTo>
                <a:lnTo>
                  <a:pt x="874775" y="149352"/>
                </a:lnTo>
                <a:lnTo>
                  <a:pt x="880871" y="143256"/>
                </a:lnTo>
                <a:lnTo>
                  <a:pt x="880871" y="149352"/>
                </a:lnTo>
                <a:lnTo>
                  <a:pt x="2660904" y="149351"/>
                </a:lnTo>
                <a:lnTo>
                  <a:pt x="2660904" y="143255"/>
                </a:lnTo>
                <a:lnTo>
                  <a:pt x="2663952" y="149351"/>
                </a:lnTo>
                <a:lnTo>
                  <a:pt x="2663952" y="621791"/>
                </a:lnTo>
                <a:lnTo>
                  <a:pt x="2670047" y="621791"/>
                </a:lnTo>
                <a:close/>
              </a:path>
              <a:path w="2670175" h="622300">
                <a:moveTo>
                  <a:pt x="880871" y="225552"/>
                </a:moveTo>
                <a:lnTo>
                  <a:pt x="880871" y="149352"/>
                </a:lnTo>
                <a:lnTo>
                  <a:pt x="874775" y="149352"/>
                </a:lnTo>
                <a:lnTo>
                  <a:pt x="874775" y="216408"/>
                </a:lnTo>
                <a:lnTo>
                  <a:pt x="868679" y="222504"/>
                </a:lnTo>
                <a:lnTo>
                  <a:pt x="868679" y="227838"/>
                </a:lnTo>
                <a:lnTo>
                  <a:pt x="871727" y="228600"/>
                </a:lnTo>
                <a:lnTo>
                  <a:pt x="877823" y="228600"/>
                </a:lnTo>
                <a:lnTo>
                  <a:pt x="877823" y="225552"/>
                </a:lnTo>
                <a:lnTo>
                  <a:pt x="880871" y="225552"/>
                </a:lnTo>
                <a:close/>
              </a:path>
              <a:path w="2670175" h="622300">
                <a:moveTo>
                  <a:pt x="871727" y="344424"/>
                </a:moveTo>
                <a:lnTo>
                  <a:pt x="868679" y="341376"/>
                </a:lnTo>
                <a:lnTo>
                  <a:pt x="868679" y="343254"/>
                </a:lnTo>
                <a:lnTo>
                  <a:pt x="871727" y="344424"/>
                </a:lnTo>
                <a:close/>
              </a:path>
              <a:path w="2670175" h="622300">
                <a:moveTo>
                  <a:pt x="871727" y="621792"/>
                </a:moveTo>
                <a:lnTo>
                  <a:pt x="871727" y="344424"/>
                </a:lnTo>
                <a:lnTo>
                  <a:pt x="868679" y="343254"/>
                </a:lnTo>
                <a:lnTo>
                  <a:pt x="868679" y="618744"/>
                </a:lnTo>
                <a:lnTo>
                  <a:pt x="871727" y="621792"/>
                </a:lnTo>
                <a:close/>
              </a:path>
              <a:path w="2670175" h="622300">
                <a:moveTo>
                  <a:pt x="880871" y="149352"/>
                </a:moveTo>
                <a:lnTo>
                  <a:pt x="880871" y="143256"/>
                </a:lnTo>
                <a:lnTo>
                  <a:pt x="874775" y="149352"/>
                </a:lnTo>
                <a:lnTo>
                  <a:pt x="880871" y="149352"/>
                </a:lnTo>
                <a:close/>
              </a:path>
              <a:path w="2670175" h="622300">
                <a:moveTo>
                  <a:pt x="2663952" y="609599"/>
                </a:moveTo>
                <a:lnTo>
                  <a:pt x="874775" y="609600"/>
                </a:lnTo>
                <a:lnTo>
                  <a:pt x="880871" y="615696"/>
                </a:lnTo>
                <a:lnTo>
                  <a:pt x="880871" y="621792"/>
                </a:lnTo>
                <a:lnTo>
                  <a:pt x="2660904" y="621791"/>
                </a:lnTo>
                <a:lnTo>
                  <a:pt x="2660904" y="615696"/>
                </a:lnTo>
                <a:lnTo>
                  <a:pt x="2663952" y="609599"/>
                </a:lnTo>
                <a:close/>
              </a:path>
              <a:path w="2670175" h="622300">
                <a:moveTo>
                  <a:pt x="880871" y="621792"/>
                </a:moveTo>
                <a:lnTo>
                  <a:pt x="880871" y="615696"/>
                </a:lnTo>
                <a:lnTo>
                  <a:pt x="874775" y="609600"/>
                </a:lnTo>
                <a:lnTo>
                  <a:pt x="874775" y="621792"/>
                </a:lnTo>
                <a:lnTo>
                  <a:pt x="880871" y="621792"/>
                </a:lnTo>
                <a:close/>
              </a:path>
              <a:path w="2670175" h="622300">
                <a:moveTo>
                  <a:pt x="2663952" y="149351"/>
                </a:moveTo>
                <a:lnTo>
                  <a:pt x="2660904" y="143255"/>
                </a:lnTo>
                <a:lnTo>
                  <a:pt x="2660904" y="149351"/>
                </a:lnTo>
                <a:lnTo>
                  <a:pt x="2663952" y="149351"/>
                </a:lnTo>
                <a:close/>
              </a:path>
              <a:path w="2670175" h="622300">
                <a:moveTo>
                  <a:pt x="2663952" y="609599"/>
                </a:moveTo>
                <a:lnTo>
                  <a:pt x="2663952" y="149351"/>
                </a:lnTo>
                <a:lnTo>
                  <a:pt x="2660904" y="149351"/>
                </a:lnTo>
                <a:lnTo>
                  <a:pt x="2660904" y="609599"/>
                </a:lnTo>
                <a:lnTo>
                  <a:pt x="2663952" y="609599"/>
                </a:lnTo>
                <a:close/>
              </a:path>
              <a:path w="2670175" h="622300">
                <a:moveTo>
                  <a:pt x="2663952" y="621791"/>
                </a:moveTo>
                <a:lnTo>
                  <a:pt x="2663952" y="609599"/>
                </a:lnTo>
                <a:lnTo>
                  <a:pt x="2660904" y="615696"/>
                </a:lnTo>
                <a:lnTo>
                  <a:pt x="2660904" y="621791"/>
                </a:lnTo>
                <a:lnTo>
                  <a:pt x="2663952" y="6217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1321308"/>
            <a:ext cx="7010400" cy="338455"/>
          </a:xfrm>
          <a:custGeom>
            <a:avLst/>
            <a:gdLst/>
            <a:ahLst/>
            <a:cxnLst/>
            <a:rect l="l" t="t" r="r" b="b"/>
            <a:pathLst>
              <a:path w="7010400" h="338455">
                <a:moveTo>
                  <a:pt x="7010400" y="332232"/>
                </a:moveTo>
                <a:lnTo>
                  <a:pt x="7010400" y="9144"/>
                </a:lnTo>
                <a:lnTo>
                  <a:pt x="7004304" y="0"/>
                </a:lnTo>
                <a:lnTo>
                  <a:pt x="6095" y="0"/>
                </a:lnTo>
                <a:lnTo>
                  <a:pt x="0" y="9144"/>
                </a:lnTo>
                <a:lnTo>
                  <a:pt x="0" y="332232"/>
                </a:lnTo>
                <a:lnTo>
                  <a:pt x="6096" y="338328"/>
                </a:lnTo>
                <a:lnTo>
                  <a:pt x="15240" y="338328"/>
                </a:lnTo>
                <a:lnTo>
                  <a:pt x="15240" y="36576"/>
                </a:lnTo>
                <a:lnTo>
                  <a:pt x="33528" y="18288"/>
                </a:lnTo>
                <a:lnTo>
                  <a:pt x="33527" y="36576"/>
                </a:lnTo>
                <a:lnTo>
                  <a:pt x="6976872" y="36576"/>
                </a:lnTo>
                <a:lnTo>
                  <a:pt x="6976872" y="18288"/>
                </a:lnTo>
                <a:lnTo>
                  <a:pt x="6995159" y="36576"/>
                </a:lnTo>
                <a:lnTo>
                  <a:pt x="6995159" y="338328"/>
                </a:lnTo>
                <a:lnTo>
                  <a:pt x="7004304" y="338328"/>
                </a:lnTo>
                <a:lnTo>
                  <a:pt x="7010400" y="332232"/>
                </a:lnTo>
                <a:close/>
              </a:path>
              <a:path w="7010400" h="338455">
                <a:moveTo>
                  <a:pt x="33527" y="36576"/>
                </a:moveTo>
                <a:lnTo>
                  <a:pt x="33528" y="18288"/>
                </a:lnTo>
                <a:lnTo>
                  <a:pt x="15240" y="36576"/>
                </a:lnTo>
                <a:lnTo>
                  <a:pt x="33527" y="36576"/>
                </a:lnTo>
                <a:close/>
              </a:path>
              <a:path w="7010400" h="338455">
                <a:moveTo>
                  <a:pt x="33527" y="304800"/>
                </a:moveTo>
                <a:lnTo>
                  <a:pt x="33527" y="36576"/>
                </a:lnTo>
                <a:lnTo>
                  <a:pt x="15240" y="36576"/>
                </a:lnTo>
                <a:lnTo>
                  <a:pt x="15240" y="304800"/>
                </a:lnTo>
                <a:lnTo>
                  <a:pt x="33527" y="304800"/>
                </a:lnTo>
                <a:close/>
              </a:path>
              <a:path w="7010400" h="338455">
                <a:moveTo>
                  <a:pt x="6995159" y="304800"/>
                </a:moveTo>
                <a:lnTo>
                  <a:pt x="15240" y="304800"/>
                </a:lnTo>
                <a:lnTo>
                  <a:pt x="33528" y="323088"/>
                </a:lnTo>
                <a:lnTo>
                  <a:pt x="33527" y="338328"/>
                </a:lnTo>
                <a:lnTo>
                  <a:pt x="6976872" y="338328"/>
                </a:lnTo>
                <a:lnTo>
                  <a:pt x="6976872" y="323088"/>
                </a:lnTo>
                <a:lnTo>
                  <a:pt x="6995159" y="304800"/>
                </a:lnTo>
                <a:close/>
              </a:path>
              <a:path w="7010400" h="338455">
                <a:moveTo>
                  <a:pt x="33527" y="338328"/>
                </a:moveTo>
                <a:lnTo>
                  <a:pt x="33528" y="323088"/>
                </a:lnTo>
                <a:lnTo>
                  <a:pt x="15240" y="304800"/>
                </a:lnTo>
                <a:lnTo>
                  <a:pt x="15240" y="338328"/>
                </a:lnTo>
                <a:lnTo>
                  <a:pt x="33527" y="338328"/>
                </a:lnTo>
                <a:close/>
              </a:path>
              <a:path w="7010400" h="338455">
                <a:moveTo>
                  <a:pt x="6995159" y="36576"/>
                </a:moveTo>
                <a:lnTo>
                  <a:pt x="6976872" y="18288"/>
                </a:lnTo>
                <a:lnTo>
                  <a:pt x="6976872" y="36576"/>
                </a:lnTo>
                <a:lnTo>
                  <a:pt x="6995159" y="36576"/>
                </a:lnTo>
                <a:close/>
              </a:path>
              <a:path w="7010400" h="338455">
                <a:moveTo>
                  <a:pt x="6995159" y="304800"/>
                </a:moveTo>
                <a:lnTo>
                  <a:pt x="6995159" y="36576"/>
                </a:lnTo>
                <a:lnTo>
                  <a:pt x="6976872" y="36576"/>
                </a:lnTo>
                <a:lnTo>
                  <a:pt x="6976872" y="304800"/>
                </a:lnTo>
                <a:lnTo>
                  <a:pt x="6995159" y="304800"/>
                </a:lnTo>
                <a:close/>
              </a:path>
              <a:path w="7010400" h="338455">
                <a:moveTo>
                  <a:pt x="6995159" y="338328"/>
                </a:moveTo>
                <a:lnTo>
                  <a:pt x="6995159" y="304800"/>
                </a:lnTo>
                <a:lnTo>
                  <a:pt x="6976872" y="323088"/>
                </a:lnTo>
                <a:lnTo>
                  <a:pt x="6976872" y="338328"/>
                </a:lnTo>
                <a:lnTo>
                  <a:pt x="6995159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4375403"/>
            <a:ext cx="7010400" cy="338455"/>
          </a:xfrm>
          <a:custGeom>
            <a:avLst/>
            <a:gdLst/>
            <a:ahLst/>
            <a:cxnLst/>
            <a:rect l="l" t="t" r="r" b="b"/>
            <a:pathLst>
              <a:path w="7010400" h="338454">
                <a:moveTo>
                  <a:pt x="7010400" y="329184"/>
                </a:moveTo>
                <a:lnTo>
                  <a:pt x="7010400" y="6096"/>
                </a:lnTo>
                <a:lnTo>
                  <a:pt x="7004304" y="0"/>
                </a:lnTo>
                <a:lnTo>
                  <a:pt x="6095" y="0"/>
                </a:lnTo>
                <a:lnTo>
                  <a:pt x="0" y="6096"/>
                </a:lnTo>
                <a:lnTo>
                  <a:pt x="0" y="329184"/>
                </a:lnTo>
                <a:lnTo>
                  <a:pt x="6096" y="338328"/>
                </a:lnTo>
                <a:lnTo>
                  <a:pt x="15240" y="338328"/>
                </a:lnTo>
                <a:lnTo>
                  <a:pt x="15240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6976872" y="33528"/>
                </a:lnTo>
                <a:lnTo>
                  <a:pt x="6976872" y="15240"/>
                </a:lnTo>
                <a:lnTo>
                  <a:pt x="6995159" y="33528"/>
                </a:lnTo>
                <a:lnTo>
                  <a:pt x="6995159" y="338328"/>
                </a:lnTo>
                <a:lnTo>
                  <a:pt x="7004304" y="338328"/>
                </a:lnTo>
                <a:lnTo>
                  <a:pt x="7010400" y="329184"/>
                </a:lnTo>
                <a:close/>
              </a:path>
              <a:path w="7010400" h="338454">
                <a:moveTo>
                  <a:pt x="33527" y="33528"/>
                </a:moveTo>
                <a:lnTo>
                  <a:pt x="33528" y="15240"/>
                </a:lnTo>
                <a:lnTo>
                  <a:pt x="15240" y="33528"/>
                </a:lnTo>
                <a:lnTo>
                  <a:pt x="33527" y="33528"/>
                </a:lnTo>
                <a:close/>
              </a:path>
              <a:path w="7010400" h="338454">
                <a:moveTo>
                  <a:pt x="33527" y="304800"/>
                </a:moveTo>
                <a:lnTo>
                  <a:pt x="33527" y="33528"/>
                </a:lnTo>
                <a:lnTo>
                  <a:pt x="15240" y="33528"/>
                </a:lnTo>
                <a:lnTo>
                  <a:pt x="15240" y="304800"/>
                </a:lnTo>
                <a:lnTo>
                  <a:pt x="33527" y="304800"/>
                </a:lnTo>
                <a:close/>
              </a:path>
              <a:path w="7010400" h="338454">
                <a:moveTo>
                  <a:pt x="6995159" y="304800"/>
                </a:moveTo>
                <a:lnTo>
                  <a:pt x="15240" y="304800"/>
                </a:lnTo>
                <a:lnTo>
                  <a:pt x="33528" y="320040"/>
                </a:lnTo>
                <a:lnTo>
                  <a:pt x="33527" y="338328"/>
                </a:lnTo>
                <a:lnTo>
                  <a:pt x="6976872" y="338328"/>
                </a:lnTo>
                <a:lnTo>
                  <a:pt x="6976872" y="320040"/>
                </a:lnTo>
                <a:lnTo>
                  <a:pt x="6995159" y="304800"/>
                </a:lnTo>
                <a:close/>
              </a:path>
              <a:path w="7010400" h="338454">
                <a:moveTo>
                  <a:pt x="33527" y="338328"/>
                </a:moveTo>
                <a:lnTo>
                  <a:pt x="33528" y="320040"/>
                </a:lnTo>
                <a:lnTo>
                  <a:pt x="15240" y="304800"/>
                </a:lnTo>
                <a:lnTo>
                  <a:pt x="15240" y="338328"/>
                </a:lnTo>
                <a:lnTo>
                  <a:pt x="33527" y="338328"/>
                </a:lnTo>
                <a:close/>
              </a:path>
              <a:path w="7010400" h="338454">
                <a:moveTo>
                  <a:pt x="6995159" y="33528"/>
                </a:moveTo>
                <a:lnTo>
                  <a:pt x="6976872" y="15240"/>
                </a:lnTo>
                <a:lnTo>
                  <a:pt x="6976872" y="33528"/>
                </a:lnTo>
                <a:lnTo>
                  <a:pt x="6995159" y="33528"/>
                </a:lnTo>
                <a:close/>
              </a:path>
              <a:path w="7010400" h="338454">
                <a:moveTo>
                  <a:pt x="6995159" y="304800"/>
                </a:moveTo>
                <a:lnTo>
                  <a:pt x="6995159" y="33528"/>
                </a:lnTo>
                <a:lnTo>
                  <a:pt x="6976872" y="33528"/>
                </a:lnTo>
                <a:lnTo>
                  <a:pt x="6976872" y="304800"/>
                </a:lnTo>
                <a:lnTo>
                  <a:pt x="6995159" y="304800"/>
                </a:lnTo>
                <a:close/>
              </a:path>
              <a:path w="7010400" h="338454">
                <a:moveTo>
                  <a:pt x="6995159" y="338328"/>
                </a:moveTo>
                <a:lnTo>
                  <a:pt x="6995159" y="304800"/>
                </a:lnTo>
                <a:lnTo>
                  <a:pt x="6976872" y="320040"/>
                </a:lnTo>
                <a:lnTo>
                  <a:pt x="6976872" y="338328"/>
                </a:lnTo>
                <a:lnTo>
                  <a:pt x="6995159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1623" y="4655820"/>
            <a:ext cx="2222500" cy="615950"/>
          </a:xfrm>
          <a:custGeom>
            <a:avLst/>
            <a:gdLst/>
            <a:ahLst/>
            <a:cxnLst/>
            <a:rect l="l" t="t" r="r" b="b"/>
            <a:pathLst>
              <a:path w="2222500" h="615950">
                <a:moveTo>
                  <a:pt x="2221991" y="615695"/>
                </a:moveTo>
                <a:lnTo>
                  <a:pt x="2221991" y="146303"/>
                </a:lnTo>
                <a:lnTo>
                  <a:pt x="1176527" y="146303"/>
                </a:lnTo>
                <a:lnTo>
                  <a:pt x="0" y="0"/>
                </a:lnTo>
                <a:lnTo>
                  <a:pt x="728471" y="146303"/>
                </a:lnTo>
                <a:lnTo>
                  <a:pt x="728471" y="615695"/>
                </a:lnTo>
                <a:lnTo>
                  <a:pt x="2221991" y="615695"/>
                </a:lnTo>
                <a:close/>
              </a:path>
              <a:path w="2222500" h="615950">
                <a:moveTo>
                  <a:pt x="728471" y="615695"/>
                </a:moveTo>
                <a:lnTo>
                  <a:pt x="728471" y="146303"/>
                </a:lnTo>
                <a:lnTo>
                  <a:pt x="429767" y="146303"/>
                </a:lnTo>
                <a:lnTo>
                  <a:pt x="429767" y="615695"/>
                </a:lnTo>
                <a:lnTo>
                  <a:pt x="728471" y="61569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5528" y="4649723"/>
            <a:ext cx="2234565" cy="628015"/>
          </a:xfrm>
          <a:custGeom>
            <a:avLst/>
            <a:gdLst/>
            <a:ahLst/>
            <a:cxnLst/>
            <a:rect l="l" t="t" r="r" b="b"/>
            <a:pathLst>
              <a:path w="2234565" h="628014">
                <a:moveTo>
                  <a:pt x="9052" y="367"/>
                </a:moveTo>
                <a:lnTo>
                  <a:pt x="6096" y="0"/>
                </a:lnTo>
                <a:lnTo>
                  <a:pt x="3048" y="0"/>
                </a:lnTo>
                <a:lnTo>
                  <a:pt x="3048" y="3048"/>
                </a:lnTo>
                <a:lnTo>
                  <a:pt x="0" y="6096"/>
                </a:lnTo>
                <a:lnTo>
                  <a:pt x="0" y="9144"/>
                </a:lnTo>
                <a:lnTo>
                  <a:pt x="3048" y="12192"/>
                </a:lnTo>
                <a:lnTo>
                  <a:pt x="6096" y="12192"/>
                </a:lnTo>
                <a:lnTo>
                  <a:pt x="9052" y="367"/>
                </a:lnTo>
                <a:close/>
              </a:path>
              <a:path w="2234565" h="628014">
                <a:moveTo>
                  <a:pt x="173504" y="33009"/>
                </a:moveTo>
                <a:lnTo>
                  <a:pt x="14099" y="995"/>
                </a:lnTo>
                <a:lnTo>
                  <a:pt x="9052" y="367"/>
                </a:lnTo>
                <a:lnTo>
                  <a:pt x="6096" y="12192"/>
                </a:lnTo>
                <a:lnTo>
                  <a:pt x="173504" y="33009"/>
                </a:lnTo>
                <a:close/>
              </a:path>
              <a:path w="2234565" h="628014">
                <a:moveTo>
                  <a:pt x="740664" y="155447"/>
                </a:moveTo>
                <a:lnTo>
                  <a:pt x="740664" y="146303"/>
                </a:lnTo>
                <a:lnTo>
                  <a:pt x="737616" y="146303"/>
                </a:lnTo>
                <a:lnTo>
                  <a:pt x="173504" y="33009"/>
                </a:lnTo>
                <a:lnTo>
                  <a:pt x="6096" y="12192"/>
                </a:lnTo>
                <a:lnTo>
                  <a:pt x="673862" y="146304"/>
                </a:lnTo>
                <a:lnTo>
                  <a:pt x="734568" y="146303"/>
                </a:lnTo>
                <a:lnTo>
                  <a:pt x="734568" y="158495"/>
                </a:lnTo>
                <a:lnTo>
                  <a:pt x="737616" y="158495"/>
                </a:lnTo>
                <a:lnTo>
                  <a:pt x="740664" y="155447"/>
                </a:lnTo>
                <a:close/>
              </a:path>
              <a:path w="2234565" h="628014">
                <a:moveTo>
                  <a:pt x="14099" y="995"/>
                </a:moveTo>
                <a:lnTo>
                  <a:pt x="9144" y="0"/>
                </a:lnTo>
                <a:lnTo>
                  <a:pt x="9052" y="367"/>
                </a:lnTo>
                <a:lnTo>
                  <a:pt x="14099" y="995"/>
                </a:lnTo>
                <a:close/>
              </a:path>
              <a:path w="2234565" h="628014">
                <a:moveTo>
                  <a:pt x="2234184" y="624840"/>
                </a:moveTo>
                <a:lnTo>
                  <a:pt x="2234184" y="149351"/>
                </a:lnTo>
                <a:lnTo>
                  <a:pt x="2231136" y="146303"/>
                </a:lnTo>
                <a:lnTo>
                  <a:pt x="1182624" y="146303"/>
                </a:lnTo>
                <a:lnTo>
                  <a:pt x="14099" y="995"/>
                </a:lnTo>
                <a:lnTo>
                  <a:pt x="173504" y="33009"/>
                </a:lnTo>
                <a:lnTo>
                  <a:pt x="1182624" y="158495"/>
                </a:lnTo>
                <a:lnTo>
                  <a:pt x="2221992" y="158495"/>
                </a:lnTo>
                <a:lnTo>
                  <a:pt x="2221992" y="152399"/>
                </a:lnTo>
                <a:lnTo>
                  <a:pt x="2228088" y="158495"/>
                </a:lnTo>
                <a:lnTo>
                  <a:pt x="2228088" y="627887"/>
                </a:lnTo>
                <a:lnTo>
                  <a:pt x="2231136" y="627887"/>
                </a:lnTo>
                <a:lnTo>
                  <a:pt x="2234184" y="624840"/>
                </a:lnTo>
                <a:close/>
              </a:path>
              <a:path w="2234565" h="628014">
                <a:moveTo>
                  <a:pt x="734568" y="158495"/>
                </a:moveTo>
                <a:lnTo>
                  <a:pt x="673862" y="146304"/>
                </a:lnTo>
                <a:lnTo>
                  <a:pt x="432816" y="146304"/>
                </a:lnTo>
                <a:lnTo>
                  <a:pt x="429768" y="149352"/>
                </a:lnTo>
                <a:lnTo>
                  <a:pt x="429768" y="624840"/>
                </a:lnTo>
                <a:lnTo>
                  <a:pt x="432816" y="627888"/>
                </a:lnTo>
                <a:lnTo>
                  <a:pt x="435864" y="627888"/>
                </a:lnTo>
                <a:lnTo>
                  <a:pt x="435864" y="158496"/>
                </a:lnTo>
                <a:lnTo>
                  <a:pt x="441960" y="152400"/>
                </a:lnTo>
                <a:lnTo>
                  <a:pt x="441960" y="158496"/>
                </a:lnTo>
                <a:lnTo>
                  <a:pt x="734568" y="158495"/>
                </a:lnTo>
                <a:close/>
              </a:path>
              <a:path w="2234565" h="628014">
                <a:moveTo>
                  <a:pt x="441960" y="158496"/>
                </a:moveTo>
                <a:lnTo>
                  <a:pt x="441960" y="152400"/>
                </a:lnTo>
                <a:lnTo>
                  <a:pt x="435864" y="158496"/>
                </a:lnTo>
                <a:lnTo>
                  <a:pt x="441960" y="158496"/>
                </a:lnTo>
                <a:close/>
              </a:path>
              <a:path w="2234565" h="628014">
                <a:moveTo>
                  <a:pt x="441960" y="615696"/>
                </a:moveTo>
                <a:lnTo>
                  <a:pt x="441960" y="158496"/>
                </a:lnTo>
                <a:lnTo>
                  <a:pt x="435864" y="158496"/>
                </a:lnTo>
                <a:lnTo>
                  <a:pt x="435864" y="615696"/>
                </a:lnTo>
                <a:lnTo>
                  <a:pt x="441960" y="615696"/>
                </a:lnTo>
                <a:close/>
              </a:path>
              <a:path w="2234565" h="628014">
                <a:moveTo>
                  <a:pt x="2228088" y="615695"/>
                </a:moveTo>
                <a:lnTo>
                  <a:pt x="435864" y="615696"/>
                </a:lnTo>
                <a:lnTo>
                  <a:pt x="441960" y="621792"/>
                </a:lnTo>
                <a:lnTo>
                  <a:pt x="441960" y="627888"/>
                </a:lnTo>
                <a:lnTo>
                  <a:pt x="2221992" y="627887"/>
                </a:lnTo>
                <a:lnTo>
                  <a:pt x="2221992" y="621791"/>
                </a:lnTo>
                <a:lnTo>
                  <a:pt x="2228088" y="615695"/>
                </a:lnTo>
                <a:close/>
              </a:path>
              <a:path w="2234565" h="628014">
                <a:moveTo>
                  <a:pt x="441960" y="627888"/>
                </a:moveTo>
                <a:lnTo>
                  <a:pt x="441960" y="621792"/>
                </a:lnTo>
                <a:lnTo>
                  <a:pt x="435864" y="615696"/>
                </a:lnTo>
                <a:lnTo>
                  <a:pt x="435864" y="627888"/>
                </a:lnTo>
                <a:lnTo>
                  <a:pt x="441960" y="627888"/>
                </a:lnTo>
                <a:close/>
              </a:path>
              <a:path w="2234565" h="628014">
                <a:moveTo>
                  <a:pt x="734568" y="158495"/>
                </a:moveTo>
                <a:lnTo>
                  <a:pt x="734568" y="146303"/>
                </a:lnTo>
                <a:lnTo>
                  <a:pt x="673862" y="146304"/>
                </a:lnTo>
                <a:lnTo>
                  <a:pt x="734568" y="158495"/>
                </a:lnTo>
                <a:close/>
              </a:path>
              <a:path w="2234565" h="628014">
                <a:moveTo>
                  <a:pt x="2228088" y="158495"/>
                </a:moveTo>
                <a:lnTo>
                  <a:pt x="2221992" y="152399"/>
                </a:lnTo>
                <a:lnTo>
                  <a:pt x="2221992" y="158495"/>
                </a:lnTo>
                <a:lnTo>
                  <a:pt x="2228088" y="158495"/>
                </a:lnTo>
                <a:close/>
              </a:path>
              <a:path w="2234565" h="628014">
                <a:moveTo>
                  <a:pt x="2228088" y="615695"/>
                </a:moveTo>
                <a:lnTo>
                  <a:pt x="2228088" y="158495"/>
                </a:lnTo>
                <a:lnTo>
                  <a:pt x="2221992" y="158495"/>
                </a:lnTo>
                <a:lnTo>
                  <a:pt x="2221992" y="615695"/>
                </a:lnTo>
                <a:lnTo>
                  <a:pt x="2228088" y="615695"/>
                </a:lnTo>
                <a:close/>
              </a:path>
              <a:path w="2234565" h="628014">
                <a:moveTo>
                  <a:pt x="2228088" y="627887"/>
                </a:moveTo>
                <a:lnTo>
                  <a:pt x="2228088" y="615695"/>
                </a:lnTo>
                <a:lnTo>
                  <a:pt x="2221992" y="621791"/>
                </a:lnTo>
                <a:lnTo>
                  <a:pt x="2221992" y="627887"/>
                </a:lnTo>
                <a:lnTo>
                  <a:pt x="2228088" y="6278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2579" y="519429"/>
            <a:ext cx="7528559" cy="471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find()</a:t>
            </a:r>
            <a:r>
              <a:rPr sz="1600" b="1" spc="-5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method</a:t>
            </a:r>
            <a:r>
              <a:rPr sz="1600" b="1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enables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documents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searched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6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For </a:t>
            </a:r>
            <a:r>
              <a:rPr sz="1600" spc="10" dirty="0">
                <a:latin typeface="Arial"/>
                <a:cs typeface="Arial"/>
              </a:rPr>
              <a:t>example, to find all recordings</a:t>
            </a:r>
            <a:r>
              <a:rPr sz="1600" spc="-3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whose </a:t>
            </a:r>
            <a:r>
              <a:rPr sz="1600" spc="10" dirty="0">
                <a:latin typeface="Arial"/>
                <a:cs typeface="Arial"/>
              </a:rPr>
              <a:t>artist is the Rolling Stones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A2128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db.recordings.find({artist : </a:t>
            </a:r>
            <a:r>
              <a:rPr sz="1400" spc="15" dirty="0">
                <a:latin typeface="Courier New"/>
                <a:cs typeface="Courier New"/>
              </a:rPr>
              <a:t>"Rolling</a:t>
            </a:r>
            <a:r>
              <a:rPr sz="1400" spc="14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Stones"})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Queries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also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specify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criteria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such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ranges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logical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combinations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For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example,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find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all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recordings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whose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price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between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$5.00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$7.00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R="1017905" algn="ctr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db.recordings.find({price: {"$gte":5.00, "$lte":</a:t>
            </a:r>
            <a:r>
              <a:rPr sz="1400" spc="12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7.00}})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5785485" marR="378460">
              <a:lnSpc>
                <a:spcPct val="1008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Range specified</a:t>
            </a:r>
            <a:r>
              <a:rPr sz="1250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as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document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271780" marR="357505" indent="-259079">
              <a:lnSpc>
                <a:spcPts val="1939"/>
              </a:lnSpc>
              <a:spcBef>
                <a:spcPts val="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 not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equal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operator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allows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matching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keys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 not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equal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specified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850"/>
              </a:spcBef>
            </a:pPr>
            <a:r>
              <a:rPr sz="1400" spc="25" dirty="0">
                <a:latin typeface="Courier New"/>
                <a:cs typeface="Courier New"/>
              </a:rPr>
              <a:t>db.recordings.find({artist: </a:t>
            </a:r>
            <a:r>
              <a:rPr sz="1400" spc="20" dirty="0">
                <a:latin typeface="Courier New"/>
                <a:cs typeface="Courier New"/>
              </a:rPr>
              <a:t>{"$ne":"Rolling</a:t>
            </a:r>
            <a:r>
              <a:rPr sz="1400" spc="7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Stones"}})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4800600" marR="1557655">
              <a:lnSpc>
                <a:spcPct val="1008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All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artists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except 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Rolling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Stones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026150" cy="2185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Applications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that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storing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flat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files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Document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stores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provide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structured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search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functionality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complex to model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relational</a:t>
            </a:r>
            <a:r>
              <a:rPr sz="1600" b="1" spc="-2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Application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has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high-volume “matching”</a:t>
            </a:r>
            <a:r>
              <a:rPr sz="1600" b="1" spc="-3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 records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Trade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clearing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Fraud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Transaction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reconciliation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Document Data Store Use</a:t>
            </a:r>
            <a:r>
              <a:rPr spc="-45" dirty="0"/>
              <a:t> </a:t>
            </a:r>
            <a:r>
              <a:rPr dirty="0"/>
              <a:t>Cases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Column Family Data</a:t>
            </a:r>
            <a:r>
              <a:rPr spc="-80" dirty="0"/>
              <a:t> </a:t>
            </a:r>
            <a:r>
              <a:rPr dirty="0"/>
              <a:t>Stores</a:t>
            </a:r>
          </a:p>
        </p:txBody>
      </p:sp>
      <p:sp>
        <p:nvSpPr>
          <p:cNvPr id="3" name="object 3"/>
          <p:cNvSpPr/>
          <p:nvPr/>
        </p:nvSpPr>
        <p:spPr>
          <a:xfrm>
            <a:off x="1923288" y="3040379"/>
            <a:ext cx="3959860" cy="759460"/>
          </a:xfrm>
          <a:custGeom>
            <a:avLst/>
            <a:gdLst/>
            <a:ahLst/>
            <a:cxnLst/>
            <a:rect l="l" t="t" r="r" b="b"/>
            <a:pathLst>
              <a:path w="3959860" h="759460">
                <a:moveTo>
                  <a:pt x="0" y="0"/>
                </a:moveTo>
                <a:lnTo>
                  <a:pt x="0" y="758952"/>
                </a:lnTo>
                <a:lnTo>
                  <a:pt x="3959352" y="758951"/>
                </a:lnTo>
                <a:lnTo>
                  <a:pt x="3959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7192" y="3034283"/>
            <a:ext cx="3971925" cy="771525"/>
          </a:xfrm>
          <a:custGeom>
            <a:avLst/>
            <a:gdLst/>
            <a:ahLst/>
            <a:cxnLst/>
            <a:rect l="l" t="t" r="r" b="b"/>
            <a:pathLst>
              <a:path w="3971925" h="771525">
                <a:moveTo>
                  <a:pt x="3971544" y="768096"/>
                </a:moveTo>
                <a:lnTo>
                  <a:pt x="3971544" y="3047"/>
                </a:lnTo>
                <a:lnTo>
                  <a:pt x="3968496" y="0"/>
                </a:lnTo>
                <a:lnTo>
                  <a:pt x="3047" y="0"/>
                </a:lnTo>
                <a:lnTo>
                  <a:pt x="0" y="3048"/>
                </a:lnTo>
                <a:lnTo>
                  <a:pt x="0" y="768096"/>
                </a:lnTo>
                <a:lnTo>
                  <a:pt x="3048" y="771144"/>
                </a:lnTo>
                <a:lnTo>
                  <a:pt x="6096" y="77114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3959352" y="12191"/>
                </a:lnTo>
                <a:lnTo>
                  <a:pt x="3959352" y="6095"/>
                </a:lnTo>
                <a:lnTo>
                  <a:pt x="3965448" y="12191"/>
                </a:lnTo>
                <a:lnTo>
                  <a:pt x="3965448" y="771144"/>
                </a:lnTo>
                <a:lnTo>
                  <a:pt x="3968496" y="771144"/>
                </a:lnTo>
                <a:lnTo>
                  <a:pt x="3971544" y="768096"/>
                </a:lnTo>
                <a:close/>
              </a:path>
              <a:path w="3971925" h="771525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3971925" h="771525">
                <a:moveTo>
                  <a:pt x="12191" y="758952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758952"/>
                </a:lnTo>
                <a:lnTo>
                  <a:pt x="12191" y="758952"/>
                </a:lnTo>
                <a:close/>
              </a:path>
              <a:path w="3971925" h="771525">
                <a:moveTo>
                  <a:pt x="3965448" y="758952"/>
                </a:moveTo>
                <a:lnTo>
                  <a:pt x="6096" y="758952"/>
                </a:lnTo>
                <a:lnTo>
                  <a:pt x="12192" y="765048"/>
                </a:lnTo>
                <a:lnTo>
                  <a:pt x="12191" y="771144"/>
                </a:lnTo>
                <a:lnTo>
                  <a:pt x="3959352" y="771144"/>
                </a:lnTo>
                <a:lnTo>
                  <a:pt x="3959352" y="765047"/>
                </a:lnTo>
                <a:lnTo>
                  <a:pt x="3965448" y="758952"/>
                </a:lnTo>
                <a:close/>
              </a:path>
              <a:path w="3971925" h="771525">
                <a:moveTo>
                  <a:pt x="12191" y="771144"/>
                </a:moveTo>
                <a:lnTo>
                  <a:pt x="12192" y="765048"/>
                </a:lnTo>
                <a:lnTo>
                  <a:pt x="6096" y="758952"/>
                </a:lnTo>
                <a:lnTo>
                  <a:pt x="6096" y="771144"/>
                </a:lnTo>
                <a:lnTo>
                  <a:pt x="12191" y="771144"/>
                </a:lnTo>
                <a:close/>
              </a:path>
              <a:path w="3971925" h="771525">
                <a:moveTo>
                  <a:pt x="3965448" y="12191"/>
                </a:moveTo>
                <a:lnTo>
                  <a:pt x="3959352" y="6095"/>
                </a:lnTo>
                <a:lnTo>
                  <a:pt x="3959352" y="12191"/>
                </a:lnTo>
                <a:lnTo>
                  <a:pt x="3965448" y="12191"/>
                </a:lnTo>
                <a:close/>
              </a:path>
              <a:path w="3971925" h="771525">
                <a:moveTo>
                  <a:pt x="3965448" y="758952"/>
                </a:moveTo>
                <a:lnTo>
                  <a:pt x="3965448" y="12191"/>
                </a:lnTo>
                <a:lnTo>
                  <a:pt x="3959352" y="12191"/>
                </a:lnTo>
                <a:lnTo>
                  <a:pt x="3959352" y="758952"/>
                </a:lnTo>
                <a:lnTo>
                  <a:pt x="3965448" y="758952"/>
                </a:lnTo>
                <a:close/>
              </a:path>
              <a:path w="3971925" h="771525">
                <a:moveTo>
                  <a:pt x="3965448" y="771144"/>
                </a:moveTo>
                <a:lnTo>
                  <a:pt x="3965448" y="758952"/>
                </a:lnTo>
                <a:lnTo>
                  <a:pt x="3959352" y="765047"/>
                </a:lnTo>
                <a:lnTo>
                  <a:pt x="3959352" y="771144"/>
                </a:lnTo>
                <a:lnTo>
                  <a:pt x="3965448" y="771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4523" y="3088894"/>
            <a:ext cx="3454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Row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9" y="534670"/>
            <a:ext cx="6430010" cy="238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Store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tabular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format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but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with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formal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schema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Main storage </a:t>
            </a:r>
            <a:r>
              <a:rPr sz="1600" spc="10" dirty="0">
                <a:latin typeface="Arial"/>
                <a:cs typeface="Arial"/>
              </a:rPr>
              <a:t>unit is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i="1" spc="55" dirty="0">
                <a:latin typeface="Cambria"/>
                <a:cs typeface="Cambria"/>
              </a:rPr>
              <a:t>keyspace</a:t>
            </a:r>
            <a:endParaRPr sz="1600">
              <a:latin typeface="Cambria"/>
              <a:cs typeface="Cambria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Each row has a unique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key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3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Each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row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have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multiple</a:t>
            </a:r>
            <a:r>
              <a:rPr sz="1600" b="1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columns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within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Known </a:t>
            </a:r>
            <a:r>
              <a:rPr sz="1600" spc="15" dirty="0">
                <a:latin typeface="Arial"/>
                <a:cs typeface="Arial"/>
              </a:rPr>
              <a:t>as a </a:t>
            </a:r>
            <a:r>
              <a:rPr sz="1600" i="1" spc="95" dirty="0">
                <a:latin typeface="Cambria"/>
                <a:cs typeface="Cambria"/>
              </a:rPr>
              <a:t>column</a:t>
            </a:r>
            <a:r>
              <a:rPr sz="1600" i="1" spc="-10" dirty="0">
                <a:latin typeface="Cambria"/>
                <a:cs typeface="Cambria"/>
              </a:rPr>
              <a:t> </a:t>
            </a:r>
            <a:r>
              <a:rPr sz="1600" i="1" spc="105" dirty="0">
                <a:latin typeface="Cambria"/>
                <a:cs typeface="Cambria"/>
              </a:rPr>
              <a:t>family</a:t>
            </a:r>
            <a:endParaRPr sz="1600">
              <a:latin typeface="Cambria"/>
              <a:cs typeface="Cambria"/>
            </a:endParaRPr>
          </a:p>
          <a:p>
            <a:pPr marL="472440">
              <a:lnSpc>
                <a:spcPct val="100000"/>
              </a:lnSpc>
              <a:spcBef>
                <a:spcPts val="190"/>
              </a:spcBef>
            </a:pPr>
            <a:r>
              <a:rPr sz="1600" spc="15" dirty="0">
                <a:solidFill>
                  <a:srgbClr val="DA2128"/>
                </a:solidFill>
                <a:latin typeface="Arial"/>
                <a:cs typeface="Arial"/>
              </a:rPr>
              <a:t>– </a:t>
            </a:r>
            <a:r>
              <a:rPr sz="1600" spc="15" dirty="0">
                <a:latin typeface="Arial"/>
                <a:cs typeface="Arial"/>
              </a:rPr>
              <a:t>Related key–value </a:t>
            </a:r>
            <a:r>
              <a:rPr sz="1600" spc="10" dirty="0">
                <a:latin typeface="Arial"/>
                <a:cs typeface="Arial"/>
              </a:rPr>
              <a:t>pairs stored in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10" dirty="0">
                <a:latin typeface="Arial"/>
                <a:cs typeface="Arial"/>
              </a:rPr>
              <a:t>single </a:t>
            </a:r>
            <a:r>
              <a:rPr sz="1600" spc="15" dirty="0">
                <a:latin typeface="Arial"/>
                <a:cs typeface="Arial"/>
              </a:rPr>
              <a:t>row </a:t>
            </a:r>
            <a:r>
              <a:rPr sz="1600" spc="10" dirty="0">
                <a:latin typeface="Arial"/>
                <a:cs typeface="Arial"/>
              </a:rPr>
              <a:t>in </a:t>
            </a:r>
            <a:r>
              <a:rPr sz="1600" spc="15" dirty="0">
                <a:latin typeface="Arial"/>
                <a:cs typeface="Arial"/>
              </a:rPr>
              <a:t>column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family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742315" algn="ctr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r>
              <a:rPr sz="1250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Family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681" y="3277882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Row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Key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6815" y="2967227"/>
            <a:ext cx="1618615" cy="664845"/>
          </a:xfrm>
          <a:custGeom>
            <a:avLst/>
            <a:gdLst/>
            <a:ahLst/>
            <a:cxnLst/>
            <a:rect l="l" t="t" r="r" b="b"/>
            <a:pathLst>
              <a:path w="1618615" h="664845">
                <a:moveTo>
                  <a:pt x="505968" y="554736"/>
                </a:moveTo>
                <a:lnTo>
                  <a:pt x="505968" y="387096"/>
                </a:lnTo>
                <a:lnTo>
                  <a:pt x="0" y="554736"/>
                </a:lnTo>
                <a:lnTo>
                  <a:pt x="505968" y="554736"/>
                </a:lnTo>
                <a:close/>
              </a:path>
              <a:path w="1618615" h="664845">
                <a:moveTo>
                  <a:pt x="1618488" y="664463"/>
                </a:moveTo>
                <a:lnTo>
                  <a:pt x="1618488" y="0"/>
                </a:lnTo>
                <a:lnTo>
                  <a:pt x="505968" y="0"/>
                </a:lnTo>
                <a:lnTo>
                  <a:pt x="505968" y="664464"/>
                </a:lnTo>
                <a:lnTo>
                  <a:pt x="1618488" y="66446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0720" y="2961132"/>
            <a:ext cx="1630680" cy="676910"/>
          </a:xfrm>
          <a:custGeom>
            <a:avLst/>
            <a:gdLst/>
            <a:ahLst/>
            <a:cxnLst/>
            <a:rect l="l" t="t" r="r" b="b"/>
            <a:pathLst>
              <a:path w="1630679" h="676910">
                <a:moveTo>
                  <a:pt x="9137" y="566909"/>
                </a:moveTo>
                <a:lnTo>
                  <a:pt x="6096" y="557784"/>
                </a:lnTo>
                <a:lnTo>
                  <a:pt x="3048" y="557784"/>
                </a:lnTo>
                <a:lnTo>
                  <a:pt x="0" y="560832"/>
                </a:lnTo>
                <a:lnTo>
                  <a:pt x="3048" y="563880"/>
                </a:lnTo>
                <a:lnTo>
                  <a:pt x="3048" y="566928"/>
                </a:lnTo>
                <a:lnTo>
                  <a:pt x="9137" y="566909"/>
                </a:lnTo>
                <a:close/>
              </a:path>
              <a:path w="1630679" h="676910">
                <a:moveTo>
                  <a:pt x="509016" y="387096"/>
                </a:moveTo>
                <a:lnTo>
                  <a:pt x="6096" y="557784"/>
                </a:lnTo>
                <a:lnTo>
                  <a:pt x="37136" y="557597"/>
                </a:lnTo>
                <a:lnTo>
                  <a:pt x="505968" y="401320"/>
                </a:lnTo>
                <a:lnTo>
                  <a:pt x="505968" y="393192"/>
                </a:lnTo>
                <a:lnTo>
                  <a:pt x="509016" y="387096"/>
                </a:lnTo>
                <a:close/>
              </a:path>
              <a:path w="1630679" h="676910">
                <a:moveTo>
                  <a:pt x="37136" y="557597"/>
                </a:moveTo>
                <a:lnTo>
                  <a:pt x="6096" y="557784"/>
                </a:lnTo>
                <a:lnTo>
                  <a:pt x="9137" y="566909"/>
                </a:lnTo>
                <a:lnTo>
                  <a:pt x="37136" y="557597"/>
                </a:lnTo>
                <a:close/>
              </a:path>
              <a:path w="1630679" h="676910">
                <a:moveTo>
                  <a:pt x="518160" y="664464"/>
                </a:moveTo>
                <a:lnTo>
                  <a:pt x="518160" y="557784"/>
                </a:lnTo>
                <a:lnTo>
                  <a:pt x="515112" y="557784"/>
                </a:lnTo>
                <a:lnTo>
                  <a:pt x="515112" y="554736"/>
                </a:lnTo>
                <a:lnTo>
                  <a:pt x="505968" y="554772"/>
                </a:lnTo>
                <a:lnTo>
                  <a:pt x="37136" y="557597"/>
                </a:lnTo>
                <a:lnTo>
                  <a:pt x="9200" y="566909"/>
                </a:lnTo>
                <a:lnTo>
                  <a:pt x="505968" y="563916"/>
                </a:lnTo>
                <a:lnTo>
                  <a:pt x="505968" y="560832"/>
                </a:lnTo>
                <a:lnTo>
                  <a:pt x="512064" y="563880"/>
                </a:lnTo>
                <a:lnTo>
                  <a:pt x="512064" y="664464"/>
                </a:lnTo>
                <a:lnTo>
                  <a:pt x="518160" y="664464"/>
                </a:lnTo>
                <a:close/>
              </a:path>
              <a:path w="1630679" h="676910">
                <a:moveTo>
                  <a:pt x="1630680" y="673608"/>
                </a:moveTo>
                <a:lnTo>
                  <a:pt x="1630680" y="3048"/>
                </a:lnTo>
                <a:lnTo>
                  <a:pt x="1627632" y="0"/>
                </a:lnTo>
                <a:lnTo>
                  <a:pt x="509016" y="0"/>
                </a:lnTo>
                <a:lnTo>
                  <a:pt x="505968" y="3048"/>
                </a:lnTo>
                <a:lnTo>
                  <a:pt x="505968" y="388130"/>
                </a:lnTo>
                <a:lnTo>
                  <a:pt x="509016" y="387096"/>
                </a:lnTo>
                <a:lnTo>
                  <a:pt x="509016" y="400304"/>
                </a:lnTo>
                <a:lnTo>
                  <a:pt x="512064" y="399288"/>
                </a:lnTo>
                <a:lnTo>
                  <a:pt x="512064" y="12192"/>
                </a:lnTo>
                <a:lnTo>
                  <a:pt x="518160" y="6096"/>
                </a:lnTo>
                <a:lnTo>
                  <a:pt x="518160" y="12192"/>
                </a:lnTo>
                <a:lnTo>
                  <a:pt x="1618488" y="12192"/>
                </a:lnTo>
                <a:lnTo>
                  <a:pt x="1618488" y="6096"/>
                </a:lnTo>
                <a:lnTo>
                  <a:pt x="1624584" y="12192"/>
                </a:lnTo>
                <a:lnTo>
                  <a:pt x="1624584" y="676656"/>
                </a:lnTo>
                <a:lnTo>
                  <a:pt x="1627632" y="676656"/>
                </a:lnTo>
                <a:lnTo>
                  <a:pt x="1630680" y="673608"/>
                </a:lnTo>
                <a:close/>
              </a:path>
              <a:path w="1630679" h="676910">
                <a:moveTo>
                  <a:pt x="509016" y="400304"/>
                </a:moveTo>
                <a:lnTo>
                  <a:pt x="509016" y="387096"/>
                </a:lnTo>
                <a:lnTo>
                  <a:pt x="505968" y="393192"/>
                </a:lnTo>
                <a:lnTo>
                  <a:pt x="505968" y="401320"/>
                </a:lnTo>
                <a:lnTo>
                  <a:pt x="509016" y="400304"/>
                </a:lnTo>
                <a:close/>
              </a:path>
              <a:path w="1630679" h="676910">
                <a:moveTo>
                  <a:pt x="512064" y="563880"/>
                </a:moveTo>
                <a:lnTo>
                  <a:pt x="505968" y="560832"/>
                </a:lnTo>
                <a:lnTo>
                  <a:pt x="505968" y="563916"/>
                </a:lnTo>
                <a:lnTo>
                  <a:pt x="512064" y="563880"/>
                </a:lnTo>
                <a:close/>
              </a:path>
              <a:path w="1630679" h="676910">
                <a:moveTo>
                  <a:pt x="518160" y="676656"/>
                </a:moveTo>
                <a:lnTo>
                  <a:pt x="518160" y="670560"/>
                </a:lnTo>
                <a:lnTo>
                  <a:pt x="512064" y="664464"/>
                </a:lnTo>
                <a:lnTo>
                  <a:pt x="512064" y="563880"/>
                </a:lnTo>
                <a:lnTo>
                  <a:pt x="505968" y="563916"/>
                </a:lnTo>
                <a:lnTo>
                  <a:pt x="505968" y="673608"/>
                </a:lnTo>
                <a:lnTo>
                  <a:pt x="509016" y="676656"/>
                </a:lnTo>
                <a:lnTo>
                  <a:pt x="518160" y="676656"/>
                </a:lnTo>
                <a:close/>
              </a:path>
              <a:path w="1630679" h="676910">
                <a:moveTo>
                  <a:pt x="518160" y="12192"/>
                </a:moveTo>
                <a:lnTo>
                  <a:pt x="518160" y="6096"/>
                </a:lnTo>
                <a:lnTo>
                  <a:pt x="512064" y="12192"/>
                </a:lnTo>
                <a:lnTo>
                  <a:pt x="518160" y="12192"/>
                </a:lnTo>
                <a:close/>
              </a:path>
              <a:path w="1630679" h="676910">
                <a:moveTo>
                  <a:pt x="518160" y="396240"/>
                </a:moveTo>
                <a:lnTo>
                  <a:pt x="518160" y="12192"/>
                </a:lnTo>
                <a:lnTo>
                  <a:pt x="512064" y="12192"/>
                </a:lnTo>
                <a:lnTo>
                  <a:pt x="512064" y="399288"/>
                </a:lnTo>
                <a:lnTo>
                  <a:pt x="515112" y="399288"/>
                </a:lnTo>
                <a:lnTo>
                  <a:pt x="518160" y="396240"/>
                </a:lnTo>
                <a:close/>
              </a:path>
              <a:path w="1630679" h="676910">
                <a:moveTo>
                  <a:pt x="1624584" y="664464"/>
                </a:moveTo>
                <a:lnTo>
                  <a:pt x="512064" y="664464"/>
                </a:lnTo>
                <a:lnTo>
                  <a:pt x="518160" y="670560"/>
                </a:lnTo>
                <a:lnTo>
                  <a:pt x="518160" y="676656"/>
                </a:lnTo>
                <a:lnTo>
                  <a:pt x="1618488" y="676656"/>
                </a:lnTo>
                <a:lnTo>
                  <a:pt x="1618488" y="670560"/>
                </a:lnTo>
                <a:lnTo>
                  <a:pt x="1624584" y="664464"/>
                </a:lnTo>
                <a:close/>
              </a:path>
              <a:path w="1630679" h="676910">
                <a:moveTo>
                  <a:pt x="1624584" y="12192"/>
                </a:moveTo>
                <a:lnTo>
                  <a:pt x="1618488" y="6096"/>
                </a:lnTo>
                <a:lnTo>
                  <a:pt x="1618488" y="12192"/>
                </a:lnTo>
                <a:lnTo>
                  <a:pt x="1624584" y="12192"/>
                </a:lnTo>
                <a:close/>
              </a:path>
              <a:path w="1630679" h="676910">
                <a:moveTo>
                  <a:pt x="1624584" y="664464"/>
                </a:moveTo>
                <a:lnTo>
                  <a:pt x="1624584" y="12192"/>
                </a:lnTo>
                <a:lnTo>
                  <a:pt x="1618488" y="12192"/>
                </a:lnTo>
                <a:lnTo>
                  <a:pt x="1618488" y="664464"/>
                </a:lnTo>
                <a:lnTo>
                  <a:pt x="1624584" y="664464"/>
                </a:lnTo>
                <a:close/>
              </a:path>
              <a:path w="1630679" h="676910">
                <a:moveTo>
                  <a:pt x="1624584" y="676656"/>
                </a:moveTo>
                <a:lnTo>
                  <a:pt x="1624584" y="664464"/>
                </a:lnTo>
                <a:lnTo>
                  <a:pt x="1618488" y="670560"/>
                </a:lnTo>
                <a:lnTo>
                  <a:pt x="1618488" y="676656"/>
                </a:lnTo>
                <a:lnTo>
                  <a:pt x="1624584" y="6766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39332" y="3002026"/>
            <a:ext cx="874394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r>
              <a:rPr sz="125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has  </a:t>
            </a:r>
            <a:r>
              <a:rPr sz="1250" spc="-25" dirty="0">
                <a:solidFill>
                  <a:srgbClr val="000080"/>
                </a:solidFill>
                <a:latin typeface="Arial"/>
                <a:cs typeface="Arial"/>
              </a:rPr>
              <a:t>key,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value, 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timestamp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1224" y="3445764"/>
            <a:ext cx="512445" cy="113030"/>
          </a:xfrm>
          <a:custGeom>
            <a:avLst/>
            <a:gdLst/>
            <a:ahLst/>
            <a:cxnLst/>
            <a:rect l="l" t="t" r="r" b="b"/>
            <a:pathLst>
              <a:path w="512444" h="113029">
                <a:moveTo>
                  <a:pt x="408431" y="60960"/>
                </a:moveTo>
                <a:lnTo>
                  <a:pt x="408431" y="48768"/>
                </a:lnTo>
                <a:lnTo>
                  <a:pt x="0" y="48768"/>
                </a:lnTo>
                <a:lnTo>
                  <a:pt x="0" y="60960"/>
                </a:lnTo>
                <a:lnTo>
                  <a:pt x="408431" y="60960"/>
                </a:lnTo>
                <a:close/>
              </a:path>
              <a:path w="512444" h="113029">
                <a:moveTo>
                  <a:pt x="512063" y="54863"/>
                </a:moveTo>
                <a:lnTo>
                  <a:pt x="396239" y="0"/>
                </a:lnTo>
                <a:lnTo>
                  <a:pt x="396239" y="48768"/>
                </a:lnTo>
                <a:lnTo>
                  <a:pt x="408431" y="48768"/>
                </a:lnTo>
                <a:lnTo>
                  <a:pt x="408431" y="106679"/>
                </a:lnTo>
                <a:lnTo>
                  <a:pt x="512063" y="54863"/>
                </a:lnTo>
                <a:close/>
              </a:path>
              <a:path w="512444" h="113029">
                <a:moveTo>
                  <a:pt x="408431" y="106679"/>
                </a:moveTo>
                <a:lnTo>
                  <a:pt x="408431" y="60960"/>
                </a:lnTo>
                <a:lnTo>
                  <a:pt x="396239" y="60960"/>
                </a:lnTo>
                <a:lnTo>
                  <a:pt x="396239" y="112775"/>
                </a:lnTo>
                <a:lnTo>
                  <a:pt x="408431" y="1066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6432" y="3360420"/>
            <a:ext cx="920750" cy="277495"/>
          </a:xfrm>
          <a:custGeom>
            <a:avLst/>
            <a:gdLst/>
            <a:ahLst/>
            <a:cxnLst/>
            <a:rect l="l" t="t" r="r" b="b"/>
            <a:pathLst>
              <a:path w="920750" h="277495">
                <a:moveTo>
                  <a:pt x="920496" y="274320"/>
                </a:moveTo>
                <a:lnTo>
                  <a:pt x="920496" y="3048"/>
                </a:lnTo>
                <a:lnTo>
                  <a:pt x="917447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4320"/>
                </a:lnTo>
                <a:lnTo>
                  <a:pt x="3048" y="277368"/>
                </a:lnTo>
                <a:lnTo>
                  <a:pt x="6096" y="277368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908304" y="12192"/>
                </a:lnTo>
                <a:lnTo>
                  <a:pt x="908304" y="6096"/>
                </a:lnTo>
                <a:lnTo>
                  <a:pt x="914400" y="12192"/>
                </a:lnTo>
                <a:lnTo>
                  <a:pt x="914400" y="277368"/>
                </a:lnTo>
                <a:lnTo>
                  <a:pt x="917447" y="277368"/>
                </a:lnTo>
                <a:lnTo>
                  <a:pt x="920496" y="274320"/>
                </a:lnTo>
                <a:close/>
              </a:path>
              <a:path w="920750" h="277495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920750" h="277495">
                <a:moveTo>
                  <a:pt x="12191" y="265176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265176"/>
                </a:lnTo>
                <a:lnTo>
                  <a:pt x="12191" y="265176"/>
                </a:lnTo>
                <a:close/>
              </a:path>
              <a:path w="920750" h="277495">
                <a:moveTo>
                  <a:pt x="914400" y="265176"/>
                </a:moveTo>
                <a:lnTo>
                  <a:pt x="6096" y="265176"/>
                </a:lnTo>
                <a:lnTo>
                  <a:pt x="12192" y="271272"/>
                </a:lnTo>
                <a:lnTo>
                  <a:pt x="12191" y="277368"/>
                </a:lnTo>
                <a:lnTo>
                  <a:pt x="908304" y="277368"/>
                </a:lnTo>
                <a:lnTo>
                  <a:pt x="908304" y="271272"/>
                </a:lnTo>
                <a:lnTo>
                  <a:pt x="914400" y="265176"/>
                </a:lnTo>
                <a:close/>
              </a:path>
              <a:path w="920750" h="277495">
                <a:moveTo>
                  <a:pt x="12191" y="277368"/>
                </a:moveTo>
                <a:lnTo>
                  <a:pt x="12192" y="271272"/>
                </a:lnTo>
                <a:lnTo>
                  <a:pt x="6096" y="265176"/>
                </a:lnTo>
                <a:lnTo>
                  <a:pt x="6096" y="277368"/>
                </a:lnTo>
                <a:lnTo>
                  <a:pt x="12191" y="277368"/>
                </a:lnTo>
                <a:close/>
              </a:path>
              <a:path w="920750" h="277495">
                <a:moveTo>
                  <a:pt x="914400" y="12192"/>
                </a:moveTo>
                <a:lnTo>
                  <a:pt x="908304" y="6096"/>
                </a:lnTo>
                <a:lnTo>
                  <a:pt x="908304" y="12192"/>
                </a:lnTo>
                <a:lnTo>
                  <a:pt x="914400" y="12192"/>
                </a:lnTo>
                <a:close/>
              </a:path>
              <a:path w="920750" h="277495">
                <a:moveTo>
                  <a:pt x="914400" y="265176"/>
                </a:moveTo>
                <a:lnTo>
                  <a:pt x="914400" y="12192"/>
                </a:lnTo>
                <a:lnTo>
                  <a:pt x="908304" y="12192"/>
                </a:lnTo>
                <a:lnTo>
                  <a:pt x="908304" y="265176"/>
                </a:lnTo>
                <a:lnTo>
                  <a:pt x="914400" y="265176"/>
                </a:lnTo>
                <a:close/>
              </a:path>
              <a:path w="920750" h="277495">
                <a:moveTo>
                  <a:pt x="914400" y="277368"/>
                </a:moveTo>
                <a:lnTo>
                  <a:pt x="914400" y="265176"/>
                </a:lnTo>
                <a:lnTo>
                  <a:pt x="908304" y="271272"/>
                </a:lnTo>
                <a:lnTo>
                  <a:pt x="908304" y="277368"/>
                </a:lnTo>
                <a:lnTo>
                  <a:pt x="914400" y="2773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62528" y="3366515"/>
            <a:ext cx="908685" cy="265430"/>
          </a:xfrm>
          <a:prstGeom prst="rect">
            <a:avLst/>
          </a:prstGeom>
          <a:solidFill>
            <a:srgbClr val="CCFF99"/>
          </a:solidFill>
        </p:spPr>
        <p:txBody>
          <a:bodyPr vert="horz" wrap="square" lIns="0" tIns="3619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37176" y="3354323"/>
            <a:ext cx="920750" cy="277495"/>
          </a:xfrm>
          <a:custGeom>
            <a:avLst/>
            <a:gdLst/>
            <a:ahLst/>
            <a:cxnLst/>
            <a:rect l="l" t="t" r="r" b="b"/>
            <a:pathLst>
              <a:path w="920750" h="277495">
                <a:moveTo>
                  <a:pt x="920496" y="277368"/>
                </a:moveTo>
                <a:lnTo>
                  <a:pt x="920496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4320"/>
                </a:lnTo>
                <a:lnTo>
                  <a:pt x="3048" y="277368"/>
                </a:lnTo>
                <a:lnTo>
                  <a:pt x="6096" y="277368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911352" y="12192"/>
                </a:lnTo>
                <a:lnTo>
                  <a:pt x="911352" y="6096"/>
                </a:lnTo>
                <a:lnTo>
                  <a:pt x="917447" y="12192"/>
                </a:lnTo>
                <a:lnTo>
                  <a:pt x="917447" y="277368"/>
                </a:lnTo>
                <a:lnTo>
                  <a:pt x="920496" y="277368"/>
                </a:lnTo>
                <a:close/>
              </a:path>
              <a:path w="920750" h="277495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920750" h="277495">
                <a:moveTo>
                  <a:pt x="12191" y="265176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265176"/>
                </a:lnTo>
                <a:lnTo>
                  <a:pt x="12191" y="265176"/>
                </a:lnTo>
                <a:close/>
              </a:path>
              <a:path w="920750" h="277495">
                <a:moveTo>
                  <a:pt x="917447" y="265176"/>
                </a:moveTo>
                <a:lnTo>
                  <a:pt x="6096" y="265176"/>
                </a:lnTo>
                <a:lnTo>
                  <a:pt x="12192" y="271272"/>
                </a:lnTo>
                <a:lnTo>
                  <a:pt x="12191" y="277368"/>
                </a:lnTo>
                <a:lnTo>
                  <a:pt x="911352" y="277368"/>
                </a:lnTo>
                <a:lnTo>
                  <a:pt x="911352" y="271272"/>
                </a:lnTo>
                <a:lnTo>
                  <a:pt x="917447" y="265176"/>
                </a:lnTo>
                <a:close/>
              </a:path>
              <a:path w="920750" h="277495">
                <a:moveTo>
                  <a:pt x="12191" y="277368"/>
                </a:moveTo>
                <a:lnTo>
                  <a:pt x="12192" y="271272"/>
                </a:lnTo>
                <a:lnTo>
                  <a:pt x="6096" y="265176"/>
                </a:lnTo>
                <a:lnTo>
                  <a:pt x="6096" y="277368"/>
                </a:lnTo>
                <a:lnTo>
                  <a:pt x="12191" y="277368"/>
                </a:lnTo>
                <a:close/>
              </a:path>
              <a:path w="920750" h="277495">
                <a:moveTo>
                  <a:pt x="917447" y="12192"/>
                </a:moveTo>
                <a:lnTo>
                  <a:pt x="911352" y="6096"/>
                </a:lnTo>
                <a:lnTo>
                  <a:pt x="911352" y="12192"/>
                </a:lnTo>
                <a:lnTo>
                  <a:pt x="917447" y="12192"/>
                </a:lnTo>
                <a:close/>
              </a:path>
              <a:path w="920750" h="277495">
                <a:moveTo>
                  <a:pt x="917447" y="265176"/>
                </a:moveTo>
                <a:lnTo>
                  <a:pt x="917447" y="12192"/>
                </a:lnTo>
                <a:lnTo>
                  <a:pt x="911352" y="12192"/>
                </a:lnTo>
                <a:lnTo>
                  <a:pt x="911352" y="265176"/>
                </a:lnTo>
                <a:lnTo>
                  <a:pt x="917447" y="265176"/>
                </a:lnTo>
                <a:close/>
              </a:path>
              <a:path w="920750" h="277495">
                <a:moveTo>
                  <a:pt x="917447" y="277368"/>
                </a:moveTo>
                <a:lnTo>
                  <a:pt x="917447" y="265176"/>
                </a:lnTo>
                <a:lnTo>
                  <a:pt x="911352" y="271272"/>
                </a:lnTo>
                <a:lnTo>
                  <a:pt x="911352" y="277368"/>
                </a:lnTo>
                <a:lnTo>
                  <a:pt x="917447" y="2773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43271" y="3360420"/>
            <a:ext cx="911860" cy="265430"/>
          </a:xfrm>
          <a:prstGeom prst="rect">
            <a:avLst/>
          </a:prstGeom>
          <a:solidFill>
            <a:srgbClr val="CCFF99"/>
          </a:solidFill>
        </p:spPr>
        <p:txBody>
          <a:bodyPr vert="horz" wrap="square" lIns="0" tIns="2984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23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39695" y="3372611"/>
            <a:ext cx="920750" cy="277495"/>
          </a:xfrm>
          <a:custGeom>
            <a:avLst/>
            <a:gdLst/>
            <a:ahLst/>
            <a:cxnLst/>
            <a:rect l="l" t="t" r="r" b="b"/>
            <a:pathLst>
              <a:path w="920750" h="277495">
                <a:moveTo>
                  <a:pt x="920496" y="274320"/>
                </a:moveTo>
                <a:lnTo>
                  <a:pt x="920496" y="0"/>
                </a:lnTo>
                <a:lnTo>
                  <a:pt x="0" y="0"/>
                </a:lnTo>
                <a:lnTo>
                  <a:pt x="0" y="274320"/>
                </a:lnTo>
                <a:lnTo>
                  <a:pt x="3048" y="277368"/>
                </a:lnTo>
                <a:lnTo>
                  <a:pt x="6096" y="277368"/>
                </a:lnTo>
                <a:lnTo>
                  <a:pt x="6096" y="9144"/>
                </a:lnTo>
                <a:lnTo>
                  <a:pt x="9144" y="3048"/>
                </a:lnTo>
                <a:lnTo>
                  <a:pt x="9144" y="9144"/>
                </a:lnTo>
                <a:lnTo>
                  <a:pt x="908303" y="9144"/>
                </a:lnTo>
                <a:lnTo>
                  <a:pt x="908304" y="3048"/>
                </a:lnTo>
                <a:lnTo>
                  <a:pt x="914400" y="9144"/>
                </a:lnTo>
                <a:lnTo>
                  <a:pt x="914400" y="277368"/>
                </a:lnTo>
                <a:lnTo>
                  <a:pt x="917447" y="277368"/>
                </a:lnTo>
                <a:lnTo>
                  <a:pt x="920496" y="274320"/>
                </a:lnTo>
                <a:close/>
              </a:path>
              <a:path w="920750" h="277495">
                <a:moveTo>
                  <a:pt x="9144" y="9144"/>
                </a:moveTo>
                <a:lnTo>
                  <a:pt x="9144" y="3048"/>
                </a:lnTo>
                <a:lnTo>
                  <a:pt x="6096" y="9144"/>
                </a:lnTo>
                <a:lnTo>
                  <a:pt x="9144" y="9144"/>
                </a:lnTo>
                <a:close/>
              </a:path>
              <a:path w="920750" h="277495">
                <a:moveTo>
                  <a:pt x="9144" y="265176"/>
                </a:moveTo>
                <a:lnTo>
                  <a:pt x="9144" y="9144"/>
                </a:lnTo>
                <a:lnTo>
                  <a:pt x="6096" y="9144"/>
                </a:lnTo>
                <a:lnTo>
                  <a:pt x="6096" y="265176"/>
                </a:lnTo>
                <a:lnTo>
                  <a:pt x="9144" y="265176"/>
                </a:lnTo>
                <a:close/>
              </a:path>
              <a:path w="920750" h="277495">
                <a:moveTo>
                  <a:pt x="914400" y="265176"/>
                </a:moveTo>
                <a:lnTo>
                  <a:pt x="6096" y="265176"/>
                </a:lnTo>
                <a:lnTo>
                  <a:pt x="9144" y="271272"/>
                </a:lnTo>
                <a:lnTo>
                  <a:pt x="9144" y="277368"/>
                </a:lnTo>
                <a:lnTo>
                  <a:pt x="908303" y="277368"/>
                </a:lnTo>
                <a:lnTo>
                  <a:pt x="908304" y="271272"/>
                </a:lnTo>
                <a:lnTo>
                  <a:pt x="914400" y="265176"/>
                </a:lnTo>
                <a:close/>
              </a:path>
              <a:path w="920750" h="277495">
                <a:moveTo>
                  <a:pt x="9144" y="277368"/>
                </a:moveTo>
                <a:lnTo>
                  <a:pt x="9144" y="271272"/>
                </a:lnTo>
                <a:lnTo>
                  <a:pt x="6096" y="265176"/>
                </a:lnTo>
                <a:lnTo>
                  <a:pt x="6096" y="277368"/>
                </a:lnTo>
                <a:lnTo>
                  <a:pt x="9144" y="277368"/>
                </a:lnTo>
                <a:close/>
              </a:path>
              <a:path w="920750" h="277495">
                <a:moveTo>
                  <a:pt x="914400" y="9144"/>
                </a:moveTo>
                <a:lnTo>
                  <a:pt x="908304" y="3048"/>
                </a:lnTo>
                <a:lnTo>
                  <a:pt x="908303" y="9144"/>
                </a:lnTo>
                <a:lnTo>
                  <a:pt x="914400" y="9144"/>
                </a:lnTo>
                <a:close/>
              </a:path>
              <a:path w="920750" h="277495">
                <a:moveTo>
                  <a:pt x="914400" y="265176"/>
                </a:moveTo>
                <a:lnTo>
                  <a:pt x="914400" y="9144"/>
                </a:lnTo>
                <a:lnTo>
                  <a:pt x="908303" y="9144"/>
                </a:lnTo>
                <a:lnTo>
                  <a:pt x="908303" y="265176"/>
                </a:lnTo>
                <a:lnTo>
                  <a:pt x="914400" y="265176"/>
                </a:lnTo>
                <a:close/>
              </a:path>
              <a:path w="920750" h="277495">
                <a:moveTo>
                  <a:pt x="914400" y="277368"/>
                </a:moveTo>
                <a:lnTo>
                  <a:pt x="914400" y="265176"/>
                </a:lnTo>
                <a:lnTo>
                  <a:pt x="908304" y="271272"/>
                </a:lnTo>
                <a:lnTo>
                  <a:pt x="908303" y="277368"/>
                </a:lnTo>
                <a:lnTo>
                  <a:pt x="914400" y="2773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45792" y="3375659"/>
            <a:ext cx="908685" cy="268605"/>
          </a:xfrm>
          <a:prstGeom prst="rect">
            <a:avLst/>
          </a:prstGeom>
          <a:solidFill>
            <a:srgbClr val="CCFF99"/>
          </a:solidFill>
        </p:spPr>
        <p:txBody>
          <a:bodyPr vert="horz" wrap="square" lIns="0" tIns="39369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09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35479" y="4030979"/>
            <a:ext cx="3962400" cy="759460"/>
          </a:xfrm>
          <a:custGeom>
            <a:avLst/>
            <a:gdLst/>
            <a:ahLst/>
            <a:cxnLst/>
            <a:rect l="l" t="t" r="r" b="b"/>
            <a:pathLst>
              <a:path w="3962400" h="759460">
                <a:moveTo>
                  <a:pt x="0" y="0"/>
                </a:moveTo>
                <a:lnTo>
                  <a:pt x="0" y="758952"/>
                </a:lnTo>
                <a:lnTo>
                  <a:pt x="3962399" y="758951"/>
                </a:lnTo>
                <a:lnTo>
                  <a:pt x="396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9383" y="4024884"/>
            <a:ext cx="3971925" cy="771525"/>
          </a:xfrm>
          <a:custGeom>
            <a:avLst/>
            <a:gdLst/>
            <a:ahLst/>
            <a:cxnLst/>
            <a:rect l="l" t="t" r="r" b="b"/>
            <a:pathLst>
              <a:path w="3971925" h="771525">
                <a:moveTo>
                  <a:pt x="3971544" y="771144"/>
                </a:moveTo>
                <a:lnTo>
                  <a:pt x="3971544" y="0"/>
                </a:lnTo>
                <a:lnTo>
                  <a:pt x="3047" y="0"/>
                </a:lnTo>
                <a:lnTo>
                  <a:pt x="0" y="3048"/>
                </a:lnTo>
                <a:lnTo>
                  <a:pt x="0" y="768096"/>
                </a:lnTo>
                <a:lnTo>
                  <a:pt x="3048" y="771144"/>
                </a:lnTo>
                <a:lnTo>
                  <a:pt x="6096" y="77114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3962400" y="12191"/>
                </a:lnTo>
                <a:lnTo>
                  <a:pt x="3962400" y="6095"/>
                </a:lnTo>
                <a:lnTo>
                  <a:pt x="3968496" y="12191"/>
                </a:lnTo>
                <a:lnTo>
                  <a:pt x="3968496" y="771144"/>
                </a:lnTo>
                <a:lnTo>
                  <a:pt x="3971544" y="771144"/>
                </a:lnTo>
                <a:close/>
              </a:path>
              <a:path w="3971925" h="771525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3971925" h="771525">
                <a:moveTo>
                  <a:pt x="12191" y="758952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758952"/>
                </a:lnTo>
                <a:lnTo>
                  <a:pt x="12191" y="758952"/>
                </a:lnTo>
                <a:close/>
              </a:path>
              <a:path w="3971925" h="771525">
                <a:moveTo>
                  <a:pt x="3968496" y="758952"/>
                </a:moveTo>
                <a:lnTo>
                  <a:pt x="6096" y="758952"/>
                </a:lnTo>
                <a:lnTo>
                  <a:pt x="12192" y="765048"/>
                </a:lnTo>
                <a:lnTo>
                  <a:pt x="12192" y="771144"/>
                </a:lnTo>
                <a:lnTo>
                  <a:pt x="3962400" y="771144"/>
                </a:lnTo>
                <a:lnTo>
                  <a:pt x="3962400" y="765047"/>
                </a:lnTo>
                <a:lnTo>
                  <a:pt x="3968496" y="758952"/>
                </a:lnTo>
                <a:close/>
              </a:path>
              <a:path w="3971925" h="771525">
                <a:moveTo>
                  <a:pt x="12192" y="771144"/>
                </a:moveTo>
                <a:lnTo>
                  <a:pt x="12192" y="765048"/>
                </a:lnTo>
                <a:lnTo>
                  <a:pt x="6096" y="758952"/>
                </a:lnTo>
                <a:lnTo>
                  <a:pt x="6096" y="771144"/>
                </a:lnTo>
                <a:lnTo>
                  <a:pt x="12192" y="771144"/>
                </a:lnTo>
                <a:close/>
              </a:path>
              <a:path w="3971925" h="771525">
                <a:moveTo>
                  <a:pt x="3968496" y="12191"/>
                </a:moveTo>
                <a:lnTo>
                  <a:pt x="3962400" y="6095"/>
                </a:lnTo>
                <a:lnTo>
                  <a:pt x="3962400" y="12191"/>
                </a:lnTo>
                <a:lnTo>
                  <a:pt x="3968496" y="12191"/>
                </a:lnTo>
                <a:close/>
              </a:path>
              <a:path w="3971925" h="771525">
                <a:moveTo>
                  <a:pt x="3968496" y="758952"/>
                </a:moveTo>
                <a:lnTo>
                  <a:pt x="3968496" y="12191"/>
                </a:lnTo>
                <a:lnTo>
                  <a:pt x="3962400" y="12191"/>
                </a:lnTo>
                <a:lnTo>
                  <a:pt x="3962400" y="758952"/>
                </a:lnTo>
                <a:lnTo>
                  <a:pt x="3968496" y="758952"/>
                </a:lnTo>
                <a:close/>
              </a:path>
              <a:path w="3971925" h="771525">
                <a:moveTo>
                  <a:pt x="3968496" y="771144"/>
                </a:moveTo>
                <a:lnTo>
                  <a:pt x="3968496" y="758952"/>
                </a:lnTo>
                <a:lnTo>
                  <a:pt x="3962400" y="765047"/>
                </a:lnTo>
                <a:lnTo>
                  <a:pt x="3962400" y="771144"/>
                </a:lnTo>
                <a:lnTo>
                  <a:pt x="3968496" y="771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96715" y="4079494"/>
            <a:ext cx="34544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Row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4592" y="4262348"/>
            <a:ext cx="666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Row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Key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74647" y="4436364"/>
            <a:ext cx="563880" cy="113030"/>
          </a:xfrm>
          <a:custGeom>
            <a:avLst/>
            <a:gdLst/>
            <a:ahLst/>
            <a:cxnLst/>
            <a:rect l="l" t="t" r="r" b="b"/>
            <a:pathLst>
              <a:path w="563880" h="113029">
                <a:moveTo>
                  <a:pt x="463295" y="60960"/>
                </a:moveTo>
                <a:lnTo>
                  <a:pt x="463295" y="48768"/>
                </a:lnTo>
                <a:lnTo>
                  <a:pt x="0" y="48768"/>
                </a:lnTo>
                <a:lnTo>
                  <a:pt x="0" y="60960"/>
                </a:lnTo>
                <a:lnTo>
                  <a:pt x="463295" y="60960"/>
                </a:lnTo>
                <a:close/>
              </a:path>
              <a:path w="563880" h="113029">
                <a:moveTo>
                  <a:pt x="563879" y="54863"/>
                </a:moveTo>
                <a:lnTo>
                  <a:pt x="451103" y="0"/>
                </a:lnTo>
                <a:lnTo>
                  <a:pt x="451103" y="48768"/>
                </a:lnTo>
                <a:lnTo>
                  <a:pt x="463295" y="48768"/>
                </a:lnTo>
                <a:lnTo>
                  <a:pt x="463295" y="106515"/>
                </a:lnTo>
                <a:lnTo>
                  <a:pt x="563879" y="54863"/>
                </a:lnTo>
                <a:close/>
              </a:path>
              <a:path w="563880" h="113029">
                <a:moveTo>
                  <a:pt x="463295" y="106515"/>
                </a:moveTo>
                <a:lnTo>
                  <a:pt x="463295" y="60960"/>
                </a:lnTo>
                <a:lnTo>
                  <a:pt x="451103" y="60960"/>
                </a:lnTo>
                <a:lnTo>
                  <a:pt x="451103" y="112775"/>
                </a:lnTo>
                <a:lnTo>
                  <a:pt x="463295" y="10651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7288" y="4354067"/>
            <a:ext cx="920750" cy="277495"/>
          </a:xfrm>
          <a:custGeom>
            <a:avLst/>
            <a:gdLst/>
            <a:ahLst/>
            <a:cxnLst/>
            <a:rect l="l" t="t" r="r" b="b"/>
            <a:pathLst>
              <a:path w="920750" h="277495">
                <a:moveTo>
                  <a:pt x="920496" y="274320"/>
                </a:moveTo>
                <a:lnTo>
                  <a:pt x="920496" y="3048"/>
                </a:lnTo>
                <a:lnTo>
                  <a:pt x="917447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4320"/>
                </a:lnTo>
                <a:lnTo>
                  <a:pt x="3048" y="277368"/>
                </a:lnTo>
                <a:lnTo>
                  <a:pt x="6096" y="277368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911352" y="12192"/>
                </a:lnTo>
                <a:lnTo>
                  <a:pt x="911352" y="6096"/>
                </a:lnTo>
                <a:lnTo>
                  <a:pt x="914400" y="12192"/>
                </a:lnTo>
                <a:lnTo>
                  <a:pt x="914400" y="277368"/>
                </a:lnTo>
                <a:lnTo>
                  <a:pt x="917447" y="277368"/>
                </a:lnTo>
                <a:lnTo>
                  <a:pt x="920496" y="274320"/>
                </a:lnTo>
                <a:close/>
              </a:path>
              <a:path w="920750" h="277495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920750" h="277495">
                <a:moveTo>
                  <a:pt x="12191" y="265176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265176"/>
                </a:lnTo>
                <a:lnTo>
                  <a:pt x="12191" y="265176"/>
                </a:lnTo>
                <a:close/>
              </a:path>
              <a:path w="920750" h="277495">
                <a:moveTo>
                  <a:pt x="914400" y="265176"/>
                </a:moveTo>
                <a:lnTo>
                  <a:pt x="6096" y="265176"/>
                </a:lnTo>
                <a:lnTo>
                  <a:pt x="12192" y="271272"/>
                </a:lnTo>
                <a:lnTo>
                  <a:pt x="12191" y="277368"/>
                </a:lnTo>
                <a:lnTo>
                  <a:pt x="911352" y="277368"/>
                </a:lnTo>
                <a:lnTo>
                  <a:pt x="911352" y="271272"/>
                </a:lnTo>
                <a:lnTo>
                  <a:pt x="914400" y="265176"/>
                </a:lnTo>
                <a:close/>
              </a:path>
              <a:path w="920750" h="277495">
                <a:moveTo>
                  <a:pt x="12191" y="277368"/>
                </a:moveTo>
                <a:lnTo>
                  <a:pt x="12192" y="271272"/>
                </a:lnTo>
                <a:lnTo>
                  <a:pt x="6096" y="265176"/>
                </a:lnTo>
                <a:lnTo>
                  <a:pt x="6096" y="277368"/>
                </a:lnTo>
                <a:lnTo>
                  <a:pt x="12191" y="277368"/>
                </a:lnTo>
                <a:close/>
              </a:path>
              <a:path w="920750" h="277495">
                <a:moveTo>
                  <a:pt x="914400" y="12192"/>
                </a:moveTo>
                <a:lnTo>
                  <a:pt x="911352" y="6096"/>
                </a:lnTo>
                <a:lnTo>
                  <a:pt x="911352" y="12192"/>
                </a:lnTo>
                <a:lnTo>
                  <a:pt x="914400" y="12192"/>
                </a:lnTo>
                <a:close/>
              </a:path>
              <a:path w="920750" h="277495">
                <a:moveTo>
                  <a:pt x="914400" y="265176"/>
                </a:moveTo>
                <a:lnTo>
                  <a:pt x="914400" y="12192"/>
                </a:lnTo>
                <a:lnTo>
                  <a:pt x="911352" y="12192"/>
                </a:lnTo>
                <a:lnTo>
                  <a:pt x="911352" y="265176"/>
                </a:lnTo>
                <a:lnTo>
                  <a:pt x="914400" y="265176"/>
                </a:lnTo>
                <a:close/>
              </a:path>
              <a:path w="920750" h="277495">
                <a:moveTo>
                  <a:pt x="914400" y="277368"/>
                </a:moveTo>
                <a:lnTo>
                  <a:pt x="914400" y="265176"/>
                </a:lnTo>
                <a:lnTo>
                  <a:pt x="911352" y="271272"/>
                </a:lnTo>
                <a:lnTo>
                  <a:pt x="911352" y="277368"/>
                </a:lnTo>
                <a:lnTo>
                  <a:pt x="914400" y="2773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53384" y="4360164"/>
            <a:ext cx="908685" cy="265430"/>
          </a:xfrm>
          <a:prstGeom prst="rect">
            <a:avLst/>
          </a:prstGeom>
          <a:solidFill>
            <a:srgbClr val="CCFF99"/>
          </a:solidFill>
        </p:spPr>
        <p:txBody>
          <a:bodyPr vert="horz" wrap="square" lIns="0" tIns="2413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90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37176" y="4347971"/>
            <a:ext cx="920750" cy="277495"/>
          </a:xfrm>
          <a:custGeom>
            <a:avLst/>
            <a:gdLst/>
            <a:ahLst/>
            <a:cxnLst/>
            <a:rect l="l" t="t" r="r" b="b"/>
            <a:pathLst>
              <a:path w="920750" h="277495">
                <a:moveTo>
                  <a:pt x="920496" y="277368"/>
                </a:moveTo>
                <a:lnTo>
                  <a:pt x="920496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7368"/>
                </a:lnTo>
                <a:lnTo>
                  <a:pt x="6096" y="277368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911352" y="12192"/>
                </a:lnTo>
                <a:lnTo>
                  <a:pt x="911352" y="6096"/>
                </a:lnTo>
                <a:lnTo>
                  <a:pt x="917447" y="12192"/>
                </a:lnTo>
                <a:lnTo>
                  <a:pt x="917447" y="277368"/>
                </a:lnTo>
                <a:lnTo>
                  <a:pt x="920496" y="277368"/>
                </a:lnTo>
                <a:close/>
              </a:path>
              <a:path w="920750" h="277495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920750" h="277495">
                <a:moveTo>
                  <a:pt x="12191" y="268224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268224"/>
                </a:lnTo>
                <a:lnTo>
                  <a:pt x="12191" y="268224"/>
                </a:lnTo>
                <a:close/>
              </a:path>
              <a:path w="920750" h="277495">
                <a:moveTo>
                  <a:pt x="917447" y="268224"/>
                </a:moveTo>
                <a:lnTo>
                  <a:pt x="6096" y="268224"/>
                </a:lnTo>
                <a:lnTo>
                  <a:pt x="12192" y="271272"/>
                </a:lnTo>
                <a:lnTo>
                  <a:pt x="12191" y="277368"/>
                </a:lnTo>
                <a:lnTo>
                  <a:pt x="911352" y="277368"/>
                </a:lnTo>
                <a:lnTo>
                  <a:pt x="911352" y="271272"/>
                </a:lnTo>
                <a:lnTo>
                  <a:pt x="917447" y="268224"/>
                </a:lnTo>
                <a:close/>
              </a:path>
              <a:path w="920750" h="277495">
                <a:moveTo>
                  <a:pt x="12191" y="277368"/>
                </a:moveTo>
                <a:lnTo>
                  <a:pt x="12192" y="271272"/>
                </a:lnTo>
                <a:lnTo>
                  <a:pt x="6096" y="268224"/>
                </a:lnTo>
                <a:lnTo>
                  <a:pt x="6096" y="277368"/>
                </a:lnTo>
                <a:lnTo>
                  <a:pt x="12191" y="277368"/>
                </a:lnTo>
                <a:close/>
              </a:path>
              <a:path w="920750" h="277495">
                <a:moveTo>
                  <a:pt x="917447" y="12192"/>
                </a:moveTo>
                <a:lnTo>
                  <a:pt x="911352" y="6096"/>
                </a:lnTo>
                <a:lnTo>
                  <a:pt x="911352" y="12192"/>
                </a:lnTo>
                <a:lnTo>
                  <a:pt x="917447" y="12192"/>
                </a:lnTo>
                <a:close/>
              </a:path>
              <a:path w="920750" h="277495">
                <a:moveTo>
                  <a:pt x="917447" y="268224"/>
                </a:moveTo>
                <a:lnTo>
                  <a:pt x="917447" y="12192"/>
                </a:lnTo>
                <a:lnTo>
                  <a:pt x="911352" y="12192"/>
                </a:lnTo>
                <a:lnTo>
                  <a:pt x="911352" y="268224"/>
                </a:lnTo>
                <a:lnTo>
                  <a:pt x="917447" y="268224"/>
                </a:lnTo>
                <a:close/>
              </a:path>
              <a:path w="920750" h="277495">
                <a:moveTo>
                  <a:pt x="917447" y="277368"/>
                </a:moveTo>
                <a:lnTo>
                  <a:pt x="917447" y="268224"/>
                </a:lnTo>
                <a:lnTo>
                  <a:pt x="911352" y="271272"/>
                </a:lnTo>
                <a:lnTo>
                  <a:pt x="911352" y="277368"/>
                </a:lnTo>
                <a:lnTo>
                  <a:pt x="917447" y="2773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43271" y="4354067"/>
            <a:ext cx="911860" cy="265430"/>
          </a:xfrm>
          <a:prstGeom prst="rect">
            <a:avLst/>
          </a:prstGeom>
          <a:solidFill>
            <a:srgbClr val="CCFF99"/>
          </a:solidFill>
        </p:spPr>
        <p:txBody>
          <a:bodyPr vert="horz" wrap="square" lIns="0" tIns="2984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3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39695" y="4347971"/>
            <a:ext cx="920750" cy="277495"/>
          </a:xfrm>
          <a:custGeom>
            <a:avLst/>
            <a:gdLst/>
            <a:ahLst/>
            <a:cxnLst/>
            <a:rect l="l" t="t" r="r" b="b"/>
            <a:pathLst>
              <a:path w="920750" h="277495">
                <a:moveTo>
                  <a:pt x="920496" y="277368"/>
                </a:moveTo>
                <a:lnTo>
                  <a:pt x="920496" y="3048"/>
                </a:lnTo>
                <a:lnTo>
                  <a:pt x="917447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7368"/>
                </a:lnTo>
                <a:lnTo>
                  <a:pt x="6096" y="277368"/>
                </a:lnTo>
                <a:lnTo>
                  <a:pt x="6096" y="12192"/>
                </a:lnTo>
                <a:lnTo>
                  <a:pt x="9144" y="6096"/>
                </a:lnTo>
                <a:lnTo>
                  <a:pt x="9143" y="12192"/>
                </a:lnTo>
                <a:lnTo>
                  <a:pt x="908304" y="12192"/>
                </a:lnTo>
                <a:lnTo>
                  <a:pt x="908304" y="6096"/>
                </a:lnTo>
                <a:lnTo>
                  <a:pt x="914400" y="12192"/>
                </a:lnTo>
                <a:lnTo>
                  <a:pt x="914400" y="277368"/>
                </a:lnTo>
                <a:lnTo>
                  <a:pt x="920496" y="277368"/>
                </a:lnTo>
                <a:close/>
              </a:path>
              <a:path w="920750" h="277495">
                <a:moveTo>
                  <a:pt x="9143" y="12192"/>
                </a:moveTo>
                <a:lnTo>
                  <a:pt x="9144" y="6096"/>
                </a:lnTo>
                <a:lnTo>
                  <a:pt x="6096" y="12192"/>
                </a:lnTo>
                <a:lnTo>
                  <a:pt x="9143" y="12192"/>
                </a:lnTo>
                <a:close/>
              </a:path>
              <a:path w="920750" h="277495">
                <a:moveTo>
                  <a:pt x="9144" y="268224"/>
                </a:moveTo>
                <a:lnTo>
                  <a:pt x="9143" y="12192"/>
                </a:lnTo>
                <a:lnTo>
                  <a:pt x="6096" y="12192"/>
                </a:lnTo>
                <a:lnTo>
                  <a:pt x="6096" y="268224"/>
                </a:lnTo>
                <a:lnTo>
                  <a:pt x="9144" y="268224"/>
                </a:lnTo>
                <a:close/>
              </a:path>
              <a:path w="920750" h="277495">
                <a:moveTo>
                  <a:pt x="914400" y="268224"/>
                </a:moveTo>
                <a:lnTo>
                  <a:pt x="6096" y="268224"/>
                </a:lnTo>
                <a:lnTo>
                  <a:pt x="9144" y="271272"/>
                </a:lnTo>
                <a:lnTo>
                  <a:pt x="9144" y="277368"/>
                </a:lnTo>
                <a:lnTo>
                  <a:pt x="908304" y="277368"/>
                </a:lnTo>
                <a:lnTo>
                  <a:pt x="908304" y="271272"/>
                </a:lnTo>
                <a:lnTo>
                  <a:pt x="914400" y="268224"/>
                </a:lnTo>
                <a:close/>
              </a:path>
              <a:path w="920750" h="277495">
                <a:moveTo>
                  <a:pt x="9144" y="277368"/>
                </a:moveTo>
                <a:lnTo>
                  <a:pt x="9144" y="271272"/>
                </a:lnTo>
                <a:lnTo>
                  <a:pt x="6096" y="268224"/>
                </a:lnTo>
                <a:lnTo>
                  <a:pt x="6096" y="277368"/>
                </a:lnTo>
                <a:lnTo>
                  <a:pt x="9144" y="277368"/>
                </a:lnTo>
                <a:close/>
              </a:path>
              <a:path w="920750" h="277495">
                <a:moveTo>
                  <a:pt x="914400" y="12192"/>
                </a:moveTo>
                <a:lnTo>
                  <a:pt x="908304" y="6096"/>
                </a:lnTo>
                <a:lnTo>
                  <a:pt x="908304" y="12192"/>
                </a:lnTo>
                <a:lnTo>
                  <a:pt x="914400" y="12192"/>
                </a:lnTo>
                <a:close/>
              </a:path>
              <a:path w="920750" h="277495">
                <a:moveTo>
                  <a:pt x="914400" y="268224"/>
                </a:moveTo>
                <a:lnTo>
                  <a:pt x="914400" y="12192"/>
                </a:lnTo>
                <a:lnTo>
                  <a:pt x="908304" y="12192"/>
                </a:lnTo>
                <a:lnTo>
                  <a:pt x="908304" y="268224"/>
                </a:lnTo>
                <a:lnTo>
                  <a:pt x="914400" y="268224"/>
                </a:lnTo>
                <a:close/>
              </a:path>
              <a:path w="920750" h="277495">
                <a:moveTo>
                  <a:pt x="914400" y="277368"/>
                </a:moveTo>
                <a:lnTo>
                  <a:pt x="914400" y="268224"/>
                </a:lnTo>
                <a:lnTo>
                  <a:pt x="908304" y="271272"/>
                </a:lnTo>
                <a:lnTo>
                  <a:pt x="908304" y="277368"/>
                </a:lnTo>
                <a:lnTo>
                  <a:pt x="914400" y="2773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45792" y="4354067"/>
            <a:ext cx="908685" cy="265430"/>
          </a:xfrm>
          <a:prstGeom prst="rect">
            <a:avLst/>
          </a:prstGeom>
          <a:solidFill>
            <a:srgbClr val="CCFF99"/>
          </a:solidFill>
        </p:spPr>
        <p:txBody>
          <a:bodyPr vert="horz" wrap="square" lIns="0" tIns="2667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10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5973445" cy="272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Primary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is for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very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large</a:t>
            </a:r>
            <a:r>
              <a:rPr sz="1600" b="1" spc="-204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datasets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Rows </a:t>
            </a:r>
            <a:r>
              <a:rPr sz="1600" spc="15" dirty="0">
                <a:latin typeface="Arial"/>
                <a:cs typeface="Arial"/>
              </a:rPr>
              <a:t>can </a:t>
            </a:r>
            <a:r>
              <a:rPr sz="1600" spc="20" dirty="0">
                <a:latin typeface="Arial"/>
                <a:cs typeface="Arial"/>
              </a:rPr>
              <a:t>have </a:t>
            </a:r>
            <a:r>
              <a:rPr sz="1600" spc="10" dirty="0">
                <a:latin typeface="Arial"/>
                <a:cs typeface="Arial"/>
              </a:rPr>
              <a:t>millions of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columns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Variable/flexible </a:t>
            </a:r>
            <a:r>
              <a:rPr sz="1600" spc="15" dirty="0">
                <a:latin typeface="Arial"/>
                <a:cs typeface="Arial"/>
              </a:rPr>
              <a:t>as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what </a:t>
            </a:r>
            <a:r>
              <a:rPr sz="1600" spc="15" dirty="0">
                <a:latin typeface="Arial"/>
                <a:cs typeface="Arial"/>
              </a:rPr>
              <a:t>data </a:t>
            </a:r>
            <a:r>
              <a:rPr sz="1600" spc="10" dirty="0">
                <a:latin typeface="Arial"/>
                <a:cs typeface="Arial"/>
              </a:rPr>
              <a:t>is to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stored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There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number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family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available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Cassandra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HBase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Hypertable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Amazon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SimpleDB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30" dirty="0">
                <a:solidFill>
                  <a:srgbClr val="000080"/>
                </a:solidFill>
                <a:latin typeface="Arial"/>
                <a:cs typeface="Arial"/>
              </a:rPr>
              <a:t>We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Cassandra in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our</a:t>
            </a:r>
            <a:r>
              <a:rPr sz="1600" b="1" spc="-2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examples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Column Family Data</a:t>
            </a:r>
            <a:r>
              <a:rPr spc="-80" dirty="0"/>
              <a:t> </a:t>
            </a:r>
            <a:r>
              <a:rPr dirty="0"/>
              <a:t>Stores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19429"/>
            <a:ext cx="6833870" cy="381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 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An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open-source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column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family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database:</a:t>
            </a:r>
            <a:r>
              <a:rPr sz="1600" b="1" spc="-1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Courier New"/>
                <a:cs typeface="Courier New"/>
              </a:rPr>
              <a:t>cassandra.apache.org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Key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features</a:t>
            </a:r>
            <a:r>
              <a:rPr sz="1600" b="1" spc="-1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include: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Highly scalable </a:t>
            </a:r>
            <a:r>
              <a:rPr sz="1600" spc="15" dirty="0">
                <a:latin typeface="Arial"/>
                <a:cs typeface="Arial"/>
              </a:rPr>
              <a:t>and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High </a:t>
            </a:r>
            <a:r>
              <a:rPr sz="1600" dirty="0">
                <a:latin typeface="Arial"/>
                <a:cs typeface="Arial"/>
              </a:rPr>
              <a:t>write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throughput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SQL-like </a:t>
            </a:r>
            <a:r>
              <a:rPr sz="1600" spc="15" dirty="0">
                <a:latin typeface="Arial"/>
                <a:cs typeface="Arial"/>
              </a:rPr>
              <a:t>query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Eventual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consistency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Flexible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schema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Support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for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many programming</a:t>
            </a:r>
            <a:r>
              <a:rPr sz="1600" b="1" spc="-2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languages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Java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PHP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Perl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C#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Cassandra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8195" y="5100573"/>
            <a:ext cx="23704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SQL </a:t>
            </a:r>
            <a:r>
              <a:rPr sz="1250" spc="10" dirty="0">
                <a:latin typeface="Arial"/>
                <a:cs typeface="Arial"/>
              </a:rPr>
              <a:t>= </a:t>
            </a:r>
            <a:r>
              <a:rPr sz="1250" dirty="0">
                <a:latin typeface="Arial"/>
                <a:cs typeface="Arial"/>
              </a:rPr>
              <a:t>structured query</a:t>
            </a:r>
            <a:r>
              <a:rPr sz="1250" spc="-16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language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4352925" cy="231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Cassandra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has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three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levels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204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addressing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Keyspace that contains </a:t>
            </a:r>
            <a:r>
              <a:rPr sz="1600" spc="15" dirty="0">
                <a:latin typeface="Arial"/>
                <a:cs typeface="Arial"/>
              </a:rPr>
              <a:t>column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families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Column </a:t>
            </a:r>
            <a:r>
              <a:rPr sz="1600" spc="10" dirty="0">
                <a:latin typeface="Arial"/>
                <a:cs typeface="Arial"/>
              </a:rPr>
              <a:t>families that contain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Columns </a:t>
            </a:r>
            <a:r>
              <a:rPr sz="1600" spc="10" dirty="0">
                <a:latin typeface="Arial"/>
                <a:cs typeface="Arial"/>
              </a:rPr>
              <a:t>that contain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Working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with Cassandra</a:t>
            </a:r>
            <a:r>
              <a:rPr sz="1600" b="1" spc="-1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requires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Creating a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keyspace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Creating a column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family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Adding </a:t>
            </a:r>
            <a:r>
              <a:rPr sz="1600" spc="15" dirty="0">
                <a:latin typeface="Arial"/>
                <a:cs typeface="Arial"/>
              </a:rPr>
              <a:t>data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a column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family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Working With</a:t>
            </a:r>
            <a:r>
              <a:rPr spc="-120" dirty="0"/>
              <a:t> </a:t>
            </a:r>
            <a:r>
              <a:rPr spc="5" dirty="0"/>
              <a:t>Cassandra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Working With Cassandra</a:t>
            </a:r>
            <a:r>
              <a:rPr spc="-9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77952" y="918972"/>
            <a:ext cx="7279005" cy="338455"/>
          </a:xfrm>
          <a:custGeom>
            <a:avLst/>
            <a:gdLst/>
            <a:ahLst/>
            <a:cxnLst/>
            <a:rect l="l" t="t" r="r" b="b"/>
            <a:pathLst>
              <a:path w="7279005" h="338455">
                <a:moveTo>
                  <a:pt x="7278624" y="320040"/>
                </a:moveTo>
                <a:lnTo>
                  <a:pt x="7278624" y="6096"/>
                </a:lnTo>
                <a:lnTo>
                  <a:pt x="7272528" y="0"/>
                </a:lnTo>
                <a:lnTo>
                  <a:pt x="9143" y="0"/>
                </a:lnTo>
                <a:lnTo>
                  <a:pt x="0" y="6096"/>
                </a:lnTo>
                <a:lnTo>
                  <a:pt x="0" y="320040"/>
                </a:lnTo>
                <a:lnTo>
                  <a:pt x="1571" y="326755"/>
                </a:lnTo>
                <a:lnTo>
                  <a:pt x="5715" y="332613"/>
                </a:lnTo>
                <a:lnTo>
                  <a:pt x="11572" y="336756"/>
                </a:lnTo>
                <a:lnTo>
                  <a:pt x="18288" y="338328"/>
                </a:lnTo>
                <a:lnTo>
                  <a:pt x="18288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7245096" y="33528"/>
                </a:lnTo>
                <a:lnTo>
                  <a:pt x="7245096" y="15240"/>
                </a:lnTo>
                <a:lnTo>
                  <a:pt x="7260335" y="33528"/>
                </a:lnTo>
                <a:lnTo>
                  <a:pt x="7260335" y="338328"/>
                </a:lnTo>
                <a:lnTo>
                  <a:pt x="7268336" y="336756"/>
                </a:lnTo>
                <a:lnTo>
                  <a:pt x="7274052" y="332613"/>
                </a:lnTo>
                <a:lnTo>
                  <a:pt x="7277481" y="326755"/>
                </a:lnTo>
                <a:lnTo>
                  <a:pt x="7278624" y="320040"/>
                </a:lnTo>
                <a:close/>
              </a:path>
              <a:path w="7279005" h="338455">
                <a:moveTo>
                  <a:pt x="33527" y="33528"/>
                </a:moveTo>
                <a:lnTo>
                  <a:pt x="33528" y="15240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279005" h="338455">
                <a:moveTo>
                  <a:pt x="33527" y="304800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304800"/>
                </a:lnTo>
                <a:lnTo>
                  <a:pt x="33527" y="304800"/>
                </a:lnTo>
                <a:close/>
              </a:path>
              <a:path w="7279005" h="338455">
                <a:moveTo>
                  <a:pt x="7260335" y="304800"/>
                </a:moveTo>
                <a:lnTo>
                  <a:pt x="18288" y="304800"/>
                </a:lnTo>
                <a:lnTo>
                  <a:pt x="33528" y="320040"/>
                </a:lnTo>
                <a:lnTo>
                  <a:pt x="33527" y="338328"/>
                </a:lnTo>
                <a:lnTo>
                  <a:pt x="7245096" y="338328"/>
                </a:lnTo>
                <a:lnTo>
                  <a:pt x="7245096" y="320040"/>
                </a:lnTo>
                <a:lnTo>
                  <a:pt x="7260335" y="304800"/>
                </a:lnTo>
                <a:close/>
              </a:path>
              <a:path w="7279005" h="338455">
                <a:moveTo>
                  <a:pt x="33527" y="338328"/>
                </a:moveTo>
                <a:lnTo>
                  <a:pt x="33528" y="320040"/>
                </a:lnTo>
                <a:lnTo>
                  <a:pt x="18288" y="304800"/>
                </a:lnTo>
                <a:lnTo>
                  <a:pt x="18288" y="338328"/>
                </a:lnTo>
                <a:lnTo>
                  <a:pt x="33527" y="338328"/>
                </a:lnTo>
                <a:close/>
              </a:path>
              <a:path w="7279005" h="338455">
                <a:moveTo>
                  <a:pt x="7260335" y="33528"/>
                </a:moveTo>
                <a:lnTo>
                  <a:pt x="7245096" y="15240"/>
                </a:lnTo>
                <a:lnTo>
                  <a:pt x="7245096" y="33528"/>
                </a:lnTo>
                <a:lnTo>
                  <a:pt x="7260335" y="33528"/>
                </a:lnTo>
                <a:close/>
              </a:path>
              <a:path w="7279005" h="338455">
                <a:moveTo>
                  <a:pt x="7260335" y="304800"/>
                </a:moveTo>
                <a:lnTo>
                  <a:pt x="7260335" y="33528"/>
                </a:lnTo>
                <a:lnTo>
                  <a:pt x="7245096" y="33528"/>
                </a:lnTo>
                <a:lnTo>
                  <a:pt x="7245096" y="304800"/>
                </a:lnTo>
                <a:lnTo>
                  <a:pt x="7260335" y="304800"/>
                </a:lnTo>
                <a:close/>
              </a:path>
              <a:path w="7279005" h="338455">
                <a:moveTo>
                  <a:pt x="7260335" y="338328"/>
                </a:moveTo>
                <a:lnTo>
                  <a:pt x="7260335" y="304800"/>
                </a:lnTo>
                <a:lnTo>
                  <a:pt x="7245096" y="320040"/>
                </a:lnTo>
                <a:lnTo>
                  <a:pt x="7245096" y="338328"/>
                </a:lnTo>
                <a:lnTo>
                  <a:pt x="7260335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579" y="534670"/>
            <a:ext cx="7186295" cy="137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 example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below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shows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creation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keyspace:</a:t>
            </a:r>
            <a:endParaRPr sz="16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110"/>
              </a:spcBef>
            </a:pPr>
            <a:r>
              <a:rPr sz="1400" spc="15" dirty="0">
                <a:solidFill>
                  <a:srgbClr val="000080"/>
                </a:solidFill>
                <a:latin typeface="Courier New"/>
                <a:cs typeface="Courier New"/>
              </a:rPr>
              <a:t>CREATE </a:t>
            </a:r>
            <a:r>
              <a:rPr sz="1400" spc="20" dirty="0">
                <a:solidFill>
                  <a:srgbClr val="000080"/>
                </a:solidFill>
                <a:latin typeface="Courier New"/>
                <a:cs typeface="Courier New"/>
              </a:rPr>
              <a:t>KEYSPACE</a:t>
            </a:r>
            <a:r>
              <a:rPr sz="1400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25" dirty="0">
                <a:solidFill>
                  <a:srgbClr val="000080"/>
                </a:solidFill>
                <a:latin typeface="Courier New"/>
                <a:cs typeface="Courier New"/>
              </a:rPr>
              <a:t>rainforest;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Creating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family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similar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defining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schema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for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Column </a:t>
            </a:r>
            <a:r>
              <a:rPr sz="1600" spc="10" dirty="0">
                <a:latin typeface="Arial"/>
                <a:cs typeface="Arial"/>
              </a:rPr>
              <a:t>family </a:t>
            </a:r>
            <a:r>
              <a:rPr sz="1600" spc="15" dirty="0">
                <a:latin typeface="Arial"/>
                <a:cs typeface="Arial"/>
              </a:rPr>
              <a:t>schema can change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dynamically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791" y="2171700"/>
            <a:ext cx="7279005" cy="1667510"/>
          </a:xfrm>
          <a:custGeom>
            <a:avLst/>
            <a:gdLst/>
            <a:ahLst/>
            <a:cxnLst/>
            <a:rect l="l" t="t" r="r" b="b"/>
            <a:pathLst>
              <a:path w="7279005" h="1667510">
                <a:moveTo>
                  <a:pt x="7278624" y="1648968"/>
                </a:moveTo>
                <a:lnTo>
                  <a:pt x="7278624" y="6096"/>
                </a:lnTo>
                <a:lnTo>
                  <a:pt x="7272528" y="0"/>
                </a:lnTo>
                <a:lnTo>
                  <a:pt x="9143" y="0"/>
                </a:lnTo>
                <a:lnTo>
                  <a:pt x="0" y="6096"/>
                </a:lnTo>
                <a:lnTo>
                  <a:pt x="0" y="1648968"/>
                </a:lnTo>
                <a:lnTo>
                  <a:pt x="1571" y="1656969"/>
                </a:lnTo>
                <a:lnTo>
                  <a:pt x="5715" y="1662684"/>
                </a:lnTo>
                <a:lnTo>
                  <a:pt x="11572" y="1666113"/>
                </a:lnTo>
                <a:lnTo>
                  <a:pt x="18288" y="1667256"/>
                </a:lnTo>
                <a:lnTo>
                  <a:pt x="18288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7245096" y="33528"/>
                </a:lnTo>
                <a:lnTo>
                  <a:pt x="7245096" y="15240"/>
                </a:lnTo>
                <a:lnTo>
                  <a:pt x="7260335" y="33528"/>
                </a:lnTo>
                <a:lnTo>
                  <a:pt x="7260335" y="1667256"/>
                </a:lnTo>
                <a:lnTo>
                  <a:pt x="7268336" y="1666113"/>
                </a:lnTo>
                <a:lnTo>
                  <a:pt x="7274052" y="1662684"/>
                </a:lnTo>
                <a:lnTo>
                  <a:pt x="7277481" y="1656969"/>
                </a:lnTo>
                <a:lnTo>
                  <a:pt x="7278624" y="1648968"/>
                </a:lnTo>
                <a:close/>
              </a:path>
              <a:path w="7279005" h="1667510">
                <a:moveTo>
                  <a:pt x="33527" y="33528"/>
                </a:moveTo>
                <a:lnTo>
                  <a:pt x="33528" y="15240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279005" h="1667510">
                <a:moveTo>
                  <a:pt x="33527" y="1633728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1633728"/>
                </a:lnTo>
                <a:lnTo>
                  <a:pt x="33527" y="1633728"/>
                </a:lnTo>
                <a:close/>
              </a:path>
              <a:path w="7279005" h="1667510">
                <a:moveTo>
                  <a:pt x="7260335" y="1633728"/>
                </a:moveTo>
                <a:lnTo>
                  <a:pt x="18288" y="1633728"/>
                </a:lnTo>
                <a:lnTo>
                  <a:pt x="33528" y="1648968"/>
                </a:lnTo>
                <a:lnTo>
                  <a:pt x="33527" y="1667256"/>
                </a:lnTo>
                <a:lnTo>
                  <a:pt x="7245096" y="1667256"/>
                </a:lnTo>
                <a:lnTo>
                  <a:pt x="7245096" y="1648968"/>
                </a:lnTo>
                <a:lnTo>
                  <a:pt x="7260335" y="1633728"/>
                </a:lnTo>
                <a:close/>
              </a:path>
              <a:path w="7279005" h="1667510">
                <a:moveTo>
                  <a:pt x="33527" y="1667256"/>
                </a:moveTo>
                <a:lnTo>
                  <a:pt x="33528" y="1648968"/>
                </a:lnTo>
                <a:lnTo>
                  <a:pt x="18288" y="1633728"/>
                </a:lnTo>
                <a:lnTo>
                  <a:pt x="18288" y="1667256"/>
                </a:lnTo>
                <a:lnTo>
                  <a:pt x="33527" y="1667256"/>
                </a:lnTo>
                <a:close/>
              </a:path>
              <a:path w="7279005" h="1667510">
                <a:moveTo>
                  <a:pt x="7260335" y="33528"/>
                </a:moveTo>
                <a:lnTo>
                  <a:pt x="7245096" y="15240"/>
                </a:lnTo>
                <a:lnTo>
                  <a:pt x="7245096" y="33528"/>
                </a:lnTo>
                <a:lnTo>
                  <a:pt x="7260335" y="33528"/>
                </a:lnTo>
                <a:close/>
              </a:path>
              <a:path w="7279005" h="1667510">
                <a:moveTo>
                  <a:pt x="7260335" y="1633728"/>
                </a:moveTo>
                <a:lnTo>
                  <a:pt x="7260335" y="33528"/>
                </a:lnTo>
                <a:lnTo>
                  <a:pt x="7245096" y="33528"/>
                </a:lnTo>
                <a:lnTo>
                  <a:pt x="7245096" y="1633728"/>
                </a:lnTo>
                <a:lnTo>
                  <a:pt x="7260335" y="1633728"/>
                </a:lnTo>
                <a:close/>
              </a:path>
              <a:path w="7279005" h="1667510">
                <a:moveTo>
                  <a:pt x="7260335" y="1667256"/>
                </a:moveTo>
                <a:lnTo>
                  <a:pt x="7260335" y="1633728"/>
                </a:lnTo>
                <a:lnTo>
                  <a:pt x="7245096" y="1648968"/>
                </a:lnTo>
                <a:lnTo>
                  <a:pt x="7245096" y="1667256"/>
                </a:lnTo>
                <a:lnTo>
                  <a:pt x="7260335" y="1667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627" y="2210308"/>
            <a:ext cx="3875404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000080"/>
                </a:solidFill>
                <a:latin typeface="Courier New"/>
                <a:cs typeface="Courier New"/>
              </a:rPr>
              <a:t>CREATE COLUMN </a:t>
            </a:r>
            <a:r>
              <a:rPr sz="1400" b="1" spc="20" dirty="0">
                <a:solidFill>
                  <a:srgbClr val="000080"/>
                </a:solidFill>
                <a:latin typeface="Courier New"/>
                <a:cs typeface="Courier New"/>
              </a:rPr>
              <a:t>FAMILY</a:t>
            </a:r>
            <a:r>
              <a:rPr sz="1400" b="1" spc="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25" dirty="0">
                <a:solidFill>
                  <a:srgbClr val="000080"/>
                </a:solidFill>
                <a:latin typeface="Courier New"/>
                <a:cs typeface="Courier New"/>
              </a:rPr>
              <a:t>recordings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b="1" spc="20" dirty="0">
                <a:solidFill>
                  <a:srgbClr val="000080"/>
                </a:solidFill>
                <a:latin typeface="Courier New"/>
                <a:cs typeface="Courier New"/>
              </a:rPr>
              <a:t>WITH </a:t>
            </a:r>
            <a:r>
              <a:rPr sz="1400" spc="20" dirty="0">
                <a:solidFill>
                  <a:srgbClr val="000080"/>
                </a:solidFill>
                <a:latin typeface="Courier New"/>
                <a:cs typeface="Courier New"/>
              </a:rPr>
              <a:t>comparator = UTF8Type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b="1" spc="20" dirty="0">
                <a:solidFill>
                  <a:srgbClr val="000080"/>
                </a:solidFill>
                <a:latin typeface="Courier New"/>
                <a:cs typeface="Courier New"/>
              </a:rPr>
              <a:t>AND </a:t>
            </a:r>
            <a:r>
              <a:rPr sz="1400" spc="20" dirty="0">
                <a:solidFill>
                  <a:srgbClr val="000080"/>
                </a:solidFill>
                <a:latin typeface="Courier New"/>
                <a:cs typeface="Courier New"/>
              </a:rPr>
              <a:t>key_validation_class = </a:t>
            </a:r>
            <a:r>
              <a:rPr sz="1400" spc="25" dirty="0">
                <a:solidFill>
                  <a:srgbClr val="000080"/>
                </a:solidFill>
                <a:latin typeface="Courier New"/>
                <a:cs typeface="Courier New"/>
              </a:rPr>
              <a:t>UTF8Type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b="1" spc="20" dirty="0">
                <a:solidFill>
                  <a:srgbClr val="000080"/>
                </a:solidFill>
                <a:latin typeface="Courier New"/>
                <a:cs typeface="Courier New"/>
              </a:rPr>
              <a:t>AND </a:t>
            </a:r>
            <a:r>
              <a:rPr sz="1400" spc="20" dirty="0">
                <a:solidFill>
                  <a:srgbClr val="000080"/>
                </a:solidFill>
                <a:latin typeface="Courier New"/>
                <a:cs typeface="Courier New"/>
              </a:rPr>
              <a:t>column_metadata =</a:t>
            </a:r>
            <a:r>
              <a:rPr sz="1400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8159" y="2406395"/>
            <a:ext cx="3645535" cy="469900"/>
          </a:xfrm>
          <a:custGeom>
            <a:avLst/>
            <a:gdLst/>
            <a:ahLst/>
            <a:cxnLst/>
            <a:rect l="l" t="t" r="r" b="b"/>
            <a:pathLst>
              <a:path w="3645534" h="469900">
                <a:moveTo>
                  <a:pt x="2343912" y="393192"/>
                </a:moveTo>
                <a:lnTo>
                  <a:pt x="2343912" y="274320"/>
                </a:lnTo>
                <a:lnTo>
                  <a:pt x="0" y="353568"/>
                </a:lnTo>
                <a:lnTo>
                  <a:pt x="2343912" y="393192"/>
                </a:lnTo>
                <a:close/>
              </a:path>
              <a:path w="3645534" h="469900">
                <a:moveTo>
                  <a:pt x="3645408" y="469391"/>
                </a:moveTo>
                <a:lnTo>
                  <a:pt x="3645408" y="0"/>
                </a:lnTo>
                <a:lnTo>
                  <a:pt x="2343912" y="0"/>
                </a:lnTo>
                <a:lnTo>
                  <a:pt x="2343912" y="469392"/>
                </a:lnTo>
                <a:lnTo>
                  <a:pt x="3645408" y="4693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2064" y="2400300"/>
            <a:ext cx="3657600" cy="481965"/>
          </a:xfrm>
          <a:custGeom>
            <a:avLst/>
            <a:gdLst/>
            <a:ahLst/>
            <a:cxnLst/>
            <a:rect l="l" t="t" r="r" b="b"/>
            <a:pathLst>
              <a:path w="3657600" h="481964">
                <a:moveTo>
                  <a:pt x="191141" y="359503"/>
                </a:moveTo>
                <a:lnTo>
                  <a:pt x="6095" y="356616"/>
                </a:lnTo>
                <a:lnTo>
                  <a:pt x="0" y="356616"/>
                </a:lnTo>
                <a:lnTo>
                  <a:pt x="0" y="365760"/>
                </a:lnTo>
                <a:lnTo>
                  <a:pt x="6095" y="365760"/>
                </a:lnTo>
                <a:lnTo>
                  <a:pt x="191141" y="359503"/>
                </a:lnTo>
                <a:close/>
              </a:path>
              <a:path w="3657600" h="481964">
                <a:moveTo>
                  <a:pt x="2350008" y="274320"/>
                </a:moveTo>
                <a:lnTo>
                  <a:pt x="6095" y="356616"/>
                </a:lnTo>
                <a:lnTo>
                  <a:pt x="191141" y="359503"/>
                </a:lnTo>
                <a:lnTo>
                  <a:pt x="2343912" y="286718"/>
                </a:lnTo>
                <a:lnTo>
                  <a:pt x="2343912" y="280416"/>
                </a:lnTo>
                <a:lnTo>
                  <a:pt x="2350008" y="274320"/>
                </a:lnTo>
                <a:close/>
              </a:path>
              <a:path w="3657600" h="481964">
                <a:moveTo>
                  <a:pt x="2353056" y="472440"/>
                </a:moveTo>
                <a:lnTo>
                  <a:pt x="2353056" y="393192"/>
                </a:lnTo>
                <a:lnTo>
                  <a:pt x="2343912" y="393096"/>
                </a:lnTo>
                <a:lnTo>
                  <a:pt x="191141" y="359503"/>
                </a:lnTo>
                <a:lnTo>
                  <a:pt x="6095" y="365760"/>
                </a:lnTo>
                <a:lnTo>
                  <a:pt x="2343912" y="405280"/>
                </a:lnTo>
                <a:lnTo>
                  <a:pt x="2343912" y="399288"/>
                </a:lnTo>
                <a:lnTo>
                  <a:pt x="2350008" y="405384"/>
                </a:lnTo>
                <a:lnTo>
                  <a:pt x="2350008" y="472440"/>
                </a:lnTo>
                <a:lnTo>
                  <a:pt x="2353056" y="472440"/>
                </a:lnTo>
                <a:close/>
              </a:path>
              <a:path w="3657600" h="481964">
                <a:moveTo>
                  <a:pt x="3657600" y="481584"/>
                </a:moveTo>
                <a:lnTo>
                  <a:pt x="3657600" y="3048"/>
                </a:lnTo>
                <a:lnTo>
                  <a:pt x="3654552" y="0"/>
                </a:lnTo>
                <a:lnTo>
                  <a:pt x="2346960" y="0"/>
                </a:lnTo>
                <a:lnTo>
                  <a:pt x="2343912" y="3048"/>
                </a:lnTo>
                <a:lnTo>
                  <a:pt x="2343912" y="274534"/>
                </a:lnTo>
                <a:lnTo>
                  <a:pt x="2350008" y="274320"/>
                </a:lnTo>
                <a:lnTo>
                  <a:pt x="2350008" y="12192"/>
                </a:lnTo>
                <a:lnTo>
                  <a:pt x="2353056" y="6096"/>
                </a:lnTo>
                <a:lnTo>
                  <a:pt x="2353056" y="12192"/>
                </a:lnTo>
                <a:lnTo>
                  <a:pt x="3645408" y="12192"/>
                </a:lnTo>
                <a:lnTo>
                  <a:pt x="3645408" y="6096"/>
                </a:lnTo>
                <a:lnTo>
                  <a:pt x="3651504" y="12192"/>
                </a:lnTo>
                <a:lnTo>
                  <a:pt x="3651504" y="481584"/>
                </a:lnTo>
                <a:lnTo>
                  <a:pt x="3657600" y="481584"/>
                </a:lnTo>
                <a:close/>
              </a:path>
              <a:path w="3657600" h="481964">
                <a:moveTo>
                  <a:pt x="2353056" y="286512"/>
                </a:moveTo>
                <a:lnTo>
                  <a:pt x="2353056" y="12192"/>
                </a:lnTo>
                <a:lnTo>
                  <a:pt x="2350008" y="12192"/>
                </a:lnTo>
                <a:lnTo>
                  <a:pt x="2350008" y="274320"/>
                </a:lnTo>
                <a:lnTo>
                  <a:pt x="2343912" y="280416"/>
                </a:lnTo>
                <a:lnTo>
                  <a:pt x="2343912" y="286718"/>
                </a:lnTo>
                <a:lnTo>
                  <a:pt x="2346960" y="286615"/>
                </a:lnTo>
                <a:lnTo>
                  <a:pt x="2353056" y="286512"/>
                </a:lnTo>
                <a:close/>
              </a:path>
              <a:path w="3657600" h="481964">
                <a:moveTo>
                  <a:pt x="2350008" y="405384"/>
                </a:moveTo>
                <a:lnTo>
                  <a:pt x="2343912" y="399288"/>
                </a:lnTo>
                <a:lnTo>
                  <a:pt x="2343912" y="405280"/>
                </a:lnTo>
                <a:lnTo>
                  <a:pt x="2350008" y="405384"/>
                </a:lnTo>
                <a:close/>
              </a:path>
              <a:path w="3657600" h="481964">
                <a:moveTo>
                  <a:pt x="2353056" y="481584"/>
                </a:moveTo>
                <a:lnTo>
                  <a:pt x="2353056" y="475488"/>
                </a:lnTo>
                <a:lnTo>
                  <a:pt x="2350008" y="472440"/>
                </a:lnTo>
                <a:lnTo>
                  <a:pt x="2350008" y="405384"/>
                </a:lnTo>
                <a:lnTo>
                  <a:pt x="2343912" y="405280"/>
                </a:lnTo>
                <a:lnTo>
                  <a:pt x="2343912" y="481584"/>
                </a:lnTo>
                <a:lnTo>
                  <a:pt x="2353056" y="481584"/>
                </a:lnTo>
                <a:close/>
              </a:path>
              <a:path w="3657600" h="481964">
                <a:moveTo>
                  <a:pt x="2353056" y="12192"/>
                </a:moveTo>
                <a:lnTo>
                  <a:pt x="2353056" y="6096"/>
                </a:lnTo>
                <a:lnTo>
                  <a:pt x="2350008" y="12192"/>
                </a:lnTo>
                <a:lnTo>
                  <a:pt x="2353056" y="12192"/>
                </a:lnTo>
                <a:close/>
              </a:path>
              <a:path w="3657600" h="481964">
                <a:moveTo>
                  <a:pt x="3651504" y="472440"/>
                </a:moveTo>
                <a:lnTo>
                  <a:pt x="2350008" y="472440"/>
                </a:lnTo>
                <a:lnTo>
                  <a:pt x="2353056" y="475488"/>
                </a:lnTo>
                <a:lnTo>
                  <a:pt x="2353056" y="481584"/>
                </a:lnTo>
                <a:lnTo>
                  <a:pt x="3645408" y="481584"/>
                </a:lnTo>
                <a:lnTo>
                  <a:pt x="3645408" y="475488"/>
                </a:lnTo>
                <a:lnTo>
                  <a:pt x="3651504" y="472440"/>
                </a:lnTo>
                <a:close/>
              </a:path>
              <a:path w="3657600" h="481964">
                <a:moveTo>
                  <a:pt x="3651504" y="12192"/>
                </a:moveTo>
                <a:lnTo>
                  <a:pt x="3645408" y="6096"/>
                </a:lnTo>
                <a:lnTo>
                  <a:pt x="3645408" y="12192"/>
                </a:lnTo>
                <a:lnTo>
                  <a:pt x="3651504" y="12192"/>
                </a:lnTo>
                <a:close/>
              </a:path>
              <a:path w="3657600" h="481964">
                <a:moveTo>
                  <a:pt x="3651504" y="472440"/>
                </a:moveTo>
                <a:lnTo>
                  <a:pt x="3651504" y="12192"/>
                </a:lnTo>
                <a:lnTo>
                  <a:pt x="3645408" y="12192"/>
                </a:lnTo>
                <a:lnTo>
                  <a:pt x="3645408" y="472440"/>
                </a:lnTo>
                <a:lnTo>
                  <a:pt x="3651504" y="472440"/>
                </a:lnTo>
                <a:close/>
              </a:path>
              <a:path w="3657600" h="481964">
                <a:moveTo>
                  <a:pt x="3651504" y="481584"/>
                </a:moveTo>
                <a:lnTo>
                  <a:pt x="3651504" y="472440"/>
                </a:lnTo>
                <a:lnTo>
                  <a:pt x="3645408" y="475488"/>
                </a:lnTo>
                <a:lnTo>
                  <a:pt x="3645408" y="481584"/>
                </a:lnTo>
                <a:lnTo>
                  <a:pt x="3651504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38619" y="2441194"/>
            <a:ext cx="79248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Key </a:t>
            </a:r>
            <a:r>
              <a:rPr sz="1250" spc="-15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be  string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22320" y="2125979"/>
            <a:ext cx="3142615" cy="405765"/>
          </a:xfrm>
          <a:custGeom>
            <a:avLst/>
            <a:gdLst/>
            <a:ahLst/>
            <a:cxnLst/>
            <a:rect l="l" t="t" r="r" b="b"/>
            <a:pathLst>
              <a:path w="3142615" h="405764">
                <a:moveTo>
                  <a:pt x="1801367" y="228600"/>
                </a:moveTo>
                <a:lnTo>
                  <a:pt x="1801367" y="161544"/>
                </a:lnTo>
                <a:lnTo>
                  <a:pt x="0" y="405384"/>
                </a:lnTo>
                <a:lnTo>
                  <a:pt x="1801367" y="228600"/>
                </a:lnTo>
                <a:close/>
              </a:path>
              <a:path w="3142615" h="405764">
                <a:moveTo>
                  <a:pt x="3142487" y="277367"/>
                </a:moveTo>
                <a:lnTo>
                  <a:pt x="3142487" y="0"/>
                </a:lnTo>
                <a:lnTo>
                  <a:pt x="1801367" y="0"/>
                </a:lnTo>
                <a:lnTo>
                  <a:pt x="1801367" y="277368"/>
                </a:lnTo>
                <a:lnTo>
                  <a:pt x="3142487" y="27736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6223" y="2119883"/>
            <a:ext cx="3154680" cy="417830"/>
          </a:xfrm>
          <a:custGeom>
            <a:avLst/>
            <a:gdLst/>
            <a:ahLst/>
            <a:cxnLst/>
            <a:rect l="l" t="t" r="r" b="b"/>
            <a:pathLst>
              <a:path w="3154679" h="417830">
                <a:moveTo>
                  <a:pt x="9143" y="417576"/>
                </a:moveTo>
                <a:lnTo>
                  <a:pt x="6095" y="408432"/>
                </a:lnTo>
                <a:lnTo>
                  <a:pt x="3047" y="408432"/>
                </a:lnTo>
                <a:lnTo>
                  <a:pt x="0" y="411480"/>
                </a:lnTo>
                <a:lnTo>
                  <a:pt x="3047" y="414528"/>
                </a:lnTo>
                <a:lnTo>
                  <a:pt x="3047" y="417576"/>
                </a:lnTo>
                <a:lnTo>
                  <a:pt x="9143" y="417576"/>
                </a:lnTo>
                <a:close/>
              </a:path>
              <a:path w="3154679" h="417830">
                <a:moveTo>
                  <a:pt x="1807463" y="161544"/>
                </a:moveTo>
                <a:lnTo>
                  <a:pt x="6095" y="408432"/>
                </a:lnTo>
                <a:lnTo>
                  <a:pt x="261266" y="383389"/>
                </a:lnTo>
                <a:lnTo>
                  <a:pt x="1801367" y="174562"/>
                </a:lnTo>
                <a:lnTo>
                  <a:pt x="1801367" y="167640"/>
                </a:lnTo>
                <a:lnTo>
                  <a:pt x="1807463" y="161544"/>
                </a:lnTo>
                <a:close/>
              </a:path>
              <a:path w="3154679" h="417830">
                <a:moveTo>
                  <a:pt x="261266" y="383389"/>
                </a:moveTo>
                <a:lnTo>
                  <a:pt x="6095" y="408432"/>
                </a:lnTo>
                <a:lnTo>
                  <a:pt x="9143" y="417576"/>
                </a:lnTo>
                <a:lnTo>
                  <a:pt x="261266" y="383389"/>
                </a:lnTo>
                <a:close/>
              </a:path>
              <a:path w="3154679" h="417830">
                <a:moveTo>
                  <a:pt x="1813559" y="277368"/>
                </a:moveTo>
                <a:lnTo>
                  <a:pt x="1813559" y="231648"/>
                </a:lnTo>
                <a:lnTo>
                  <a:pt x="1807463" y="231648"/>
                </a:lnTo>
                <a:lnTo>
                  <a:pt x="261266" y="383389"/>
                </a:lnTo>
                <a:lnTo>
                  <a:pt x="9143" y="417576"/>
                </a:lnTo>
                <a:lnTo>
                  <a:pt x="1801367" y="241391"/>
                </a:lnTo>
                <a:lnTo>
                  <a:pt x="1801367" y="234696"/>
                </a:lnTo>
                <a:lnTo>
                  <a:pt x="1807463" y="240792"/>
                </a:lnTo>
                <a:lnTo>
                  <a:pt x="1807463" y="277368"/>
                </a:lnTo>
                <a:lnTo>
                  <a:pt x="1813559" y="277368"/>
                </a:lnTo>
                <a:close/>
              </a:path>
              <a:path w="3154679" h="417830">
                <a:moveTo>
                  <a:pt x="3154679" y="286512"/>
                </a:moveTo>
                <a:lnTo>
                  <a:pt x="3154679" y="3048"/>
                </a:lnTo>
                <a:lnTo>
                  <a:pt x="3151631" y="0"/>
                </a:lnTo>
                <a:lnTo>
                  <a:pt x="1804415" y="0"/>
                </a:lnTo>
                <a:lnTo>
                  <a:pt x="1801367" y="3048"/>
                </a:lnTo>
                <a:lnTo>
                  <a:pt x="1801367" y="162379"/>
                </a:lnTo>
                <a:lnTo>
                  <a:pt x="1807463" y="161544"/>
                </a:lnTo>
                <a:lnTo>
                  <a:pt x="1807463" y="12192"/>
                </a:lnTo>
                <a:lnTo>
                  <a:pt x="1813559" y="6096"/>
                </a:lnTo>
                <a:lnTo>
                  <a:pt x="1813559" y="12192"/>
                </a:lnTo>
                <a:lnTo>
                  <a:pt x="3142487" y="12192"/>
                </a:lnTo>
                <a:lnTo>
                  <a:pt x="3142487" y="6096"/>
                </a:lnTo>
                <a:lnTo>
                  <a:pt x="3148583" y="12192"/>
                </a:lnTo>
                <a:lnTo>
                  <a:pt x="3148583" y="286512"/>
                </a:lnTo>
                <a:lnTo>
                  <a:pt x="3154679" y="286512"/>
                </a:lnTo>
                <a:close/>
              </a:path>
              <a:path w="3154679" h="417830">
                <a:moveTo>
                  <a:pt x="1813559" y="170688"/>
                </a:moveTo>
                <a:lnTo>
                  <a:pt x="1813559" y="12192"/>
                </a:lnTo>
                <a:lnTo>
                  <a:pt x="1807463" y="12192"/>
                </a:lnTo>
                <a:lnTo>
                  <a:pt x="1807463" y="161544"/>
                </a:lnTo>
                <a:lnTo>
                  <a:pt x="1801367" y="167640"/>
                </a:lnTo>
                <a:lnTo>
                  <a:pt x="1801367" y="174562"/>
                </a:lnTo>
                <a:lnTo>
                  <a:pt x="1807463" y="173736"/>
                </a:lnTo>
                <a:lnTo>
                  <a:pt x="1810511" y="170688"/>
                </a:lnTo>
                <a:lnTo>
                  <a:pt x="1813559" y="170688"/>
                </a:lnTo>
                <a:close/>
              </a:path>
              <a:path w="3154679" h="417830">
                <a:moveTo>
                  <a:pt x="1807463" y="240792"/>
                </a:moveTo>
                <a:lnTo>
                  <a:pt x="1801367" y="234696"/>
                </a:lnTo>
                <a:lnTo>
                  <a:pt x="1801367" y="241391"/>
                </a:lnTo>
                <a:lnTo>
                  <a:pt x="1807463" y="240792"/>
                </a:lnTo>
                <a:close/>
              </a:path>
              <a:path w="3154679" h="417830">
                <a:moveTo>
                  <a:pt x="1813559" y="286512"/>
                </a:moveTo>
                <a:lnTo>
                  <a:pt x="1813559" y="283464"/>
                </a:lnTo>
                <a:lnTo>
                  <a:pt x="1807463" y="277368"/>
                </a:lnTo>
                <a:lnTo>
                  <a:pt x="1807463" y="240792"/>
                </a:lnTo>
                <a:lnTo>
                  <a:pt x="1801367" y="241391"/>
                </a:lnTo>
                <a:lnTo>
                  <a:pt x="1801367" y="286512"/>
                </a:lnTo>
                <a:lnTo>
                  <a:pt x="1813559" y="286512"/>
                </a:lnTo>
                <a:close/>
              </a:path>
              <a:path w="3154679" h="417830">
                <a:moveTo>
                  <a:pt x="1813559" y="12192"/>
                </a:moveTo>
                <a:lnTo>
                  <a:pt x="1813559" y="6096"/>
                </a:lnTo>
                <a:lnTo>
                  <a:pt x="1807463" y="12192"/>
                </a:lnTo>
                <a:lnTo>
                  <a:pt x="1813559" y="12192"/>
                </a:lnTo>
                <a:close/>
              </a:path>
              <a:path w="3154679" h="417830">
                <a:moveTo>
                  <a:pt x="3148583" y="277368"/>
                </a:moveTo>
                <a:lnTo>
                  <a:pt x="1807463" y="277368"/>
                </a:lnTo>
                <a:lnTo>
                  <a:pt x="1813559" y="283464"/>
                </a:lnTo>
                <a:lnTo>
                  <a:pt x="1813559" y="286512"/>
                </a:lnTo>
                <a:lnTo>
                  <a:pt x="3142487" y="286512"/>
                </a:lnTo>
                <a:lnTo>
                  <a:pt x="3142487" y="283464"/>
                </a:lnTo>
                <a:lnTo>
                  <a:pt x="3148583" y="277368"/>
                </a:lnTo>
                <a:close/>
              </a:path>
              <a:path w="3154679" h="417830">
                <a:moveTo>
                  <a:pt x="3148583" y="12192"/>
                </a:moveTo>
                <a:lnTo>
                  <a:pt x="3142487" y="6096"/>
                </a:lnTo>
                <a:lnTo>
                  <a:pt x="3142487" y="12192"/>
                </a:lnTo>
                <a:lnTo>
                  <a:pt x="3148583" y="12192"/>
                </a:lnTo>
                <a:close/>
              </a:path>
              <a:path w="3154679" h="417830">
                <a:moveTo>
                  <a:pt x="3148583" y="277368"/>
                </a:moveTo>
                <a:lnTo>
                  <a:pt x="3148583" y="12192"/>
                </a:lnTo>
                <a:lnTo>
                  <a:pt x="3142487" y="12192"/>
                </a:lnTo>
                <a:lnTo>
                  <a:pt x="3142487" y="277368"/>
                </a:lnTo>
                <a:lnTo>
                  <a:pt x="3148583" y="277368"/>
                </a:lnTo>
                <a:close/>
              </a:path>
              <a:path w="3154679" h="417830">
                <a:moveTo>
                  <a:pt x="3148583" y="286512"/>
                </a:moveTo>
                <a:lnTo>
                  <a:pt x="3148583" y="277368"/>
                </a:lnTo>
                <a:lnTo>
                  <a:pt x="3142487" y="283464"/>
                </a:lnTo>
                <a:lnTo>
                  <a:pt x="3142487" y="286512"/>
                </a:lnTo>
                <a:lnTo>
                  <a:pt x="3148583" y="286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90235" y="2162302"/>
            <a:ext cx="99949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For</a:t>
            </a:r>
            <a:r>
              <a:rPr sz="1250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searching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93920" y="3549396"/>
            <a:ext cx="1978660" cy="896619"/>
          </a:xfrm>
          <a:custGeom>
            <a:avLst/>
            <a:gdLst/>
            <a:ahLst/>
            <a:cxnLst/>
            <a:rect l="l" t="t" r="r" b="b"/>
            <a:pathLst>
              <a:path w="1978659" h="896620">
                <a:moveTo>
                  <a:pt x="1978152" y="896112"/>
                </a:moveTo>
                <a:lnTo>
                  <a:pt x="1978152" y="618744"/>
                </a:lnTo>
                <a:lnTo>
                  <a:pt x="822960" y="618744"/>
                </a:lnTo>
                <a:lnTo>
                  <a:pt x="423672" y="0"/>
                </a:lnTo>
                <a:lnTo>
                  <a:pt x="329184" y="618744"/>
                </a:lnTo>
                <a:lnTo>
                  <a:pt x="0" y="618744"/>
                </a:lnTo>
                <a:lnTo>
                  <a:pt x="0" y="896112"/>
                </a:lnTo>
                <a:lnTo>
                  <a:pt x="1978152" y="89611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7823" y="3543300"/>
            <a:ext cx="1987550" cy="908685"/>
          </a:xfrm>
          <a:custGeom>
            <a:avLst/>
            <a:gdLst/>
            <a:ahLst/>
            <a:cxnLst/>
            <a:rect l="l" t="t" r="r" b="b"/>
            <a:pathLst>
              <a:path w="1987550" h="908685">
                <a:moveTo>
                  <a:pt x="330110" y="618743"/>
                </a:moveTo>
                <a:lnTo>
                  <a:pt x="3047" y="618743"/>
                </a:lnTo>
                <a:lnTo>
                  <a:pt x="0" y="621791"/>
                </a:lnTo>
                <a:lnTo>
                  <a:pt x="0" y="905255"/>
                </a:lnTo>
                <a:lnTo>
                  <a:pt x="3048" y="908303"/>
                </a:lnTo>
                <a:lnTo>
                  <a:pt x="6095" y="908303"/>
                </a:lnTo>
                <a:lnTo>
                  <a:pt x="6096" y="630935"/>
                </a:lnTo>
                <a:lnTo>
                  <a:pt x="9144" y="624839"/>
                </a:lnTo>
                <a:lnTo>
                  <a:pt x="9143" y="630935"/>
                </a:lnTo>
                <a:lnTo>
                  <a:pt x="329184" y="630935"/>
                </a:lnTo>
                <a:lnTo>
                  <a:pt x="329184" y="624839"/>
                </a:lnTo>
                <a:lnTo>
                  <a:pt x="330110" y="618743"/>
                </a:lnTo>
                <a:close/>
              </a:path>
              <a:path w="1987550" h="908685">
                <a:moveTo>
                  <a:pt x="9143" y="630935"/>
                </a:moveTo>
                <a:lnTo>
                  <a:pt x="9144" y="624839"/>
                </a:lnTo>
                <a:lnTo>
                  <a:pt x="6096" y="630935"/>
                </a:lnTo>
                <a:lnTo>
                  <a:pt x="9143" y="630935"/>
                </a:lnTo>
                <a:close/>
              </a:path>
              <a:path w="1987550" h="908685">
                <a:moveTo>
                  <a:pt x="9144" y="896111"/>
                </a:moveTo>
                <a:lnTo>
                  <a:pt x="9143" y="630935"/>
                </a:lnTo>
                <a:lnTo>
                  <a:pt x="6096" y="630935"/>
                </a:lnTo>
                <a:lnTo>
                  <a:pt x="6096" y="896111"/>
                </a:lnTo>
                <a:lnTo>
                  <a:pt x="9144" y="896111"/>
                </a:lnTo>
                <a:close/>
              </a:path>
              <a:path w="1987550" h="908685">
                <a:moveTo>
                  <a:pt x="1984248" y="896111"/>
                </a:moveTo>
                <a:lnTo>
                  <a:pt x="6096" y="896111"/>
                </a:lnTo>
                <a:lnTo>
                  <a:pt x="9144" y="902207"/>
                </a:lnTo>
                <a:lnTo>
                  <a:pt x="9144" y="908303"/>
                </a:lnTo>
                <a:lnTo>
                  <a:pt x="1978152" y="908303"/>
                </a:lnTo>
                <a:lnTo>
                  <a:pt x="1978152" y="902207"/>
                </a:lnTo>
                <a:lnTo>
                  <a:pt x="1984248" y="896111"/>
                </a:lnTo>
                <a:close/>
              </a:path>
              <a:path w="1987550" h="908685">
                <a:moveTo>
                  <a:pt x="9144" y="908303"/>
                </a:moveTo>
                <a:lnTo>
                  <a:pt x="9144" y="902207"/>
                </a:lnTo>
                <a:lnTo>
                  <a:pt x="6096" y="896111"/>
                </a:lnTo>
                <a:lnTo>
                  <a:pt x="6095" y="908303"/>
                </a:lnTo>
                <a:lnTo>
                  <a:pt x="9144" y="908303"/>
                </a:lnTo>
                <a:close/>
              </a:path>
              <a:path w="1987550" h="908685">
                <a:moveTo>
                  <a:pt x="335280" y="618743"/>
                </a:moveTo>
                <a:lnTo>
                  <a:pt x="330110" y="618743"/>
                </a:lnTo>
                <a:lnTo>
                  <a:pt x="329184" y="624839"/>
                </a:lnTo>
                <a:lnTo>
                  <a:pt x="335280" y="618743"/>
                </a:lnTo>
                <a:close/>
              </a:path>
              <a:path w="1987550" h="908685">
                <a:moveTo>
                  <a:pt x="335280" y="630935"/>
                </a:moveTo>
                <a:lnTo>
                  <a:pt x="335280" y="618743"/>
                </a:lnTo>
                <a:lnTo>
                  <a:pt x="329184" y="624839"/>
                </a:lnTo>
                <a:lnTo>
                  <a:pt x="329184" y="630935"/>
                </a:lnTo>
                <a:lnTo>
                  <a:pt x="335280" y="630935"/>
                </a:lnTo>
                <a:close/>
              </a:path>
              <a:path w="1987550" h="908685">
                <a:moveTo>
                  <a:pt x="434947" y="6325"/>
                </a:moveTo>
                <a:lnTo>
                  <a:pt x="432816" y="3047"/>
                </a:lnTo>
                <a:lnTo>
                  <a:pt x="432816" y="0"/>
                </a:lnTo>
                <a:lnTo>
                  <a:pt x="426720" y="0"/>
                </a:lnTo>
                <a:lnTo>
                  <a:pt x="423672" y="3047"/>
                </a:lnTo>
                <a:lnTo>
                  <a:pt x="330110" y="618743"/>
                </a:lnTo>
                <a:lnTo>
                  <a:pt x="335280" y="618743"/>
                </a:lnTo>
                <a:lnTo>
                  <a:pt x="335280" y="630935"/>
                </a:lnTo>
                <a:lnTo>
                  <a:pt x="338328" y="630935"/>
                </a:lnTo>
                <a:lnTo>
                  <a:pt x="338328" y="627887"/>
                </a:lnTo>
                <a:lnTo>
                  <a:pt x="341376" y="624839"/>
                </a:lnTo>
                <a:lnTo>
                  <a:pt x="423672" y="85933"/>
                </a:lnTo>
                <a:lnTo>
                  <a:pt x="423672" y="9143"/>
                </a:lnTo>
                <a:lnTo>
                  <a:pt x="434947" y="6325"/>
                </a:lnTo>
                <a:close/>
              </a:path>
              <a:path w="1987550" h="908685">
                <a:moveTo>
                  <a:pt x="435661" y="7423"/>
                </a:moveTo>
                <a:lnTo>
                  <a:pt x="434947" y="6325"/>
                </a:lnTo>
                <a:lnTo>
                  <a:pt x="423672" y="9143"/>
                </a:lnTo>
                <a:lnTo>
                  <a:pt x="433154" y="23838"/>
                </a:lnTo>
                <a:lnTo>
                  <a:pt x="435661" y="7423"/>
                </a:lnTo>
                <a:close/>
              </a:path>
              <a:path w="1987550" h="908685">
                <a:moveTo>
                  <a:pt x="433154" y="23838"/>
                </a:moveTo>
                <a:lnTo>
                  <a:pt x="423672" y="9143"/>
                </a:lnTo>
                <a:lnTo>
                  <a:pt x="423672" y="85933"/>
                </a:lnTo>
                <a:lnTo>
                  <a:pt x="433154" y="23838"/>
                </a:lnTo>
                <a:close/>
              </a:path>
              <a:path w="1987550" h="908685">
                <a:moveTo>
                  <a:pt x="833170" y="618743"/>
                </a:moveTo>
                <a:lnTo>
                  <a:pt x="435661" y="7423"/>
                </a:lnTo>
                <a:lnTo>
                  <a:pt x="433154" y="23838"/>
                </a:lnTo>
                <a:lnTo>
                  <a:pt x="822960" y="627887"/>
                </a:lnTo>
                <a:lnTo>
                  <a:pt x="826008" y="627887"/>
                </a:lnTo>
                <a:lnTo>
                  <a:pt x="826008" y="630935"/>
                </a:lnTo>
                <a:lnTo>
                  <a:pt x="829056" y="630935"/>
                </a:lnTo>
                <a:lnTo>
                  <a:pt x="829056" y="618743"/>
                </a:lnTo>
                <a:lnTo>
                  <a:pt x="833170" y="618743"/>
                </a:lnTo>
                <a:close/>
              </a:path>
              <a:path w="1987550" h="908685">
                <a:moveTo>
                  <a:pt x="435864" y="6095"/>
                </a:moveTo>
                <a:lnTo>
                  <a:pt x="434947" y="6325"/>
                </a:lnTo>
                <a:lnTo>
                  <a:pt x="435661" y="7423"/>
                </a:lnTo>
                <a:lnTo>
                  <a:pt x="435864" y="6095"/>
                </a:lnTo>
                <a:close/>
              </a:path>
              <a:path w="1987550" h="908685">
                <a:moveTo>
                  <a:pt x="835152" y="621791"/>
                </a:moveTo>
                <a:lnTo>
                  <a:pt x="833170" y="618743"/>
                </a:lnTo>
                <a:lnTo>
                  <a:pt x="829056" y="618743"/>
                </a:lnTo>
                <a:lnTo>
                  <a:pt x="835152" y="621791"/>
                </a:lnTo>
                <a:close/>
              </a:path>
              <a:path w="1987550" h="908685">
                <a:moveTo>
                  <a:pt x="835152" y="630935"/>
                </a:moveTo>
                <a:lnTo>
                  <a:pt x="835152" y="621791"/>
                </a:lnTo>
                <a:lnTo>
                  <a:pt x="829056" y="618743"/>
                </a:lnTo>
                <a:lnTo>
                  <a:pt x="829056" y="630935"/>
                </a:lnTo>
                <a:lnTo>
                  <a:pt x="835152" y="630935"/>
                </a:lnTo>
                <a:close/>
              </a:path>
              <a:path w="1987550" h="908685">
                <a:moveTo>
                  <a:pt x="1987295" y="908303"/>
                </a:moveTo>
                <a:lnTo>
                  <a:pt x="1987295" y="618743"/>
                </a:lnTo>
                <a:lnTo>
                  <a:pt x="833170" y="618743"/>
                </a:lnTo>
                <a:lnTo>
                  <a:pt x="835152" y="621791"/>
                </a:lnTo>
                <a:lnTo>
                  <a:pt x="835152" y="630935"/>
                </a:lnTo>
                <a:lnTo>
                  <a:pt x="1978152" y="630935"/>
                </a:lnTo>
                <a:lnTo>
                  <a:pt x="1978152" y="624839"/>
                </a:lnTo>
                <a:lnTo>
                  <a:pt x="1984248" y="630935"/>
                </a:lnTo>
                <a:lnTo>
                  <a:pt x="1984248" y="908303"/>
                </a:lnTo>
                <a:lnTo>
                  <a:pt x="1987295" y="908303"/>
                </a:lnTo>
                <a:close/>
              </a:path>
              <a:path w="1987550" h="908685">
                <a:moveTo>
                  <a:pt x="1984248" y="630935"/>
                </a:moveTo>
                <a:lnTo>
                  <a:pt x="1978152" y="624839"/>
                </a:lnTo>
                <a:lnTo>
                  <a:pt x="1978152" y="630935"/>
                </a:lnTo>
                <a:lnTo>
                  <a:pt x="1984248" y="630935"/>
                </a:lnTo>
                <a:close/>
              </a:path>
              <a:path w="1987550" h="908685">
                <a:moveTo>
                  <a:pt x="1984248" y="896111"/>
                </a:moveTo>
                <a:lnTo>
                  <a:pt x="1984248" y="630935"/>
                </a:lnTo>
                <a:lnTo>
                  <a:pt x="1978152" y="630935"/>
                </a:lnTo>
                <a:lnTo>
                  <a:pt x="1978152" y="896111"/>
                </a:lnTo>
                <a:lnTo>
                  <a:pt x="1984248" y="896111"/>
                </a:lnTo>
                <a:close/>
              </a:path>
              <a:path w="1987550" h="908685">
                <a:moveTo>
                  <a:pt x="1984248" y="908303"/>
                </a:moveTo>
                <a:lnTo>
                  <a:pt x="1984248" y="896111"/>
                </a:lnTo>
                <a:lnTo>
                  <a:pt x="1978152" y="902207"/>
                </a:lnTo>
                <a:lnTo>
                  <a:pt x="1978152" y="908303"/>
                </a:lnTo>
                <a:lnTo>
                  <a:pt x="1984248" y="90830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5627" y="3088068"/>
            <a:ext cx="5881370" cy="131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000080"/>
                </a:solidFill>
                <a:latin typeface="Courier New"/>
                <a:cs typeface="Courier New"/>
              </a:rPr>
              <a:t>{column_name: </a:t>
            </a:r>
            <a:r>
              <a:rPr sz="1400" spc="20" dirty="0">
                <a:solidFill>
                  <a:srgbClr val="000080"/>
                </a:solidFill>
                <a:latin typeface="Courier New"/>
                <a:cs typeface="Courier New"/>
              </a:rPr>
              <a:t>Artist, validation_class:</a:t>
            </a:r>
            <a:r>
              <a:rPr sz="1400" spc="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25" dirty="0">
                <a:solidFill>
                  <a:srgbClr val="000080"/>
                </a:solidFill>
                <a:latin typeface="Courier New"/>
                <a:cs typeface="Courier New"/>
              </a:rPr>
              <a:t>UTF8Type}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15" dirty="0">
                <a:solidFill>
                  <a:srgbClr val="000080"/>
                </a:solidFill>
                <a:latin typeface="Courier New"/>
                <a:cs typeface="Courier New"/>
              </a:rPr>
              <a:t>{column_name: </a:t>
            </a:r>
            <a:r>
              <a:rPr sz="1400" spc="20" dirty="0">
                <a:solidFill>
                  <a:srgbClr val="000080"/>
                </a:solidFill>
                <a:latin typeface="Courier New"/>
                <a:cs typeface="Courier New"/>
              </a:rPr>
              <a:t>Price, validation_class:</a:t>
            </a:r>
            <a:r>
              <a:rPr sz="1400" spc="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spc="25" dirty="0">
                <a:solidFill>
                  <a:srgbClr val="000080"/>
                </a:solidFill>
                <a:latin typeface="Courier New"/>
                <a:cs typeface="Courier New"/>
              </a:rPr>
              <a:t>DoubleType}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20" dirty="0">
                <a:solidFill>
                  <a:srgbClr val="00008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type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250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07306"/>
            <a:ext cx="7126605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marR="5080" indent="-259715">
              <a:lnSpc>
                <a:spcPct val="104299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Basic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commands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GET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SET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DEL</a:t>
            </a:r>
            <a:r>
              <a:rPr sz="1600" b="1" spc="-5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run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using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command-line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Reading and Writing</a:t>
            </a:r>
            <a:r>
              <a:rPr spc="-130" dirty="0"/>
              <a:t> </a:t>
            </a:r>
            <a:r>
              <a:rPr spc="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374904" y="4460747"/>
            <a:ext cx="4212590" cy="338455"/>
          </a:xfrm>
          <a:custGeom>
            <a:avLst/>
            <a:gdLst/>
            <a:ahLst/>
            <a:cxnLst/>
            <a:rect l="l" t="t" r="r" b="b"/>
            <a:pathLst>
              <a:path w="4212590" h="338454">
                <a:moveTo>
                  <a:pt x="4212336" y="320040"/>
                </a:moveTo>
                <a:lnTo>
                  <a:pt x="4212336" y="6096"/>
                </a:lnTo>
                <a:lnTo>
                  <a:pt x="4206240" y="0"/>
                </a:lnTo>
                <a:lnTo>
                  <a:pt x="6095" y="0"/>
                </a:lnTo>
                <a:lnTo>
                  <a:pt x="0" y="6096"/>
                </a:lnTo>
                <a:lnTo>
                  <a:pt x="0" y="329184"/>
                </a:lnTo>
                <a:lnTo>
                  <a:pt x="6096" y="338328"/>
                </a:lnTo>
                <a:lnTo>
                  <a:pt x="15239" y="338328"/>
                </a:lnTo>
                <a:lnTo>
                  <a:pt x="15240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4178808" y="33528"/>
                </a:lnTo>
                <a:lnTo>
                  <a:pt x="4178808" y="15240"/>
                </a:lnTo>
                <a:lnTo>
                  <a:pt x="4194048" y="33528"/>
                </a:lnTo>
                <a:lnTo>
                  <a:pt x="4194048" y="338328"/>
                </a:lnTo>
                <a:lnTo>
                  <a:pt x="4202049" y="336756"/>
                </a:lnTo>
                <a:lnTo>
                  <a:pt x="4207764" y="332613"/>
                </a:lnTo>
                <a:lnTo>
                  <a:pt x="4211193" y="326755"/>
                </a:lnTo>
                <a:lnTo>
                  <a:pt x="4212336" y="320040"/>
                </a:lnTo>
                <a:close/>
              </a:path>
              <a:path w="4212590" h="338454">
                <a:moveTo>
                  <a:pt x="33527" y="33528"/>
                </a:moveTo>
                <a:lnTo>
                  <a:pt x="33528" y="15240"/>
                </a:lnTo>
                <a:lnTo>
                  <a:pt x="15240" y="33528"/>
                </a:lnTo>
                <a:lnTo>
                  <a:pt x="33527" y="33528"/>
                </a:lnTo>
                <a:close/>
              </a:path>
              <a:path w="4212590" h="338454">
                <a:moveTo>
                  <a:pt x="33527" y="304800"/>
                </a:moveTo>
                <a:lnTo>
                  <a:pt x="33527" y="33528"/>
                </a:lnTo>
                <a:lnTo>
                  <a:pt x="15240" y="33528"/>
                </a:lnTo>
                <a:lnTo>
                  <a:pt x="15240" y="304800"/>
                </a:lnTo>
                <a:lnTo>
                  <a:pt x="33527" y="304800"/>
                </a:lnTo>
                <a:close/>
              </a:path>
              <a:path w="4212590" h="338454">
                <a:moveTo>
                  <a:pt x="4194048" y="304800"/>
                </a:moveTo>
                <a:lnTo>
                  <a:pt x="15240" y="304800"/>
                </a:lnTo>
                <a:lnTo>
                  <a:pt x="33528" y="320040"/>
                </a:lnTo>
                <a:lnTo>
                  <a:pt x="33527" y="338328"/>
                </a:lnTo>
                <a:lnTo>
                  <a:pt x="4178808" y="338328"/>
                </a:lnTo>
                <a:lnTo>
                  <a:pt x="4178808" y="320040"/>
                </a:lnTo>
                <a:lnTo>
                  <a:pt x="4194048" y="304800"/>
                </a:lnTo>
                <a:close/>
              </a:path>
              <a:path w="4212590" h="338454">
                <a:moveTo>
                  <a:pt x="33527" y="338328"/>
                </a:moveTo>
                <a:lnTo>
                  <a:pt x="33528" y="320040"/>
                </a:lnTo>
                <a:lnTo>
                  <a:pt x="15240" y="304800"/>
                </a:lnTo>
                <a:lnTo>
                  <a:pt x="15239" y="338328"/>
                </a:lnTo>
                <a:lnTo>
                  <a:pt x="33527" y="338328"/>
                </a:lnTo>
                <a:close/>
              </a:path>
              <a:path w="4212590" h="338454">
                <a:moveTo>
                  <a:pt x="4194048" y="33528"/>
                </a:moveTo>
                <a:lnTo>
                  <a:pt x="4178808" y="15240"/>
                </a:lnTo>
                <a:lnTo>
                  <a:pt x="4178808" y="33528"/>
                </a:lnTo>
                <a:lnTo>
                  <a:pt x="4194048" y="33528"/>
                </a:lnTo>
                <a:close/>
              </a:path>
              <a:path w="4212590" h="338454">
                <a:moveTo>
                  <a:pt x="4194048" y="304800"/>
                </a:moveTo>
                <a:lnTo>
                  <a:pt x="4194048" y="33528"/>
                </a:lnTo>
                <a:lnTo>
                  <a:pt x="4178808" y="33528"/>
                </a:lnTo>
                <a:lnTo>
                  <a:pt x="4178808" y="304800"/>
                </a:lnTo>
                <a:lnTo>
                  <a:pt x="4194048" y="304800"/>
                </a:lnTo>
                <a:close/>
              </a:path>
              <a:path w="4212590" h="338454">
                <a:moveTo>
                  <a:pt x="4194048" y="338328"/>
                </a:moveTo>
                <a:lnTo>
                  <a:pt x="4194048" y="304800"/>
                </a:lnTo>
                <a:lnTo>
                  <a:pt x="4178808" y="320040"/>
                </a:lnTo>
                <a:lnTo>
                  <a:pt x="4178808" y="338328"/>
                </a:lnTo>
                <a:lnTo>
                  <a:pt x="4194048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9468" y="4499355"/>
            <a:ext cx="321691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0" dirty="0">
                <a:latin typeface="Courier New"/>
                <a:cs typeface="Courier New"/>
              </a:rPr>
              <a:t>DROP </a:t>
            </a:r>
            <a:r>
              <a:rPr sz="1400" spc="20" dirty="0">
                <a:latin typeface="Courier New"/>
                <a:cs typeface="Courier New"/>
              </a:rPr>
              <a:t>columnfamily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recordings;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8808" y="1178052"/>
            <a:ext cx="7279005" cy="1003300"/>
          </a:xfrm>
          <a:custGeom>
            <a:avLst/>
            <a:gdLst/>
            <a:ahLst/>
            <a:cxnLst/>
            <a:rect l="l" t="t" r="r" b="b"/>
            <a:pathLst>
              <a:path w="7279005" h="1003300">
                <a:moveTo>
                  <a:pt x="7278624" y="996696"/>
                </a:moveTo>
                <a:lnTo>
                  <a:pt x="7278624" y="9144"/>
                </a:lnTo>
                <a:lnTo>
                  <a:pt x="7272528" y="0"/>
                </a:lnTo>
                <a:lnTo>
                  <a:pt x="18288" y="0"/>
                </a:lnTo>
                <a:lnTo>
                  <a:pt x="0" y="18288"/>
                </a:lnTo>
                <a:lnTo>
                  <a:pt x="0" y="996696"/>
                </a:lnTo>
                <a:lnTo>
                  <a:pt x="9144" y="1002792"/>
                </a:lnTo>
                <a:lnTo>
                  <a:pt x="18288" y="1002792"/>
                </a:lnTo>
                <a:lnTo>
                  <a:pt x="18288" y="33528"/>
                </a:lnTo>
                <a:lnTo>
                  <a:pt x="36576" y="18288"/>
                </a:lnTo>
                <a:lnTo>
                  <a:pt x="36575" y="33528"/>
                </a:lnTo>
                <a:lnTo>
                  <a:pt x="7245096" y="33528"/>
                </a:lnTo>
                <a:lnTo>
                  <a:pt x="7245096" y="18288"/>
                </a:lnTo>
                <a:lnTo>
                  <a:pt x="7263383" y="33528"/>
                </a:lnTo>
                <a:lnTo>
                  <a:pt x="7263383" y="1002792"/>
                </a:lnTo>
                <a:lnTo>
                  <a:pt x="7272528" y="1002792"/>
                </a:lnTo>
                <a:lnTo>
                  <a:pt x="7278624" y="996696"/>
                </a:lnTo>
                <a:close/>
              </a:path>
              <a:path w="7279005" h="1003300">
                <a:moveTo>
                  <a:pt x="36575" y="33528"/>
                </a:moveTo>
                <a:lnTo>
                  <a:pt x="36576" y="18288"/>
                </a:lnTo>
                <a:lnTo>
                  <a:pt x="18288" y="33528"/>
                </a:lnTo>
                <a:lnTo>
                  <a:pt x="36575" y="33528"/>
                </a:lnTo>
                <a:close/>
              </a:path>
              <a:path w="7279005" h="1003300">
                <a:moveTo>
                  <a:pt x="36576" y="969264"/>
                </a:moveTo>
                <a:lnTo>
                  <a:pt x="36575" y="33528"/>
                </a:lnTo>
                <a:lnTo>
                  <a:pt x="18288" y="33528"/>
                </a:lnTo>
                <a:lnTo>
                  <a:pt x="18288" y="969264"/>
                </a:lnTo>
                <a:lnTo>
                  <a:pt x="36576" y="969264"/>
                </a:lnTo>
                <a:close/>
              </a:path>
              <a:path w="7279005" h="1003300">
                <a:moveTo>
                  <a:pt x="7263383" y="969264"/>
                </a:moveTo>
                <a:lnTo>
                  <a:pt x="18288" y="969264"/>
                </a:lnTo>
                <a:lnTo>
                  <a:pt x="36576" y="987552"/>
                </a:lnTo>
                <a:lnTo>
                  <a:pt x="36576" y="1002792"/>
                </a:lnTo>
                <a:lnTo>
                  <a:pt x="7245096" y="1002792"/>
                </a:lnTo>
                <a:lnTo>
                  <a:pt x="7245096" y="987552"/>
                </a:lnTo>
                <a:lnTo>
                  <a:pt x="7263383" y="969264"/>
                </a:lnTo>
                <a:close/>
              </a:path>
              <a:path w="7279005" h="1003300">
                <a:moveTo>
                  <a:pt x="36576" y="1002792"/>
                </a:moveTo>
                <a:lnTo>
                  <a:pt x="36576" y="987552"/>
                </a:lnTo>
                <a:lnTo>
                  <a:pt x="18288" y="969264"/>
                </a:lnTo>
                <a:lnTo>
                  <a:pt x="18288" y="1002792"/>
                </a:lnTo>
                <a:lnTo>
                  <a:pt x="36576" y="1002792"/>
                </a:lnTo>
                <a:close/>
              </a:path>
              <a:path w="7279005" h="1003300">
                <a:moveTo>
                  <a:pt x="7263383" y="33528"/>
                </a:moveTo>
                <a:lnTo>
                  <a:pt x="7245096" y="18288"/>
                </a:lnTo>
                <a:lnTo>
                  <a:pt x="7245096" y="33528"/>
                </a:lnTo>
                <a:lnTo>
                  <a:pt x="7263383" y="33528"/>
                </a:lnTo>
                <a:close/>
              </a:path>
              <a:path w="7279005" h="1003300">
                <a:moveTo>
                  <a:pt x="7263383" y="969264"/>
                </a:moveTo>
                <a:lnTo>
                  <a:pt x="7263383" y="33528"/>
                </a:lnTo>
                <a:lnTo>
                  <a:pt x="7245096" y="33528"/>
                </a:lnTo>
                <a:lnTo>
                  <a:pt x="7245096" y="969264"/>
                </a:lnTo>
                <a:lnTo>
                  <a:pt x="7263383" y="969264"/>
                </a:lnTo>
                <a:close/>
              </a:path>
              <a:path w="7279005" h="1003300">
                <a:moveTo>
                  <a:pt x="7263383" y="1002792"/>
                </a:moveTo>
                <a:lnTo>
                  <a:pt x="7263383" y="969264"/>
                </a:lnTo>
                <a:lnTo>
                  <a:pt x="7245096" y="987552"/>
                </a:lnTo>
                <a:lnTo>
                  <a:pt x="7245096" y="1002792"/>
                </a:lnTo>
                <a:lnTo>
                  <a:pt x="7263383" y="1002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6419" y="1219708"/>
            <a:ext cx="2552700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0" dirty="0">
                <a:latin typeface="Courier New"/>
                <a:cs typeface="Courier New"/>
              </a:rPr>
              <a:t>SET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recordings['Beggars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b="1" spc="20" dirty="0">
                <a:latin typeface="Courier New"/>
                <a:cs typeface="Courier New"/>
              </a:rPr>
              <a:t>SET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recordings['Beggars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2823" y="1213520"/>
            <a:ext cx="432054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25" dirty="0">
                <a:latin typeface="Courier New"/>
                <a:cs typeface="Courier New"/>
              </a:rPr>
              <a:t>Banquet']['Price'] </a:t>
            </a:r>
            <a:r>
              <a:rPr sz="1400" spc="20" dirty="0">
                <a:latin typeface="Courier New"/>
                <a:cs typeface="Courier New"/>
              </a:rPr>
              <a:t>= '9.55';  </a:t>
            </a:r>
            <a:r>
              <a:rPr sz="1400" spc="25" dirty="0">
                <a:latin typeface="Courier New"/>
                <a:cs typeface="Courier New"/>
              </a:rPr>
              <a:t>Banquet']['Artist'] </a:t>
            </a:r>
            <a:r>
              <a:rPr sz="1400" spc="20" dirty="0">
                <a:latin typeface="Courier New"/>
                <a:cs typeface="Courier New"/>
              </a:rPr>
              <a:t>= </a:t>
            </a:r>
            <a:r>
              <a:rPr sz="1400" spc="25" dirty="0">
                <a:latin typeface="Courier New"/>
                <a:cs typeface="Courier New"/>
              </a:rPr>
              <a:t>'Rolling </a:t>
            </a:r>
            <a:r>
              <a:rPr sz="1400" spc="20" dirty="0">
                <a:latin typeface="Courier New"/>
                <a:cs typeface="Courier New"/>
              </a:rPr>
              <a:t>Stones';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3416" y="1720595"/>
            <a:ext cx="1457325" cy="570230"/>
          </a:xfrm>
          <a:custGeom>
            <a:avLst/>
            <a:gdLst/>
            <a:ahLst/>
            <a:cxnLst/>
            <a:rect l="l" t="t" r="r" b="b"/>
            <a:pathLst>
              <a:path w="1457325" h="570230">
                <a:moveTo>
                  <a:pt x="1456944" y="569975"/>
                </a:moveTo>
                <a:lnTo>
                  <a:pt x="1456944" y="295655"/>
                </a:lnTo>
                <a:lnTo>
                  <a:pt x="697992" y="295655"/>
                </a:lnTo>
                <a:lnTo>
                  <a:pt x="0" y="0"/>
                </a:lnTo>
                <a:lnTo>
                  <a:pt x="371856" y="295655"/>
                </a:lnTo>
                <a:lnTo>
                  <a:pt x="371856" y="569975"/>
                </a:lnTo>
                <a:lnTo>
                  <a:pt x="1456944" y="569975"/>
                </a:lnTo>
                <a:close/>
              </a:path>
              <a:path w="1457325" h="570230">
                <a:moveTo>
                  <a:pt x="371856" y="569975"/>
                </a:moveTo>
                <a:lnTo>
                  <a:pt x="371856" y="295655"/>
                </a:lnTo>
                <a:lnTo>
                  <a:pt x="155448" y="295655"/>
                </a:lnTo>
                <a:lnTo>
                  <a:pt x="155448" y="569975"/>
                </a:lnTo>
                <a:lnTo>
                  <a:pt x="371856" y="5699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319" y="1714500"/>
            <a:ext cx="1469390" cy="582295"/>
          </a:xfrm>
          <a:custGeom>
            <a:avLst/>
            <a:gdLst/>
            <a:ahLst/>
            <a:cxnLst/>
            <a:rect l="l" t="t" r="r" b="b"/>
            <a:pathLst>
              <a:path w="1469389" h="582294">
                <a:moveTo>
                  <a:pt x="9144" y="0"/>
                </a:moveTo>
                <a:lnTo>
                  <a:pt x="3048" y="0"/>
                </a:lnTo>
                <a:lnTo>
                  <a:pt x="0" y="3047"/>
                </a:lnTo>
                <a:lnTo>
                  <a:pt x="0" y="9143"/>
                </a:lnTo>
                <a:lnTo>
                  <a:pt x="3048" y="9143"/>
                </a:lnTo>
                <a:lnTo>
                  <a:pt x="9144" y="0"/>
                </a:lnTo>
                <a:close/>
              </a:path>
              <a:path w="1469389" h="582294">
                <a:moveTo>
                  <a:pt x="40708" y="25096"/>
                </a:moveTo>
                <a:lnTo>
                  <a:pt x="9144" y="0"/>
                </a:lnTo>
                <a:lnTo>
                  <a:pt x="3048" y="9143"/>
                </a:lnTo>
                <a:lnTo>
                  <a:pt x="40708" y="25096"/>
                </a:lnTo>
                <a:close/>
              </a:path>
              <a:path w="1469389" h="582294">
                <a:moveTo>
                  <a:pt x="384048" y="304799"/>
                </a:moveTo>
                <a:lnTo>
                  <a:pt x="384048" y="298703"/>
                </a:lnTo>
                <a:lnTo>
                  <a:pt x="381000" y="295655"/>
                </a:lnTo>
                <a:lnTo>
                  <a:pt x="40708" y="25096"/>
                </a:lnTo>
                <a:lnTo>
                  <a:pt x="3048" y="9143"/>
                </a:lnTo>
                <a:lnTo>
                  <a:pt x="363403" y="295655"/>
                </a:lnTo>
                <a:lnTo>
                  <a:pt x="377952" y="295655"/>
                </a:lnTo>
                <a:lnTo>
                  <a:pt x="377952" y="304799"/>
                </a:lnTo>
                <a:lnTo>
                  <a:pt x="384048" y="304799"/>
                </a:lnTo>
                <a:close/>
              </a:path>
              <a:path w="1469389" h="582294">
                <a:moveTo>
                  <a:pt x="707136" y="295655"/>
                </a:moveTo>
                <a:lnTo>
                  <a:pt x="9144" y="0"/>
                </a:lnTo>
                <a:lnTo>
                  <a:pt x="40708" y="25096"/>
                </a:lnTo>
                <a:lnTo>
                  <a:pt x="701040" y="304799"/>
                </a:lnTo>
                <a:lnTo>
                  <a:pt x="704088" y="304799"/>
                </a:lnTo>
                <a:lnTo>
                  <a:pt x="704088" y="295655"/>
                </a:lnTo>
                <a:lnTo>
                  <a:pt x="707136" y="295655"/>
                </a:lnTo>
                <a:close/>
              </a:path>
              <a:path w="1469389" h="582294">
                <a:moveTo>
                  <a:pt x="374904" y="304799"/>
                </a:moveTo>
                <a:lnTo>
                  <a:pt x="363403" y="295655"/>
                </a:lnTo>
                <a:lnTo>
                  <a:pt x="158496" y="295655"/>
                </a:lnTo>
                <a:lnTo>
                  <a:pt x="155448" y="298703"/>
                </a:lnTo>
                <a:lnTo>
                  <a:pt x="155448" y="582167"/>
                </a:lnTo>
                <a:lnTo>
                  <a:pt x="161544" y="582167"/>
                </a:lnTo>
                <a:lnTo>
                  <a:pt x="161544" y="304799"/>
                </a:lnTo>
                <a:lnTo>
                  <a:pt x="167640" y="301751"/>
                </a:lnTo>
                <a:lnTo>
                  <a:pt x="167640" y="304799"/>
                </a:lnTo>
                <a:lnTo>
                  <a:pt x="374904" y="304799"/>
                </a:lnTo>
                <a:close/>
              </a:path>
              <a:path w="1469389" h="582294">
                <a:moveTo>
                  <a:pt x="167640" y="304799"/>
                </a:moveTo>
                <a:lnTo>
                  <a:pt x="167640" y="301751"/>
                </a:lnTo>
                <a:lnTo>
                  <a:pt x="161544" y="304799"/>
                </a:lnTo>
                <a:lnTo>
                  <a:pt x="167640" y="304799"/>
                </a:lnTo>
                <a:close/>
              </a:path>
              <a:path w="1469389" h="582294">
                <a:moveTo>
                  <a:pt x="167640" y="573023"/>
                </a:moveTo>
                <a:lnTo>
                  <a:pt x="167640" y="304799"/>
                </a:lnTo>
                <a:lnTo>
                  <a:pt x="161544" y="304799"/>
                </a:lnTo>
                <a:lnTo>
                  <a:pt x="161544" y="573023"/>
                </a:lnTo>
                <a:lnTo>
                  <a:pt x="167640" y="573023"/>
                </a:lnTo>
                <a:close/>
              </a:path>
              <a:path w="1469389" h="582294">
                <a:moveTo>
                  <a:pt x="1463040" y="573023"/>
                </a:moveTo>
                <a:lnTo>
                  <a:pt x="161544" y="573023"/>
                </a:lnTo>
                <a:lnTo>
                  <a:pt x="167640" y="576071"/>
                </a:lnTo>
                <a:lnTo>
                  <a:pt x="167640" y="582167"/>
                </a:lnTo>
                <a:lnTo>
                  <a:pt x="1459992" y="582167"/>
                </a:lnTo>
                <a:lnTo>
                  <a:pt x="1459992" y="576071"/>
                </a:lnTo>
                <a:lnTo>
                  <a:pt x="1463040" y="573023"/>
                </a:lnTo>
                <a:close/>
              </a:path>
              <a:path w="1469389" h="582294">
                <a:moveTo>
                  <a:pt x="167640" y="582167"/>
                </a:moveTo>
                <a:lnTo>
                  <a:pt x="167640" y="576071"/>
                </a:lnTo>
                <a:lnTo>
                  <a:pt x="161544" y="573023"/>
                </a:lnTo>
                <a:lnTo>
                  <a:pt x="161544" y="582167"/>
                </a:lnTo>
                <a:lnTo>
                  <a:pt x="167640" y="582167"/>
                </a:lnTo>
                <a:close/>
              </a:path>
              <a:path w="1469389" h="582294">
                <a:moveTo>
                  <a:pt x="377952" y="295655"/>
                </a:moveTo>
                <a:lnTo>
                  <a:pt x="363403" y="295655"/>
                </a:lnTo>
                <a:lnTo>
                  <a:pt x="374904" y="304799"/>
                </a:lnTo>
                <a:lnTo>
                  <a:pt x="377952" y="295655"/>
                </a:lnTo>
                <a:close/>
              </a:path>
              <a:path w="1469389" h="582294">
                <a:moveTo>
                  <a:pt x="377952" y="304799"/>
                </a:moveTo>
                <a:lnTo>
                  <a:pt x="377952" y="295655"/>
                </a:lnTo>
                <a:lnTo>
                  <a:pt x="374904" y="304799"/>
                </a:lnTo>
                <a:lnTo>
                  <a:pt x="377952" y="304799"/>
                </a:lnTo>
                <a:close/>
              </a:path>
              <a:path w="1469389" h="582294">
                <a:moveTo>
                  <a:pt x="1469136" y="582167"/>
                </a:moveTo>
                <a:lnTo>
                  <a:pt x="1469136" y="295655"/>
                </a:lnTo>
                <a:lnTo>
                  <a:pt x="704088" y="295655"/>
                </a:lnTo>
                <a:lnTo>
                  <a:pt x="704088" y="304799"/>
                </a:lnTo>
                <a:lnTo>
                  <a:pt x="1459992" y="304799"/>
                </a:lnTo>
                <a:lnTo>
                  <a:pt x="1459992" y="301751"/>
                </a:lnTo>
                <a:lnTo>
                  <a:pt x="1463040" y="304799"/>
                </a:lnTo>
                <a:lnTo>
                  <a:pt x="1463040" y="582167"/>
                </a:lnTo>
                <a:lnTo>
                  <a:pt x="1469136" y="582167"/>
                </a:lnTo>
                <a:close/>
              </a:path>
              <a:path w="1469389" h="582294">
                <a:moveTo>
                  <a:pt x="1463040" y="304799"/>
                </a:moveTo>
                <a:lnTo>
                  <a:pt x="1459992" y="301751"/>
                </a:lnTo>
                <a:lnTo>
                  <a:pt x="1459992" y="304799"/>
                </a:lnTo>
                <a:lnTo>
                  <a:pt x="1463040" y="304799"/>
                </a:lnTo>
                <a:close/>
              </a:path>
              <a:path w="1469389" h="582294">
                <a:moveTo>
                  <a:pt x="1463040" y="573023"/>
                </a:moveTo>
                <a:lnTo>
                  <a:pt x="1463040" y="304799"/>
                </a:lnTo>
                <a:lnTo>
                  <a:pt x="1459992" y="304799"/>
                </a:lnTo>
                <a:lnTo>
                  <a:pt x="1459992" y="573023"/>
                </a:lnTo>
                <a:lnTo>
                  <a:pt x="1463040" y="573023"/>
                </a:lnTo>
                <a:close/>
              </a:path>
              <a:path w="1469389" h="582294">
                <a:moveTo>
                  <a:pt x="1463040" y="582167"/>
                </a:moveTo>
                <a:lnTo>
                  <a:pt x="1463040" y="573023"/>
                </a:lnTo>
                <a:lnTo>
                  <a:pt x="1459992" y="576071"/>
                </a:lnTo>
                <a:lnTo>
                  <a:pt x="1459992" y="582167"/>
                </a:lnTo>
                <a:lnTo>
                  <a:pt x="1463040" y="5821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48460" y="2052573"/>
            <a:ext cx="10369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r>
              <a:rPr sz="1250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family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6120" y="1702307"/>
            <a:ext cx="1170940" cy="631190"/>
          </a:xfrm>
          <a:custGeom>
            <a:avLst/>
            <a:gdLst/>
            <a:ahLst/>
            <a:cxnLst/>
            <a:rect l="l" t="t" r="r" b="b"/>
            <a:pathLst>
              <a:path w="1170939" h="631189">
                <a:moveTo>
                  <a:pt x="1170431" y="630935"/>
                </a:moveTo>
                <a:lnTo>
                  <a:pt x="1170431" y="353567"/>
                </a:lnTo>
                <a:lnTo>
                  <a:pt x="630935" y="353567"/>
                </a:lnTo>
                <a:lnTo>
                  <a:pt x="0" y="0"/>
                </a:lnTo>
                <a:lnTo>
                  <a:pt x="399287" y="353567"/>
                </a:lnTo>
                <a:lnTo>
                  <a:pt x="399288" y="630935"/>
                </a:lnTo>
                <a:lnTo>
                  <a:pt x="1170431" y="630935"/>
                </a:lnTo>
                <a:close/>
              </a:path>
              <a:path w="1170939" h="631189">
                <a:moveTo>
                  <a:pt x="399288" y="630935"/>
                </a:moveTo>
                <a:lnTo>
                  <a:pt x="399287" y="353567"/>
                </a:lnTo>
                <a:lnTo>
                  <a:pt x="243839" y="353567"/>
                </a:lnTo>
                <a:lnTo>
                  <a:pt x="243839" y="630935"/>
                </a:lnTo>
                <a:lnTo>
                  <a:pt x="399288" y="63093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40023" y="1696211"/>
            <a:ext cx="1183005" cy="643255"/>
          </a:xfrm>
          <a:custGeom>
            <a:avLst/>
            <a:gdLst/>
            <a:ahLst/>
            <a:cxnLst/>
            <a:rect l="l" t="t" r="r" b="b"/>
            <a:pathLst>
              <a:path w="1183004" h="643255">
                <a:moveTo>
                  <a:pt x="640079" y="365759"/>
                </a:moveTo>
                <a:lnTo>
                  <a:pt x="640079" y="356615"/>
                </a:lnTo>
                <a:lnTo>
                  <a:pt x="9143" y="0"/>
                </a:lnTo>
                <a:lnTo>
                  <a:pt x="3047" y="0"/>
                </a:lnTo>
                <a:lnTo>
                  <a:pt x="0" y="3047"/>
                </a:lnTo>
                <a:lnTo>
                  <a:pt x="0" y="9143"/>
                </a:lnTo>
                <a:lnTo>
                  <a:pt x="3047" y="12191"/>
                </a:lnTo>
                <a:lnTo>
                  <a:pt x="9143" y="3047"/>
                </a:lnTo>
                <a:lnTo>
                  <a:pt x="47777" y="37257"/>
                </a:lnTo>
                <a:lnTo>
                  <a:pt x="633983" y="365759"/>
                </a:lnTo>
                <a:lnTo>
                  <a:pt x="640079" y="365759"/>
                </a:lnTo>
                <a:close/>
              </a:path>
              <a:path w="1183004" h="643255">
                <a:moveTo>
                  <a:pt x="47777" y="37257"/>
                </a:moveTo>
                <a:lnTo>
                  <a:pt x="9143" y="3047"/>
                </a:lnTo>
                <a:lnTo>
                  <a:pt x="3047" y="12191"/>
                </a:lnTo>
                <a:lnTo>
                  <a:pt x="47777" y="37257"/>
                </a:lnTo>
                <a:close/>
              </a:path>
              <a:path w="1183004" h="643255">
                <a:moveTo>
                  <a:pt x="404989" y="353567"/>
                </a:moveTo>
                <a:lnTo>
                  <a:pt x="47777" y="37257"/>
                </a:lnTo>
                <a:lnTo>
                  <a:pt x="3047" y="12191"/>
                </a:lnTo>
                <a:lnTo>
                  <a:pt x="388567" y="353567"/>
                </a:lnTo>
                <a:lnTo>
                  <a:pt x="404989" y="353567"/>
                </a:lnTo>
                <a:close/>
              </a:path>
              <a:path w="1183004" h="643255">
                <a:moveTo>
                  <a:pt x="402335" y="365759"/>
                </a:moveTo>
                <a:lnTo>
                  <a:pt x="388567" y="353567"/>
                </a:lnTo>
                <a:lnTo>
                  <a:pt x="246887" y="353567"/>
                </a:lnTo>
                <a:lnTo>
                  <a:pt x="243839" y="356615"/>
                </a:lnTo>
                <a:lnTo>
                  <a:pt x="243839" y="640079"/>
                </a:lnTo>
                <a:lnTo>
                  <a:pt x="246887" y="643127"/>
                </a:lnTo>
                <a:lnTo>
                  <a:pt x="249935" y="643127"/>
                </a:lnTo>
                <a:lnTo>
                  <a:pt x="249935" y="365759"/>
                </a:lnTo>
                <a:lnTo>
                  <a:pt x="256031" y="359663"/>
                </a:lnTo>
                <a:lnTo>
                  <a:pt x="256031" y="365759"/>
                </a:lnTo>
                <a:lnTo>
                  <a:pt x="402335" y="365759"/>
                </a:lnTo>
                <a:close/>
              </a:path>
              <a:path w="1183004" h="643255">
                <a:moveTo>
                  <a:pt x="256031" y="365759"/>
                </a:moveTo>
                <a:lnTo>
                  <a:pt x="256031" y="359663"/>
                </a:lnTo>
                <a:lnTo>
                  <a:pt x="249935" y="365759"/>
                </a:lnTo>
                <a:lnTo>
                  <a:pt x="256031" y="365759"/>
                </a:lnTo>
                <a:close/>
              </a:path>
              <a:path w="1183004" h="643255">
                <a:moveTo>
                  <a:pt x="256031" y="630935"/>
                </a:moveTo>
                <a:lnTo>
                  <a:pt x="256031" y="365759"/>
                </a:lnTo>
                <a:lnTo>
                  <a:pt x="249935" y="365759"/>
                </a:lnTo>
                <a:lnTo>
                  <a:pt x="249935" y="630935"/>
                </a:lnTo>
                <a:lnTo>
                  <a:pt x="256031" y="630935"/>
                </a:lnTo>
                <a:close/>
              </a:path>
              <a:path w="1183004" h="643255">
                <a:moveTo>
                  <a:pt x="1176527" y="630935"/>
                </a:moveTo>
                <a:lnTo>
                  <a:pt x="249935" y="630935"/>
                </a:lnTo>
                <a:lnTo>
                  <a:pt x="256031" y="637032"/>
                </a:lnTo>
                <a:lnTo>
                  <a:pt x="256031" y="643127"/>
                </a:lnTo>
                <a:lnTo>
                  <a:pt x="1170431" y="643127"/>
                </a:lnTo>
                <a:lnTo>
                  <a:pt x="1170431" y="637031"/>
                </a:lnTo>
                <a:lnTo>
                  <a:pt x="1176527" y="630935"/>
                </a:lnTo>
                <a:close/>
              </a:path>
              <a:path w="1183004" h="643255">
                <a:moveTo>
                  <a:pt x="256031" y="643127"/>
                </a:moveTo>
                <a:lnTo>
                  <a:pt x="256031" y="637032"/>
                </a:lnTo>
                <a:lnTo>
                  <a:pt x="249935" y="630935"/>
                </a:lnTo>
                <a:lnTo>
                  <a:pt x="249935" y="643127"/>
                </a:lnTo>
                <a:lnTo>
                  <a:pt x="256031" y="643127"/>
                </a:lnTo>
                <a:close/>
              </a:path>
              <a:path w="1183004" h="643255">
                <a:moveTo>
                  <a:pt x="405312" y="353853"/>
                </a:moveTo>
                <a:lnTo>
                  <a:pt x="404989" y="353567"/>
                </a:lnTo>
                <a:lnTo>
                  <a:pt x="388567" y="353567"/>
                </a:lnTo>
                <a:lnTo>
                  <a:pt x="402335" y="365759"/>
                </a:lnTo>
                <a:lnTo>
                  <a:pt x="405312" y="353853"/>
                </a:lnTo>
                <a:close/>
              </a:path>
              <a:path w="1183004" h="643255">
                <a:moveTo>
                  <a:pt x="411479" y="362711"/>
                </a:moveTo>
                <a:lnTo>
                  <a:pt x="411479" y="356615"/>
                </a:lnTo>
                <a:lnTo>
                  <a:pt x="408431" y="356615"/>
                </a:lnTo>
                <a:lnTo>
                  <a:pt x="405312" y="353853"/>
                </a:lnTo>
                <a:lnTo>
                  <a:pt x="402335" y="365759"/>
                </a:lnTo>
                <a:lnTo>
                  <a:pt x="408431" y="365759"/>
                </a:lnTo>
                <a:lnTo>
                  <a:pt x="411479" y="362711"/>
                </a:lnTo>
                <a:close/>
              </a:path>
              <a:path w="1183004" h="643255">
                <a:moveTo>
                  <a:pt x="405383" y="353567"/>
                </a:moveTo>
                <a:lnTo>
                  <a:pt x="404989" y="353567"/>
                </a:lnTo>
                <a:lnTo>
                  <a:pt x="405312" y="353853"/>
                </a:lnTo>
                <a:lnTo>
                  <a:pt x="405383" y="353567"/>
                </a:lnTo>
                <a:close/>
              </a:path>
              <a:path w="1183004" h="643255">
                <a:moveTo>
                  <a:pt x="1182623" y="640079"/>
                </a:moveTo>
                <a:lnTo>
                  <a:pt x="1182623" y="356615"/>
                </a:lnTo>
                <a:lnTo>
                  <a:pt x="1179576" y="353567"/>
                </a:lnTo>
                <a:lnTo>
                  <a:pt x="637031" y="353567"/>
                </a:lnTo>
                <a:lnTo>
                  <a:pt x="640079" y="356615"/>
                </a:lnTo>
                <a:lnTo>
                  <a:pt x="640079" y="365759"/>
                </a:lnTo>
                <a:lnTo>
                  <a:pt x="1170431" y="365759"/>
                </a:lnTo>
                <a:lnTo>
                  <a:pt x="1170431" y="359663"/>
                </a:lnTo>
                <a:lnTo>
                  <a:pt x="1176527" y="365759"/>
                </a:lnTo>
                <a:lnTo>
                  <a:pt x="1176527" y="643127"/>
                </a:lnTo>
                <a:lnTo>
                  <a:pt x="1179576" y="643127"/>
                </a:lnTo>
                <a:lnTo>
                  <a:pt x="1182623" y="640079"/>
                </a:lnTo>
                <a:close/>
              </a:path>
              <a:path w="1183004" h="643255">
                <a:moveTo>
                  <a:pt x="1176527" y="365759"/>
                </a:moveTo>
                <a:lnTo>
                  <a:pt x="1170431" y="359663"/>
                </a:lnTo>
                <a:lnTo>
                  <a:pt x="1170431" y="365759"/>
                </a:lnTo>
                <a:lnTo>
                  <a:pt x="1176527" y="365759"/>
                </a:lnTo>
                <a:close/>
              </a:path>
              <a:path w="1183004" h="643255">
                <a:moveTo>
                  <a:pt x="1176527" y="630935"/>
                </a:moveTo>
                <a:lnTo>
                  <a:pt x="1176527" y="365759"/>
                </a:lnTo>
                <a:lnTo>
                  <a:pt x="1170431" y="365759"/>
                </a:lnTo>
                <a:lnTo>
                  <a:pt x="1170431" y="630935"/>
                </a:lnTo>
                <a:lnTo>
                  <a:pt x="1176527" y="630935"/>
                </a:lnTo>
                <a:close/>
              </a:path>
              <a:path w="1183004" h="643255">
                <a:moveTo>
                  <a:pt x="1176527" y="643127"/>
                </a:moveTo>
                <a:lnTo>
                  <a:pt x="1176527" y="630935"/>
                </a:lnTo>
                <a:lnTo>
                  <a:pt x="1170431" y="637031"/>
                </a:lnTo>
                <a:lnTo>
                  <a:pt x="1170431" y="643127"/>
                </a:lnTo>
                <a:lnTo>
                  <a:pt x="1176527" y="6431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59555" y="2092197"/>
            <a:ext cx="6426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Row</a:t>
            </a:r>
            <a:r>
              <a:rPr sz="125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key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71871" y="1726692"/>
            <a:ext cx="853440" cy="615950"/>
          </a:xfrm>
          <a:custGeom>
            <a:avLst/>
            <a:gdLst/>
            <a:ahLst/>
            <a:cxnLst/>
            <a:rect l="l" t="t" r="r" b="b"/>
            <a:pathLst>
              <a:path w="853439" h="615950">
                <a:moveTo>
                  <a:pt x="853440" y="615695"/>
                </a:moveTo>
                <a:lnTo>
                  <a:pt x="853440" y="338327"/>
                </a:lnTo>
                <a:lnTo>
                  <a:pt x="368808" y="338327"/>
                </a:lnTo>
                <a:lnTo>
                  <a:pt x="0" y="0"/>
                </a:lnTo>
                <a:lnTo>
                  <a:pt x="161544" y="338327"/>
                </a:lnTo>
                <a:lnTo>
                  <a:pt x="161544" y="615695"/>
                </a:lnTo>
                <a:lnTo>
                  <a:pt x="853440" y="615695"/>
                </a:lnTo>
                <a:close/>
              </a:path>
              <a:path w="853439" h="615950">
                <a:moveTo>
                  <a:pt x="161544" y="615695"/>
                </a:moveTo>
                <a:lnTo>
                  <a:pt x="161544" y="338327"/>
                </a:lnTo>
                <a:lnTo>
                  <a:pt x="21336" y="338327"/>
                </a:lnTo>
                <a:lnTo>
                  <a:pt x="21336" y="615695"/>
                </a:lnTo>
                <a:lnTo>
                  <a:pt x="161544" y="61569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5776" y="1720595"/>
            <a:ext cx="866140" cy="628015"/>
          </a:xfrm>
          <a:custGeom>
            <a:avLst/>
            <a:gdLst/>
            <a:ahLst/>
            <a:cxnLst/>
            <a:rect l="l" t="t" r="r" b="b"/>
            <a:pathLst>
              <a:path w="866139" h="628014">
                <a:moveTo>
                  <a:pt x="9144" y="3048"/>
                </a:moveTo>
                <a:lnTo>
                  <a:pt x="6096" y="0"/>
                </a:lnTo>
                <a:lnTo>
                  <a:pt x="3048" y="0"/>
                </a:lnTo>
                <a:lnTo>
                  <a:pt x="3048" y="3048"/>
                </a:lnTo>
                <a:lnTo>
                  <a:pt x="0" y="3048"/>
                </a:lnTo>
                <a:lnTo>
                  <a:pt x="0" y="9144"/>
                </a:lnTo>
                <a:lnTo>
                  <a:pt x="9144" y="3048"/>
                </a:lnTo>
                <a:close/>
              </a:path>
              <a:path w="866139" h="628014">
                <a:moveTo>
                  <a:pt x="21450" y="28821"/>
                </a:moveTo>
                <a:lnTo>
                  <a:pt x="9144" y="3048"/>
                </a:lnTo>
                <a:lnTo>
                  <a:pt x="0" y="9144"/>
                </a:lnTo>
                <a:lnTo>
                  <a:pt x="21450" y="28821"/>
                </a:lnTo>
                <a:close/>
              </a:path>
              <a:path w="866139" h="628014">
                <a:moveTo>
                  <a:pt x="173736" y="344424"/>
                </a:moveTo>
                <a:lnTo>
                  <a:pt x="170688" y="341376"/>
                </a:lnTo>
                <a:lnTo>
                  <a:pt x="21450" y="28821"/>
                </a:lnTo>
                <a:lnTo>
                  <a:pt x="0" y="9144"/>
                </a:lnTo>
                <a:lnTo>
                  <a:pt x="157177" y="338328"/>
                </a:lnTo>
                <a:lnTo>
                  <a:pt x="167640" y="338328"/>
                </a:lnTo>
                <a:lnTo>
                  <a:pt x="167640" y="350520"/>
                </a:lnTo>
                <a:lnTo>
                  <a:pt x="170688" y="350520"/>
                </a:lnTo>
                <a:lnTo>
                  <a:pt x="170688" y="347472"/>
                </a:lnTo>
                <a:lnTo>
                  <a:pt x="173736" y="344424"/>
                </a:lnTo>
                <a:close/>
              </a:path>
              <a:path w="866139" h="628014">
                <a:moveTo>
                  <a:pt x="377952" y="350520"/>
                </a:moveTo>
                <a:lnTo>
                  <a:pt x="377952" y="341376"/>
                </a:lnTo>
                <a:lnTo>
                  <a:pt x="9144" y="3048"/>
                </a:lnTo>
                <a:lnTo>
                  <a:pt x="21450" y="28821"/>
                </a:lnTo>
                <a:lnTo>
                  <a:pt x="368808" y="347472"/>
                </a:lnTo>
                <a:lnTo>
                  <a:pt x="371856" y="350520"/>
                </a:lnTo>
                <a:lnTo>
                  <a:pt x="377952" y="350520"/>
                </a:lnTo>
                <a:close/>
              </a:path>
              <a:path w="866139" h="628014">
                <a:moveTo>
                  <a:pt x="167640" y="350520"/>
                </a:moveTo>
                <a:lnTo>
                  <a:pt x="167640" y="338328"/>
                </a:lnTo>
                <a:lnTo>
                  <a:pt x="161544" y="347472"/>
                </a:lnTo>
                <a:lnTo>
                  <a:pt x="157177" y="338328"/>
                </a:lnTo>
                <a:lnTo>
                  <a:pt x="24384" y="338328"/>
                </a:lnTo>
                <a:lnTo>
                  <a:pt x="21336" y="341376"/>
                </a:lnTo>
                <a:lnTo>
                  <a:pt x="21336" y="624840"/>
                </a:lnTo>
                <a:lnTo>
                  <a:pt x="24384" y="627888"/>
                </a:lnTo>
                <a:lnTo>
                  <a:pt x="27432" y="627888"/>
                </a:lnTo>
                <a:lnTo>
                  <a:pt x="27432" y="350520"/>
                </a:lnTo>
                <a:lnTo>
                  <a:pt x="33528" y="344424"/>
                </a:lnTo>
                <a:lnTo>
                  <a:pt x="33528" y="350520"/>
                </a:lnTo>
                <a:lnTo>
                  <a:pt x="167640" y="350520"/>
                </a:lnTo>
                <a:close/>
              </a:path>
              <a:path w="866139" h="628014">
                <a:moveTo>
                  <a:pt x="33528" y="350520"/>
                </a:moveTo>
                <a:lnTo>
                  <a:pt x="33528" y="344424"/>
                </a:lnTo>
                <a:lnTo>
                  <a:pt x="27432" y="350520"/>
                </a:lnTo>
                <a:lnTo>
                  <a:pt x="33528" y="350520"/>
                </a:lnTo>
                <a:close/>
              </a:path>
              <a:path w="866139" h="628014">
                <a:moveTo>
                  <a:pt x="33528" y="615696"/>
                </a:moveTo>
                <a:lnTo>
                  <a:pt x="33528" y="350520"/>
                </a:lnTo>
                <a:lnTo>
                  <a:pt x="27432" y="350520"/>
                </a:lnTo>
                <a:lnTo>
                  <a:pt x="27432" y="615696"/>
                </a:lnTo>
                <a:lnTo>
                  <a:pt x="33528" y="615696"/>
                </a:lnTo>
                <a:close/>
              </a:path>
              <a:path w="866139" h="628014">
                <a:moveTo>
                  <a:pt x="859536" y="615696"/>
                </a:moveTo>
                <a:lnTo>
                  <a:pt x="27432" y="615696"/>
                </a:lnTo>
                <a:lnTo>
                  <a:pt x="33528" y="621792"/>
                </a:lnTo>
                <a:lnTo>
                  <a:pt x="33528" y="627888"/>
                </a:lnTo>
                <a:lnTo>
                  <a:pt x="853440" y="627888"/>
                </a:lnTo>
                <a:lnTo>
                  <a:pt x="853440" y="621792"/>
                </a:lnTo>
                <a:lnTo>
                  <a:pt x="859536" y="615696"/>
                </a:lnTo>
                <a:close/>
              </a:path>
              <a:path w="866139" h="628014">
                <a:moveTo>
                  <a:pt x="33528" y="627888"/>
                </a:moveTo>
                <a:lnTo>
                  <a:pt x="33528" y="621792"/>
                </a:lnTo>
                <a:lnTo>
                  <a:pt x="27432" y="615696"/>
                </a:lnTo>
                <a:lnTo>
                  <a:pt x="27432" y="627888"/>
                </a:lnTo>
                <a:lnTo>
                  <a:pt x="33528" y="627888"/>
                </a:lnTo>
                <a:close/>
              </a:path>
              <a:path w="866139" h="628014">
                <a:moveTo>
                  <a:pt x="167640" y="338328"/>
                </a:moveTo>
                <a:lnTo>
                  <a:pt x="157177" y="338328"/>
                </a:lnTo>
                <a:lnTo>
                  <a:pt x="161544" y="347472"/>
                </a:lnTo>
                <a:lnTo>
                  <a:pt x="167640" y="338328"/>
                </a:lnTo>
                <a:close/>
              </a:path>
              <a:path w="866139" h="628014">
                <a:moveTo>
                  <a:pt x="865632" y="624840"/>
                </a:moveTo>
                <a:lnTo>
                  <a:pt x="865632" y="341376"/>
                </a:lnTo>
                <a:lnTo>
                  <a:pt x="862584" y="338328"/>
                </a:lnTo>
                <a:lnTo>
                  <a:pt x="374904" y="338328"/>
                </a:lnTo>
                <a:lnTo>
                  <a:pt x="377952" y="341376"/>
                </a:lnTo>
                <a:lnTo>
                  <a:pt x="377952" y="350520"/>
                </a:lnTo>
                <a:lnTo>
                  <a:pt x="853440" y="350520"/>
                </a:lnTo>
                <a:lnTo>
                  <a:pt x="853440" y="344424"/>
                </a:lnTo>
                <a:lnTo>
                  <a:pt x="859536" y="350520"/>
                </a:lnTo>
                <a:lnTo>
                  <a:pt x="859536" y="627888"/>
                </a:lnTo>
                <a:lnTo>
                  <a:pt x="862584" y="627888"/>
                </a:lnTo>
                <a:lnTo>
                  <a:pt x="865632" y="624840"/>
                </a:lnTo>
                <a:close/>
              </a:path>
              <a:path w="866139" h="628014">
                <a:moveTo>
                  <a:pt x="859536" y="350520"/>
                </a:moveTo>
                <a:lnTo>
                  <a:pt x="853440" y="344424"/>
                </a:lnTo>
                <a:lnTo>
                  <a:pt x="853440" y="350520"/>
                </a:lnTo>
                <a:lnTo>
                  <a:pt x="859536" y="350520"/>
                </a:lnTo>
                <a:close/>
              </a:path>
              <a:path w="866139" h="628014">
                <a:moveTo>
                  <a:pt x="859536" y="615696"/>
                </a:moveTo>
                <a:lnTo>
                  <a:pt x="859536" y="350520"/>
                </a:lnTo>
                <a:lnTo>
                  <a:pt x="853440" y="350520"/>
                </a:lnTo>
                <a:lnTo>
                  <a:pt x="853440" y="615696"/>
                </a:lnTo>
                <a:lnTo>
                  <a:pt x="859536" y="615696"/>
                </a:lnTo>
                <a:close/>
              </a:path>
              <a:path w="866139" h="628014">
                <a:moveTo>
                  <a:pt x="859536" y="627888"/>
                </a:moveTo>
                <a:lnTo>
                  <a:pt x="859536" y="615696"/>
                </a:lnTo>
                <a:lnTo>
                  <a:pt x="853440" y="621792"/>
                </a:lnTo>
                <a:lnTo>
                  <a:pt x="853440" y="627888"/>
                </a:lnTo>
                <a:lnTo>
                  <a:pt x="859536" y="6278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62803" y="2101341"/>
            <a:ext cx="5753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250" spc="30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8808" y="2750820"/>
            <a:ext cx="4066540" cy="341630"/>
          </a:xfrm>
          <a:custGeom>
            <a:avLst/>
            <a:gdLst/>
            <a:ahLst/>
            <a:cxnLst/>
            <a:rect l="l" t="t" r="r" b="b"/>
            <a:pathLst>
              <a:path w="4066540" h="341630">
                <a:moveTo>
                  <a:pt x="4066032" y="323087"/>
                </a:moveTo>
                <a:lnTo>
                  <a:pt x="4066032" y="18287"/>
                </a:lnTo>
                <a:lnTo>
                  <a:pt x="4064460" y="11572"/>
                </a:lnTo>
                <a:lnTo>
                  <a:pt x="4060317" y="5714"/>
                </a:lnTo>
                <a:lnTo>
                  <a:pt x="4054459" y="1571"/>
                </a:lnTo>
                <a:lnTo>
                  <a:pt x="4047744" y="0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0" y="323088"/>
                </a:lnTo>
                <a:lnTo>
                  <a:pt x="1571" y="329803"/>
                </a:lnTo>
                <a:lnTo>
                  <a:pt x="5715" y="335660"/>
                </a:lnTo>
                <a:lnTo>
                  <a:pt x="11572" y="339804"/>
                </a:lnTo>
                <a:lnTo>
                  <a:pt x="18288" y="341376"/>
                </a:lnTo>
                <a:lnTo>
                  <a:pt x="18288" y="36575"/>
                </a:lnTo>
                <a:lnTo>
                  <a:pt x="36576" y="18287"/>
                </a:lnTo>
                <a:lnTo>
                  <a:pt x="36575" y="36575"/>
                </a:lnTo>
                <a:lnTo>
                  <a:pt x="4029455" y="36575"/>
                </a:lnTo>
                <a:lnTo>
                  <a:pt x="4029455" y="18287"/>
                </a:lnTo>
                <a:lnTo>
                  <a:pt x="4047744" y="36575"/>
                </a:lnTo>
                <a:lnTo>
                  <a:pt x="4047744" y="341375"/>
                </a:lnTo>
                <a:lnTo>
                  <a:pt x="4054459" y="339804"/>
                </a:lnTo>
                <a:lnTo>
                  <a:pt x="4060316" y="335660"/>
                </a:lnTo>
                <a:lnTo>
                  <a:pt x="4064460" y="329803"/>
                </a:lnTo>
                <a:lnTo>
                  <a:pt x="4066032" y="323087"/>
                </a:lnTo>
                <a:close/>
              </a:path>
              <a:path w="4066540" h="341630">
                <a:moveTo>
                  <a:pt x="36575" y="36575"/>
                </a:moveTo>
                <a:lnTo>
                  <a:pt x="36576" y="18287"/>
                </a:lnTo>
                <a:lnTo>
                  <a:pt x="18288" y="36575"/>
                </a:lnTo>
                <a:lnTo>
                  <a:pt x="36575" y="36575"/>
                </a:lnTo>
                <a:close/>
              </a:path>
              <a:path w="4066540" h="341630">
                <a:moveTo>
                  <a:pt x="36575" y="304799"/>
                </a:moveTo>
                <a:lnTo>
                  <a:pt x="36575" y="36575"/>
                </a:lnTo>
                <a:lnTo>
                  <a:pt x="18288" y="36575"/>
                </a:lnTo>
                <a:lnTo>
                  <a:pt x="18288" y="304799"/>
                </a:lnTo>
                <a:lnTo>
                  <a:pt x="36575" y="304799"/>
                </a:lnTo>
                <a:close/>
              </a:path>
              <a:path w="4066540" h="341630">
                <a:moveTo>
                  <a:pt x="4047744" y="304799"/>
                </a:moveTo>
                <a:lnTo>
                  <a:pt x="18288" y="304799"/>
                </a:lnTo>
                <a:lnTo>
                  <a:pt x="36576" y="323088"/>
                </a:lnTo>
                <a:lnTo>
                  <a:pt x="36575" y="341376"/>
                </a:lnTo>
                <a:lnTo>
                  <a:pt x="4029455" y="341375"/>
                </a:lnTo>
                <a:lnTo>
                  <a:pt x="4029455" y="323087"/>
                </a:lnTo>
                <a:lnTo>
                  <a:pt x="4047744" y="304799"/>
                </a:lnTo>
                <a:close/>
              </a:path>
              <a:path w="4066540" h="341630">
                <a:moveTo>
                  <a:pt x="36575" y="341376"/>
                </a:moveTo>
                <a:lnTo>
                  <a:pt x="36576" y="323088"/>
                </a:lnTo>
                <a:lnTo>
                  <a:pt x="18288" y="304799"/>
                </a:lnTo>
                <a:lnTo>
                  <a:pt x="18288" y="341376"/>
                </a:lnTo>
                <a:lnTo>
                  <a:pt x="36575" y="341376"/>
                </a:lnTo>
                <a:close/>
              </a:path>
              <a:path w="4066540" h="341630">
                <a:moveTo>
                  <a:pt x="4047744" y="36575"/>
                </a:moveTo>
                <a:lnTo>
                  <a:pt x="4029455" y="18287"/>
                </a:lnTo>
                <a:lnTo>
                  <a:pt x="4029455" y="36575"/>
                </a:lnTo>
                <a:lnTo>
                  <a:pt x="4047744" y="36575"/>
                </a:lnTo>
                <a:close/>
              </a:path>
              <a:path w="4066540" h="341630">
                <a:moveTo>
                  <a:pt x="4047744" y="304799"/>
                </a:moveTo>
                <a:lnTo>
                  <a:pt x="4047744" y="36575"/>
                </a:lnTo>
                <a:lnTo>
                  <a:pt x="4029455" y="36575"/>
                </a:lnTo>
                <a:lnTo>
                  <a:pt x="4029455" y="304799"/>
                </a:lnTo>
                <a:lnTo>
                  <a:pt x="4047744" y="304799"/>
                </a:lnTo>
                <a:close/>
              </a:path>
              <a:path w="4066540" h="341630">
                <a:moveTo>
                  <a:pt x="4047744" y="341375"/>
                </a:moveTo>
                <a:lnTo>
                  <a:pt x="4047744" y="304799"/>
                </a:lnTo>
                <a:lnTo>
                  <a:pt x="4029455" y="323087"/>
                </a:lnTo>
                <a:lnTo>
                  <a:pt x="4029455" y="341375"/>
                </a:lnTo>
                <a:lnTo>
                  <a:pt x="4047744" y="341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6691" y="2792476"/>
            <a:ext cx="376555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0" dirty="0">
                <a:latin typeface="Courier New"/>
                <a:cs typeface="Courier New"/>
              </a:rPr>
              <a:t>GET </a:t>
            </a:r>
            <a:r>
              <a:rPr sz="1400" spc="20" dirty="0">
                <a:latin typeface="Courier New"/>
                <a:cs typeface="Courier New"/>
              </a:rPr>
              <a:t>recordings['Beggars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Banquet'];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00728" y="4463796"/>
            <a:ext cx="2773680" cy="469900"/>
          </a:xfrm>
          <a:custGeom>
            <a:avLst/>
            <a:gdLst/>
            <a:ahLst/>
            <a:cxnLst/>
            <a:rect l="l" t="t" r="r" b="b"/>
            <a:pathLst>
              <a:path w="2773679" h="469900">
                <a:moveTo>
                  <a:pt x="981456" y="195072"/>
                </a:moveTo>
                <a:lnTo>
                  <a:pt x="981456" y="79248"/>
                </a:lnTo>
                <a:lnTo>
                  <a:pt x="0" y="149352"/>
                </a:lnTo>
                <a:lnTo>
                  <a:pt x="981456" y="195072"/>
                </a:lnTo>
                <a:close/>
              </a:path>
              <a:path w="2773679" h="469900">
                <a:moveTo>
                  <a:pt x="2773680" y="469391"/>
                </a:moveTo>
                <a:lnTo>
                  <a:pt x="2773680" y="0"/>
                </a:lnTo>
                <a:lnTo>
                  <a:pt x="981456" y="0"/>
                </a:lnTo>
                <a:lnTo>
                  <a:pt x="981456" y="469392"/>
                </a:lnTo>
                <a:lnTo>
                  <a:pt x="2773680" y="4693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4632" y="4457700"/>
            <a:ext cx="2786380" cy="481965"/>
          </a:xfrm>
          <a:custGeom>
            <a:avLst/>
            <a:gdLst/>
            <a:ahLst/>
            <a:cxnLst/>
            <a:rect l="l" t="t" r="r" b="b"/>
            <a:pathLst>
              <a:path w="2786379" h="481964">
                <a:moveTo>
                  <a:pt x="987552" y="79248"/>
                </a:moveTo>
                <a:lnTo>
                  <a:pt x="3048" y="149352"/>
                </a:lnTo>
                <a:lnTo>
                  <a:pt x="0" y="149352"/>
                </a:lnTo>
                <a:lnTo>
                  <a:pt x="0" y="158496"/>
                </a:lnTo>
                <a:lnTo>
                  <a:pt x="3048" y="161544"/>
                </a:lnTo>
                <a:lnTo>
                  <a:pt x="6096" y="161544"/>
                </a:lnTo>
                <a:lnTo>
                  <a:pt x="6096" y="149352"/>
                </a:lnTo>
                <a:lnTo>
                  <a:pt x="106758" y="154041"/>
                </a:lnTo>
                <a:lnTo>
                  <a:pt x="981456" y="88846"/>
                </a:lnTo>
                <a:lnTo>
                  <a:pt x="981456" y="85344"/>
                </a:lnTo>
                <a:lnTo>
                  <a:pt x="987552" y="79248"/>
                </a:lnTo>
                <a:close/>
              </a:path>
              <a:path w="2786379" h="481964">
                <a:moveTo>
                  <a:pt x="106758" y="154041"/>
                </a:moveTo>
                <a:lnTo>
                  <a:pt x="6096" y="149352"/>
                </a:lnTo>
                <a:lnTo>
                  <a:pt x="6096" y="161544"/>
                </a:lnTo>
                <a:lnTo>
                  <a:pt x="106758" y="154041"/>
                </a:lnTo>
                <a:close/>
              </a:path>
              <a:path w="2786379" h="481964">
                <a:moveTo>
                  <a:pt x="993648" y="469392"/>
                </a:moveTo>
                <a:lnTo>
                  <a:pt x="993648" y="198120"/>
                </a:lnTo>
                <a:lnTo>
                  <a:pt x="990600" y="195072"/>
                </a:lnTo>
                <a:lnTo>
                  <a:pt x="987552" y="195072"/>
                </a:lnTo>
                <a:lnTo>
                  <a:pt x="106758" y="154041"/>
                </a:lnTo>
                <a:lnTo>
                  <a:pt x="6096" y="161544"/>
                </a:lnTo>
                <a:lnTo>
                  <a:pt x="981456" y="206980"/>
                </a:lnTo>
                <a:lnTo>
                  <a:pt x="981456" y="201168"/>
                </a:lnTo>
                <a:lnTo>
                  <a:pt x="987552" y="207264"/>
                </a:lnTo>
                <a:lnTo>
                  <a:pt x="987552" y="469392"/>
                </a:lnTo>
                <a:lnTo>
                  <a:pt x="993648" y="469392"/>
                </a:lnTo>
                <a:close/>
              </a:path>
              <a:path w="2786379" h="481964">
                <a:moveTo>
                  <a:pt x="2785872" y="478536"/>
                </a:moveTo>
                <a:lnTo>
                  <a:pt x="2785872" y="3048"/>
                </a:lnTo>
                <a:lnTo>
                  <a:pt x="2782824" y="0"/>
                </a:lnTo>
                <a:lnTo>
                  <a:pt x="984504" y="0"/>
                </a:lnTo>
                <a:lnTo>
                  <a:pt x="981456" y="3048"/>
                </a:lnTo>
                <a:lnTo>
                  <a:pt x="981456" y="79682"/>
                </a:lnTo>
                <a:lnTo>
                  <a:pt x="987552" y="79248"/>
                </a:lnTo>
                <a:lnTo>
                  <a:pt x="987552" y="12192"/>
                </a:lnTo>
                <a:lnTo>
                  <a:pt x="993648" y="6096"/>
                </a:lnTo>
                <a:lnTo>
                  <a:pt x="993648" y="12192"/>
                </a:lnTo>
                <a:lnTo>
                  <a:pt x="2773680" y="12192"/>
                </a:lnTo>
                <a:lnTo>
                  <a:pt x="2773680" y="6096"/>
                </a:lnTo>
                <a:lnTo>
                  <a:pt x="2779776" y="12192"/>
                </a:lnTo>
                <a:lnTo>
                  <a:pt x="2779776" y="481584"/>
                </a:lnTo>
                <a:lnTo>
                  <a:pt x="2782824" y="481584"/>
                </a:lnTo>
                <a:lnTo>
                  <a:pt x="2785872" y="478536"/>
                </a:lnTo>
                <a:close/>
              </a:path>
              <a:path w="2786379" h="481964">
                <a:moveTo>
                  <a:pt x="993648" y="88392"/>
                </a:moveTo>
                <a:lnTo>
                  <a:pt x="993648" y="12192"/>
                </a:lnTo>
                <a:lnTo>
                  <a:pt x="987552" y="12192"/>
                </a:lnTo>
                <a:lnTo>
                  <a:pt x="987552" y="79248"/>
                </a:lnTo>
                <a:lnTo>
                  <a:pt x="981456" y="85344"/>
                </a:lnTo>
                <a:lnTo>
                  <a:pt x="981456" y="88846"/>
                </a:lnTo>
                <a:lnTo>
                  <a:pt x="987552" y="88392"/>
                </a:lnTo>
                <a:lnTo>
                  <a:pt x="993648" y="88392"/>
                </a:lnTo>
                <a:close/>
              </a:path>
              <a:path w="2786379" h="481964">
                <a:moveTo>
                  <a:pt x="987552" y="207264"/>
                </a:moveTo>
                <a:lnTo>
                  <a:pt x="981456" y="201168"/>
                </a:lnTo>
                <a:lnTo>
                  <a:pt x="981456" y="206980"/>
                </a:lnTo>
                <a:lnTo>
                  <a:pt x="987552" y="207264"/>
                </a:lnTo>
                <a:close/>
              </a:path>
              <a:path w="2786379" h="481964">
                <a:moveTo>
                  <a:pt x="993648" y="481584"/>
                </a:moveTo>
                <a:lnTo>
                  <a:pt x="993648" y="475488"/>
                </a:lnTo>
                <a:lnTo>
                  <a:pt x="987552" y="469392"/>
                </a:lnTo>
                <a:lnTo>
                  <a:pt x="987552" y="207264"/>
                </a:lnTo>
                <a:lnTo>
                  <a:pt x="981456" y="206980"/>
                </a:lnTo>
                <a:lnTo>
                  <a:pt x="981456" y="478536"/>
                </a:lnTo>
                <a:lnTo>
                  <a:pt x="984504" y="481584"/>
                </a:lnTo>
                <a:lnTo>
                  <a:pt x="993648" y="481584"/>
                </a:lnTo>
                <a:close/>
              </a:path>
              <a:path w="2786379" h="481964">
                <a:moveTo>
                  <a:pt x="993648" y="12192"/>
                </a:moveTo>
                <a:lnTo>
                  <a:pt x="993648" y="6096"/>
                </a:lnTo>
                <a:lnTo>
                  <a:pt x="987552" y="12192"/>
                </a:lnTo>
                <a:lnTo>
                  <a:pt x="993648" y="12192"/>
                </a:lnTo>
                <a:close/>
              </a:path>
              <a:path w="2786379" h="481964">
                <a:moveTo>
                  <a:pt x="2779776" y="469392"/>
                </a:moveTo>
                <a:lnTo>
                  <a:pt x="987552" y="469392"/>
                </a:lnTo>
                <a:lnTo>
                  <a:pt x="993648" y="475488"/>
                </a:lnTo>
                <a:lnTo>
                  <a:pt x="993648" y="481584"/>
                </a:lnTo>
                <a:lnTo>
                  <a:pt x="2773680" y="481584"/>
                </a:lnTo>
                <a:lnTo>
                  <a:pt x="2773680" y="475488"/>
                </a:lnTo>
                <a:lnTo>
                  <a:pt x="2779776" y="469392"/>
                </a:lnTo>
                <a:close/>
              </a:path>
              <a:path w="2786379" h="481964">
                <a:moveTo>
                  <a:pt x="2779776" y="12192"/>
                </a:moveTo>
                <a:lnTo>
                  <a:pt x="2773680" y="6096"/>
                </a:lnTo>
                <a:lnTo>
                  <a:pt x="2773680" y="12192"/>
                </a:lnTo>
                <a:lnTo>
                  <a:pt x="2779776" y="12192"/>
                </a:lnTo>
                <a:close/>
              </a:path>
              <a:path w="2786379" h="481964">
                <a:moveTo>
                  <a:pt x="2779776" y="469392"/>
                </a:moveTo>
                <a:lnTo>
                  <a:pt x="2779776" y="12192"/>
                </a:lnTo>
                <a:lnTo>
                  <a:pt x="2773680" y="12192"/>
                </a:lnTo>
                <a:lnTo>
                  <a:pt x="2773680" y="469392"/>
                </a:lnTo>
                <a:lnTo>
                  <a:pt x="2779776" y="469392"/>
                </a:lnTo>
                <a:close/>
              </a:path>
              <a:path w="2786379" h="481964">
                <a:moveTo>
                  <a:pt x="2779776" y="481584"/>
                </a:moveTo>
                <a:lnTo>
                  <a:pt x="2779776" y="469392"/>
                </a:lnTo>
                <a:lnTo>
                  <a:pt x="2773680" y="475488"/>
                </a:lnTo>
                <a:lnTo>
                  <a:pt x="2773680" y="481584"/>
                </a:lnTo>
                <a:lnTo>
                  <a:pt x="2779776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51779" y="4500117"/>
            <a:ext cx="1642110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5"/>
              </a:lnSpc>
            </a:pP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Remove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r>
              <a:rPr sz="1250" spc="-1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family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ts val="1445"/>
              </a:lnSpc>
            </a:pPr>
            <a:r>
              <a:rPr sz="1250" dirty="0">
                <a:solidFill>
                  <a:srgbClr val="000080"/>
                </a:solidFill>
                <a:latin typeface="Courier New"/>
                <a:cs typeface="Courier New"/>
              </a:rPr>
              <a:t>recordings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663" y="3604259"/>
            <a:ext cx="3724910" cy="338455"/>
          </a:xfrm>
          <a:custGeom>
            <a:avLst/>
            <a:gdLst/>
            <a:ahLst/>
            <a:cxnLst/>
            <a:rect l="l" t="t" r="r" b="b"/>
            <a:pathLst>
              <a:path w="3724910" h="338454">
                <a:moveTo>
                  <a:pt x="3724655" y="332231"/>
                </a:moveTo>
                <a:lnTo>
                  <a:pt x="3724655" y="9143"/>
                </a:lnTo>
                <a:lnTo>
                  <a:pt x="3718560" y="0"/>
                </a:lnTo>
                <a:lnTo>
                  <a:pt x="18288" y="0"/>
                </a:lnTo>
                <a:lnTo>
                  <a:pt x="0" y="18287"/>
                </a:lnTo>
                <a:lnTo>
                  <a:pt x="0" y="332231"/>
                </a:lnTo>
                <a:lnTo>
                  <a:pt x="9144" y="338327"/>
                </a:lnTo>
                <a:lnTo>
                  <a:pt x="18287" y="338327"/>
                </a:lnTo>
                <a:lnTo>
                  <a:pt x="18288" y="33527"/>
                </a:lnTo>
                <a:lnTo>
                  <a:pt x="36576" y="18287"/>
                </a:lnTo>
                <a:lnTo>
                  <a:pt x="36575" y="33527"/>
                </a:lnTo>
                <a:lnTo>
                  <a:pt x="3691128" y="33527"/>
                </a:lnTo>
                <a:lnTo>
                  <a:pt x="3691128" y="18287"/>
                </a:lnTo>
                <a:lnTo>
                  <a:pt x="3709416" y="33527"/>
                </a:lnTo>
                <a:lnTo>
                  <a:pt x="3709416" y="338327"/>
                </a:lnTo>
                <a:lnTo>
                  <a:pt x="3718560" y="338327"/>
                </a:lnTo>
                <a:lnTo>
                  <a:pt x="3724655" y="332231"/>
                </a:lnTo>
                <a:close/>
              </a:path>
              <a:path w="3724910" h="338454">
                <a:moveTo>
                  <a:pt x="36575" y="33527"/>
                </a:moveTo>
                <a:lnTo>
                  <a:pt x="36576" y="18287"/>
                </a:lnTo>
                <a:lnTo>
                  <a:pt x="18288" y="33527"/>
                </a:lnTo>
                <a:lnTo>
                  <a:pt x="36575" y="33527"/>
                </a:lnTo>
                <a:close/>
              </a:path>
              <a:path w="3724910" h="338454">
                <a:moveTo>
                  <a:pt x="36575" y="304799"/>
                </a:moveTo>
                <a:lnTo>
                  <a:pt x="36575" y="33527"/>
                </a:lnTo>
                <a:lnTo>
                  <a:pt x="18288" y="33527"/>
                </a:lnTo>
                <a:lnTo>
                  <a:pt x="18288" y="304799"/>
                </a:lnTo>
                <a:lnTo>
                  <a:pt x="36575" y="304799"/>
                </a:lnTo>
                <a:close/>
              </a:path>
              <a:path w="3724910" h="338454">
                <a:moveTo>
                  <a:pt x="3709416" y="304799"/>
                </a:moveTo>
                <a:lnTo>
                  <a:pt x="18288" y="304799"/>
                </a:lnTo>
                <a:lnTo>
                  <a:pt x="36576" y="323088"/>
                </a:lnTo>
                <a:lnTo>
                  <a:pt x="36575" y="338327"/>
                </a:lnTo>
                <a:lnTo>
                  <a:pt x="3691128" y="338327"/>
                </a:lnTo>
                <a:lnTo>
                  <a:pt x="3691128" y="323087"/>
                </a:lnTo>
                <a:lnTo>
                  <a:pt x="3709416" y="304799"/>
                </a:lnTo>
                <a:close/>
              </a:path>
              <a:path w="3724910" h="338454">
                <a:moveTo>
                  <a:pt x="36575" y="338327"/>
                </a:moveTo>
                <a:lnTo>
                  <a:pt x="36576" y="323088"/>
                </a:lnTo>
                <a:lnTo>
                  <a:pt x="18288" y="304799"/>
                </a:lnTo>
                <a:lnTo>
                  <a:pt x="18287" y="338327"/>
                </a:lnTo>
                <a:lnTo>
                  <a:pt x="36575" y="338327"/>
                </a:lnTo>
                <a:close/>
              </a:path>
              <a:path w="3724910" h="338454">
                <a:moveTo>
                  <a:pt x="3709416" y="33527"/>
                </a:moveTo>
                <a:lnTo>
                  <a:pt x="3691128" y="18287"/>
                </a:lnTo>
                <a:lnTo>
                  <a:pt x="3691128" y="33527"/>
                </a:lnTo>
                <a:lnTo>
                  <a:pt x="3709416" y="33527"/>
                </a:lnTo>
                <a:close/>
              </a:path>
              <a:path w="3724910" h="338454">
                <a:moveTo>
                  <a:pt x="3709416" y="304799"/>
                </a:moveTo>
                <a:lnTo>
                  <a:pt x="3709416" y="33527"/>
                </a:lnTo>
                <a:lnTo>
                  <a:pt x="3691128" y="33527"/>
                </a:lnTo>
                <a:lnTo>
                  <a:pt x="3691128" y="304799"/>
                </a:lnTo>
                <a:lnTo>
                  <a:pt x="3709416" y="304799"/>
                </a:lnTo>
                <a:close/>
              </a:path>
              <a:path w="3724910" h="338454">
                <a:moveTo>
                  <a:pt x="3709416" y="338327"/>
                </a:moveTo>
                <a:lnTo>
                  <a:pt x="3709416" y="304799"/>
                </a:lnTo>
                <a:lnTo>
                  <a:pt x="3691128" y="323087"/>
                </a:lnTo>
                <a:lnTo>
                  <a:pt x="3691128" y="338327"/>
                </a:lnTo>
                <a:lnTo>
                  <a:pt x="3709416" y="33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2579" y="3207766"/>
            <a:ext cx="7574280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3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All</a:t>
            </a:r>
            <a:r>
              <a:rPr sz="1600" b="1" spc="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records</a:t>
            </a:r>
            <a:r>
              <a:rPr sz="1600" b="1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listed</a:t>
            </a:r>
            <a:r>
              <a:rPr sz="1600" b="1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using</a:t>
            </a:r>
            <a:r>
              <a:rPr sz="1600" b="1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LIST</a:t>
            </a:r>
            <a:r>
              <a:rPr sz="1600" b="1" spc="-5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1230"/>
              </a:spcBef>
            </a:pPr>
            <a:r>
              <a:rPr sz="1400" b="1" spc="20" dirty="0">
                <a:latin typeface="Courier New"/>
                <a:cs typeface="Courier New"/>
              </a:rPr>
              <a:t>LIST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recordings;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Keyspaces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families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removed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using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DROP</a:t>
            </a:r>
            <a:r>
              <a:rPr sz="1600" b="1" spc="-5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76928" y="2650235"/>
            <a:ext cx="2859405" cy="469900"/>
          </a:xfrm>
          <a:custGeom>
            <a:avLst/>
            <a:gdLst/>
            <a:ahLst/>
            <a:cxnLst/>
            <a:rect l="l" t="t" r="r" b="b"/>
            <a:pathLst>
              <a:path w="2859404" h="469900">
                <a:moveTo>
                  <a:pt x="1066800" y="393192"/>
                </a:moveTo>
                <a:lnTo>
                  <a:pt x="1066800" y="274320"/>
                </a:lnTo>
                <a:lnTo>
                  <a:pt x="0" y="289560"/>
                </a:lnTo>
                <a:lnTo>
                  <a:pt x="1066800" y="393192"/>
                </a:lnTo>
                <a:close/>
              </a:path>
              <a:path w="2859404" h="469900">
                <a:moveTo>
                  <a:pt x="2859024" y="469391"/>
                </a:moveTo>
                <a:lnTo>
                  <a:pt x="2859024" y="0"/>
                </a:lnTo>
                <a:lnTo>
                  <a:pt x="1066800" y="0"/>
                </a:lnTo>
                <a:lnTo>
                  <a:pt x="1066800" y="469392"/>
                </a:lnTo>
                <a:lnTo>
                  <a:pt x="2859024" y="4693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70832" y="2644139"/>
            <a:ext cx="2871470" cy="481965"/>
          </a:xfrm>
          <a:custGeom>
            <a:avLst/>
            <a:gdLst/>
            <a:ahLst/>
            <a:cxnLst/>
            <a:rect l="l" t="t" r="r" b="b"/>
            <a:pathLst>
              <a:path w="2871470" h="481964">
                <a:moveTo>
                  <a:pt x="115783" y="300185"/>
                </a:moveTo>
                <a:lnTo>
                  <a:pt x="6096" y="289560"/>
                </a:lnTo>
                <a:lnTo>
                  <a:pt x="3048" y="289560"/>
                </a:lnTo>
                <a:lnTo>
                  <a:pt x="0" y="292608"/>
                </a:lnTo>
                <a:lnTo>
                  <a:pt x="0" y="298704"/>
                </a:lnTo>
                <a:lnTo>
                  <a:pt x="3048" y="298704"/>
                </a:lnTo>
                <a:lnTo>
                  <a:pt x="6096" y="301752"/>
                </a:lnTo>
                <a:lnTo>
                  <a:pt x="115783" y="300185"/>
                </a:lnTo>
                <a:close/>
              </a:path>
              <a:path w="2871470" h="481964">
                <a:moveTo>
                  <a:pt x="1078992" y="283464"/>
                </a:moveTo>
                <a:lnTo>
                  <a:pt x="1078992" y="12192"/>
                </a:lnTo>
                <a:lnTo>
                  <a:pt x="1072896" y="12192"/>
                </a:lnTo>
                <a:lnTo>
                  <a:pt x="1072896" y="274320"/>
                </a:lnTo>
                <a:lnTo>
                  <a:pt x="1069848" y="280416"/>
                </a:lnTo>
                <a:lnTo>
                  <a:pt x="1069848" y="274363"/>
                </a:lnTo>
                <a:lnTo>
                  <a:pt x="6096" y="289560"/>
                </a:lnTo>
                <a:lnTo>
                  <a:pt x="115783" y="300185"/>
                </a:lnTo>
                <a:lnTo>
                  <a:pt x="1069848" y="286555"/>
                </a:lnTo>
                <a:lnTo>
                  <a:pt x="1069848" y="280416"/>
                </a:lnTo>
                <a:lnTo>
                  <a:pt x="1072896" y="274320"/>
                </a:lnTo>
                <a:lnTo>
                  <a:pt x="1072896" y="286512"/>
                </a:lnTo>
                <a:lnTo>
                  <a:pt x="1075944" y="286512"/>
                </a:lnTo>
                <a:lnTo>
                  <a:pt x="1078992" y="283464"/>
                </a:lnTo>
                <a:close/>
              </a:path>
              <a:path w="2871470" h="481964">
                <a:moveTo>
                  <a:pt x="1078992" y="469392"/>
                </a:moveTo>
                <a:lnTo>
                  <a:pt x="1078992" y="393192"/>
                </a:lnTo>
                <a:lnTo>
                  <a:pt x="1075944" y="393192"/>
                </a:lnTo>
                <a:lnTo>
                  <a:pt x="115783" y="300185"/>
                </a:lnTo>
                <a:lnTo>
                  <a:pt x="6096" y="301752"/>
                </a:lnTo>
                <a:lnTo>
                  <a:pt x="1069848" y="402048"/>
                </a:lnTo>
                <a:lnTo>
                  <a:pt x="1069848" y="399288"/>
                </a:lnTo>
                <a:lnTo>
                  <a:pt x="1072896" y="402336"/>
                </a:lnTo>
                <a:lnTo>
                  <a:pt x="1072896" y="469392"/>
                </a:lnTo>
                <a:lnTo>
                  <a:pt x="1078992" y="469392"/>
                </a:lnTo>
                <a:close/>
              </a:path>
              <a:path w="2871470" h="481964">
                <a:moveTo>
                  <a:pt x="2871216" y="478536"/>
                </a:moveTo>
                <a:lnTo>
                  <a:pt x="2871216" y="3048"/>
                </a:lnTo>
                <a:lnTo>
                  <a:pt x="2868168" y="0"/>
                </a:lnTo>
                <a:lnTo>
                  <a:pt x="1069848" y="0"/>
                </a:lnTo>
                <a:lnTo>
                  <a:pt x="1069848" y="274363"/>
                </a:lnTo>
                <a:lnTo>
                  <a:pt x="1072896" y="274320"/>
                </a:lnTo>
                <a:lnTo>
                  <a:pt x="1072896" y="12192"/>
                </a:lnTo>
                <a:lnTo>
                  <a:pt x="1078992" y="6096"/>
                </a:lnTo>
                <a:lnTo>
                  <a:pt x="1078992" y="12192"/>
                </a:lnTo>
                <a:lnTo>
                  <a:pt x="2859024" y="12192"/>
                </a:lnTo>
                <a:lnTo>
                  <a:pt x="2859024" y="6096"/>
                </a:lnTo>
                <a:lnTo>
                  <a:pt x="2865120" y="12192"/>
                </a:lnTo>
                <a:lnTo>
                  <a:pt x="2865120" y="481584"/>
                </a:lnTo>
                <a:lnTo>
                  <a:pt x="2868168" y="481584"/>
                </a:lnTo>
                <a:lnTo>
                  <a:pt x="2871216" y="478536"/>
                </a:lnTo>
                <a:close/>
              </a:path>
              <a:path w="2871470" h="481964">
                <a:moveTo>
                  <a:pt x="1072896" y="402336"/>
                </a:moveTo>
                <a:lnTo>
                  <a:pt x="1069848" y="399288"/>
                </a:lnTo>
                <a:lnTo>
                  <a:pt x="1069848" y="402048"/>
                </a:lnTo>
                <a:lnTo>
                  <a:pt x="1072896" y="402336"/>
                </a:lnTo>
                <a:close/>
              </a:path>
              <a:path w="2871470" h="481964">
                <a:moveTo>
                  <a:pt x="1078992" y="481584"/>
                </a:moveTo>
                <a:lnTo>
                  <a:pt x="1078992" y="475488"/>
                </a:lnTo>
                <a:lnTo>
                  <a:pt x="1072896" y="469392"/>
                </a:lnTo>
                <a:lnTo>
                  <a:pt x="1072896" y="402336"/>
                </a:lnTo>
                <a:lnTo>
                  <a:pt x="1069848" y="402048"/>
                </a:lnTo>
                <a:lnTo>
                  <a:pt x="1069848" y="481584"/>
                </a:lnTo>
                <a:lnTo>
                  <a:pt x="1078992" y="481584"/>
                </a:lnTo>
                <a:close/>
              </a:path>
              <a:path w="2871470" h="481964">
                <a:moveTo>
                  <a:pt x="1078992" y="12192"/>
                </a:moveTo>
                <a:lnTo>
                  <a:pt x="1078992" y="6096"/>
                </a:lnTo>
                <a:lnTo>
                  <a:pt x="1072896" y="12192"/>
                </a:lnTo>
                <a:lnTo>
                  <a:pt x="1078992" y="12192"/>
                </a:lnTo>
                <a:close/>
              </a:path>
              <a:path w="2871470" h="481964">
                <a:moveTo>
                  <a:pt x="2865120" y="469392"/>
                </a:moveTo>
                <a:lnTo>
                  <a:pt x="1072896" y="469392"/>
                </a:lnTo>
                <a:lnTo>
                  <a:pt x="1078992" y="475488"/>
                </a:lnTo>
                <a:lnTo>
                  <a:pt x="1078992" y="481584"/>
                </a:lnTo>
                <a:lnTo>
                  <a:pt x="2859024" y="481584"/>
                </a:lnTo>
                <a:lnTo>
                  <a:pt x="2859024" y="475488"/>
                </a:lnTo>
                <a:lnTo>
                  <a:pt x="2865120" y="469392"/>
                </a:lnTo>
                <a:close/>
              </a:path>
              <a:path w="2871470" h="481964">
                <a:moveTo>
                  <a:pt x="2865120" y="12192"/>
                </a:moveTo>
                <a:lnTo>
                  <a:pt x="2859024" y="6096"/>
                </a:lnTo>
                <a:lnTo>
                  <a:pt x="2859024" y="12192"/>
                </a:lnTo>
                <a:lnTo>
                  <a:pt x="2865120" y="12192"/>
                </a:lnTo>
                <a:close/>
              </a:path>
              <a:path w="2871470" h="481964">
                <a:moveTo>
                  <a:pt x="2865120" y="469392"/>
                </a:moveTo>
                <a:lnTo>
                  <a:pt x="2865120" y="12192"/>
                </a:lnTo>
                <a:lnTo>
                  <a:pt x="2859024" y="12192"/>
                </a:lnTo>
                <a:lnTo>
                  <a:pt x="2859024" y="469392"/>
                </a:lnTo>
                <a:lnTo>
                  <a:pt x="2865120" y="469392"/>
                </a:lnTo>
                <a:close/>
              </a:path>
              <a:path w="2871470" h="481964">
                <a:moveTo>
                  <a:pt x="2865120" y="481584"/>
                </a:moveTo>
                <a:lnTo>
                  <a:pt x="2865120" y="469392"/>
                </a:lnTo>
                <a:lnTo>
                  <a:pt x="2859024" y="475488"/>
                </a:lnTo>
                <a:lnTo>
                  <a:pt x="2859024" y="481584"/>
                </a:lnTo>
                <a:lnTo>
                  <a:pt x="2865120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13323" y="2685034"/>
            <a:ext cx="142621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Get column data</a:t>
            </a:r>
            <a:r>
              <a:rPr sz="1250" spc="-10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for 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Beggars</a:t>
            </a:r>
            <a:r>
              <a:rPr sz="1250" spc="-1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Banquet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939915" cy="353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Big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play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significant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economic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environmental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role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Everyone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potentially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benefit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Government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organizations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National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economies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Multinational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companies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Private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companies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Small- </a:t>
            </a:r>
            <a:r>
              <a:rPr sz="1600" spc="15" dirty="0">
                <a:latin typeface="Arial"/>
                <a:cs typeface="Arial"/>
              </a:rPr>
              <a:t>and </a:t>
            </a:r>
            <a:r>
              <a:rPr sz="1600" spc="10" dirty="0">
                <a:latin typeface="Arial"/>
                <a:cs typeface="Arial"/>
              </a:rPr>
              <a:t>medium-sized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companies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Individuals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Many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organizations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discard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up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80</a:t>
            </a:r>
            <a:r>
              <a:rPr sz="1600" b="1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percent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they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generate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Make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i="1" spc="105" dirty="0">
                <a:latin typeface="Cambria"/>
                <a:cs typeface="Cambria"/>
              </a:rPr>
              <a:t>all</a:t>
            </a:r>
            <a:r>
              <a:rPr sz="1600" i="1" spc="60" dirty="0">
                <a:latin typeface="Cambria"/>
                <a:cs typeface="Cambria"/>
              </a:rPr>
              <a:t> </a:t>
            </a:r>
            <a:r>
              <a:rPr sz="1600" spc="15" dirty="0">
                <a:latin typeface="Arial"/>
                <a:cs typeface="Arial"/>
              </a:rPr>
              <a:t>key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business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decisions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relational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215"/>
              </a:spcBef>
            </a:pPr>
            <a:r>
              <a:rPr sz="1600" spc="15" dirty="0">
                <a:solidFill>
                  <a:srgbClr val="DA2128"/>
                </a:solidFill>
                <a:latin typeface="Arial"/>
                <a:cs typeface="Arial"/>
              </a:rPr>
              <a:t>– </a:t>
            </a:r>
            <a:r>
              <a:rPr sz="1600" spc="15" dirty="0">
                <a:latin typeface="Arial"/>
                <a:cs typeface="Arial"/>
              </a:rPr>
              <a:t>Often </a:t>
            </a:r>
            <a:r>
              <a:rPr sz="1600" spc="10" dirty="0">
                <a:latin typeface="Arial"/>
                <a:cs typeface="Arial"/>
              </a:rPr>
              <a:t>represents less </a:t>
            </a:r>
            <a:r>
              <a:rPr sz="1600" spc="15" dirty="0">
                <a:latin typeface="Arial"/>
                <a:cs typeface="Arial"/>
              </a:rPr>
              <a:t>than 20 percent </a:t>
            </a:r>
            <a:r>
              <a:rPr sz="1600" spc="10" dirty="0">
                <a:latin typeface="Arial"/>
                <a:cs typeface="Arial"/>
              </a:rPr>
              <a:t>of all generated </a:t>
            </a:r>
            <a:r>
              <a:rPr sz="1600" spc="15" dirty="0">
                <a:latin typeface="Arial"/>
                <a:cs typeface="Arial"/>
              </a:rPr>
              <a:t>business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How </a:t>
            </a:r>
            <a:r>
              <a:rPr sz="1600" spc="-5" dirty="0">
                <a:latin typeface="Arial"/>
                <a:cs typeface="Arial"/>
              </a:rPr>
              <a:t>well </a:t>
            </a:r>
            <a:r>
              <a:rPr sz="1600" spc="15" dirty="0">
                <a:latin typeface="Arial"/>
                <a:cs typeface="Arial"/>
              </a:rPr>
              <a:t>informed are these business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decisions?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Why Big Data </a:t>
            </a:r>
            <a:r>
              <a:rPr dirty="0"/>
              <a:t>Is</a:t>
            </a:r>
            <a:r>
              <a:rPr spc="-100" dirty="0"/>
              <a:t> </a:t>
            </a:r>
            <a:r>
              <a:rPr spc="5" dirty="0"/>
              <a:t>Important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74739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Similar</a:t>
            </a:r>
            <a:r>
              <a:rPr sz="1600" b="1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working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with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SQL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for</a:t>
            </a:r>
            <a:r>
              <a:rPr sz="1600" b="1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creating</a:t>
            </a:r>
            <a:r>
              <a:rPr sz="1600" b="1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r>
              <a:rPr sz="1600" b="1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families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access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Cassandra Query Language</a:t>
            </a:r>
            <a:r>
              <a:rPr spc="-70" dirty="0"/>
              <a:t> </a:t>
            </a:r>
            <a:r>
              <a:rPr dirty="0"/>
              <a:t>(CQL)</a:t>
            </a:r>
          </a:p>
        </p:txBody>
      </p:sp>
      <p:sp>
        <p:nvSpPr>
          <p:cNvPr id="4" name="object 4"/>
          <p:cNvSpPr/>
          <p:nvPr/>
        </p:nvSpPr>
        <p:spPr>
          <a:xfrm>
            <a:off x="377952" y="1321308"/>
            <a:ext cx="7279005" cy="783590"/>
          </a:xfrm>
          <a:custGeom>
            <a:avLst/>
            <a:gdLst/>
            <a:ahLst/>
            <a:cxnLst/>
            <a:rect l="l" t="t" r="r" b="b"/>
            <a:pathLst>
              <a:path w="7279005" h="783589">
                <a:moveTo>
                  <a:pt x="7278624" y="765048"/>
                </a:moveTo>
                <a:lnTo>
                  <a:pt x="7278624" y="18288"/>
                </a:lnTo>
                <a:lnTo>
                  <a:pt x="7277481" y="10287"/>
                </a:lnTo>
                <a:lnTo>
                  <a:pt x="7274052" y="4572"/>
                </a:lnTo>
                <a:lnTo>
                  <a:pt x="7268336" y="1143"/>
                </a:lnTo>
                <a:lnTo>
                  <a:pt x="7260335" y="0"/>
                </a:lnTo>
                <a:lnTo>
                  <a:pt x="18288" y="0"/>
                </a:lnTo>
                <a:lnTo>
                  <a:pt x="11572" y="1143"/>
                </a:lnTo>
                <a:lnTo>
                  <a:pt x="5715" y="4572"/>
                </a:lnTo>
                <a:lnTo>
                  <a:pt x="1571" y="10287"/>
                </a:lnTo>
                <a:lnTo>
                  <a:pt x="0" y="18288"/>
                </a:lnTo>
                <a:lnTo>
                  <a:pt x="0" y="765048"/>
                </a:lnTo>
                <a:lnTo>
                  <a:pt x="1571" y="771763"/>
                </a:lnTo>
                <a:lnTo>
                  <a:pt x="5715" y="777621"/>
                </a:lnTo>
                <a:lnTo>
                  <a:pt x="11572" y="781764"/>
                </a:lnTo>
                <a:lnTo>
                  <a:pt x="18288" y="783336"/>
                </a:lnTo>
                <a:lnTo>
                  <a:pt x="18288" y="33528"/>
                </a:lnTo>
                <a:lnTo>
                  <a:pt x="33528" y="18288"/>
                </a:lnTo>
                <a:lnTo>
                  <a:pt x="33527" y="33528"/>
                </a:lnTo>
                <a:lnTo>
                  <a:pt x="7245096" y="33528"/>
                </a:lnTo>
                <a:lnTo>
                  <a:pt x="7245096" y="18288"/>
                </a:lnTo>
                <a:lnTo>
                  <a:pt x="7260335" y="33528"/>
                </a:lnTo>
                <a:lnTo>
                  <a:pt x="7260335" y="783336"/>
                </a:lnTo>
                <a:lnTo>
                  <a:pt x="7268336" y="781764"/>
                </a:lnTo>
                <a:lnTo>
                  <a:pt x="7274052" y="777621"/>
                </a:lnTo>
                <a:lnTo>
                  <a:pt x="7277481" y="771763"/>
                </a:lnTo>
                <a:lnTo>
                  <a:pt x="7278624" y="765048"/>
                </a:lnTo>
                <a:close/>
              </a:path>
              <a:path w="7279005" h="783589">
                <a:moveTo>
                  <a:pt x="33527" y="33528"/>
                </a:moveTo>
                <a:lnTo>
                  <a:pt x="33528" y="18288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279005" h="783589">
                <a:moveTo>
                  <a:pt x="33527" y="746760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746760"/>
                </a:lnTo>
                <a:lnTo>
                  <a:pt x="33527" y="746760"/>
                </a:lnTo>
                <a:close/>
              </a:path>
              <a:path w="7279005" h="783589">
                <a:moveTo>
                  <a:pt x="7260335" y="746760"/>
                </a:moveTo>
                <a:lnTo>
                  <a:pt x="18288" y="746760"/>
                </a:lnTo>
                <a:lnTo>
                  <a:pt x="33528" y="765048"/>
                </a:lnTo>
                <a:lnTo>
                  <a:pt x="33528" y="783336"/>
                </a:lnTo>
                <a:lnTo>
                  <a:pt x="7245096" y="783336"/>
                </a:lnTo>
                <a:lnTo>
                  <a:pt x="7245096" y="765048"/>
                </a:lnTo>
                <a:lnTo>
                  <a:pt x="7260335" y="746760"/>
                </a:lnTo>
                <a:close/>
              </a:path>
              <a:path w="7279005" h="783589">
                <a:moveTo>
                  <a:pt x="33528" y="783336"/>
                </a:moveTo>
                <a:lnTo>
                  <a:pt x="33528" y="765048"/>
                </a:lnTo>
                <a:lnTo>
                  <a:pt x="18288" y="746760"/>
                </a:lnTo>
                <a:lnTo>
                  <a:pt x="18288" y="783336"/>
                </a:lnTo>
                <a:lnTo>
                  <a:pt x="33528" y="783336"/>
                </a:lnTo>
                <a:close/>
              </a:path>
              <a:path w="7279005" h="783589">
                <a:moveTo>
                  <a:pt x="7260335" y="33528"/>
                </a:moveTo>
                <a:lnTo>
                  <a:pt x="7245096" y="18288"/>
                </a:lnTo>
                <a:lnTo>
                  <a:pt x="7245096" y="33528"/>
                </a:lnTo>
                <a:lnTo>
                  <a:pt x="7260335" y="33528"/>
                </a:lnTo>
                <a:close/>
              </a:path>
              <a:path w="7279005" h="783589">
                <a:moveTo>
                  <a:pt x="7260335" y="746760"/>
                </a:moveTo>
                <a:lnTo>
                  <a:pt x="7260335" y="33528"/>
                </a:lnTo>
                <a:lnTo>
                  <a:pt x="7245096" y="33528"/>
                </a:lnTo>
                <a:lnTo>
                  <a:pt x="7245096" y="746760"/>
                </a:lnTo>
                <a:lnTo>
                  <a:pt x="7260335" y="746760"/>
                </a:lnTo>
                <a:close/>
              </a:path>
              <a:path w="7279005" h="783589">
                <a:moveTo>
                  <a:pt x="7260335" y="783336"/>
                </a:moveTo>
                <a:lnTo>
                  <a:pt x="7260335" y="746760"/>
                </a:lnTo>
                <a:lnTo>
                  <a:pt x="7245096" y="765048"/>
                </a:lnTo>
                <a:lnTo>
                  <a:pt x="7245096" y="783336"/>
                </a:lnTo>
                <a:lnTo>
                  <a:pt x="7260335" y="78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579" y="940053"/>
            <a:ext cx="489331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create keyspace,</a:t>
            </a:r>
            <a:r>
              <a:rPr sz="1600" b="1" spc="-1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use:</a:t>
            </a:r>
            <a:endParaRPr sz="16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110"/>
              </a:spcBef>
            </a:pPr>
            <a:r>
              <a:rPr sz="1400" b="1" spc="15" dirty="0">
                <a:latin typeface="Courier New"/>
                <a:cs typeface="Courier New"/>
              </a:rPr>
              <a:t>CREATE KEYSPACE</a:t>
            </a:r>
            <a:r>
              <a:rPr sz="1400" b="1" spc="5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rainforest</a:t>
            </a:r>
            <a:endParaRPr sz="1400">
              <a:latin typeface="Courier New"/>
              <a:cs typeface="Courier New"/>
            </a:endParaRPr>
          </a:p>
          <a:p>
            <a:pPr marL="152400" marR="5080">
              <a:lnSpc>
                <a:spcPct val="102899"/>
              </a:lnSpc>
            </a:pPr>
            <a:r>
              <a:rPr sz="1400" b="1" spc="20" dirty="0">
                <a:latin typeface="Courier New"/>
                <a:cs typeface="Courier New"/>
              </a:rPr>
              <a:t>WITH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replication={'class':'SimpleStrategy',  </a:t>
            </a:r>
            <a:r>
              <a:rPr sz="1400" spc="20" dirty="0">
                <a:latin typeface="Courier New"/>
                <a:cs typeface="Courier New"/>
              </a:rPr>
              <a:t>'replication_factor':'1'};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62528" y="1964435"/>
            <a:ext cx="2033270" cy="664845"/>
          </a:xfrm>
          <a:custGeom>
            <a:avLst/>
            <a:gdLst/>
            <a:ahLst/>
            <a:cxnLst/>
            <a:rect l="l" t="t" r="r" b="b"/>
            <a:pathLst>
              <a:path w="2033270" h="664844">
                <a:moveTo>
                  <a:pt x="731520" y="277368"/>
                </a:moveTo>
                <a:lnTo>
                  <a:pt x="731520" y="112776"/>
                </a:lnTo>
                <a:lnTo>
                  <a:pt x="0" y="6096"/>
                </a:lnTo>
                <a:lnTo>
                  <a:pt x="731520" y="277368"/>
                </a:lnTo>
                <a:close/>
              </a:path>
              <a:path w="2033270" h="664844">
                <a:moveTo>
                  <a:pt x="2033016" y="664463"/>
                </a:moveTo>
                <a:lnTo>
                  <a:pt x="2033016" y="0"/>
                </a:lnTo>
                <a:lnTo>
                  <a:pt x="731520" y="0"/>
                </a:lnTo>
                <a:lnTo>
                  <a:pt x="731520" y="664464"/>
                </a:lnTo>
                <a:lnTo>
                  <a:pt x="2033016" y="66446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6432" y="1958339"/>
            <a:ext cx="2045335" cy="676910"/>
          </a:xfrm>
          <a:custGeom>
            <a:avLst/>
            <a:gdLst/>
            <a:ahLst/>
            <a:cxnLst/>
            <a:rect l="l" t="t" r="r" b="b"/>
            <a:pathLst>
              <a:path w="2045335" h="676910">
                <a:moveTo>
                  <a:pt x="9144" y="6096"/>
                </a:moveTo>
                <a:lnTo>
                  <a:pt x="3048" y="6096"/>
                </a:lnTo>
                <a:lnTo>
                  <a:pt x="0" y="9144"/>
                </a:lnTo>
                <a:lnTo>
                  <a:pt x="0" y="12192"/>
                </a:lnTo>
                <a:lnTo>
                  <a:pt x="6096" y="18288"/>
                </a:lnTo>
                <a:lnTo>
                  <a:pt x="9144" y="6096"/>
                </a:lnTo>
                <a:close/>
              </a:path>
              <a:path w="2045335" h="676910">
                <a:moveTo>
                  <a:pt x="64921" y="26866"/>
                </a:moveTo>
                <a:lnTo>
                  <a:pt x="9144" y="6096"/>
                </a:lnTo>
                <a:lnTo>
                  <a:pt x="6096" y="18288"/>
                </a:lnTo>
                <a:lnTo>
                  <a:pt x="64921" y="26866"/>
                </a:lnTo>
                <a:close/>
              </a:path>
              <a:path w="2045335" h="676910">
                <a:moveTo>
                  <a:pt x="743712" y="667512"/>
                </a:moveTo>
                <a:lnTo>
                  <a:pt x="743712" y="280416"/>
                </a:lnTo>
                <a:lnTo>
                  <a:pt x="740664" y="280416"/>
                </a:lnTo>
                <a:lnTo>
                  <a:pt x="737616" y="277368"/>
                </a:lnTo>
                <a:lnTo>
                  <a:pt x="64921" y="26866"/>
                </a:lnTo>
                <a:lnTo>
                  <a:pt x="6096" y="18288"/>
                </a:lnTo>
                <a:lnTo>
                  <a:pt x="731520" y="288424"/>
                </a:lnTo>
                <a:lnTo>
                  <a:pt x="731520" y="283464"/>
                </a:lnTo>
                <a:lnTo>
                  <a:pt x="734568" y="289560"/>
                </a:lnTo>
                <a:lnTo>
                  <a:pt x="734568" y="676656"/>
                </a:lnTo>
                <a:lnTo>
                  <a:pt x="737616" y="676656"/>
                </a:lnTo>
                <a:lnTo>
                  <a:pt x="737616" y="667512"/>
                </a:lnTo>
                <a:lnTo>
                  <a:pt x="743712" y="667512"/>
                </a:lnTo>
                <a:close/>
              </a:path>
              <a:path w="2045335" h="676910">
                <a:moveTo>
                  <a:pt x="737616" y="112776"/>
                </a:moveTo>
                <a:lnTo>
                  <a:pt x="9144" y="6096"/>
                </a:lnTo>
                <a:lnTo>
                  <a:pt x="64921" y="26866"/>
                </a:lnTo>
                <a:lnTo>
                  <a:pt x="731520" y="124079"/>
                </a:lnTo>
                <a:lnTo>
                  <a:pt x="731520" y="118872"/>
                </a:lnTo>
                <a:lnTo>
                  <a:pt x="737616" y="112776"/>
                </a:lnTo>
                <a:close/>
              </a:path>
              <a:path w="2045335" h="676910">
                <a:moveTo>
                  <a:pt x="2045208" y="676656"/>
                </a:moveTo>
                <a:lnTo>
                  <a:pt x="2045208" y="3048"/>
                </a:lnTo>
                <a:lnTo>
                  <a:pt x="2042160" y="0"/>
                </a:lnTo>
                <a:lnTo>
                  <a:pt x="734568" y="0"/>
                </a:lnTo>
                <a:lnTo>
                  <a:pt x="731520" y="3048"/>
                </a:lnTo>
                <a:lnTo>
                  <a:pt x="731520" y="111883"/>
                </a:lnTo>
                <a:lnTo>
                  <a:pt x="737616" y="112776"/>
                </a:lnTo>
                <a:lnTo>
                  <a:pt x="737616" y="12192"/>
                </a:lnTo>
                <a:lnTo>
                  <a:pt x="743712" y="6096"/>
                </a:lnTo>
                <a:lnTo>
                  <a:pt x="743712" y="12192"/>
                </a:lnTo>
                <a:lnTo>
                  <a:pt x="2033016" y="12192"/>
                </a:lnTo>
                <a:lnTo>
                  <a:pt x="2033016" y="6096"/>
                </a:lnTo>
                <a:lnTo>
                  <a:pt x="2039112" y="12192"/>
                </a:lnTo>
                <a:lnTo>
                  <a:pt x="2039112" y="676656"/>
                </a:lnTo>
                <a:lnTo>
                  <a:pt x="2045208" y="676656"/>
                </a:lnTo>
                <a:close/>
              </a:path>
              <a:path w="2045335" h="676910">
                <a:moveTo>
                  <a:pt x="743712" y="118872"/>
                </a:moveTo>
                <a:lnTo>
                  <a:pt x="743712" y="12192"/>
                </a:lnTo>
                <a:lnTo>
                  <a:pt x="737616" y="12192"/>
                </a:lnTo>
                <a:lnTo>
                  <a:pt x="737616" y="112776"/>
                </a:lnTo>
                <a:lnTo>
                  <a:pt x="731520" y="118872"/>
                </a:lnTo>
                <a:lnTo>
                  <a:pt x="731520" y="124079"/>
                </a:lnTo>
                <a:lnTo>
                  <a:pt x="737616" y="124968"/>
                </a:lnTo>
                <a:lnTo>
                  <a:pt x="743712" y="118872"/>
                </a:lnTo>
                <a:close/>
              </a:path>
              <a:path w="2045335" h="676910">
                <a:moveTo>
                  <a:pt x="734568" y="289560"/>
                </a:moveTo>
                <a:lnTo>
                  <a:pt x="731520" y="283464"/>
                </a:lnTo>
                <a:lnTo>
                  <a:pt x="731520" y="288424"/>
                </a:lnTo>
                <a:lnTo>
                  <a:pt x="734568" y="289560"/>
                </a:lnTo>
                <a:close/>
              </a:path>
              <a:path w="2045335" h="676910">
                <a:moveTo>
                  <a:pt x="734568" y="676656"/>
                </a:moveTo>
                <a:lnTo>
                  <a:pt x="734568" y="289560"/>
                </a:lnTo>
                <a:lnTo>
                  <a:pt x="731520" y="288424"/>
                </a:lnTo>
                <a:lnTo>
                  <a:pt x="731520" y="676656"/>
                </a:lnTo>
                <a:lnTo>
                  <a:pt x="734568" y="676656"/>
                </a:lnTo>
                <a:close/>
              </a:path>
              <a:path w="2045335" h="676910">
                <a:moveTo>
                  <a:pt x="743712" y="12192"/>
                </a:moveTo>
                <a:lnTo>
                  <a:pt x="743712" y="6096"/>
                </a:lnTo>
                <a:lnTo>
                  <a:pt x="737616" y="12192"/>
                </a:lnTo>
                <a:lnTo>
                  <a:pt x="743712" y="12192"/>
                </a:lnTo>
                <a:close/>
              </a:path>
              <a:path w="2045335" h="676910">
                <a:moveTo>
                  <a:pt x="2039112" y="667512"/>
                </a:moveTo>
                <a:lnTo>
                  <a:pt x="737616" y="667512"/>
                </a:lnTo>
                <a:lnTo>
                  <a:pt x="743712" y="670560"/>
                </a:lnTo>
                <a:lnTo>
                  <a:pt x="743712" y="676656"/>
                </a:lnTo>
                <a:lnTo>
                  <a:pt x="2033016" y="676656"/>
                </a:lnTo>
                <a:lnTo>
                  <a:pt x="2033016" y="670560"/>
                </a:lnTo>
                <a:lnTo>
                  <a:pt x="2039112" y="667512"/>
                </a:lnTo>
                <a:close/>
              </a:path>
              <a:path w="2045335" h="676910">
                <a:moveTo>
                  <a:pt x="743712" y="676656"/>
                </a:moveTo>
                <a:lnTo>
                  <a:pt x="743712" y="670560"/>
                </a:lnTo>
                <a:lnTo>
                  <a:pt x="737616" y="667512"/>
                </a:lnTo>
                <a:lnTo>
                  <a:pt x="737616" y="676656"/>
                </a:lnTo>
                <a:lnTo>
                  <a:pt x="743712" y="676656"/>
                </a:lnTo>
                <a:close/>
              </a:path>
              <a:path w="2045335" h="676910">
                <a:moveTo>
                  <a:pt x="2039112" y="12192"/>
                </a:moveTo>
                <a:lnTo>
                  <a:pt x="2033016" y="6096"/>
                </a:lnTo>
                <a:lnTo>
                  <a:pt x="2033016" y="12192"/>
                </a:lnTo>
                <a:lnTo>
                  <a:pt x="2039112" y="12192"/>
                </a:lnTo>
                <a:close/>
              </a:path>
              <a:path w="2045335" h="676910">
                <a:moveTo>
                  <a:pt x="2039112" y="667512"/>
                </a:moveTo>
                <a:lnTo>
                  <a:pt x="2039112" y="12192"/>
                </a:lnTo>
                <a:lnTo>
                  <a:pt x="2033016" y="12192"/>
                </a:lnTo>
                <a:lnTo>
                  <a:pt x="2033016" y="667512"/>
                </a:lnTo>
                <a:lnTo>
                  <a:pt x="2039112" y="667512"/>
                </a:lnTo>
                <a:close/>
              </a:path>
              <a:path w="2045335" h="676910">
                <a:moveTo>
                  <a:pt x="2039112" y="676656"/>
                </a:moveTo>
                <a:lnTo>
                  <a:pt x="2039112" y="667512"/>
                </a:lnTo>
                <a:lnTo>
                  <a:pt x="2033016" y="670560"/>
                </a:lnTo>
                <a:lnTo>
                  <a:pt x="2033016" y="676656"/>
                </a:lnTo>
                <a:lnTo>
                  <a:pt x="2039112" y="6766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6464" y="1065275"/>
            <a:ext cx="1734820" cy="585470"/>
          </a:xfrm>
          <a:custGeom>
            <a:avLst/>
            <a:gdLst/>
            <a:ahLst/>
            <a:cxnLst/>
            <a:rect l="l" t="t" r="r" b="b"/>
            <a:pathLst>
              <a:path w="1734820" h="585469">
                <a:moveTo>
                  <a:pt x="432815" y="393192"/>
                </a:moveTo>
                <a:lnTo>
                  <a:pt x="432815" y="274320"/>
                </a:lnTo>
                <a:lnTo>
                  <a:pt x="0" y="585216"/>
                </a:lnTo>
                <a:lnTo>
                  <a:pt x="432815" y="393192"/>
                </a:lnTo>
                <a:close/>
              </a:path>
              <a:path w="1734820" h="585469">
                <a:moveTo>
                  <a:pt x="1734312" y="472439"/>
                </a:moveTo>
                <a:lnTo>
                  <a:pt x="1734312" y="0"/>
                </a:lnTo>
                <a:lnTo>
                  <a:pt x="432815" y="0"/>
                </a:lnTo>
                <a:lnTo>
                  <a:pt x="432815" y="472440"/>
                </a:lnTo>
                <a:lnTo>
                  <a:pt x="1734312" y="4724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0367" y="1059180"/>
            <a:ext cx="1746885" cy="597535"/>
          </a:xfrm>
          <a:custGeom>
            <a:avLst/>
            <a:gdLst/>
            <a:ahLst/>
            <a:cxnLst/>
            <a:rect l="l" t="t" r="r" b="b"/>
            <a:pathLst>
              <a:path w="1746884" h="597535">
                <a:moveTo>
                  <a:pt x="1746503" y="481584"/>
                </a:moveTo>
                <a:lnTo>
                  <a:pt x="1746503" y="3048"/>
                </a:lnTo>
                <a:lnTo>
                  <a:pt x="1743455" y="0"/>
                </a:lnTo>
                <a:lnTo>
                  <a:pt x="432815" y="0"/>
                </a:lnTo>
                <a:lnTo>
                  <a:pt x="432815" y="277368"/>
                </a:lnTo>
                <a:lnTo>
                  <a:pt x="3047" y="585216"/>
                </a:lnTo>
                <a:lnTo>
                  <a:pt x="3047" y="588264"/>
                </a:lnTo>
                <a:lnTo>
                  <a:pt x="0" y="591312"/>
                </a:lnTo>
                <a:lnTo>
                  <a:pt x="6095" y="597408"/>
                </a:lnTo>
                <a:lnTo>
                  <a:pt x="6095" y="585216"/>
                </a:lnTo>
                <a:lnTo>
                  <a:pt x="56227" y="562816"/>
                </a:lnTo>
                <a:lnTo>
                  <a:pt x="438911" y="288695"/>
                </a:lnTo>
                <a:lnTo>
                  <a:pt x="438911" y="12192"/>
                </a:lnTo>
                <a:lnTo>
                  <a:pt x="441959" y="6096"/>
                </a:lnTo>
                <a:lnTo>
                  <a:pt x="441959" y="12192"/>
                </a:lnTo>
                <a:lnTo>
                  <a:pt x="1734312" y="12192"/>
                </a:lnTo>
                <a:lnTo>
                  <a:pt x="1734312" y="6096"/>
                </a:lnTo>
                <a:lnTo>
                  <a:pt x="1740407" y="12192"/>
                </a:lnTo>
                <a:lnTo>
                  <a:pt x="1740407" y="481584"/>
                </a:lnTo>
                <a:lnTo>
                  <a:pt x="1746503" y="481584"/>
                </a:lnTo>
                <a:close/>
              </a:path>
              <a:path w="1746884" h="597535">
                <a:moveTo>
                  <a:pt x="56227" y="562816"/>
                </a:moveTo>
                <a:lnTo>
                  <a:pt x="6095" y="585216"/>
                </a:lnTo>
                <a:lnTo>
                  <a:pt x="11501" y="593323"/>
                </a:lnTo>
                <a:lnTo>
                  <a:pt x="17037" y="590889"/>
                </a:lnTo>
                <a:lnTo>
                  <a:pt x="56227" y="562816"/>
                </a:lnTo>
                <a:close/>
              </a:path>
              <a:path w="1746884" h="597535">
                <a:moveTo>
                  <a:pt x="11501" y="593323"/>
                </a:moveTo>
                <a:lnTo>
                  <a:pt x="6095" y="585216"/>
                </a:lnTo>
                <a:lnTo>
                  <a:pt x="6095" y="597408"/>
                </a:lnTo>
                <a:lnTo>
                  <a:pt x="9143" y="594360"/>
                </a:lnTo>
                <a:lnTo>
                  <a:pt x="11501" y="593323"/>
                </a:lnTo>
                <a:close/>
              </a:path>
              <a:path w="1746884" h="597535">
                <a:moveTo>
                  <a:pt x="17037" y="590889"/>
                </a:moveTo>
                <a:lnTo>
                  <a:pt x="11501" y="593323"/>
                </a:lnTo>
                <a:lnTo>
                  <a:pt x="12191" y="594360"/>
                </a:lnTo>
                <a:lnTo>
                  <a:pt x="17037" y="590889"/>
                </a:lnTo>
                <a:close/>
              </a:path>
              <a:path w="1746884" h="597535">
                <a:moveTo>
                  <a:pt x="441959" y="472440"/>
                </a:moveTo>
                <a:lnTo>
                  <a:pt x="441959" y="393192"/>
                </a:lnTo>
                <a:lnTo>
                  <a:pt x="435863" y="393192"/>
                </a:lnTo>
                <a:lnTo>
                  <a:pt x="56227" y="562816"/>
                </a:lnTo>
                <a:lnTo>
                  <a:pt x="17037" y="590889"/>
                </a:lnTo>
                <a:lnTo>
                  <a:pt x="432815" y="408064"/>
                </a:lnTo>
                <a:lnTo>
                  <a:pt x="432815" y="399288"/>
                </a:lnTo>
                <a:lnTo>
                  <a:pt x="438911" y="405384"/>
                </a:lnTo>
                <a:lnTo>
                  <a:pt x="438911" y="472440"/>
                </a:lnTo>
                <a:lnTo>
                  <a:pt x="441959" y="472440"/>
                </a:lnTo>
                <a:close/>
              </a:path>
              <a:path w="1746884" h="597535">
                <a:moveTo>
                  <a:pt x="438911" y="405384"/>
                </a:moveTo>
                <a:lnTo>
                  <a:pt x="432815" y="399288"/>
                </a:lnTo>
                <a:lnTo>
                  <a:pt x="432815" y="408064"/>
                </a:lnTo>
                <a:lnTo>
                  <a:pt x="438911" y="405384"/>
                </a:lnTo>
                <a:close/>
              </a:path>
              <a:path w="1746884" h="597535">
                <a:moveTo>
                  <a:pt x="441959" y="481584"/>
                </a:moveTo>
                <a:lnTo>
                  <a:pt x="441959" y="478536"/>
                </a:lnTo>
                <a:lnTo>
                  <a:pt x="438911" y="472440"/>
                </a:lnTo>
                <a:lnTo>
                  <a:pt x="438911" y="405384"/>
                </a:lnTo>
                <a:lnTo>
                  <a:pt x="432815" y="408064"/>
                </a:lnTo>
                <a:lnTo>
                  <a:pt x="432815" y="481584"/>
                </a:lnTo>
                <a:lnTo>
                  <a:pt x="441959" y="481584"/>
                </a:lnTo>
                <a:close/>
              </a:path>
              <a:path w="1746884" h="597535">
                <a:moveTo>
                  <a:pt x="441959" y="12192"/>
                </a:moveTo>
                <a:lnTo>
                  <a:pt x="441959" y="6096"/>
                </a:lnTo>
                <a:lnTo>
                  <a:pt x="438911" y="12192"/>
                </a:lnTo>
                <a:lnTo>
                  <a:pt x="441959" y="12192"/>
                </a:lnTo>
                <a:close/>
              </a:path>
              <a:path w="1746884" h="597535">
                <a:moveTo>
                  <a:pt x="441959" y="286512"/>
                </a:moveTo>
                <a:lnTo>
                  <a:pt x="441959" y="12192"/>
                </a:lnTo>
                <a:lnTo>
                  <a:pt x="438911" y="12192"/>
                </a:lnTo>
                <a:lnTo>
                  <a:pt x="438911" y="288695"/>
                </a:lnTo>
                <a:lnTo>
                  <a:pt x="441959" y="286512"/>
                </a:lnTo>
                <a:close/>
              </a:path>
              <a:path w="1746884" h="597535">
                <a:moveTo>
                  <a:pt x="1740407" y="472440"/>
                </a:moveTo>
                <a:lnTo>
                  <a:pt x="438911" y="472440"/>
                </a:lnTo>
                <a:lnTo>
                  <a:pt x="441959" y="478536"/>
                </a:lnTo>
                <a:lnTo>
                  <a:pt x="441959" y="481584"/>
                </a:lnTo>
                <a:lnTo>
                  <a:pt x="1734312" y="481584"/>
                </a:lnTo>
                <a:lnTo>
                  <a:pt x="1734312" y="478536"/>
                </a:lnTo>
                <a:lnTo>
                  <a:pt x="1740407" y="472440"/>
                </a:lnTo>
                <a:close/>
              </a:path>
              <a:path w="1746884" h="597535">
                <a:moveTo>
                  <a:pt x="1740407" y="12192"/>
                </a:moveTo>
                <a:lnTo>
                  <a:pt x="1734312" y="6096"/>
                </a:lnTo>
                <a:lnTo>
                  <a:pt x="1734312" y="12192"/>
                </a:lnTo>
                <a:lnTo>
                  <a:pt x="1740407" y="12192"/>
                </a:lnTo>
                <a:close/>
              </a:path>
              <a:path w="1746884" h="597535">
                <a:moveTo>
                  <a:pt x="1740407" y="472440"/>
                </a:moveTo>
                <a:lnTo>
                  <a:pt x="1740407" y="12192"/>
                </a:lnTo>
                <a:lnTo>
                  <a:pt x="1734312" y="12192"/>
                </a:lnTo>
                <a:lnTo>
                  <a:pt x="1734312" y="472440"/>
                </a:lnTo>
                <a:lnTo>
                  <a:pt x="1740407" y="472440"/>
                </a:lnTo>
                <a:close/>
              </a:path>
              <a:path w="1746884" h="597535">
                <a:moveTo>
                  <a:pt x="1740407" y="481584"/>
                </a:moveTo>
                <a:lnTo>
                  <a:pt x="1740407" y="472440"/>
                </a:lnTo>
                <a:lnTo>
                  <a:pt x="1734312" y="478536"/>
                </a:lnTo>
                <a:lnTo>
                  <a:pt x="1734312" y="481584"/>
                </a:lnTo>
                <a:lnTo>
                  <a:pt x="1740407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35828" y="1100073"/>
            <a:ext cx="115443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is in one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data center</a:t>
            </a:r>
            <a:r>
              <a:rPr sz="1250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only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904" y="3311652"/>
            <a:ext cx="3724910" cy="341630"/>
          </a:xfrm>
          <a:custGeom>
            <a:avLst/>
            <a:gdLst/>
            <a:ahLst/>
            <a:cxnLst/>
            <a:rect l="l" t="t" r="r" b="b"/>
            <a:pathLst>
              <a:path w="3724910" h="341629">
                <a:moveTo>
                  <a:pt x="3724655" y="323088"/>
                </a:moveTo>
                <a:lnTo>
                  <a:pt x="3724655" y="18288"/>
                </a:lnTo>
                <a:lnTo>
                  <a:pt x="3723084" y="11572"/>
                </a:lnTo>
                <a:lnTo>
                  <a:pt x="3718941" y="5715"/>
                </a:lnTo>
                <a:lnTo>
                  <a:pt x="3713083" y="1571"/>
                </a:lnTo>
                <a:lnTo>
                  <a:pt x="3706367" y="0"/>
                </a:lnTo>
                <a:lnTo>
                  <a:pt x="6095" y="0"/>
                </a:lnTo>
                <a:lnTo>
                  <a:pt x="0" y="9144"/>
                </a:lnTo>
                <a:lnTo>
                  <a:pt x="0" y="332232"/>
                </a:lnTo>
                <a:lnTo>
                  <a:pt x="6096" y="341376"/>
                </a:lnTo>
                <a:lnTo>
                  <a:pt x="15239" y="341376"/>
                </a:lnTo>
                <a:lnTo>
                  <a:pt x="15240" y="36576"/>
                </a:lnTo>
                <a:lnTo>
                  <a:pt x="33528" y="18288"/>
                </a:lnTo>
                <a:lnTo>
                  <a:pt x="33527" y="36576"/>
                </a:lnTo>
                <a:lnTo>
                  <a:pt x="3691128" y="36576"/>
                </a:lnTo>
                <a:lnTo>
                  <a:pt x="3691128" y="18288"/>
                </a:lnTo>
                <a:lnTo>
                  <a:pt x="3706367" y="36576"/>
                </a:lnTo>
                <a:lnTo>
                  <a:pt x="3706367" y="341376"/>
                </a:lnTo>
                <a:lnTo>
                  <a:pt x="3713083" y="339804"/>
                </a:lnTo>
                <a:lnTo>
                  <a:pt x="3718941" y="335661"/>
                </a:lnTo>
                <a:lnTo>
                  <a:pt x="3723084" y="329803"/>
                </a:lnTo>
                <a:lnTo>
                  <a:pt x="3724655" y="323088"/>
                </a:lnTo>
                <a:close/>
              </a:path>
              <a:path w="3724910" h="341629">
                <a:moveTo>
                  <a:pt x="33527" y="36576"/>
                </a:moveTo>
                <a:lnTo>
                  <a:pt x="33528" y="18288"/>
                </a:lnTo>
                <a:lnTo>
                  <a:pt x="15240" y="36576"/>
                </a:lnTo>
                <a:lnTo>
                  <a:pt x="33527" y="36576"/>
                </a:lnTo>
                <a:close/>
              </a:path>
              <a:path w="3724910" h="341629">
                <a:moveTo>
                  <a:pt x="33527" y="304800"/>
                </a:moveTo>
                <a:lnTo>
                  <a:pt x="33527" y="36576"/>
                </a:lnTo>
                <a:lnTo>
                  <a:pt x="15240" y="36576"/>
                </a:lnTo>
                <a:lnTo>
                  <a:pt x="15240" y="304800"/>
                </a:lnTo>
                <a:lnTo>
                  <a:pt x="33527" y="304800"/>
                </a:lnTo>
                <a:close/>
              </a:path>
              <a:path w="3724910" h="341629">
                <a:moveTo>
                  <a:pt x="3706367" y="304800"/>
                </a:moveTo>
                <a:lnTo>
                  <a:pt x="15240" y="304800"/>
                </a:lnTo>
                <a:lnTo>
                  <a:pt x="33528" y="323088"/>
                </a:lnTo>
                <a:lnTo>
                  <a:pt x="33528" y="341376"/>
                </a:lnTo>
                <a:lnTo>
                  <a:pt x="3691128" y="341376"/>
                </a:lnTo>
                <a:lnTo>
                  <a:pt x="3691128" y="323088"/>
                </a:lnTo>
                <a:lnTo>
                  <a:pt x="3706367" y="304800"/>
                </a:lnTo>
                <a:close/>
              </a:path>
              <a:path w="3724910" h="341629">
                <a:moveTo>
                  <a:pt x="33528" y="341376"/>
                </a:moveTo>
                <a:lnTo>
                  <a:pt x="33528" y="323088"/>
                </a:lnTo>
                <a:lnTo>
                  <a:pt x="15240" y="304800"/>
                </a:lnTo>
                <a:lnTo>
                  <a:pt x="15239" y="341376"/>
                </a:lnTo>
                <a:lnTo>
                  <a:pt x="33528" y="341376"/>
                </a:lnTo>
                <a:close/>
              </a:path>
              <a:path w="3724910" h="341629">
                <a:moveTo>
                  <a:pt x="3706367" y="36576"/>
                </a:moveTo>
                <a:lnTo>
                  <a:pt x="3691128" y="18288"/>
                </a:lnTo>
                <a:lnTo>
                  <a:pt x="3691128" y="36576"/>
                </a:lnTo>
                <a:lnTo>
                  <a:pt x="3706367" y="36576"/>
                </a:lnTo>
                <a:close/>
              </a:path>
              <a:path w="3724910" h="341629">
                <a:moveTo>
                  <a:pt x="3706367" y="304800"/>
                </a:moveTo>
                <a:lnTo>
                  <a:pt x="3706367" y="36576"/>
                </a:lnTo>
                <a:lnTo>
                  <a:pt x="3691128" y="36576"/>
                </a:lnTo>
                <a:lnTo>
                  <a:pt x="3691128" y="304800"/>
                </a:lnTo>
                <a:lnTo>
                  <a:pt x="3706367" y="304800"/>
                </a:lnTo>
                <a:close/>
              </a:path>
              <a:path w="3724910" h="341629">
                <a:moveTo>
                  <a:pt x="3706367" y="341376"/>
                </a:moveTo>
                <a:lnTo>
                  <a:pt x="3706367" y="304800"/>
                </a:lnTo>
                <a:lnTo>
                  <a:pt x="3691128" y="323088"/>
                </a:lnTo>
                <a:lnTo>
                  <a:pt x="3691128" y="341376"/>
                </a:lnTo>
                <a:lnTo>
                  <a:pt x="3706367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2579" y="1999234"/>
            <a:ext cx="4940300" cy="159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50335" marR="5080">
              <a:lnSpc>
                <a:spcPct val="100800"/>
              </a:lnSpc>
            </a:pP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Only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replicate 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one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other 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node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Select keyspace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using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USE</a:t>
            </a:r>
            <a:r>
              <a:rPr sz="1600" b="1" spc="-7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  <a:spcBef>
                <a:spcPts val="870"/>
              </a:spcBef>
            </a:pPr>
            <a:r>
              <a:rPr sz="1400" b="1" spc="20" dirty="0">
                <a:latin typeface="Courier New"/>
                <a:cs typeface="Courier New"/>
              </a:rPr>
              <a:t>USE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rainforest;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19429"/>
            <a:ext cx="660908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column family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 be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created with the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CREATE</a:t>
            </a:r>
            <a:r>
              <a:rPr sz="1600" b="1" spc="-4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Courier New"/>
                <a:cs typeface="Courier New"/>
              </a:rPr>
              <a:t>COLUMNFAMILY</a:t>
            </a:r>
            <a:endParaRPr sz="16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Reading and Writing Data With</a:t>
            </a:r>
            <a:r>
              <a:rPr spc="-155" dirty="0"/>
              <a:t> </a:t>
            </a:r>
            <a:r>
              <a:rPr spc="5" dirty="0"/>
              <a:t>CQL</a:t>
            </a:r>
          </a:p>
        </p:txBody>
      </p:sp>
      <p:sp>
        <p:nvSpPr>
          <p:cNvPr id="4" name="object 4"/>
          <p:cNvSpPr/>
          <p:nvPr/>
        </p:nvSpPr>
        <p:spPr>
          <a:xfrm>
            <a:off x="365759" y="3979164"/>
            <a:ext cx="4215765" cy="338455"/>
          </a:xfrm>
          <a:custGeom>
            <a:avLst/>
            <a:gdLst/>
            <a:ahLst/>
            <a:cxnLst/>
            <a:rect l="l" t="t" r="r" b="b"/>
            <a:pathLst>
              <a:path w="4215765" h="338454">
                <a:moveTo>
                  <a:pt x="4215384" y="332231"/>
                </a:moveTo>
                <a:lnTo>
                  <a:pt x="4215384" y="18287"/>
                </a:lnTo>
                <a:lnTo>
                  <a:pt x="4213812" y="11572"/>
                </a:lnTo>
                <a:lnTo>
                  <a:pt x="4209669" y="5714"/>
                </a:lnTo>
                <a:lnTo>
                  <a:pt x="4203811" y="1571"/>
                </a:lnTo>
                <a:lnTo>
                  <a:pt x="4197096" y="0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0" y="332231"/>
                </a:lnTo>
                <a:lnTo>
                  <a:pt x="9144" y="338327"/>
                </a:lnTo>
                <a:lnTo>
                  <a:pt x="18287" y="338327"/>
                </a:lnTo>
                <a:lnTo>
                  <a:pt x="18288" y="33527"/>
                </a:lnTo>
                <a:lnTo>
                  <a:pt x="33528" y="18287"/>
                </a:lnTo>
                <a:lnTo>
                  <a:pt x="33527" y="33527"/>
                </a:lnTo>
                <a:lnTo>
                  <a:pt x="4178808" y="33527"/>
                </a:lnTo>
                <a:lnTo>
                  <a:pt x="4178808" y="18287"/>
                </a:lnTo>
                <a:lnTo>
                  <a:pt x="4197096" y="33527"/>
                </a:lnTo>
                <a:lnTo>
                  <a:pt x="4197096" y="338327"/>
                </a:lnTo>
                <a:lnTo>
                  <a:pt x="4206240" y="338327"/>
                </a:lnTo>
                <a:lnTo>
                  <a:pt x="4215384" y="332231"/>
                </a:lnTo>
                <a:close/>
              </a:path>
              <a:path w="4215765" h="338454">
                <a:moveTo>
                  <a:pt x="33527" y="33527"/>
                </a:moveTo>
                <a:lnTo>
                  <a:pt x="33528" y="18287"/>
                </a:lnTo>
                <a:lnTo>
                  <a:pt x="18288" y="33527"/>
                </a:lnTo>
                <a:lnTo>
                  <a:pt x="33527" y="33527"/>
                </a:lnTo>
                <a:close/>
              </a:path>
              <a:path w="4215765" h="338454">
                <a:moveTo>
                  <a:pt x="33527" y="304799"/>
                </a:moveTo>
                <a:lnTo>
                  <a:pt x="33527" y="33527"/>
                </a:lnTo>
                <a:lnTo>
                  <a:pt x="18288" y="33527"/>
                </a:lnTo>
                <a:lnTo>
                  <a:pt x="18288" y="304799"/>
                </a:lnTo>
                <a:lnTo>
                  <a:pt x="33527" y="304799"/>
                </a:lnTo>
                <a:close/>
              </a:path>
              <a:path w="4215765" h="338454">
                <a:moveTo>
                  <a:pt x="4197096" y="304799"/>
                </a:moveTo>
                <a:lnTo>
                  <a:pt x="18288" y="304799"/>
                </a:lnTo>
                <a:lnTo>
                  <a:pt x="33528" y="323088"/>
                </a:lnTo>
                <a:lnTo>
                  <a:pt x="33528" y="338327"/>
                </a:lnTo>
                <a:lnTo>
                  <a:pt x="4178808" y="338327"/>
                </a:lnTo>
                <a:lnTo>
                  <a:pt x="4178808" y="323087"/>
                </a:lnTo>
                <a:lnTo>
                  <a:pt x="4197096" y="304799"/>
                </a:lnTo>
                <a:close/>
              </a:path>
              <a:path w="4215765" h="338454">
                <a:moveTo>
                  <a:pt x="33528" y="338327"/>
                </a:moveTo>
                <a:lnTo>
                  <a:pt x="33528" y="323088"/>
                </a:lnTo>
                <a:lnTo>
                  <a:pt x="18288" y="304799"/>
                </a:lnTo>
                <a:lnTo>
                  <a:pt x="18287" y="338327"/>
                </a:lnTo>
                <a:lnTo>
                  <a:pt x="33528" y="338327"/>
                </a:lnTo>
                <a:close/>
              </a:path>
              <a:path w="4215765" h="338454">
                <a:moveTo>
                  <a:pt x="4197096" y="33527"/>
                </a:moveTo>
                <a:lnTo>
                  <a:pt x="4178808" y="18287"/>
                </a:lnTo>
                <a:lnTo>
                  <a:pt x="4178808" y="33527"/>
                </a:lnTo>
                <a:lnTo>
                  <a:pt x="4197096" y="33527"/>
                </a:lnTo>
                <a:close/>
              </a:path>
              <a:path w="4215765" h="338454">
                <a:moveTo>
                  <a:pt x="4197096" y="304799"/>
                </a:moveTo>
                <a:lnTo>
                  <a:pt x="4197096" y="33527"/>
                </a:lnTo>
                <a:lnTo>
                  <a:pt x="4178808" y="33527"/>
                </a:lnTo>
                <a:lnTo>
                  <a:pt x="4178808" y="304799"/>
                </a:lnTo>
                <a:lnTo>
                  <a:pt x="4197096" y="304799"/>
                </a:lnTo>
                <a:close/>
              </a:path>
              <a:path w="4215765" h="338454">
                <a:moveTo>
                  <a:pt x="4197096" y="338327"/>
                </a:moveTo>
                <a:lnTo>
                  <a:pt x="4197096" y="304799"/>
                </a:lnTo>
                <a:lnTo>
                  <a:pt x="4178808" y="323087"/>
                </a:lnTo>
                <a:lnTo>
                  <a:pt x="4178808" y="338327"/>
                </a:lnTo>
                <a:lnTo>
                  <a:pt x="4197096" y="33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0323" y="4020820"/>
            <a:ext cx="288480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1160" algn="l"/>
              </a:tabLst>
            </a:pPr>
            <a:r>
              <a:rPr sz="1400" b="1" spc="15" dirty="0">
                <a:latin typeface="Courier New"/>
                <a:cs typeface="Courier New"/>
              </a:rPr>
              <a:t>SELEC</a:t>
            </a:r>
            <a:r>
              <a:rPr sz="1400" b="1" spc="20" dirty="0">
                <a:latin typeface="Courier New"/>
                <a:cs typeface="Courier New"/>
              </a:rPr>
              <a:t>T * </a:t>
            </a:r>
            <a:r>
              <a:rPr sz="1400" b="1" spc="15" dirty="0">
                <a:latin typeface="Courier New"/>
                <a:cs typeface="Courier New"/>
              </a:rPr>
              <a:t>FRO</a:t>
            </a:r>
            <a:r>
              <a:rPr sz="1400" b="1" spc="20" dirty="0">
                <a:latin typeface="Courier New"/>
                <a:cs typeface="Courier New"/>
              </a:rPr>
              <a:t>M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spc="20" dirty="0">
                <a:latin typeface="Courier New"/>
                <a:cs typeface="Courier New"/>
              </a:rPr>
              <a:t>recording</a:t>
            </a:r>
            <a:r>
              <a:rPr sz="1400" spc="35" dirty="0">
                <a:latin typeface="Courier New"/>
                <a:cs typeface="Courier New"/>
              </a:rPr>
              <a:t>s</a:t>
            </a:r>
            <a:r>
              <a:rPr sz="1400" spc="2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2711" y="1168908"/>
            <a:ext cx="7279005" cy="1005840"/>
          </a:xfrm>
          <a:custGeom>
            <a:avLst/>
            <a:gdLst/>
            <a:ahLst/>
            <a:cxnLst/>
            <a:rect l="l" t="t" r="r" b="b"/>
            <a:pathLst>
              <a:path w="7279005" h="1005839">
                <a:moveTo>
                  <a:pt x="7278624" y="987552"/>
                </a:moveTo>
                <a:lnTo>
                  <a:pt x="7278624" y="18288"/>
                </a:lnTo>
                <a:lnTo>
                  <a:pt x="7277052" y="11572"/>
                </a:lnTo>
                <a:lnTo>
                  <a:pt x="7272909" y="5715"/>
                </a:lnTo>
                <a:lnTo>
                  <a:pt x="7267051" y="1571"/>
                </a:lnTo>
                <a:lnTo>
                  <a:pt x="7260335" y="0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5"/>
                </a:lnTo>
                <a:lnTo>
                  <a:pt x="1571" y="11572"/>
                </a:lnTo>
                <a:lnTo>
                  <a:pt x="0" y="18288"/>
                </a:lnTo>
                <a:lnTo>
                  <a:pt x="0" y="987552"/>
                </a:lnTo>
                <a:lnTo>
                  <a:pt x="1571" y="994267"/>
                </a:lnTo>
                <a:lnTo>
                  <a:pt x="5715" y="1000125"/>
                </a:lnTo>
                <a:lnTo>
                  <a:pt x="11572" y="1004268"/>
                </a:lnTo>
                <a:lnTo>
                  <a:pt x="18288" y="1005840"/>
                </a:lnTo>
                <a:lnTo>
                  <a:pt x="18288" y="36576"/>
                </a:lnTo>
                <a:lnTo>
                  <a:pt x="33528" y="18288"/>
                </a:lnTo>
                <a:lnTo>
                  <a:pt x="33527" y="36576"/>
                </a:lnTo>
                <a:lnTo>
                  <a:pt x="7245096" y="36576"/>
                </a:lnTo>
                <a:lnTo>
                  <a:pt x="7245096" y="18288"/>
                </a:lnTo>
                <a:lnTo>
                  <a:pt x="7260335" y="36576"/>
                </a:lnTo>
                <a:lnTo>
                  <a:pt x="7260335" y="1005840"/>
                </a:lnTo>
                <a:lnTo>
                  <a:pt x="7267051" y="1004268"/>
                </a:lnTo>
                <a:lnTo>
                  <a:pt x="7272909" y="1000125"/>
                </a:lnTo>
                <a:lnTo>
                  <a:pt x="7277052" y="994267"/>
                </a:lnTo>
                <a:lnTo>
                  <a:pt x="7278624" y="987552"/>
                </a:lnTo>
                <a:close/>
              </a:path>
              <a:path w="7279005" h="1005839">
                <a:moveTo>
                  <a:pt x="33527" y="36576"/>
                </a:moveTo>
                <a:lnTo>
                  <a:pt x="33528" y="18288"/>
                </a:lnTo>
                <a:lnTo>
                  <a:pt x="18288" y="36576"/>
                </a:lnTo>
                <a:lnTo>
                  <a:pt x="33527" y="36576"/>
                </a:lnTo>
                <a:close/>
              </a:path>
              <a:path w="7279005" h="1005839">
                <a:moveTo>
                  <a:pt x="33527" y="969264"/>
                </a:moveTo>
                <a:lnTo>
                  <a:pt x="33527" y="36576"/>
                </a:lnTo>
                <a:lnTo>
                  <a:pt x="18288" y="36576"/>
                </a:lnTo>
                <a:lnTo>
                  <a:pt x="18288" y="969264"/>
                </a:lnTo>
                <a:lnTo>
                  <a:pt x="33527" y="969264"/>
                </a:lnTo>
                <a:close/>
              </a:path>
              <a:path w="7279005" h="1005839">
                <a:moveTo>
                  <a:pt x="7260335" y="969264"/>
                </a:moveTo>
                <a:lnTo>
                  <a:pt x="18288" y="969264"/>
                </a:lnTo>
                <a:lnTo>
                  <a:pt x="33528" y="987552"/>
                </a:lnTo>
                <a:lnTo>
                  <a:pt x="33527" y="1005840"/>
                </a:lnTo>
                <a:lnTo>
                  <a:pt x="7245096" y="1005840"/>
                </a:lnTo>
                <a:lnTo>
                  <a:pt x="7245096" y="987552"/>
                </a:lnTo>
                <a:lnTo>
                  <a:pt x="7260335" y="969264"/>
                </a:lnTo>
                <a:close/>
              </a:path>
              <a:path w="7279005" h="1005839">
                <a:moveTo>
                  <a:pt x="33527" y="1005840"/>
                </a:moveTo>
                <a:lnTo>
                  <a:pt x="33528" y="987552"/>
                </a:lnTo>
                <a:lnTo>
                  <a:pt x="18288" y="969264"/>
                </a:lnTo>
                <a:lnTo>
                  <a:pt x="18288" y="1005840"/>
                </a:lnTo>
                <a:lnTo>
                  <a:pt x="33527" y="1005840"/>
                </a:lnTo>
                <a:close/>
              </a:path>
              <a:path w="7279005" h="1005839">
                <a:moveTo>
                  <a:pt x="7260335" y="36576"/>
                </a:moveTo>
                <a:lnTo>
                  <a:pt x="7245096" y="18288"/>
                </a:lnTo>
                <a:lnTo>
                  <a:pt x="7245096" y="36576"/>
                </a:lnTo>
                <a:lnTo>
                  <a:pt x="7260335" y="36576"/>
                </a:lnTo>
                <a:close/>
              </a:path>
              <a:path w="7279005" h="1005839">
                <a:moveTo>
                  <a:pt x="7260335" y="969264"/>
                </a:moveTo>
                <a:lnTo>
                  <a:pt x="7260335" y="36576"/>
                </a:lnTo>
                <a:lnTo>
                  <a:pt x="7245096" y="36576"/>
                </a:lnTo>
                <a:lnTo>
                  <a:pt x="7245096" y="969264"/>
                </a:lnTo>
                <a:lnTo>
                  <a:pt x="7260335" y="969264"/>
                </a:lnTo>
                <a:close/>
              </a:path>
              <a:path w="7279005" h="1005839">
                <a:moveTo>
                  <a:pt x="7260335" y="1005840"/>
                </a:moveTo>
                <a:lnTo>
                  <a:pt x="7260335" y="969264"/>
                </a:lnTo>
                <a:lnTo>
                  <a:pt x="7245096" y="987552"/>
                </a:lnTo>
                <a:lnTo>
                  <a:pt x="7245096" y="1005840"/>
                </a:lnTo>
                <a:lnTo>
                  <a:pt x="7260335" y="1005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548" y="1204376"/>
            <a:ext cx="3436620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b="1" spc="15" dirty="0">
                <a:latin typeface="Courier New"/>
                <a:cs typeface="Courier New"/>
              </a:rPr>
              <a:t>CREATE </a:t>
            </a:r>
            <a:r>
              <a:rPr sz="1400" b="1" spc="20" dirty="0">
                <a:latin typeface="Courier New"/>
                <a:cs typeface="Courier New"/>
              </a:rPr>
              <a:t>COLUMNFAMILY </a:t>
            </a:r>
            <a:r>
              <a:rPr sz="1400" spc="25" dirty="0">
                <a:latin typeface="Courier New"/>
                <a:cs typeface="Courier New"/>
              </a:rPr>
              <a:t>recordings(  </a:t>
            </a:r>
            <a:r>
              <a:rPr sz="1400" spc="20" dirty="0">
                <a:latin typeface="Courier New"/>
                <a:cs typeface="Courier New"/>
              </a:rPr>
              <a:t>Title </a:t>
            </a:r>
            <a:r>
              <a:rPr sz="1400" spc="15" dirty="0">
                <a:latin typeface="Courier New"/>
                <a:cs typeface="Courier New"/>
              </a:rPr>
              <a:t>varchar </a:t>
            </a:r>
            <a:r>
              <a:rPr sz="1400" b="1" spc="20" dirty="0">
                <a:latin typeface="Courier New"/>
                <a:cs typeface="Courier New"/>
              </a:rPr>
              <a:t>PRIMARY KEY</a:t>
            </a:r>
            <a:r>
              <a:rPr sz="1400" spc="20" dirty="0">
                <a:latin typeface="Courier New"/>
                <a:cs typeface="Courier New"/>
              </a:rPr>
              <a:t>,  </a:t>
            </a:r>
            <a:r>
              <a:rPr sz="1400" spc="15" dirty="0">
                <a:latin typeface="Courier New"/>
                <a:cs typeface="Courier New"/>
              </a:rPr>
              <a:t>Artist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varchar,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20" dirty="0">
                <a:latin typeface="Courier New"/>
                <a:cs typeface="Courier New"/>
              </a:rPr>
              <a:t>Price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double);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4032" y="1251203"/>
            <a:ext cx="3770629" cy="277495"/>
          </a:xfrm>
          <a:custGeom>
            <a:avLst/>
            <a:gdLst/>
            <a:ahLst/>
            <a:cxnLst/>
            <a:rect l="l" t="t" r="r" b="b"/>
            <a:pathLst>
              <a:path w="3770629" h="277494">
                <a:moveTo>
                  <a:pt x="1563624" y="231647"/>
                </a:moveTo>
                <a:lnTo>
                  <a:pt x="1563624" y="161544"/>
                </a:lnTo>
                <a:lnTo>
                  <a:pt x="0" y="277368"/>
                </a:lnTo>
                <a:lnTo>
                  <a:pt x="1563624" y="231647"/>
                </a:lnTo>
                <a:close/>
              </a:path>
              <a:path w="3770629" h="277494">
                <a:moveTo>
                  <a:pt x="3770376" y="277367"/>
                </a:moveTo>
                <a:lnTo>
                  <a:pt x="3770376" y="0"/>
                </a:lnTo>
                <a:lnTo>
                  <a:pt x="1563624" y="0"/>
                </a:lnTo>
                <a:lnTo>
                  <a:pt x="1563624" y="277368"/>
                </a:lnTo>
                <a:lnTo>
                  <a:pt x="3770376" y="27736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7935" y="1245108"/>
            <a:ext cx="3782695" cy="289560"/>
          </a:xfrm>
          <a:custGeom>
            <a:avLst/>
            <a:gdLst/>
            <a:ahLst/>
            <a:cxnLst/>
            <a:rect l="l" t="t" r="r" b="b"/>
            <a:pathLst>
              <a:path w="3782695" h="289559">
                <a:moveTo>
                  <a:pt x="219317" y="273765"/>
                </a:moveTo>
                <a:lnTo>
                  <a:pt x="6096" y="280416"/>
                </a:lnTo>
                <a:lnTo>
                  <a:pt x="0" y="280416"/>
                </a:lnTo>
                <a:lnTo>
                  <a:pt x="0" y="289560"/>
                </a:lnTo>
                <a:lnTo>
                  <a:pt x="6096" y="289560"/>
                </a:lnTo>
                <a:lnTo>
                  <a:pt x="219317" y="273765"/>
                </a:lnTo>
                <a:close/>
              </a:path>
              <a:path w="3782695" h="289559">
                <a:moveTo>
                  <a:pt x="1566672" y="161544"/>
                </a:moveTo>
                <a:lnTo>
                  <a:pt x="6096" y="280416"/>
                </a:lnTo>
                <a:lnTo>
                  <a:pt x="219317" y="273765"/>
                </a:lnTo>
                <a:lnTo>
                  <a:pt x="1563624" y="174187"/>
                </a:lnTo>
                <a:lnTo>
                  <a:pt x="1563624" y="167640"/>
                </a:lnTo>
                <a:lnTo>
                  <a:pt x="1566672" y="161544"/>
                </a:lnTo>
                <a:close/>
              </a:path>
              <a:path w="3782695" h="289559">
                <a:moveTo>
                  <a:pt x="1572767" y="277368"/>
                </a:moveTo>
                <a:lnTo>
                  <a:pt x="1572768" y="231648"/>
                </a:lnTo>
                <a:lnTo>
                  <a:pt x="1566672" y="231743"/>
                </a:lnTo>
                <a:lnTo>
                  <a:pt x="219317" y="273765"/>
                </a:lnTo>
                <a:lnTo>
                  <a:pt x="6096" y="289560"/>
                </a:lnTo>
                <a:lnTo>
                  <a:pt x="1563624" y="240982"/>
                </a:lnTo>
                <a:lnTo>
                  <a:pt x="1563624" y="237744"/>
                </a:lnTo>
                <a:lnTo>
                  <a:pt x="1569720" y="240792"/>
                </a:lnTo>
                <a:lnTo>
                  <a:pt x="1569720" y="277368"/>
                </a:lnTo>
                <a:lnTo>
                  <a:pt x="1572767" y="277368"/>
                </a:lnTo>
                <a:close/>
              </a:path>
              <a:path w="3782695" h="289559">
                <a:moveTo>
                  <a:pt x="3782568" y="286512"/>
                </a:moveTo>
                <a:lnTo>
                  <a:pt x="3782568" y="3048"/>
                </a:lnTo>
                <a:lnTo>
                  <a:pt x="3779520" y="0"/>
                </a:lnTo>
                <a:lnTo>
                  <a:pt x="1566672" y="0"/>
                </a:lnTo>
                <a:lnTo>
                  <a:pt x="1563624" y="3048"/>
                </a:lnTo>
                <a:lnTo>
                  <a:pt x="1563624" y="161776"/>
                </a:lnTo>
                <a:lnTo>
                  <a:pt x="1566672" y="161544"/>
                </a:lnTo>
                <a:lnTo>
                  <a:pt x="1566672" y="173961"/>
                </a:lnTo>
                <a:lnTo>
                  <a:pt x="1569720" y="173736"/>
                </a:lnTo>
                <a:lnTo>
                  <a:pt x="1569720" y="12192"/>
                </a:lnTo>
                <a:lnTo>
                  <a:pt x="1572768" y="6096"/>
                </a:lnTo>
                <a:lnTo>
                  <a:pt x="1572767" y="12192"/>
                </a:lnTo>
                <a:lnTo>
                  <a:pt x="3770376" y="12192"/>
                </a:lnTo>
                <a:lnTo>
                  <a:pt x="3770376" y="6096"/>
                </a:lnTo>
                <a:lnTo>
                  <a:pt x="3776472" y="12192"/>
                </a:lnTo>
                <a:lnTo>
                  <a:pt x="3776472" y="289560"/>
                </a:lnTo>
                <a:lnTo>
                  <a:pt x="3779520" y="289560"/>
                </a:lnTo>
                <a:lnTo>
                  <a:pt x="3782568" y="286512"/>
                </a:lnTo>
                <a:close/>
              </a:path>
              <a:path w="3782695" h="289559">
                <a:moveTo>
                  <a:pt x="1566672" y="173961"/>
                </a:moveTo>
                <a:lnTo>
                  <a:pt x="1566672" y="161544"/>
                </a:lnTo>
                <a:lnTo>
                  <a:pt x="1563624" y="167640"/>
                </a:lnTo>
                <a:lnTo>
                  <a:pt x="1563624" y="174187"/>
                </a:lnTo>
                <a:lnTo>
                  <a:pt x="1566672" y="173961"/>
                </a:lnTo>
                <a:close/>
              </a:path>
              <a:path w="3782695" h="289559">
                <a:moveTo>
                  <a:pt x="1569720" y="240792"/>
                </a:moveTo>
                <a:lnTo>
                  <a:pt x="1563624" y="237744"/>
                </a:lnTo>
                <a:lnTo>
                  <a:pt x="1563624" y="240982"/>
                </a:lnTo>
                <a:lnTo>
                  <a:pt x="1569720" y="240792"/>
                </a:lnTo>
                <a:close/>
              </a:path>
              <a:path w="3782695" h="289559">
                <a:moveTo>
                  <a:pt x="1572767" y="289560"/>
                </a:moveTo>
                <a:lnTo>
                  <a:pt x="1572768" y="283464"/>
                </a:lnTo>
                <a:lnTo>
                  <a:pt x="1569720" y="277368"/>
                </a:lnTo>
                <a:lnTo>
                  <a:pt x="1569720" y="240792"/>
                </a:lnTo>
                <a:lnTo>
                  <a:pt x="1563624" y="240982"/>
                </a:lnTo>
                <a:lnTo>
                  <a:pt x="1563624" y="286512"/>
                </a:lnTo>
                <a:lnTo>
                  <a:pt x="1566672" y="289560"/>
                </a:lnTo>
                <a:lnTo>
                  <a:pt x="1572767" y="289560"/>
                </a:lnTo>
                <a:close/>
              </a:path>
              <a:path w="3782695" h="289559">
                <a:moveTo>
                  <a:pt x="1572767" y="12192"/>
                </a:moveTo>
                <a:lnTo>
                  <a:pt x="1572768" y="6096"/>
                </a:lnTo>
                <a:lnTo>
                  <a:pt x="1569720" y="12192"/>
                </a:lnTo>
                <a:lnTo>
                  <a:pt x="1572767" y="12192"/>
                </a:lnTo>
                <a:close/>
              </a:path>
              <a:path w="3782695" h="289559">
                <a:moveTo>
                  <a:pt x="1572768" y="173736"/>
                </a:moveTo>
                <a:lnTo>
                  <a:pt x="1572767" y="12192"/>
                </a:lnTo>
                <a:lnTo>
                  <a:pt x="1569720" y="12192"/>
                </a:lnTo>
                <a:lnTo>
                  <a:pt x="1569720" y="173736"/>
                </a:lnTo>
                <a:lnTo>
                  <a:pt x="1572768" y="173736"/>
                </a:lnTo>
                <a:close/>
              </a:path>
              <a:path w="3782695" h="289559">
                <a:moveTo>
                  <a:pt x="3776472" y="277368"/>
                </a:moveTo>
                <a:lnTo>
                  <a:pt x="1569720" y="277368"/>
                </a:lnTo>
                <a:lnTo>
                  <a:pt x="1572768" y="283464"/>
                </a:lnTo>
                <a:lnTo>
                  <a:pt x="1572767" y="289560"/>
                </a:lnTo>
                <a:lnTo>
                  <a:pt x="3770376" y="289560"/>
                </a:lnTo>
                <a:lnTo>
                  <a:pt x="3770376" y="283464"/>
                </a:lnTo>
                <a:lnTo>
                  <a:pt x="3776472" y="277368"/>
                </a:lnTo>
                <a:close/>
              </a:path>
              <a:path w="3782695" h="289559">
                <a:moveTo>
                  <a:pt x="3776472" y="12192"/>
                </a:moveTo>
                <a:lnTo>
                  <a:pt x="3770376" y="6096"/>
                </a:lnTo>
                <a:lnTo>
                  <a:pt x="3770376" y="12192"/>
                </a:lnTo>
                <a:lnTo>
                  <a:pt x="3776472" y="12192"/>
                </a:lnTo>
                <a:close/>
              </a:path>
              <a:path w="3782695" h="289559">
                <a:moveTo>
                  <a:pt x="3776472" y="277368"/>
                </a:moveTo>
                <a:lnTo>
                  <a:pt x="3776472" y="12192"/>
                </a:lnTo>
                <a:lnTo>
                  <a:pt x="3770376" y="12192"/>
                </a:lnTo>
                <a:lnTo>
                  <a:pt x="3770376" y="277368"/>
                </a:lnTo>
                <a:lnTo>
                  <a:pt x="3776472" y="277368"/>
                </a:lnTo>
                <a:close/>
              </a:path>
              <a:path w="3782695" h="289559">
                <a:moveTo>
                  <a:pt x="3776472" y="289560"/>
                </a:moveTo>
                <a:lnTo>
                  <a:pt x="3776472" y="277368"/>
                </a:lnTo>
                <a:lnTo>
                  <a:pt x="3770376" y="283464"/>
                </a:lnTo>
                <a:lnTo>
                  <a:pt x="3770376" y="289560"/>
                </a:lnTo>
                <a:lnTo>
                  <a:pt x="3776472" y="2895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34203" y="1287526"/>
            <a:ext cx="16859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be title of</a:t>
            </a:r>
            <a:r>
              <a:rPr sz="1250" spc="-1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recording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2711" y="2744723"/>
            <a:ext cx="7279005" cy="558165"/>
          </a:xfrm>
          <a:custGeom>
            <a:avLst/>
            <a:gdLst/>
            <a:ahLst/>
            <a:cxnLst/>
            <a:rect l="l" t="t" r="r" b="b"/>
            <a:pathLst>
              <a:path w="7279005" h="558164">
                <a:moveTo>
                  <a:pt x="7278624" y="551688"/>
                </a:moveTo>
                <a:lnTo>
                  <a:pt x="7278624" y="6096"/>
                </a:lnTo>
                <a:lnTo>
                  <a:pt x="7269480" y="0"/>
                </a:lnTo>
                <a:lnTo>
                  <a:pt x="9143" y="0"/>
                </a:lnTo>
                <a:lnTo>
                  <a:pt x="0" y="6096"/>
                </a:lnTo>
                <a:lnTo>
                  <a:pt x="0" y="551688"/>
                </a:lnTo>
                <a:lnTo>
                  <a:pt x="9144" y="557784"/>
                </a:lnTo>
                <a:lnTo>
                  <a:pt x="18288" y="557784"/>
                </a:lnTo>
                <a:lnTo>
                  <a:pt x="18288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7245096" y="33528"/>
                </a:lnTo>
                <a:lnTo>
                  <a:pt x="7245096" y="15240"/>
                </a:lnTo>
                <a:lnTo>
                  <a:pt x="7260335" y="33528"/>
                </a:lnTo>
                <a:lnTo>
                  <a:pt x="7260335" y="557784"/>
                </a:lnTo>
                <a:lnTo>
                  <a:pt x="7269480" y="557784"/>
                </a:lnTo>
                <a:lnTo>
                  <a:pt x="7278624" y="551688"/>
                </a:lnTo>
                <a:close/>
              </a:path>
              <a:path w="7279005" h="558164">
                <a:moveTo>
                  <a:pt x="33527" y="33528"/>
                </a:moveTo>
                <a:lnTo>
                  <a:pt x="33528" y="15240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279005" h="558164">
                <a:moveTo>
                  <a:pt x="33527" y="524256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524256"/>
                </a:lnTo>
                <a:lnTo>
                  <a:pt x="33527" y="524256"/>
                </a:lnTo>
                <a:close/>
              </a:path>
              <a:path w="7279005" h="558164">
                <a:moveTo>
                  <a:pt x="7260335" y="524256"/>
                </a:moveTo>
                <a:lnTo>
                  <a:pt x="18288" y="524256"/>
                </a:lnTo>
                <a:lnTo>
                  <a:pt x="33528" y="542544"/>
                </a:lnTo>
                <a:lnTo>
                  <a:pt x="33527" y="557784"/>
                </a:lnTo>
                <a:lnTo>
                  <a:pt x="7245096" y="557784"/>
                </a:lnTo>
                <a:lnTo>
                  <a:pt x="7245096" y="542544"/>
                </a:lnTo>
                <a:lnTo>
                  <a:pt x="7260335" y="524256"/>
                </a:lnTo>
                <a:close/>
              </a:path>
              <a:path w="7279005" h="558164">
                <a:moveTo>
                  <a:pt x="33527" y="557784"/>
                </a:moveTo>
                <a:lnTo>
                  <a:pt x="33528" y="542544"/>
                </a:lnTo>
                <a:lnTo>
                  <a:pt x="18288" y="524256"/>
                </a:lnTo>
                <a:lnTo>
                  <a:pt x="18288" y="557784"/>
                </a:lnTo>
                <a:lnTo>
                  <a:pt x="33527" y="557784"/>
                </a:lnTo>
                <a:close/>
              </a:path>
              <a:path w="7279005" h="558164">
                <a:moveTo>
                  <a:pt x="7260335" y="33528"/>
                </a:moveTo>
                <a:lnTo>
                  <a:pt x="7245096" y="15240"/>
                </a:lnTo>
                <a:lnTo>
                  <a:pt x="7245096" y="33528"/>
                </a:lnTo>
                <a:lnTo>
                  <a:pt x="7260335" y="33528"/>
                </a:lnTo>
                <a:close/>
              </a:path>
              <a:path w="7279005" h="558164">
                <a:moveTo>
                  <a:pt x="7260335" y="524256"/>
                </a:moveTo>
                <a:lnTo>
                  <a:pt x="7260335" y="33528"/>
                </a:lnTo>
                <a:lnTo>
                  <a:pt x="7245096" y="33528"/>
                </a:lnTo>
                <a:lnTo>
                  <a:pt x="7245096" y="524256"/>
                </a:lnTo>
                <a:lnTo>
                  <a:pt x="7260335" y="524256"/>
                </a:lnTo>
                <a:close/>
              </a:path>
              <a:path w="7279005" h="558164">
                <a:moveTo>
                  <a:pt x="7260335" y="557784"/>
                </a:moveTo>
                <a:lnTo>
                  <a:pt x="7260335" y="524256"/>
                </a:lnTo>
                <a:lnTo>
                  <a:pt x="7245096" y="542544"/>
                </a:lnTo>
                <a:lnTo>
                  <a:pt x="7245096" y="557784"/>
                </a:lnTo>
                <a:lnTo>
                  <a:pt x="7260335" y="557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2579" y="2393950"/>
            <a:ext cx="5868670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insert data,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INSERT</a:t>
            </a:r>
            <a:r>
              <a:rPr sz="1600" b="1" spc="-76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L="137160" marR="5080">
              <a:lnSpc>
                <a:spcPct val="102899"/>
              </a:lnSpc>
              <a:spcBef>
                <a:spcPts val="795"/>
              </a:spcBef>
              <a:tabLst>
                <a:tab pos="1564005" algn="l"/>
              </a:tabLst>
            </a:pPr>
            <a:r>
              <a:rPr sz="1400" b="1" spc="15" dirty="0">
                <a:latin typeface="Courier New"/>
                <a:cs typeface="Courier New"/>
              </a:rPr>
              <a:t>INSERT</a:t>
            </a:r>
            <a:r>
              <a:rPr sz="1400" b="1" spc="35" dirty="0">
                <a:latin typeface="Courier New"/>
                <a:cs typeface="Courier New"/>
              </a:rPr>
              <a:t> </a:t>
            </a:r>
            <a:r>
              <a:rPr sz="1400" b="1" spc="20" dirty="0">
                <a:latin typeface="Courier New"/>
                <a:cs typeface="Courier New"/>
              </a:rPr>
              <a:t>INTO	</a:t>
            </a:r>
            <a:r>
              <a:rPr sz="1400" spc="25" dirty="0">
                <a:latin typeface="Courier New"/>
                <a:cs typeface="Courier New"/>
              </a:rPr>
              <a:t>recordings(Title, </a:t>
            </a:r>
            <a:r>
              <a:rPr sz="1400" spc="15" dirty="0">
                <a:latin typeface="Courier New"/>
                <a:cs typeface="Courier New"/>
              </a:rPr>
              <a:t>Artist, </a:t>
            </a:r>
            <a:r>
              <a:rPr sz="1400" spc="25" dirty="0">
                <a:latin typeface="Courier New"/>
                <a:cs typeface="Courier New"/>
              </a:rPr>
              <a:t>Price)</a:t>
            </a:r>
            <a:r>
              <a:rPr sz="1400" spc="20" dirty="0">
                <a:latin typeface="Courier New"/>
                <a:cs typeface="Courier New"/>
              </a:rPr>
              <a:t> values  </a:t>
            </a:r>
            <a:r>
              <a:rPr sz="1400" spc="15" dirty="0">
                <a:latin typeface="Courier New"/>
                <a:cs typeface="Courier New"/>
              </a:rPr>
              <a:t>('Beggars </a:t>
            </a:r>
            <a:r>
              <a:rPr sz="1400" spc="20" dirty="0">
                <a:latin typeface="Courier New"/>
                <a:cs typeface="Courier New"/>
              </a:rPr>
              <a:t>Banquet', </a:t>
            </a:r>
            <a:r>
              <a:rPr sz="1400" spc="25" dirty="0">
                <a:latin typeface="Courier New"/>
                <a:cs typeface="Courier New"/>
              </a:rPr>
              <a:t>'Rolling </a:t>
            </a:r>
            <a:r>
              <a:rPr sz="1400" spc="15" dirty="0">
                <a:latin typeface="Courier New"/>
                <a:cs typeface="Courier New"/>
              </a:rPr>
              <a:t>Stones',</a:t>
            </a:r>
            <a:r>
              <a:rPr sz="1400" spc="8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9.99);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63111" y="3915155"/>
            <a:ext cx="4136390" cy="469900"/>
          </a:xfrm>
          <a:custGeom>
            <a:avLst/>
            <a:gdLst/>
            <a:ahLst/>
            <a:cxnLst/>
            <a:rect l="l" t="t" r="r" b="b"/>
            <a:pathLst>
              <a:path w="4136390" h="469900">
                <a:moveTo>
                  <a:pt x="1511808" y="390144"/>
                </a:moveTo>
                <a:lnTo>
                  <a:pt x="1511808" y="274320"/>
                </a:lnTo>
                <a:lnTo>
                  <a:pt x="0" y="252984"/>
                </a:lnTo>
                <a:lnTo>
                  <a:pt x="1511808" y="390144"/>
                </a:lnTo>
                <a:close/>
              </a:path>
              <a:path w="4136390" h="469900">
                <a:moveTo>
                  <a:pt x="4136136" y="469391"/>
                </a:moveTo>
                <a:lnTo>
                  <a:pt x="4136136" y="0"/>
                </a:lnTo>
                <a:lnTo>
                  <a:pt x="1511808" y="0"/>
                </a:lnTo>
                <a:lnTo>
                  <a:pt x="1511808" y="469392"/>
                </a:lnTo>
                <a:lnTo>
                  <a:pt x="4136136" y="4693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7015" y="3909059"/>
            <a:ext cx="4148454" cy="481965"/>
          </a:xfrm>
          <a:custGeom>
            <a:avLst/>
            <a:gdLst/>
            <a:ahLst/>
            <a:cxnLst/>
            <a:rect l="l" t="t" r="r" b="b"/>
            <a:pathLst>
              <a:path w="4148454" h="481964">
                <a:moveTo>
                  <a:pt x="165233" y="267421"/>
                </a:moveTo>
                <a:lnTo>
                  <a:pt x="6096" y="252984"/>
                </a:lnTo>
                <a:lnTo>
                  <a:pt x="3048" y="252984"/>
                </a:lnTo>
                <a:lnTo>
                  <a:pt x="0" y="256032"/>
                </a:lnTo>
                <a:lnTo>
                  <a:pt x="0" y="262128"/>
                </a:lnTo>
                <a:lnTo>
                  <a:pt x="3048" y="265176"/>
                </a:lnTo>
                <a:lnTo>
                  <a:pt x="6096" y="265176"/>
                </a:lnTo>
                <a:lnTo>
                  <a:pt x="165233" y="267421"/>
                </a:lnTo>
                <a:close/>
              </a:path>
              <a:path w="4148454" h="481964">
                <a:moveTo>
                  <a:pt x="1517904" y="274320"/>
                </a:moveTo>
                <a:lnTo>
                  <a:pt x="6096" y="252984"/>
                </a:lnTo>
                <a:lnTo>
                  <a:pt x="165233" y="267421"/>
                </a:lnTo>
                <a:lnTo>
                  <a:pt x="1511808" y="286425"/>
                </a:lnTo>
                <a:lnTo>
                  <a:pt x="1511808" y="280416"/>
                </a:lnTo>
                <a:lnTo>
                  <a:pt x="1517904" y="274320"/>
                </a:lnTo>
                <a:close/>
              </a:path>
              <a:path w="4148454" h="481964">
                <a:moveTo>
                  <a:pt x="1524000" y="469392"/>
                </a:moveTo>
                <a:lnTo>
                  <a:pt x="1524000" y="393192"/>
                </a:lnTo>
                <a:lnTo>
                  <a:pt x="1520952" y="393192"/>
                </a:lnTo>
                <a:lnTo>
                  <a:pt x="1517904" y="390144"/>
                </a:lnTo>
                <a:lnTo>
                  <a:pt x="165233" y="267421"/>
                </a:lnTo>
                <a:lnTo>
                  <a:pt x="6096" y="265176"/>
                </a:lnTo>
                <a:lnTo>
                  <a:pt x="1511808" y="401782"/>
                </a:lnTo>
                <a:lnTo>
                  <a:pt x="1511808" y="396240"/>
                </a:lnTo>
                <a:lnTo>
                  <a:pt x="1517904" y="402336"/>
                </a:lnTo>
                <a:lnTo>
                  <a:pt x="1517904" y="469392"/>
                </a:lnTo>
                <a:lnTo>
                  <a:pt x="1524000" y="469392"/>
                </a:lnTo>
                <a:close/>
              </a:path>
              <a:path w="4148454" h="481964">
                <a:moveTo>
                  <a:pt x="4148328" y="478536"/>
                </a:moveTo>
                <a:lnTo>
                  <a:pt x="4148328" y="3048"/>
                </a:lnTo>
                <a:lnTo>
                  <a:pt x="4145280" y="0"/>
                </a:lnTo>
                <a:lnTo>
                  <a:pt x="1514856" y="0"/>
                </a:lnTo>
                <a:lnTo>
                  <a:pt x="1511808" y="3048"/>
                </a:lnTo>
                <a:lnTo>
                  <a:pt x="1511808" y="274233"/>
                </a:lnTo>
                <a:lnTo>
                  <a:pt x="1517904" y="274320"/>
                </a:lnTo>
                <a:lnTo>
                  <a:pt x="1517904" y="9144"/>
                </a:lnTo>
                <a:lnTo>
                  <a:pt x="1524000" y="6096"/>
                </a:lnTo>
                <a:lnTo>
                  <a:pt x="1524000" y="9144"/>
                </a:lnTo>
                <a:lnTo>
                  <a:pt x="4136136" y="9144"/>
                </a:lnTo>
                <a:lnTo>
                  <a:pt x="4136136" y="6096"/>
                </a:lnTo>
                <a:lnTo>
                  <a:pt x="4142232" y="9144"/>
                </a:lnTo>
                <a:lnTo>
                  <a:pt x="4142232" y="481584"/>
                </a:lnTo>
                <a:lnTo>
                  <a:pt x="4145280" y="481584"/>
                </a:lnTo>
                <a:lnTo>
                  <a:pt x="4148328" y="478536"/>
                </a:lnTo>
                <a:close/>
              </a:path>
              <a:path w="4148454" h="481964">
                <a:moveTo>
                  <a:pt x="1524000" y="280416"/>
                </a:moveTo>
                <a:lnTo>
                  <a:pt x="1524000" y="9144"/>
                </a:lnTo>
                <a:lnTo>
                  <a:pt x="1517904" y="9144"/>
                </a:lnTo>
                <a:lnTo>
                  <a:pt x="1517904" y="274320"/>
                </a:lnTo>
                <a:lnTo>
                  <a:pt x="1511808" y="280416"/>
                </a:lnTo>
                <a:lnTo>
                  <a:pt x="1511808" y="286425"/>
                </a:lnTo>
                <a:lnTo>
                  <a:pt x="1517904" y="286512"/>
                </a:lnTo>
                <a:lnTo>
                  <a:pt x="1524000" y="280416"/>
                </a:lnTo>
                <a:close/>
              </a:path>
              <a:path w="4148454" h="481964">
                <a:moveTo>
                  <a:pt x="1517904" y="402336"/>
                </a:moveTo>
                <a:lnTo>
                  <a:pt x="1511808" y="396240"/>
                </a:lnTo>
                <a:lnTo>
                  <a:pt x="1511808" y="401782"/>
                </a:lnTo>
                <a:lnTo>
                  <a:pt x="1517904" y="402336"/>
                </a:lnTo>
                <a:close/>
              </a:path>
              <a:path w="4148454" h="481964">
                <a:moveTo>
                  <a:pt x="1524000" y="481584"/>
                </a:moveTo>
                <a:lnTo>
                  <a:pt x="1524000" y="475488"/>
                </a:lnTo>
                <a:lnTo>
                  <a:pt x="1517904" y="469392"/>
                </a:lnTo>
                <a:lnTo>
                  <a:pt x="1517904" y="402336"/>
                </a:lnTo>
                <a:lnTo>
                  <a:pt x="1511808" y="401782"/>
                </a:lnTo>
                <a:lnTo>
                  <a:pt x="1511808" y="478536"/>
                </a:lnTo>
                <a:lnTo>
                  <a:pt x="1514856" y="481584"/>
                </a:lnTo>
                <a:lnTo>
                  <a:pt x="1524000" y="481584"/>
                </a:lnTo>
                <a:close/>
              </a:path>
              <a:path w="4148454" h="481964">
                <a:moveTo>
                  <a:pt x="1524000" y="9144"/>
                </a:moveTo>
                <a:lnTo>
                  <a:pt x="1524000" y="6096"/>
                </a:lnTo>
                <a:lnTo>
                  <a:pt x="1517904" y="9144"/>
                </a:lnTo>
                <a:lnTo>
                  <a:pt x="1524000" y="9144"/>
                </a:lnTo>
                <a:close/>
              </a:path>
              <a:path w="4148454" h="481964">
                <a:moveTo>
                  <a:pt x="4142232" y="469392"/>
                </a:moveTo>
                <a:lnTo>
                  <a:pt x="1517904" y="469392"/>
                </a:lnTo>
                <a:lnTo>
                  <a:pt x="1524000" y="475488"/>
                </a:lnTo>
                <a:lnTo>
                  <a:pt x="1524000" y="481584"/>
                </a:lnTo>
                <a:lnTo>
                  <a:pt x="4136136" y="481584"/>
                </a:lnTo>
                <a:lnTo>
                  <a:pt x="4136136" y="475488"/>
                </a:lnTo>
                <a:lnTo>
                  <a:pt x="4142232" y="469392"/>
                </a:lnTo>
                <a:close/>
              </a:path>
              <a:path w="4148454" h="481964">
                <a:moveTo>
                  <a:pt x="4142232" y="9144"/>
                </a:moveTo>
                <a:lnTo>
                  <a:pt x="4136136" y="6096"/>
                </a:lnTo>
                <a:lnTo>
                  <a:pt x="4136136" y="9144"/>
                </a:lnTo>
                <a:lnTo>
                  <a:pt x="4142232" y="9144"/>
                </a:lnTo>
                <a:close/>
              </a:path>
              <a:path w="4148454" h="481964">
                <a:moveTo>
                  <a:pt x="4142232" y="469392"/>
                </a:moveTo>
                <a:lnTo>
                  <a:pt x="4142232" y="9144"/>
                </a:lnTo>
                <a:lnTo>
                  <a:pt x="4136136" y="9144"/>
                </a:lnTo>
                <a:lnTo>
                  <a:pt x="4136136" y="469392"/>
                </a:lnTo>
                <a:lnTo>
                  <a:pt x="4142232" y="469392"/>
                </a:lnTo>
                <a:close/>
              </a:path>
              <a:path w="4148454" h="481964">
                <a:moveTo>
                  <a:pt x="4142232" y="481584"/>
                </a:moveTo>
                <a:lnTo>
                  <a:pt x="4142232" y="469392"/>
                </a:lnTo>
                <a:lnTo>
                  <a:pt x="4136136" y="475488"/>
                </a:lnTo>
                <a:lnTo>
                  <a:pt x="4136136" y="481584"/>
                </a:lnTo>
                <a:lnTo>
                  <a:pt x="4142232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2579" y="3616198"/>
            <a:ext cx="636460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retrieve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data,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CQL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provides the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SELECT</a:t>
            </a:r>
            <a:r>
              <a:rPr sz="1600" b="1" spc="-7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Retrieve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all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25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from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1467" y="4131259"/>
            <a:ext cx="200342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000080"/>
                </a:solidFill>
                <a:latin typeface="Courier New"/>
                <a:cs typeface="Courier New"/>
              </a:rPr>
              <a:t>recordings</a:t>
            </a:r>
            <a:r>
              <a:rPr sz="1250" spc="-5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column family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8808" y="4829555"/>
            <a:ext cx="3724910" cy="341630"/>
          </a:xfrm>
          <a:custGeom>
            <a:avLst/>
            <a:gdLst/>
            <a:ahLst/>
            <a:cxnLst/>
            <a:rect l="l" t="t" r="r" b="b"/>
            <a:pathLst>
              <a:path w="3724910" h="341629">
                <a:moveTo>
                  <a:pt x="3724655" y="323087"/>
                </a:moveTo>
                <a:lnTo>
                  <a:pt x="3724655" y="18287"/>
                </a:lnTo>
                <a:lnTo>
                  <a:pt x="3723512" y="11572"/>
                </a:lnTo>
                <a:lnTo>
                  <a:pt x="3720083" y="5714"/>
                </a:lnTo>
                <a:lnTo>
                  <a:pt x="3714368" y="1571"/>
                </a:lnTo>
                <a:lnTo>
                  <a:pt x="3706367" y="0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0" y="323088"/>
                </a:lnTo>
                <a:lnTo>
                  <a:pt x="1571" y="329803"/>
                </a:lnTo>
                <a:lnTo>
                  <a:pt x="5715" y="335660"/>
                </a:lnTo>
                <a:lnTo>
                  <a:pt x="11572" y="339804"/>
                </a:lnTo>
                <a:lnTo>
                  <a:pt x="18288" y="341376"/>
                </a:lnTo>
                <a:lnTo>
                  <a:pt x="18288" y="36575"/>
                </a:lnTo>
                <a:lnTo>
                  <a:pt x="33528" y="18287"/>
                </a:lnTo>
                <a:lnTo>
                  <a:pt x="33527" y="36575"/>
                </a:lnTo>
                <a:lnTo>
                  <a:pt x="3691128" y="36575"/>
                </a:lnTo>
                <a:lnTo>
                  <a:pt x="3691128" y="18287"/>
                </a:lnTo>
                <a:lnTo>
                  <a:pt x="3706367" y="36575"/>
                </a:lnTo>
                <a:lnTo>
                  <a:pt x="3706367" y="341375"/>
                </a:lnTo>
                <a:lnTo>
                  <a:pt x="3714369" y="339804"/>
                </a:lnTo>
                <a:lnTo>
                  <a:pt x="3720084" y="335660"/>
                </a:lnTo>
                <a:lnTo>
                  <a:pt x="3723513" y="329803"/>
                </a:lnTo>
                <a:lnTo>
                  <a:pt x="3724655" y="323087"/>
                </a:lnTo>
                <a:close/>
              </a:path>
              <a:path w="3724910" h="341629">
                <a:moveTo>
                  <a:pt x="33527" y="36575"/>
                </a:moveTo>
                <a:lnTo>
                  <a:pt x="33528" y="18287"/>
                </a:lnTo>
                <a:lnTo>
                  <a:pt x="18288" y="36575"/>
                </a:lnTo>
                <a:lnTo>
                  <a:pt x="33527" y="36575"/>
                </a:lnTo>
                <a:close/>
              </a:path>
              <a:path w="3724910" h="341629">
                <a:moveTo>
                  <a:pt x="33527" y="304799"/>
                </a:moveTo>
                <a:lnTo>
                  <a:pt x="33527" y="36575"/>
                </a:lnTo>
                <a:lnTo>
                  <a:pt x="18288" y="36575"/>
                </a:lnTo>
                <a:lnTo>
                  <a:pt x="18288" y="304799"/>
                </a:lnTo>
                <a:lnTo>
                  <a:pt x="33527" y="304799"/>
                </a:lnTo>
                <a:close/>
              </a:path>
              <a:path w="3724910" h="341629">
                <a:moveTo>
                  <a:pt x="3706367" y="304799"/>
                </a:moveTo>
                <a:lnTo>
                  <a:pt x="18288" y="304799"/>
                </a:lnTo>
                <a:lnTo>
                  <a:pt x="33528" y="323088"/>
                </a:lnTo>
                <a:lnTo>
                  <a:pt x="33527" y="341376"/>
                </a:lnTo>
                <a:lnTo>
                  <a:pt x="3691128" y="341375"/>
                </a:lnTo>
                <a:lnTo>
                  <a:pt x="3691128" y="323087"/>
                </a:lnTo>
                <a:lnTo>
                  <a:pt x="3706367" y="304799"/>
                </a:lnTo>
                <a:close/>
              </a:path>
              <a:path w="3724910" h="341629">
                <a:moveTo>
                  <a:pt x="33527" y="341376"/>
                </a:moveTo>
                <a:lnTo>
                  <a:pt x="33528" y="323088"/>
                </a:lnTo>
                <a:lnTo>
                  <a:pt x="18288" y="304799"/>
                </a:lnTo>
                <a:lnTo>
                  <a:pt x="18288" y="341376"/>
                </a:lnTo>
                <a:lnTo>
                  <a:pt x="33527" y="341376"/>
                </a:lnTo>
                <a:close/>
              </a:path>
              <a:path w="3724910" h="341629">
                <a:moveTo>
                  <a:pt x="3706367" y="36575"/>
                </a:moveTo>
                <a:lnTo>
                  <a:pt x="3691128" y="18287"/>
                </a:lnTo>
                <a:lnTo>
                  <a:pt x="3691128" y="36575"/>
                </a:lnTo>
                <a:lnTo>
                  <a:pt x="3706367" y="36575"/>
                </a:lnTo>
                <a:close/>
              </a:path>
              <a:path w="3724910" h="341629">
                <a:moveTo>
                  <a:pt x="3706367" y="304799"/>
                </a:moveTo>
                <a:lnTo>
                  <a:pt x="3706367" y="36575"/>
                </a:lnTo>
                <a:lnTo>
                  <a:pt x="3691128" y="36575"/>
                </a:lnTo>
                <a:lnTo>
                  <a:pt x="3691128" y="304799"/>
                </a:lnTo>
                <a:lnTo>
                  <a:pt x="3706367" y="304799"/>
                </a:lnTo>
                <a:close/>
              </a:path>
              <a:path w="3724910" h="341629">
                <a:moveTo>
                  <a:pt x="3706367" y="341375"/>
                </a:moveTo>
                <a:lnTo>
                  <a:pt x="3706367" y="304799"/>
                </a:lnTo>
                <a:lnTo>
                  <a:pt x="3691128" y="323087"/>
                </a:lnTo>
                <a:lnTo>
                  <a:pt x="3691128" y="341375"/>
                </a:lnTo>
                <a:lnTo>
                  <a:pt x="3706367" y="341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2579" y="4430014"/>
            <a:ext cx="757428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Keyspaces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column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families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removed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using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DROP</a:t>
            </a:r>
            <a:r>
              <a:rPr sz="1600" b="1" spc="-5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L="253365">
              <a:lnSpc>
                <a:spcPct val="100000"/>
              </a:lnSpc>
              <a:spcBef>
                <a:spcPts val="1250"/>
              </a:spcBef>
            </a:pPr>
            <a:r>
              <a:rPr sz="1400" b="1" spc="20" dirty="0">
                <a:latin typeface="Courier New"/>
                <a:cs typeface="Courier New"/>
              </a:rPr>
              <a:t>DROP COLUMNFAMILY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recordings;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5638165" cy="258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Event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logging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Application errors </a:t>
            </a:r>
            <a:r>
              <a:rPr sz="1600" spc="15" dirty="0">
                <a:latin typeface="Arial"/>
                <a:cs typeface="Arial"/>
              </a:rPr>
              <a:t>can be </a:t>
            </a:r>
            <a:r>
              <a:rPr sz="1600" spc="10" dirty="0">
                <a:latin typeface="Arial"/>
                <a:cs typeface="Arial"/>
              </a:rPr>
              <a:t>stored in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Cassandra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Column </a:t>
            </a:r>
            <a:r>
              <a:rPr sz="1600" spc="10" dirty="0">
                <a:latin typeface="Arial"/>
                <a:cs typeface="Arial"/>
              </a:rPr>
              <a:t>family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stores</a:t>
            </a:r>
            <a:endParaRPr sz="1600">
              <a:latin typeface="Arial"/>
              <a:cs typeface="Arial"/>
            </a:endParaRPr>
          </a:p>
          <a:p>
            <a:pPr marL="1005840" lvl="2" indent="-170815">
              <a:lnSpc>
                <a:spcPct val="100000"/>
              </a:lnSpc>
              <a:spcBef>
                <a:spcPts val="190"/>
              </a:spcBef>
              <a:buClr>
                <a:srgbClr val="C00000"/>
              </a:buClr>
              <a:buChar char="–"/>
              <a:tabLst>
                <a:tab pos="1006475" algn="l"/>
              </a:tabLst>
            </a:pPr>
            <a:r>
              <a:rPr sz="1600" spc="10" dirty="0">
                <a:latin typeface="Arial"/>
                <a:cs typeface="Arial"/>
              </a:rPr>
              <a:t>Application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 marL="1005840" lvl="2" indent="-170815">
              <a:lnSpc>
                <a:spcPct val="100000"/>
              </a:lnSpc>
              <a:spcBef>
                <a:spcPts val="215"/>
              </a:spcBef>
              <a:buClr>
                <a:srgbClr val="C00000"/>
              </a:buClr>
              <a:buChar char="–"/>
              <a:tabLst>
                <a:tab pos="1006475" algn="l"/>
              </a:tabLst>
            </a:pPr>
            <a:r>
              <a:rPr sz="1600" spc="15" dirty="0">
                <a:latin typeface="Arial"/>
                <a:cs typeface="Arial"/>
              </a:rPr>
              <a:t>Event/Error</a:t>
            </a:r>
            <a:endParaRPr sz="1600">
              <a:latin typeface="Arial"/>
              <a:cs typeface="Arial"/>
            </a:endParaRPr>
          </a:p>
          <a:p>
            <a:pPr marL="1005840" lvl="2" indent="-170815">
              <a:lnSpc>
                <a:spcPct val="100000"/>
              </a:lnSpc>
              <a:spcBef>
                <a:spcPts val="190"/>
              </a:spcBef>
              <a:buClr>
                <a:srgbClr val="C00000"/>
              </a:buClr>
              <a:buChar char="–"/>
              <a:tabLst>
                <a:tab pos="1006475" algn="l"/>
              </a:tabLst>
            </a:pPr>
            <a:r>
              <a:rPr sz="1600" spc="15" dirty="0">
                <a:latin typeface="Arial"/>
                <a:cs typeface="Arial"/>
              </a:rPr>
              <a:t>Timestamp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Enables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processed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analysis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using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Hadoop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Blogging/user-generated</a:t>
            </a:r>
            <a:r>
              <a:rPr sz="1600" b="1" spc="-10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content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Enables fast </a:t>
            </a:r>
            <a:r>
              <a:rPr sz="1600" spc="15" dirty="0">
                <a:latin typeface="Arial"/>
                <a:cs typeface="Arial"/>
              </a:rPr>
              <a:t>searching on</a:t>
            </a:r>
            <a:r>
              <a:rPr sz="1600" spc="-25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tags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Column Family Use</a:t>
            </a:r>
            <a:r>
              <a:rPr spc="-75" dirty="0"/>
              <a:t> </a:t>
            </a:r>
            <a:r>
              <a:rPr dirty="0"/>
              <a:t>Cases</a:t>
            </a:r>
          </a:p>
        </p:txBody>
      </p:sp>
      <p:sp>
        <p:nvSpPr>
          <p:cNvPr id="7" name="object 7"/>
          <p:cNvSpPr/>
          <p:nvPr/>
        </p:nvSpPr>
        <p:spPr>
          <a:xfrm>
            <a:off x="6501384" y="2397251"/>
            <a:ext cx="30480" cy="113030"/>
          </a:xfrm>
          <a:custGeom>
            <a:avLst/>
            <a:gdLst/>
            <a:ahLst/>
            <a:cxnLst/>
            <a:rect l="l" t="t" r="r" b="b"/>
            <a:pathLst>
              <a:path w="30479" h="113030">
                <a:moveTo>
                  <a:pt x="30480" y="100584"/>
                </a:moveTo>
                <a:lnTo>
                  <a:pt x="0" y="0"/>
                </a:lnTo>
                <a:lnTo>
                  <a:pt x="6096" y="112776"/>
                </a:lnTo>
                <a:lnTo>
                  <a:pt x="30480" y="100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090920" cy="83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Allow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storage of entities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relationships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between</a:t>
            </a:r>
            <a:r>
              <a:rPr sz="1600" b="1" spc="-3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entities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Entities also </a:t>
            </a:r>
            <a:r>
              <a:rPr sz="1600" spc="5" dirty="0">
                <a:latin typeface="Arial"/>
                <a:cs typeface="Arial"/>
              </a:rPr>
              <a:t>known </a:t>
            </a:r>
            <a:r>
              <a:rPr sz="1600" spc="15" dirty="0">
                <a:latin typeface="Arial"/>
                <a:cs typeface="Arial"/>
              </a:rPr>
              <a:t>as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nodes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Relationships </a:t>
            </a:r>
            <a:r>
              <a:rPr sz="1600" spc="5" dirty="0">
                <a:latin typeface="Arial"/>
                <a:cs typeface="Arial"/>
              </a:rPr>
              <a:t>between </a:t>
            </a:r>
            <a:r>
              <a:rPr sz="1600" spc="15" dirty="0">
                <a:latin typeface="Arial"/>
                <a:cs typeface="Arial"/>
              </a:rPr>
              <a:t>nodes </a:t>
            </a:r>
            <a:r>
              <a:rPr sz="1600" spc="5" dirty="0">
                <a:latin typeface="Arial"/>
                <a:cs typeface="Arial"/>
              </a:rPr>
              <a:t>known </a:t>
            </a:r>
            <a:r>
              <a:rPr sz="1600" spc="15" dirty="0">
                <a:latin typeface="Arial"/>
                <a:cs typeface="Arial"/>
              </a:rPr>
              <a:t>as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edges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Graph Data</a:t>
            </a:r>
            <a:r>
              <a:rPr spc="-85" dirty="0"/>
              <a:t> </a:t>
            </a:r>
            <a:r>
              <a:rPr dirty="0"/>
              <a:t>Stores</a:t>
            </a:r>
          </a:p>
        </p:txBody>
      </p:sp>
      <p:sp>
        <p:nvSpPr>
          <p:cNvPr id="4" name="object 4"/>
          <p:cNvSpPr/>
          <p:nvPr/>
        </p:nvSpPr>
        <p:spPr>
          <a:xfrm>
            <a:off x="4517135" y="4610100"/>
            <a:ext cx="1069975" cy="289560"/>
          </a:xfrm>
          <a:custGeom>
            <a:avLst/>
            <a:gdLst/>
            <a:ahLst/>
            <a:cxnLst/>
            <a:rect l="l" t="t" r="r" b="b"/>
            <a:pathLst>
              <a:path w="1069975" h="289560">
                <a:moveTo>
                  <a:pt x="1069848" y="289560"/>
                </a:moveTo>
                <a:lnTo>
                  <a:pt x="1069848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6512"/>
                </a:lnTo>
                <a:lnTo>
                  <a:pt x="3048" y="289560"/>
                </a:lnTo>
                <a:lnTo>
                  <a:pt x="6096" y="289560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060704" y="12192"/>
                </a:lnTo>
                <a:lnTo>
                  <a:pt x="1060704" y="6096"/>
                </a:lnTo>
                <a:lnTo>
                  <a:pt x="1066800" y="12192"/>
                </a:lnTo>
                <a:lnTo>
                  <a:pt x="1066800" y="289560"/>
                </a:lnTo>
                <a:lnTo>
                  <a:pt x="1069848" y="289560"/>
                </a:lnTo>
                <a:close/>
              </a:path>
              <a:path w="1069975" h="289560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069975" h="289560">
                <a:moveTo>
                  <a:pt x="12191" y="277368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277368"/>
                </a:lnTo>
                <a:lnTo>
                  <a:pt x="12191" y="277368"/>
                </a:lnTo>
                <a:close/>
              </a:path>
              <a:path w="1069975" h="289560">
                <a:moveTo>
                  <a:pt x="1066800" y="277368"/>
                </a:moveTo>
                <a:lnTo>
                  <a:pt x="6096" y="277368"/>
                </a:lnTo>
                <a:lnTo>
                  <a:pt x="12192" y="283464"/>
                </a:lnTo>
                <a:lnTo>
                  <a:pt x="12191" y="289560"/>
                </a:lnTo>
                <a:lnTo>
                  <a:pt x="1060704" y="289560"/>
                </a:lnTo>
                <a:lnTo>
                  <a:pt x="1060704" y="283464"/>
                </a:lnTo>
                <a:lnTo>
                  <a:pt x="1066800" y="277368"/>
                </a:lnTo>
                <a:close/>
              </a:path>
              <a:path w="1069975" h="289560">
                <a:moveTo>
                  <a:pt x="12191" y="289560"/>
                </a:moveTo>
                <a:lnTo>
                  <a:pt x="12192" y="283464"/>
                </a:lnTo>
                <a:lnTo>
                  <a:pt x="6096" y="277368"/>
                </a:lnTo>
                <a:lnTo>
                  <a:pt x="6096" y="289560"/>
                </a:lnTo>
                <a:lnTo>
                  <a:pt x="12191" y="289560"/>
                </a:lnTo>
                <a:close/>
              </a:path>
              <a:path w="1069975" h="289560">
                <a:moveTo>
                  <a:pt x="1066800" y="12192"/>
                </a:moveTo>
                <a:lnTo>
                  <a:pt x="1060704" y="6096"/>
                </a:lnTo>
                <a:lnTo>
                  <a:pt x="1060704" y="12192"/>
                </a:lnTo>
                <a:lnTo>
                  <a:pt x="1066800" y="12192"/>
                </a:lnTo>
                <a:close/>
              </a:path>
              <a:path w="1069975" h="289560">
                <a:moveTo>
                  <a:pt x="1066800" y="277368"/>
                </a:moveTo>
                <a:lnTo>
                  <a:pt x="1066800" y="12192"/>
                </a:lnTo>
                <a:lnTo>
                  <a:pt x="1060704" y="12192"/>
                </a:lnTo>
                <a:lnTo>
                  <a:pt x="1060704" y="277368"/>
                </a:lnTo>
                <a:lnTo>
                  <a:pt x="1066800" y="277368"/>
                </a:lnTo>
                <a:close/>
              </a:path>
              <a:path w="1069975" h="289560">
                <a:moveTo>
                  <a:pt x="1066800" y="289560"/>
                </a:moveTo>
                <a:lnTo>
                  <a:pt x="1066800" y="277368"/>
                </a:lnTo>
                <a:lnTo>
                  <a:pt x="1060704" y="283464"/>
                </a:lnTo>
                <a:lnTo>
                  <a:pt x="1060704" y="289560"/>
                </a:lnTo>
                <a:lnTo>
                  <a:pt x="1066800" y="2895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0759" y="2095500"/>
            <a:ext cx="932815" cy="299085"/>
          </a:xfrm>
          <a:custGeom>
            <a:avLst/>
            <a:gdLst/>
            <a:ahLst/>
            <a:cxnLst/>
            <a:rect l="l" t="t" r="r" b="b"/>
            <a:pathLst>
              <a:path w="932815" h="299085">
                <a:moveTo>
                  <a:pt x="932688" y="295656"/>
                </a:moveTo>
                <a:lnTo>
                  <a:pt x="932688" y="0"/>
                </a:lnTo>
                <a:lnTo>
                  <a:pt x="0" y="0"/>
                </a:lnTo>
                <a:lnTo>
                  <a:pt x="0" y="295656"/>
                </a:lnTo>
                <a:lnTo>
                  <a:pt x="3048" y="298704"/>
                </a:lnTo>
                <a:lnTo>
                  <a:pt x="6096" y="298704"/>
                </a:lnTo>
                <a:lnTo>
                  <a:pt x="6096" y="9144"/>
                </a:lnTo>
                <a:lnTo>
                  <a:pt x="12192" y="3048"/>
                </a:lnTo>
                <a:lnTo>
                  <a:pt x="12191" y="9144"/>
                </a:lnTo>
                <a:lnTo>
                  <a:pt x="920496" y="9144"/>
                </a:lnTo>
                <a:lnTo>
                  <a:pt x="920496" y="3048"/>
                </a:lnTo>
                <a:lnTo>
                  <a:pt x="926591" y="9144"/>
                </a:lnTo>
                <a:lnTo>
                  <a:pt x="926591" y="298704"/>
                </a:lnTo>
                <a:lnTo>
                  <a:pt x="929640" y="298704"/>
                </a:lnTo>
                <a:lnTo>
                  <a:pt x="932688" y="295656"/>
                </a:lnTo>
                <a:close/>
              </a:path>
              <a:path w="932815" h="299085">
                <a:moveTo>
                  <a:pt x="12191" y="9144"/>
                </a:moveTo>
                <a:lnTo>
                  <a:pt x="12192" y="3048"/>
                </a:lnTo>
                <a:lnTo>
                  <a:pt x="6096" y="9144"/>
                </a:lnTo>
                <a:lnTo>
                  <a:pt x="12191" y="9144"/>
                </a:lnTo>
                <a:close/>
              </a:path>
              <a:path w="932815" h="299085">
                <a:moveTo>
                  <a:pt x="12191" y="286512"/>
                </a:moveTo>
                <a:lnTo>
                  <a:pt x="12191" y="9144"/>
                </a:lnTo>
                <a:lnTo>
                  <a:pt x="6096" y="9144"/>
                </a:lnTo>
                <a:lnTo>
                  <a:pt x="6096" y="286512"/>
                </a:lnTo>
                <a:lnTo>
                  <a:pt x="12191" y="286512"/>
                </a:lnTo>
                <a:close/>
              </a:path>
              <a:path w="932815" h="299085">
                <a:moveTo>
                  <a:pt x="926591" y="286512"/>
                </a:moveTo>
                <a:lnTo>
                  <a:pt x="6096" y="286512"/>
                </a:lnTo>
                <a:lnTo>
                  <a:pt x="12192" y="292608"/>
                </a:lnTo>
                <a:lnTo>
                  <a:pt x="12191" y="298704"/>
                </a:lnTo>
                <a:lnTo>
                  <a:pt x="920496" y="298704"/>
                </a:lnTo>
                <a:lnTo>
                  <a:pt x="920496" y="292608"/>
                </a:lnTo>
                <a:lnTo>
                  <a:pt x="926591" y="286512"/>
                </a:lnTo>
                <a:close/>
              </a:path>
              <a:path w="932815" h="299085">
                <a:moveTo>
                  <a:pt x="12191" y="298704"/>
                </a:moveTo>
                <a:lnTo>
                  <a:pt x="12192" y="292608"/>
                </a:lnTo>
                <a:lnTo>
                  <a:pt x="6096" y="286512"/>
                </a:lnTo>
                <a:lnTo>
                  <a:pt x="6096" y="298704"/>
                </a:lnTo>
                <a:lnTo>
                  <a:pt x="12191" y="298704"/>
                </a:lnTo>
                <a:close/>
              </a:path>
              <a:path w="932815" h="299085">
                <a:moveTo>
                  <a:pt x="926591" y="9144"/>
                </a:moveTo>
                <a:lnTo>
                  <a:pt x="920496" y="3048"/>
                </a:lnTo>
                <a:lnTo>
                  <a:pt x="920496" y="9144"/>
                </a:lnTo>
                <a:lnTo>
                  <a:pt x="926591" y="9144"/>
                </a:lnTo>
                <a:close/>
              </a:path>
              <a:path w="932815" h="299085">
                <a:moveTo>
                  <a:pt x="926591" y="286512"/>
                </a:moveTo>
                <a:lnTo>
                  <a:pt x="926591" y="9144"/>
                </a:lnTo>
                <a:lnTo>
                  <a:pt x="920496" y="9144"/>
                </a:lnTo>
                <a:lnTo>
                  <a:pt x="920496" y="286512"/>
                </a:lnTo>
                <a:lnTo>
                  <a:pt x="926591" y="286512"/>
                </a:lnTo>
                <a:close/>
              </a:path>
              <a:path w="932815" h="299085">
                <a:moveTo>
                  <a:pt x="926591" y="298704"/>
                </a:moveTo>
                <a:lnTo>
                  <a:pt x="926591" y="286512"/>
                </a:lnTo>
                <a:lnTo>
                  <a:pt x="920496" y="292608"/>
                </a:lnTo>
                <a:lnTo>
                  <a:pt x="920496" y="298704"/>
                </a:lnTo>
                <a:lnTo>
                  <a:pt x="926591" y="298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2848" y="1729739"/>
            <a:ext cx="1454150" cy="490855"/>
          </a:xfrm>
          <a:custGeom>
            <a:avLst/>
            <a:gdLst/>
            <a:ahLst/>
            <a:cxnLst/>
            <a:rect l="l" t="t" r="r" b="b"/>
            <a:pathLst>
              <a:path w="1454150" h="490855">
                <a:moveTo>
                  <a:pt x="1345850" y="58248"/>
                </a:moveTo>
                <a:lnTo>
                  <a:pt x="1341783" y="46385"/>
                </a:lnTo>
                <a:lnTo>
                  <a:pt x="0" y="478535"/>
                </a:lnTo>
                <a:lnTo>
                  <a:pt x="3048" y="490727"/>
                </a:lnTo>
                <a:lnTo>
                  <a:pt x="1345850" y="58248"/>
                </a:lnTo>
                <a:close/>
              </a:path>
              <a:path w="1454150" h="490855">
                <a:moveTo>
                  <a:pt x="1453896" y="18287"/>
                </a:moveTo>
                <a:lnTo>
                  <a:pt x="1325880" y="0"/>
                </a:lnTo>
                <a:lnTo>
                  <a:pt x="1341783" y="46385"/>
                </a:lnTo>
                <a:lnTo>
                  <a:pt x="1353312" y="42671"/>
                </a:lnTo>
                <a:lnTo>
                  <a:pt x="1356360" y="54863"/>
                </a:lnTo>
                <a:lnTo>
                  <a:pt x="1356360" y="88899"/>
                </a:lnTo>
                <a:lnTo>
                  <a:pt x="1362456" y="106679"/>
                </a:lnTo>
                <a:lnTo>
                  <a:pt x="1453896" y="18287"/>
                </a:lnTo>
                <a:close/>
              </a:path>
              <a:path w="1454150" h="490855">
                <a:moveTo>
                  <a:pt x="1356360" y="54863"/>
                </a:moveTo>
                <a:lnTo>
                  <a:pt x="1353312" y="42671"/>
                </a:lnTo>
                <a:lnTo>
                  <a:pt x="1341783" y="46385"/>
                </a:lnTo>
                <a:lnTo>
                  <a:pt x="1345850" y="58248"/>
                </a:lnTo>
                <a:lnTo>
                  <a:pt x="1356360" y="54863"/>
                </a:lnTo>
                <a:close/>
              </a:path>
              <a:path w="1454150" h="490855">
                <a:moveTo>
                  <a:pt x="1356360" y="88899"/>
                </a:moveTo>
                <a:lnTo>
                  <a:pt x="1356360" y="54863"/>
                </a:lnTo>
                <a:lnTo>
                  <a:pt x="1345850" y="58248"/>
                </a:lnTo>
                <a:lnTo>
                  <a:pt x="1356360" y="8889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4092" y="1638046"/>
            <a:ext cx="3937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rt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3272" y="1985772"/>
            <a:ext cx="1186180" cy="481965"/>
          </a:xfrm>
          <a:custGeom>
            <a:avLst/>
            <a:gdLst/>
            <a:ahLst/>
            <a:cxnLst/>
            <a:rect l="l" t="t" r="r" b="b"/>
            <a:pathLst>
              <a:path w="1186180" h="481964">
                <a:moveTo>
                  <a:pt x="1185672" y="478536"/>
                </a:moveTo>
                <a:lnTo>
                  <a:pt x="1185672" y="3048"/>
                </a:lnTo>
                <a:lnTo>
                  <a:pt x="11826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478536"/>
                </a:lnTo>
                <a:lnTo>
                  <a:pt x="3048" y="481584"/>
                </a:lnTo>
                <a:lnTo>
                  <a:pt x="6096" y="48158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73480" y="12192"/>
                </a:lnTo>
                <a:lnTo>
                  <a:pt x="1173480" y="6096"/>
                </a:lnTo>
                <a:lnTo>
                  <a:pt x="1179576" y="12192"/>
                </a:lnTo>
                <a:lnTo>
                  <a:pt x="1179576" y="481584"/>
                </a:lnTo>
                <a:lnTo>
                  <a:pt x="1182624" y="481584"/>
                </a:lnTo>
                <a:lnTo>
                  <a:pt x="1185672" y="478536"/>
                </a:lnTo>
                <a:close/>
              </a:path>
              <a:path w="1186180" h="48196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86180" h="481964">
                <a:moveTo>
                  <a:pt x="12191" y="469392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469392"/>
                </a:lnTo>
                <a:lnTo>
                  <a:pt x="12191" y="469392"/>
                </a:lnTo>
                <a:close/>
              </a:path>
              <a:path w="1186180" h="481964">
                <a:moveTo>
                  <a:pt x="1179576" y="469392"/>
                </a:moveTo>
                <a:lnTo>
                  <a:pt x="6096" y="469392"/>
                </a:lnTo>
                <a:lnTo>
                  <a:pt x="12192" y="475488"/>
                </a:lnTo>
                <a:lnTo>
                  <a:pt x="12191" y="481584"/>
                </a:lnTo>
                <a:lnTo>
                  <a:pt x="1173480" y="481584"/>
                </a:lnTo>
                <a:lnTo>
                  <a:pt x="1173480" y="475488"/>
                </a:lnTo>
                <a:lnTo>
                  <a:pt x="1179576" y="469392"/>
                </a:lnTo>
                <a:close/>
              </a:path>
              <a:path w="1186180" h="481964">
                <a:moveTo>
                  <a:pt x="12191" y="481584"/>
                </a:moveTo>
                <a:lnTo>
                  <a:pt x="12192" y="475488"/>
                </a:lnTo>
                <a:lnTo>
                  <a:pt x="6096" y="469392"/>
                </a:lnTo>
                <a:lnTo>
                  <a:pt x="6096" y="481584"/>
                </a:lnTo>
                <a:lnTo>
                  <a:pt x="12191" y="481584"/>
                </a:lnTo>
                <a:close/>
              </a:path>
              <a:path w="1186180" h="481964">
                <a:moveTo>
                  <a:pt x="1179576" y="12192"/>
                </a:moveTo>
                <a:lnTo>
                  <a:pt x="1173480" y="6096"/>
                </a:lnTo>
                <a:lnTo>
                  <a:pt x="1173480" y="12192"/>
                </a:lnTo>
                <a:lnTo>
                  <a:pt x="1179576" y="12192"/>
                </a:lnTo>
                <a:close/>
              </a:path>
              <a:path w="1186180" h="481964">
                <a:moveTo>
                  <a:pt x="1179576" y="469392"/>
                </a:moveTo>
                <a:lnTo>
                  <a:pt x="1179576" y="12192"/>
                </a:lnTo>
                <a:lnTo>
                  <a:pt x="1173480" y="12192"/>
                </a:lnTo>
                <a:lnTo>
                  <a:pt x="1173480" y="469392"/>
                </a:lnTo>
                <a:lnTo>
                  <a:pt x="1179576" y="469392"/>
                </a:lnTo>
                <a:close/>
              </a:path>
              <a:path w="1186180" h="481964">
                <a:moveTo>
                  <a:pt x="1179576" y="481584"/>
                </a:moveTo>
                <a:lnTo>
                  <a:pt x="1179576" y="469392"/>
                </a:lnTo>
                <a:lnTo>
                  <a:pt x="1173480" y="475488"/>
                </a:lnTo>
                <a:lnTo>
                  <a:pt x="1173480" y="481584"/>
                </a:lnTo>
                <a:lnTo>
                  <a:pt x="1179576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9367" y="1991867"/>
            <a:ext cx="1173480" cy="4699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337820" marR="179705" indent="-152400">
              <a:lnSpc>
                <a:spcPct val="100800"/>
              </a:lnSpc>
              <a:spcBef>
                <a:spcPts val="27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25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Rolling 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Stones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60647" y="1507236"/>
            <a:ext cx="1186180" cy="481965"/>
          </a:xfrm>
          <a:custGeom>
            <a:avLst/>
            <a:gdLst/>
            <a:ahLst/>
            <a:cxnLst/>
            <a:rect l="l" t="t" r="r" b="b"/>
            <a:pathLst>
              <a:path w="1186179" h="481964">
                <a:moveTo>
                  <a:pt x="1185672" y="478536"/>
                </a:moveTo>
                <a:lnTo>
                  <a:pt x="1185672" y="3048"/>
                </a:lnTo>
                <a:lnTo>
                  <a:pt x="11826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478536"/>
                </a:lnTo>
                <a:lnTo>
                  <a:pt x="3048" y="481584"/>
                </a:lnTo>
                <a:lnTo>
                  <a:pt x="6096" y="48158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73480" y="12192"/>
                </a:lnTo>
                <a:lnTo>
                  <a:pt x="1173480" y="6096"/>
                </a:lnTo>
                <a:lnTo>
                  <a:pt x="1179576" y="12192"/>
                </a:lnTo>
                <a:lnTo>
                  <a:pt x="1179576" y="481584"/>
                </a:lnTo>
                <a:lnTo>
                  <a:pt x="1182624" y="481584"/>
                </a:lnTo>
                <a:lnTo>
                  <a:pt x="1185672" y="478536"/>
                </a:lnTo>
                <a:close/>
              </a:path>
              <a:path w="1186179" h="48196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86179" h="481964">
                <a:moveTo>
                  <a:pt x="12191" y="469392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469392"/>
                </a:lnTo>
                <a:lnTo>
                  <a:pt x="12191" y="469392"/>
                </a:lnTo>
                <a:close/>
              </a:path>
              <a:path w="1186179" h="481964">
                <a:moveTo>
                  <a:pt x="1179576" y="469392"/>
                </a:moveTo>
                <a:lnTo>
                  <a:pt x="6096" y="469392"/>
                </a:lnTo>
                <a:lnTo>
                  <a:pt x="12192" y="475488"/>
                </a:lnTo>
                <a:lnTo>
                  <a:pt x="12191" y="481584"/>
                </a:lnTo>
                <a:lnTo>
                  <a:pt x="1173480" y="481584"/>
                </a:lnTo>
                <a:lnTo>
                  <a:pt x="1173480" y="475488"/>
                </a:lnTo>
                <a:lnTo>
                  <a:pt x="1179576" y="469392"/>
                </a:lnTo>
                <a:close/>
              </a:path>
              <a:path w="1186179" h="481964">
                <a:moveTo>
                  <a:pt x="12191" y="481584"/>
                </a:moveTo>
                <a:lnTo>
                  <a:pt x="12192" y="475488"/>
                </a:lnTo>
                <a:lnTo>
                  <a:pt x="6096" y="469392"/>
                </a:lnTo>
                <a:lnTo>
                  <a:pt x="6096" y="481584"/>
                </a:lnTo>
                <a:lnTo>
                  <a:pt x="12191" y="481584"/>
                </a:lnTo>
                <a:close/>
              </a:path>
              <a:path w="1186179" h="481964">
                <a:moveTo>
                  <a:pt x="1179576" y="12192"/>
                </a:moveTo>
                <a:lnTo>
                  <a:pt x="1173480" y="6096"/>
                </a:lnTo>
                <a:lnTo>
                  <a:pt x="1173480" y="12192"/>
                </a:lnTo>
                <a:lnTo>
                  <a:pt x="1179576" y="12192"/>
                </a:lnTo>
                <a:close/>
              </a:path>
              <a:path w="1186179" h="481964">
                <a:moveTo>
                  <a:pt x="1179576" y="469392"/>
                </a:moveTo>
                <a:lnTo>
                  <a:pt x="1179576" y="12192"/>
                </a:lnTo>
                <a:lnTo>
                  <a:pt x="1173480" y="12192"/>
                </a:lnTo>
                <a:lnTo>
                  <a:pt x="1173480" y="469392"/>
                </a:lnTo>
                <a:lnTo>
                  <a:pt x="1179576" y="469392"/>
                </a:lnTo>
                <a:close/>
              </a:path>
              <a:path w="1186179" h="481964">
                <a:moveTo>
                  <a:pt x="1179576" y="481584"/>
                </a:moveTo>
                <a:lnTo>
                  <a:pt x="1179576" y="469392"/>
                </a:lnTo>
                <a:lnTo>
                  <a:pt x="1173480" y="475488"/>
                </a:lnTo>
                <a:lnTo>
                  <a:pt x="1173480" y="481584"/>
                </a:lnTo>
                <a:lnTo>
                  <a:pt x="1179576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66744" y="1513332"/>
            <a:ext cx="1173480" cy="4699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289560" marR="278765" indent="-6350">
              <a:lnSpc>
                <a:spcPct val="100800"/>
              </a:lnSpc>
              <a:spcBef>
                <a:spcPts val="270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gg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15" dirty="0">
                <a:solidFill>
                  <a:srgbClr val="000080"/>
                </a:solidFill>
                <a:latin typeface="Arial"/>
                <a:cs typeface="Arial"/>
              </a:rPr>
              <a:t>rs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4816" y="3482340"/>
            <a:ext cx="1188720" cy="481965"/>
          </a:xfrm>
          <a:custGeom>
            <a:avLst/>
            <a:gdLst/>
            <a:ahLst/>
            <a:cxnLst/>
            <a:rect l="l" t="t" r="r" b="b"/>
            <a:pathLst>
              <a:path w="1188720" h="481964">
                <a:moveTo>
                  <a:pt x="1188720" y="478536"/>
                </a:moveTo>
                <a:lnTo>
                  <a:pt x="1188720" y="3048"/>
                </a:lnTo>
                <a:lnTo>
                  <a:pt x="1185672" y="0"/>
                </a:lnTo>
                <a:lnTo>
                  <a:pt x="3047" y="0"/>
                </a:lnTo>
                <a:lnTo>
                  <a:pt x="0" y="3048"/>
                </a:lnTo>
                <a:lnTo>
                  <a:pt x="0" y="478536"/>
                </a:lnTo>
                <a:lnTo>
                  <a:pt x="3048" y="481584"/>
                </a:lnTo>
                <a:lnTo>
                  <a:pt x="6096" y="48158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76528" y="12192"/>
                </a:lnTo>
                <a:lnTo>
                  <a:pt x="1176528" y="6096"/>
                </a:lnTo>
                <a:lnTo>
                  <a:pt x="1182624" y="12192"/>
                </a:lnTo>
                <a:lnTo>
                  <a:pt x="1182624" y="481584"/>
                </a:lnTo>
                <a:lnTo>
                  <a:pt x="1185672" y="481584"/>
                </a:lnTo>
                <a:lnTo>
                  <a:pt x="1188720" y="478536"/>
                </a:lnTo>
                <a:close/>
              </a:path>
              <a:path w="1188720" h="48196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88720" h="481964">
                <a:moveTo>
                  <a:pt x="12191" y="472440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472440"/>
                </a:lnTo>
                <a:lnTo>
                  <a:pt x="12191" y="472440"/>
                </a:lnTo>
                <a:close/>
              </a:path>
              <a:path w="1188720" h="481964">
                <a:moveTo>
                  <a:pt x="1182624" y="472440"/>
                </a:moveTo>
                <a:lnTo>
                  <a:pt x="6096" y="472440"/>
                </a:lnTo>
                <a:lnTo>
                  <a:pt x="12192" y="475488"/>
                </a:lnTo>
                <a:lnTo>
                  <a:pt x="12191" y="481584"/>
                </a:lnTo>
                <a:lnTo>
                  <a:pt x="1176528" y="481584"/>
                </a:lnTo>
                <a:lnTo>
                  <a:pt x="1176528" y="475488"/>
                </a:lnTo>
                <a:lnTo>
                  <a:pt x="1182624" y="472440"/>
                </a:lnTo>
                <a:close/>
              </a:path>
              <a:path w="1188720" h="481964">
                <a:moveTo>
                  <a:pt x="12191" y="481584"/>
                </a:moveTo>
                <a:lnTo>
                  <a:pt x="12192" y="475488"/>
                </a:lnTo>
                <a:lnTo>
                  <a:pt x="6096" y="472440"/>
                </a:lnTo>
                <a:lnTo>
                  <a:pt x="6096" y="481584"/>
                </a:lnTo>
                <a:lnTo>
                  <a:pt x="12191" y="481584"/>
                </a:lnTo>
                <a:close/>
              </a:path>
              <a:path w="1188720" h="481964">
                <a:moveTo>
                  <a:pt x="1182624" y="12192"/>
                </a:moveTo>
                <a:lnTo>
                  <a:pt x="1176528" y="6096"/>
                </a:lnTo>
                <a:lnTo>
                  <a:pt x="1176528" y="12192"/>
                </a:lnTo>
                <a:lnTo>
                  <a:pt x="1182624" y="12192"/>
                </a:lnTo>
                <a:close/>
              </a:path>
              <a:path w="1188720" h="481964">
                <a:moveTo>
                  <a:pt x="1182624" y="472440"/>
                </a:moveTo>
                <a:lnTo>
                  <a:pt x="1182624" y="12192"/>
                </a:lnTo>
                <a:lnTo>
                  <a:pt x="1176528" y="12192"/>
                </a:lnTo>
                <a:lnTo>
                  <a:pt x="1176528" y="472440"/>
                </a:lnTo>
                <a:lnTo>
                  <a:pt x="1182624" y="472440"/>
                </a:lnTo>
                <a:close/>
              </a:path>
              <a:path w="1188720" h="481964">
                <a:moveTo>
                  <a:pt x="1182624" y="481584"/>
                </a:moveTo>
                <a:lnTo>
                  <a:pt x="1182624" y="472440"/>
                </a:lnTo>
                <a:lnTo>
                  <a:pt x="1176528" y="475488"/>
                </a:lnTo>
                <a:lnTo>
                  <a:pt x="1176528" y="481584"/>
                </a:lnTo>
                <a:lnTo>
                  <a:pt x="1182624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00911" y="3488435"/>
            <a:ext cx="1176655" cy="4699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381000" marR="371475" indent="-6350">
              <a:lnSpc>
                <a:spcPct val="100800"/>
              </a:lnSpc>
              <a:spcBef>
                <a:spcPts val="270"/>
              </a:spcBef>
            </a:pP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J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y</a:t>
            </a:r>
            <a:r>
              <a:rPr sz="1250" spc="-2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e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250" spc="30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31920" y="3107435"/>
            <a:ext cx="1186180" cy="481965"/>
          </a:xfrm>
          <a:custGeom>
            <a:avLst/>
            <a:gdLst/>
            <a:ahLst/>
            <a:cxnLst/>
            <a:rect l="l" t="t" r="r" b="b"/>
            <a:pathLst>
              <a:path w="1186179" h="481964">
                <a:moveTo>
                  <a:pt x="1185672" y="481584"/>
                </a:moveTo>
                <a:lnTo>
                  <a:pt x="1185672" y="3048"/>
                </a:lnTo>
                <a:lnTo>
                  <a:pt x="1182624" y="0"/>
                </a:lnTo>
                <a:lnTo>
                  <a:pt x="0" y="0"/>
                </a:lnTo>
                <a:lnTo>
                  <a:pt x="0" y="481584"/>
                </a:lnTo>
                <a:lnTo>
                  <a:pt x="6096" y="481584"/>
                </a:lnTo>
                <a:lnTo>
                  <a:pt x="6096" y="12192"/>
                </a:lnTo>
                <a:lnTo>
                  <a:pt x="9144" y="6096"/>
                </a:lnTo>
                <a:lnTo>
                  <a:pt x="9143" y="12192"/>
                </a:lnTo>
                <a:lnTo>
                  <a:pt x="1173480" y="12192"/>
                </a:lnTo>
                <a:lnTo>
                  <a:pt x="1173480" y="6096"/>
                </a:lnTo>
                <a:lnTo>
                  <a:pt x="1179576" y="12192"/>
                </a:lnTo>
                <a:lnTo>
                  <a:pt x="1179576" y="481584"/>
                </a:lnTo>
                <a:lnTo>
                  <a:pt x="1185672" y="481584"/>
                </a:lnTo>
                <a:close/>
              </a:path>
              <a:path w="1186179" h="481964">
                <a:moveTo>
                  <a:pt x="9143" y="12192"/>
                </a:moveTo>
                <a:lnTo>
                  <a:pt x="9144" y="6096"/>
                </a:lnTo>
                <a:lnTo>
                  <a:pt x="6096" y="12192"/>
                </a:lnTo>
                <a:lnTo>
                  <a:pt x="9143" y="12192"/>
                </a:lnTo>
                <a:close/>
              </a:path>
              <a:path w="1186179" h="481964">
                <a:moveTo>
                  <a:pt x="9144" y="472440"/>
                </a:moveTo>
                <a:lnTo>
                  <a:pt x="9143" y="12192"/>
                </a:lnTo>
                <a:lnTo>
                  <a:pt x="6096" y="12192"/>
                </a:lnTo>
                <a:lnTo>
                  <a:pt x="6096" y="472440"/>
                </a:lnTo>
                <a:lnTo>
                  <a:pt x="9144" y="472440"/>
                </a:lnTo>
                <a:close/>
              </a:path>
              <a:path w="1186179" h="481964">
                <a:moveTo>
                  <a:pt x="1179576" y="472440"/>
                </a:moveTo>
                <a:lnTo>
                  <a:pt x="6096" y="472440"/>
                </a:lnTo>
                <a:lnTo>
                  <a:pt x="9144" y="475488"/>
                </a:lnTo>
                <a:lnTo>
                  <a:pt x="9143" y="481584"/>
                </a:lnTo>
                <a:lnTo>
                  <a:pt x="1173480" y="481584"/>
                </a:lnTo>
                <a:lnTo>
                  <a:pt x="1173480" y="475488"/>
                </a:lnTo>
                <a:lnTo>
                  <a:pt x="1179576" y="472440"/>
                </a:lnTo>
                <a:close/>
              </a:path>
              <a:path w="1186179" h="481964">
                <a:moveTo>
                  <a:pt x="9143" y="481584"/>
                </a:moveTo>
                <a:lnTo>
                  <a:pt x="9144" y="475488"/>
                </a:lnTo>
                <a:lnTo>
                  <a:pt x="6096" y="472440"/>
                </a:lnTo>
                <a:lnTo>
                  <a:pt x="6096" y="481584"/>
                </a:lnTo>
                <a:lnTo>
                  <a:pt x="9143" y="481584"/>
                </a:lnTo>
                <a:close/>
              </a:path>
              <a:path w="1186179" h="481964">
                <a:moveTo>
                  <a:pt x="1179576" y="12192"/>
                </a:moveTo>
                <a:lnTo>
                  <a:pt x="1173480" y="6096"/>
                </a:lnTo>
                <a:lnTo>
                  <a:pt x="1173480" y="12192"/>
                </a:lnTo>
                <a:lnTo>
                  <a:pt x="1179576" y="12192"/>
                </a:lnTo>
                <a:close/>
              </a:path>
              <a:path w="1186179" h="481964">
                <a:moveTo>
                  <a:pt x="1179576" y="472440"/>
                </a:moveTo>
                <a:lnTo>
                  <a:pt x="1179576" y="12192"/>
                </a:lnTo>
                <a:lnTo>
                  <a:pt x="1173480" y="12192"/>
                </a:lnTo>
                <a:lnTo>
                  <a:pt x="1173480" y="472440"/>
                </a:lnTo>
                <a:lnTo>
                  <a:pt x="1179576" y="472440"/>
                </a:lnTo>
                <a:close/>
              </a:path>
              <a:path w="1186179" h="481964">
                <a:moveTo>
                  <a:pt x="1179576" y="481584"/>
                </a:moveTo>
                <a:lnTo>
                  <a:pt x="1179576" y="472440"/>
                </a:lnTo>
                <a:lnTo>
                  <a:pt x="1173480" y="475488"/>
                </a:lnTo>
                <a:lnTo>
                  <a:pt x="1173480" y="481584"/>
                </a:lnTo>
                <a:lnTo>
                  <a:pt x="1179576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38015" y="3113532"/>
            <a:ext cx="1173480" cy="4699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3204" marR="241935" indent="69850">
              <a:lnSpc>
                <a:spcPct val="100800"/>
              </a:lnSpc>
              <a:spcBef>
                <a:spcPts val="275"/>
              </a:spcBef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Andrew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ck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ck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88008" y="2461260"/>
            <a:ext cx="207645" cy="1027430"/>
          </a:xfrm>
          <a:custGeom>
            <a:avLst/>
            <a:gdLst/>
            <a:ahLst/>
            <a:cxnLst/>
            <a:rect l="l" t="t" r="r" b="b"/>
            <a:pathLst>
              <a:path w="207644" h="1027429">
                <a:moveTo>
                  <a:pt x="112775" y="103631"/>
                </a:moveTo>
                <a:lnTo>
                  <a:pt x="39623" y="0"/>
                </a:lnTo>
                <a:lnTo>
                  <a:pt x="0" y="121919"/>
                </a:lnTo>
                <a:lnTo>
                  <a:pt x="48767" y="114011"/>
                </a:lnTo>
                <a:lnTo>
                  <a:pt x="48767" y="103631"/>
                </a:lnTo>
                <a:lnTo>
                  <a:pt x="60959" y="100584"/>
                </a:lnTo>
                <a:lnTo>
                  <a:pt x="62722" y="111748"/>
                </a:lnTo>
                <a:lnTo>
                  <a:pt x="112775" y="103631"/>
                </a:lnTo>
                <a:close/>
              </a:path>
              <a:path w="207644" h="1027429">
                <a:moveTo>
                  <a:pt x="62722" y="111748"/>
                </a:moveTo>
                <a:lnTo>
                  <a:pt x="60959" y="100584"/>
                </a:lnTo>
                <a:lnTo>
                  <a:pt x="48767" y="103631"/>
                </a:lnTo>
                <a:lnTo>
                  <a:pt x="50371" y="113751"/>
                </a:lnTo>
                <a:lnTo>
                  <a:pt x="62722" y="111748"/>
                </a:lnTo>
                <a:close/>
              </a:path>
              <a:path w="207644" h="1027429">
                <a:moveTo>
                  <a:pt x="50371" y="113751"/>
                </a:moveTo>
                <a:lnTo>
                  <a:pt x="48767" y="103631"/>
                </a:lnTo>
                <a:lnTo>
                  <a:pt x="48767" y="114011"/>
                </a:lnTo>
                <a:lnTo>
                  <a:pt x="50371" y="113751"/>
                </a:lnTo>
                <a:close/>
              </a:path>
              <a:path w="207644" h="1027429">
                <a:moveTo>
                  <a:pt x="207264" y="1027176"/>
                </a:moveTo>
                <a:lnTo>
                  <a:pt x="62722" y="111748"/>
                </a:lnTo>
                <a:lnTo>
                  <a:pt x="50371" y="113751"/>
                </a:lnTo>
                <a:lnTo>
                  <a:pt x="195072" y="1027176"/>
                </a:lnTo>
                <a:lnTo>
                  <a:pt x="207264" y="10271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22779" y="3012694"/>
            <a:ext cx="3975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k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4392" y="3320796"/>
            <a:ext cx="1564005" cy="408940"/>
          </a:xfrm>
          <a:custGeom>
            <a:avLst/>
            <a:gdLst/>
            <a:ahLst/>
            <a:cxnLst/>
            <a:rect l="l" t="t" r="r" b="b"/>
            <a:pathLst>
              <a:path w="1564004" h="408939">
                <a:moveTo>
                  <a:pt x="1452108" y="60536"/>
                </a:moveTo>
                <a:lnTo>
                  <a:pt x="1449382" y="48267"/>
                </a:lnTo>
                <a:lnTo>
                  <a:pt x="0" y="396240"/>
                </a:lnTo>
                <a:lnTo>
                  <a:pt x="3048" y="408432"/>
                </a:lnTo>
                <a:lnTo>
                  <a:pt x="1452108" y="60536"/>
                </a:lnTo>
                <a:close/>
              </a:path>
              <a:path w="1564004" h="408939">
                <a:moveTo>
                  <a:pt x="1563624" y="27432"/>
                </a:moveTo>
                <a:lnTo>
                  <a:pt x="1438656" y="0"/>
                </a:lnTo>
                <a:lnTo>
                  <a:pt x="1449382" y="48267"/>
                </a:lnTo>
                <a:lnTo>
                  <a:pt x="1459992" y="45720"/>
                </a:lnTo>
                <a:lnTo>
                  <a:pt x="1463040" y="57912"/>
                </a:lnTo>
                <a:lnTo>
                  <a:pt x="1463040" y="109728"/>
                </a:lnTo>
                <a:lnTo>
                  <a:pt x="1563624" y="27432"/>
                </a:lnTo>
                <a:close/>
              </a:path>
              <a:path w="1564004" h="408939">
                <a:moveTo>
                  <a:pt x="1463040" y="57912"/>
                </a:moveTo>
                <a:lnTo>
                  <a:pt x="1459992" y="45720"/>
                </a:lnTo>
                <a:lnTo>
                  <a:pt x="1449382" y="48267"/>
                </a:lnTo>
                <a:lnTo>
                  <a:pt x="1452108" y="60536"/>
                </a:lnTo>
                <a:lnTo>
                  <a:pt x="1463040" y="57912"/>
                </a:lnTo>
                <a:close/>
              </a:path>
              <a:path w="1564004" h="408939">
                <a:moveTo>
                  <a:pt x="1463040" y="109728"/>
                </a:moveTo>
                <a:lnTo>
                  <a:pt x="1463040" y="57912"/>
                </a:lnTo>
                <a:lnTo>
                  <a:pt x="1452108" y="60536"/>
                </a:lnTo>
                <a:lnTo>
                  <a:pt x="1463040" y="1097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84779" y="3247389"/>
            <a:ext cx="5543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d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08447" y="2388107"/>
            <a:ext cx="978535" cy="966469"/>
          </a:xfrm>
          <a:custGeom>
            <a:avLst/>
            <a:gdLst/>
            <a:ahLst/>
            <a:cxnLst/>
            <a:rect l="l" t="t" r="r" b="b"/>
            <a:pathLst>
              <a:path w="978535" h="966470">
                <a:moveTo>
                  <a:pt x="901470" y="82940"/>
                </a:moveTo>
                <a:lnTo>
                  <a:pt x="893695" y="75453"/>
                </a:lnTo>
                <a:lnTo>
                  <a:pt x="0" y="957071"/>
                </a:lnTo>
                <a:lnTo>
                  <a:pt x="6096" y="966215"/>
                </a:lnTo>
                <a:lnTo>
                  <a:pt x="901470" y="82940"/>
                </a:lnTo>
                <a:close/>
              </a:path>
              <a:path w="978535" h="966470">
                <a:moveTo>
                  <a:pt x="978408" y="0"/>
                </a:moveTo>
                <a:lnTo>
                  <a:pt x="856488" y="39623"/>
                </a:lnTo>
                <a:lnTo>
                  <a:pt x="893695" y="75453"/>
                </a:lnTo>
                <a:lnTo>
                  <a:pt x="902208" y="67055"/>
                </a:lnTo>
                <a:lnTo>
                  <a:pt x="908304" y="76199"/>
                </a:lnTo>
                <a:lnTo>
                  <a:pt x="908304" y="89520"/>
                </a:lnTo>
                <a:lnTo>
                  <a:pt x="938784" y="118871"/>
                </a:lnTo>
                <a:lnTo>
                  <a:pt x="978408" y="0"/>
                </a:lnTo>
                <a:close/>
              </a:path>
              <a:path w="978535" h="966470">
                <a:moveTo>
                  <a:pt x="908304" y="76199"/>
                </a:moveTo>
                <a:lnTo>
                  <a:pt x="902208" y="67055"/>
                </a:lnTo>
                <a:lnTo>
                  <a:pt x="893695" y="75453"/>
                </a:lnTo>
                <a:lnTo>
                  <a:pt x="901470" y="82940"/>
                </a:lnTo>
                <a:lnTo>
                  <a:pt x="908304" y="76199"/>
                </a:lnTo>
                <a:close/>
              </a:path>
              <a:path w="978535" h="966470">
                <a:moveTo>
                  <a:pt x="908304" y="89520"/>
                </a:moveTo>
                <a:lnTo>
                  <a:pt x="908304" y="76199"/>
                </a:lnTo>
                <a:lnTo>
                  <a:pt x="901470" y="82940"/>
                </a:lnTo>
                <a:lnTo>
                  <a:pt x="908304" y="895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01003" y="3149854"/>
            <a:ext cx="3975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k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24528" y="1982723"/>
            <a:ext cx="304800" cy="1130935"/>
          </a:xfrm>
          <a:custGeom>
            <a:avLst/>
            <a:gdLst/>
            <a:ahLst/>
            <a:cxnLst/>
            <a:rect l="l" t="t" r="r" b="b"/>
            <a:pathLst>
              <a:path w="304800" h="1130935">
                <a:moveTo>
                  <a:pt x="112776" y="97536"/>
                </a:moveTo>
                <a:lnTo>
                  <a:pt x="30480" y="0"/>
                </a:lnTo>
                <a:lnTo>
                  <a:pt x="0" y="124968"/>
                </a:lnTo>
                <a:lnTo>
                  <a:pt x="48768" y="113105"/>
                </a:lnTo>
                <a:lnTo>
                  <a:pt x="48768" y="100584"/>
                </a:lnTo>
                <a:lnTo>
                  <a:pt x="57912" y="100584"/>
                </a:lnTo>
                <a:lnTo>
                  <a:pt x="60243" y="110314"/>
                </a:lnTo>
                <a:lnTo>
                  <a:pt x="112776" y="97536"/>
                </a:lnTo>
                <a:close/>
              </a:path>
              <a:path w="304800" h="1130935">
                <a:moveTo>
                  <a:pt x="60243" y="110314"/>
                </a:moveTo>
                <a:lnTo>
                  <a:pt x="57912" y="100584"/>
                </a:lnTo>
                <a:lnTo>
                  <a:pt x="48768" y="100584"/>
                </a:lnTo>
                <a:lnTo>
                  <a:pt x="51570" y="112423"/>
                </a:lnTo>
                <a:lnTo>
                  <a:pt x="60243" y="110314"/>
                </a:lnTo>
                <a:close/>
              </a:path>
              <a:path w="304800" h="1130935">
                <a:moveTo>
                  <a:pt x="51570" y="112423"/>
                </a:moveTo>
                <a:lnTo>
                  <a:pt x="48768" y="100584"/>
                </a:lnTo>
                <a:lnTo>
                  <a:pt x="48768" y="113105"/>
                </a:lnTo>
                <a:lnTo>
                  <a:pt x="51570" y="112423"/>
                </a:lnTo>
                <a:close/>
              </a:path>
              <a:path w="304800" h="1130935">
                <a:moveTo>
                  <a:pt x="304800" y="1130808"/>
                </a:moveTo>
                <a:lnTo>
                  <a:pt x="60243" y="110314"/>
                </a:lnTo>
                <a:lnTo>
                  <a:pt x="51570" y="112423"/>
                </a:lnTo>
                <a:lnTo>
                  <a:pt x="292608" y="1130808"/>
                </a:lnTo>
                <a:lnTo>
                  <a:pt x="304800" y="11308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92828" y="2668270"/>
            <a:ext cx="3975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k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83935" y="3113532"/>
            <a:ext cx="360045" cy="688975"/>
          </a:xfrm>
          <a:custGeom>
            <a:avLst/>
            <a:gdLst/>
            <a:ahLst/>
            <a:cxnLst/>
            <a:rect l="l" t="t" r="r" b="b"/>
            <a:pathLst>
              <a:path w="360045" h="688975">
                <a:moveTo>
                  <a:pt x="359663" y="679704"/>
                </a:moveTo>
                <a:lnTo>
                  <a:pt x="332231" y="624840"/>
                </a:lnTo>
                <a:lnTo>
                  <a:pt x="313943" y="633984"/>
                </a:lnTo>
                <a:lnTo>
                  <a:pt x="341375" y="688848"/>
                </a:lnTo>
                <a:lnTo>
                  <a:pt x="359663" y="679704"/>
                </a:lnTo>
                <a:close/>
              </a:path>
              <a:path w="360045" h="688975">
                <a:moveTo>
                  <a:pt x="323087" y="606552"/>
                </a:moveTo>
                <a:lnTo>
                  <a:pt x="295655" y="554736"/>
                </a:lnTo>
                <a:lnTo>
                  <a:pt x="277367" y="563880"/>
                </a:lnTo>
                <a:lnTo>
                  <a:pt x="304799" y="615696"/>
                </a:lnTo>
                <a:lnTo>
                  <a:pt x="323087" y="606552"/>
                </a:lnTo>
                <a:close/>
              </a:path>
              <a:path w="360045" h="688975">
                <a:moveTo>
                  <a:pt x="286511" y="536448"/>
                </a:moveTo>
                <a:lnTo>
                  <a:pt x="259079" y="481584"/>
                </a:lnTo>
                <a:lnTo>
                  <a:pt x="240791" y="490728"/>
                </a:lnTo>
                <a:lnTo>
                  <a:pt x="268223" y="545592"/>
                </a:lnTo>
                <a:lnTo>
                  <a:pt x="286511" y="536448"/>
                </a:lnTo>
                <a:close/>
              </a:path>
              <a:path w="360045" h="688975">
                <a:moveTo>
                  <a:pt x="249935" y="466344"/>
                </a:moveTo>
                <a:lnTo>
                  <a:pt x="222503" y="411480"/>
                </a:lnTo>
                <a:lnTo>
                  <a:pt x="204215" y="420624"/>
                </a:lnTo>
                <a:lnTo>
                  <a:pt x="231647" y="475488"/>
                </a:lnTo>
                <a:lnTo>
                  <a:pt x="249935" y="466344"/>
                </a:lnTo>
                <a:close/>
              </a:path>
              <a:path w="360045" h="688975">
                <a:moveTo>
                  <a:pt x="213359" y="393192"/>
                </a:moveTo>
                <a:lnTo>
                  <a:pt x="185927" y="341376"/>
                </a:lnTo>
                <a:lnTo>
                  <a:pt x="167639" y="350520"/>
                </a:lnTo>
                <a:lnTo>
                  <a:pt x="195071" y="402336"/>
                </a:lnTo>
                <a:lnTo>
                  <a:pt x="213359" y="393192"/>
                </a:lnTo>
                <a:close/>
              </a:path>
              <a:path w="360045" h="688975">
                <a:moveTo>
                  <a:pt x="176783" y="323088"/>
                </a:moveTo>
                <a:lnTo>
                  <a:pt x="149351" y="268224"/>
                </a:lnTo>
                <a:lnTo>
                  <a:pt x="131063" y="277368"/>
                </a:lnTo>
                <a:lnTo>
                  <a:pt x="158495" y="332232"/>
                </a:lnTo>
                <a:lnTo>
                  <a:pt x="176783" y="323088"/>
                </a:lnTo>
                <a:close/>
              </a:path>
              <a:path w="360045" h="688975">
                <a:moveTo>
                  <a:pt x="140207" y="252984"/>
                </a:moveTo>
                <a:lnTo>
                  <a:pt x="112775" y="198120"/>
                </a:lnTo>
                <a:lnTo>
                  <a:pt x="94487" y="207264"/>
                </a:lnTo>
                <a:lnTo>
                  <a:pt x="121919" y="262128"/>
                </a:lnTo>
                <a:lnTo>
                  <a:pt x="140207" y="252984"/>
                </a:lnTo>
                <a:close/>
              </a:path>
              <a:path w="360045" h="688975">
                <a:moveTo>
                  <a:pt x="100583" y="76200"/>
                </a:moveTo>
                <a:lnTo>
                  <a:pt x="0" y="0"/>
                </a:lnTo>
                <a:lnTo>
                  <a:pt x="0" y="128016"/>
                </a:lnTo>
                <a:lnTo>
                  <a:pt x="36575" y="109173"/>
                </a:lnTo>
                <a:lnTo>
                  <a:pt x="36575" y="94488"/>
                </a:lnTo>
                <a:lnTo>
                  <a:pt x="54863" y="85344"/>
                </a:lnTo>
                <a:lnTo>
                  <a:pt x="60592" y="96801"/>
                </a:lnTo>
                <a:lnTo>
                  <a:pt x="100583" y="76200"/>
                </a:lnTo>
                <a:close/>
              </a:path>
              <a:path w="360045" h="688975">
                <a:moveTo>
                  <a:pt x="60592" y="96801"/>
                </a:moveTo>
                <a:lnTo>
                  <a:pt x="54863" y="85344"/>
                </a:lnTo>
                <a:lnTo>
                  <a:pt x="36575" y="94488"/>
                </a:lnTo>
                <a:lnTo>
                  <a:pt x="42414" y="106165"/>
                </a:lnTo>
                <a:lnTo>
                  <a:pt x="60592" y="96801"/>
                </a:lnTo>
                <a:close/>
              </a:path>
              <a:path w="360045" h="688975">
                <a:moveTo>
                  <a:pt x="42414" y="106165"/>
                </a:moveTo>
                <a:lnTo>
                  <a:pt x="36575" y="94488"/>
                </a:lnTo>
                <a:lnTo>
                  <a:pt x="36575" y="109173"/>
                </a:lnTo>
                <a:lnTo>
                  <a:pt x="42414" y="106165"/>
                </a:lnTo>
                <a:close/>
              </a:path>
              <a:path w="360045" h="688975">
                <a:moveTo>
                  <a:pt x="67055" y="109728"/>
                </a:moveTo>
                <a:lnTo>
                  <a:pt x="60592" y="96801"/>
                </a:lnTo>
                <a:lnTo>
                  <a:pt x="42414" y="106165"/>
                </a:lnTo>
                <a:lnTo>
                  <a:pt x="48767" y="118872"/>
                </a:lnTo>
                <a:lnTo>
                  <a:pt x="67055" y="109728"/>
                </a:lnTo>
                <a:close/>
              </a:path>
              <a:path w="360045" h="688975">
                <a:moveTo>
                  <a:pt x="103631" y="179832"/>
                </a:moveTo>
                <a:lnTo>
                  <a:pt x="76199" y="128016"/>
                </a:lnTo>
                <a:lnTo>
                  <a:pt x="57911" y="137160"/>
                </a:lnTo>
                <a:lnTo>
                  <a:pt x="85343" y="188976"/>
                </a:lnTo>
                <a:lnTo>
                  <a:pt x="103631" y="179832"/>
                </a:lnTo>
                <a:close/>
              </a:path>
            </a:pathLst>
          </a:custGeom>
          <a:solidFill>
            <a:srgbClr val="DA2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85179" y="3856990"/>
            <a:ext cx="40195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Ed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12848" y="3957828"/>
            <a:ext cx="563880" cy="753110"/>
          </a:xfrm>
          <a:custGeom>
            <a:avLst/>
            <a:gdLst/>
            <a:ahLst/>
            <a:cxnLst/>
            <a:rect l="l" t="t" r="r" b="b"/>
            <a:pathLst>
              <a:path w="563880" h="753110">
                <a:moveTo>
                  <a:pt x="563880" y="740663"/>
                </a:moveTo>
                <a:lnTo>
                  <a:pt x="527304" y="691895"/>
                </a:lnTo>
                <a:lnTo>
                  <a:pt x="512064" y="704087"/>
                </a:lnTo>
                <a:lnTo>
                  <a:pt x="548640" y="752855"/>
                </a:lnTo>
                <a:lnTo>
                  <a:pt x="563880" y="740663"/>
                </a:lnTo>
                <a:close/>
              </a:path>
              <a:path w="563880" h="753110">
                <a:moveTo>
                  <a:pt x="515112" y="676655"/>
                </a:moveTo>
                <a:lnTo>
                  <a:pt x="481584" y="627887"/>
                </a:lnTo>
                <a:lnTo>
                  <a:pt x="463296" y="640079"/>
                </a:lnTo>
                <a:lnTo>
                  <a:pt x="499872" y="688847"/>
                </a:lnTo>
                <a:lnTo>
                  <a:pt x="515112" y="676655"/>
                </a:lnTo>
                <a:close/>
              </a:path>
              <a:path w="563880" h="753110">
                <a:moveTo>
                  <a:pt x="469392" y="612647"/>
                </a:moveTo>
                <a:lnTo>
                  <a:pt x="432816" y="563879"/>
                </a:lnTo>
                <a:lnTo>
                  <a:pt x="417576" y="576071"/>
                </a:lnTo>
                <a:lnTo>
                  <a:pt x="451104" y="624839"/>
                </a:lnTo>
                <a:lnTo>
                  <a:pt x="469392" y="612647"/>
                </a:lnTo>
                <a:close/>
              </a:path>
              <a:path w="563880" h="753110">
                <a:moveTo>
                  <a:pt x="420624" y="548639"/>
                </a:moveTo>
                <a:lnTo>
                  <a:pt x="384048" y="499871"/>
                </a:lnTo>
                <a:lnTo>
                  <a:pt x="368808" y="512063"/>
                </a:lnTo>
                <a:lnTo>
                  <a:pt x="405384" y="560831"/>
                </a:lnTo>
                <a:lnTo>
                  <a:pt x="420624" y="548639"/>
                </a:lnTo>
                <a:close/>
              </a:path>
              <a:path w="563880" h="753110">
                <a:moveTo>
                  <a:pt x="371856" y="484631"/>
                </a:moveTo>
                <a:lnTo>
                  <a:pt x="338328" y="435863"/>
                </a:lnTo>
                <a:lnTo>
                  <a:pt x="320040" y="448055"/>
                </a:lnTo>
                <a:lnTo>
                  <a:pt x="356616" y="496823"/>
                </a:lnTo>
                <a:lnTo>
                  <a:pt x="371856" y="484631"/>
                </a:lnTo>
                <a:close/>
              </a:path>
              <a:path w="563880" h="753110">
                <a:moveTo>
                  <a:pt x="326136" y="420623"/>
                </a:moveTo>
                <a:lnTo>
                  <a:pt x="289560" y="371855"/>
                </a:lnTo>
                <a:lnTo>
                  <a:pt x="274320" y="384047"/>
                </a:lnTo>
                <a:lnTo>
                  <a:pt x="307848" y="432815"/>
                </a:lnTo>
                <a:lnTo>
                  <a:pt x="326136" y="420623"/>
                </a:lnTo>
                <a:close/>
              </a:path>
              <a:path w="563880" h="753110">
                <a:moveTo>
                  <a:pt x="277368" y="356615"/>
                </a:moveTo>
                <a:lnTo>
                  <a:pt x="240792" y="307847"/>
                </a:lnTo>
                <a:lnTo>
                  <a:pt x="225552" y="320039"/>
                </a:lnTo>
                <a:lnTo>
                  <a:pt x="262128" y="368807"/>
                </a:lnTo>
                <a:lnTo>
                  <a:pt x="277368" y="356615"/>
                </a:lnTo>
                <a:close/>
              </a:path>
              <a:path w="563880" h="753110">
                <a:moveTo>
                  <a:pt x="228600" y="292607"/>
                </a:moveTo>
                <a:lnTo>
                  <a:pt x="195072" y="243839"/>
                </a:lnTo>
                <a:lnTo>
                  <a:pt x="176784" y="256031"/>
                </a:lnTo>
                <a:lnTo>
                  <a:pt x="213360" y="304799"/>
                </a:lnTo>
                <a:lnTo>
                  <a:pt x="228600" y="292607"/>
                </a:lnTo>
                <a:close/>
              </a:path>
              <a:path w="563880" h="753110">
                <a:moveTo>
                  <a:pt x="182880" y="228599"/>
                </a:moveTo>
                <a:lnTo>
                  <a:pt x="146304" y="179831"/>
                </a:lnTo>
                <a:lnTo>
                  <a:pt x="131064" y="192023"/>
                </a:lnTo>
                <a:lnTo>
                  <a:pt x="164592" y="240791"/>
                </a:lnTo>
                <a:lnTo>
                  <a:pt x="182880" y="228599"/>
                </a:lnTo>
                <a:close/>
              </a:path>
              <a:path w="563880" h="753110">
                <a:moveTo>
                  <a:pt x="115824" y="57911"/>
                </a:moveTo>
                <a:lnTo>
                  <a:pt x="0" y="0"/>
                </a:lnTo>
                <a:lnTo>
                  <a:pt x="24384" y="128015"/>
                </a:lnTo>
                <a:lnTo>
                  <a:pt x="54864" y="104647"/>
                </a:lnTo>
                <a:lnTo>
                  <a:pt x="54864" y="88391"/>
                </a:lnTo>
                <a:lnTo>
                  <a:pt x="70104" y="79247"/>
                </a:lnTo>
                <a:lnTo>
                  <a:pt x="76434" y="88110"/>
                </a:lnTo>
                <a:lnTo>
                  <a:pt x="115824" y="57911"/>
                </a:lnTo>
                <a:close/>
              </a:path>
              <a:path w="563880" h="753110">
                <a:moveTo>
                  <a:pt x="76434" y="88110"/>
                </a:moveTo>
                <a:lnTo>
                  <a:pt x="70104" y="79247"/>
                </a:lnTo>
                <a:lnTo>
                  <a:pt x="54864" y="88391"/>
                </a:lnTo>
                <a:lnTo>
                  <a:pt x="61732" y="99381"/>
                </a:lnTo>
                <a:lnTo>
                  <a:pt x="76434" y="88110"/>
                </a:lnTo>
                <a:close/>
              </a:path>
              <a:path w="563880" h="753110">
                <a:moveTo>
                  <a:pt x="61732" y="99381"/>
                </a:moveTo>
                <a:lnTo>
                  <a:pt x="54864" y="88391"/>
                </a:lnTo>
                <a:lnTo>
                  <a:pt x="54864" y="104647"/>
                </a:lnTo>
                <a:lnTo>
                  <a:pt x="61732" y="99381"/>
                </a:lnTo>
                <a:close/>
              </a:path>
              <a:path w="563880" h="753110">
                <a:moveTo>
                  <a:pt x="85344" y="100583"/>
                </a:moveTo>
                <a:lnTo>
                  <a:pt x="76434" y="88110"/>
                </a:lnTo>
                <a:lnTo>
                  <a:pt x="61732" y="99381"/>
                </a:lnTo>
                <a:lnTo>
                  <a:pt x="70104" y="112775"/>
                </a:lnTo>
                <a:lnTo>
                  <a:pt x="85344" y="100583"/>
                </a:lnTo>
                <a:close/>
              </a:path>
              <a:path w="563880" h="753110">
                <a:moveTo>
                  <a:pt x="134112" y="164591"/>
                </a:moveTo>
                <a:lnTo>
                  <a:pt x="97536" y="115823"/>
                </a:lnTo>
                <a:lnTo>
                  <a:pt x="82296" y="128015"/>
                </a:lnTo>
                <a:lnTo>
                  <a:pt x="118872" y="176783"/>
                </a:lnTo>
                <a:lnTo>
                  <a:pt x="134112" y="164591"/>
                </a:lnTo>
                <a:close/>
              </a:path>
            </a:pathLst>
          </a:custGeom>
          <a:solidFill>
            <a:srgbClr val="DA2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24988" y="4740910"/>
            <a:ext cx="4064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Node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20184" y="3582923"/>
            <a:ext cx="533400" cy="1033780"/>
          </a:xfrm>
          <a:custGeom>
            <a:avLst/>
            <a:gdLst/>
            <a:ahLst/>
            <a:cxnLst/>
            <a:rect l="l" t="t" r="r" b="b"/>
            <a:pathLst>
              <a:path w="533400" h="1033779">
                <a:moveTo>
                  <a:pt x="485406" y="928409"/>
                </a:moveTo>
                <a:lnTo>
                  <a:pt x="9144" y="0"/>
                </a:lnTo>
                <a:lnTo>
                  <a:pt x="0" y="3048"/>
                </a:lnTo>
                <a:lnTo>
                  <a:pt x="475715" y="933402"/>
                </a:lnTo>
                <a:lnTo>
                  <a:pt x="485406" y="928409"/>
                </a:lnTo>
                <a:close/>
              </a:path>
              <a:path w="533400" h="1033779">
                <a:moveTo>
                  <a:pt x="490728" y="1001895"/>
                </a:moveTo>
                <a:lnTo>
                  <a:pt x="490728" y="938784"/>
                </a:lnTo>
                <a:lnTo>
                  <a:pt x="481584" y="944880"/>
                </a:lnTo>
                <a:lnTo>
                  <a:pt x="475715" y="933402"/>
                </a:lnTo>
                <a:lnTo>
                  <a:pt x="429768" y="957072"/>
                </a:lnTo>
                <a:lnTo>
                  <a:pt x="490728" y="1001895"/>
                </a:lnTo>
                <a:close/>
              </a:path>
              <a:path w="533400" h="1033779">
                <a:moveTo>
                  <a:pt x="490728" y="938784"/>
                </a:moveTo>
                <a:lnTo>
                  <a:pt x="485406" y="928409"/>
                </a:lnTo>
                <a:lnTo>
                  <a:pt x="475715" y="933402"/>
                </a:lnTo>
                <a:lnTo>
                  <a:pt x="481584" y="944880"/>
                </a:lnTo>
                <a:lnTo>
                  <a:pt x="490728" y="938784"/>
                </a:lnTo>
                <a:close/>
              </a:path>
              <a:path w="533400" h="1033779">
                <a:moveTo>
                  <a:pt x="533400" y="1033272"/>
                </a:moveTo>
                <a:lnTo>
                  <a:pt x="530352" y="905256"/>
                </a:lnTo>
                <a:lnTo>
                  <a:pt x="485406" y="928409"/>
                </a:lnTo>
                <a:lnTo>
                  <a:pt x="490728" y="938784"/>
                </a:lnTo>
                <a:lnTo>
                  <a:pt x="490728" y="1001895"/>
                </a:lnTo>
                <a:lnTo>
                  <a:pt x="533400" y="10332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64100" y="4085590"/>
            <a:ext cx="3975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86855" y="2098548"/>
            <a:ext cx="920750" cy="28956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Killers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3232" y="4616196"/>
            <a:ext cx="1061085" cy="2774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285"/>
              </a:spcBef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New</a:t>
            </a:r>
            <a:r>
              <a:rPr sz="1250" spc="-1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25" dirty="0">
                <a:solidFill>
                  <a:srgbClr val="000080"/>
                </a:solidFill>
                <a:latin typeface="Arial"/>
                <a:cs typeface="Arial"/>
              </a:rPr>
              <a:t>York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7398384" cy="432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Graph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databases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queried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many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different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ways</a:t>
            </a:r>
            <a:endParaRPr sz="1600">
              <a:latin typeface="Arial"/>
              <a:cs typeface="Arial"/>
            </a:endParaRPr>
          </a:p>
          <a:p>
            <a:pPr marL="472440" marR="5080" indent="-200660">
              <a:lnSpc>
                <a:spcPct val="101200"/>
              </a:lnSpc>
              <a:spcBef>
                <a:spcPts val="114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For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example,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get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all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nodes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people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live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New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York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and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like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The  </a:t>
            </a:r>
            <a:r>
              <a:rPr sz="1600" spc="5" dirty="0">
                <a:latin typeface="Arial"/>
                <a:cs typeface="Arial"/>
              </a:rPr>
              <a:t>Killers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Known </a:t>
            </a:r>
            <a:r>
              <a:rPr sz="1600" spc="15" dirty="0">
                <a:latin typeface="Arial"/>
                <a:cs typeface="Arial"/>
              </a:rPr>
              <a:t>as </a:t>
            </a:r>
            <a:r>
              <a:rPr sz="1600" spc="10" dirty="0">
                <a:latin typeface="Arial"/>
                <a:cs typeface="Arial"/>
              </a:rPr>
              <a:t>traversing the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Provide great flexibility in traversing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2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Also </a:t>
            </a:r>
            <a:r>
              <a:rPr sz="1600" spc="20" dirty="0">
                <a:latin typeface="Arial"/>
                <a:cs typeface="Arial"/>
              </a:rPr>
              <a:t>very </a:t>
            </a:r>
            <a:r>
              <a:rPr sz="1600" spc="10" dirty="0">
                <a:latin typeface="Arial"/>
                <a:cs typeface="Arial"/>
              </a:rPr>
              <a:t>high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performance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Adding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new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relationships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graph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easy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Relational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database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requires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schema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changes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movement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number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 graph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r>
              <a:rPr sz="1600" b="1" spc="-2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FlockDB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InfiniteGraph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Neo4j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OrientDB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30" dirty="0">
                <a:solidFill>
                  <a:srgbClr val="000080"/>
                </a:solidFill>
                <a:latin typeface="Arial"/>
                <a:cs typeface="Arial"/>
              </a:rPr>
              <a:t>We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use Neo4j</a:t>
            </a:r>
            <a:r>
              <a:rPr sz="1600" b="1" spc="-3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our examples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Graph Data</a:t>
            </a:r>
            <a:r>
              <a:rPr spc="-85" dirty="0"/>
              <a:t> </a:t>
            </a:r>
            <a:r>
              <a:rPr dirty="0"/>
              <a:t>Stores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19429"/>
            <a:ext cx="5160645" cy="408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An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open-source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graph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database:</a:t>
            </a:r>
            <a:r>
              <a:rPr sz="1600" b="1" spc="-10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Courier New"/>
                <a:cs typeface="Courier New"/>
                <a:hlinkClick r:id="rId2"/>
              </a:rPr>
              <a:t>www.neo4j.org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Key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features</a:t>
            </a:r>
            <a:r>
              <a:rPr sz="1600" b="1" spc="-1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include: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Durable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Reliable―support for </a:t>
            </a:r>
            <a:r>
              <a:rPr sz="1600" spc="15" dirty="0">
                <a:latin typeface="Arial"/>
                <a:cs typeface="Arial"/>
              </a:rPr>
              <a:t>ACID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transactions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Massively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scalable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Highly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Fast―high-speed </a:t>
            </a:r>
            <a:r>
              <a:rPr sz="1600" spc="15" dirty="0">
                <a:latin typeface="Arial"/>
                <a:cs typeface="Arial"/>
              </a:rPr>
              <a:t>graph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queries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Simple to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use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Support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for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many programming</a:t>
            </a:r>
            <a:r>
              <a:rPr sz="1600" b="1" spc="-2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languages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Java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JRuby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Scala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Clojure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Neo4j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489013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following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code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example creates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two</a:t>
            </a:r>
            <a:r>
              <a:rPr sz="1600" b="1" spc="-2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59" y="834644"/>
            <a:ext cx="3329304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buClr>
                <a:srgbClr val="DA2128"/>
              </a:buClr>
              <a:buSzPct val="115625"/>
              <a:buChar char="•"/>
              <a:tabLst>
                <a:tab pos="213995" algn="l"/>
              </a:tabLst>
            </a:pPr>
            <a:r>
              <a:rPr sz="1600" spc="15" dirty="0">
                <a:latin typeface="Arial"/>
                <a:cs typeface="Arial"/>
              </a:rPr>
              <a:t>Adds a </a:t>
            </a:r>
            <a:r>
              <a:rPr sz="1600" spc="10" dirty="0">
                <a:latin typeface="Arial"/>
                <a:cs typeface="Arial"/>
              </a:rPr>
              <a:t>relationship </a:t>
            </a:r>
            <a:r>
              <a:rPr sz="1600" spc="5" dirty="0">
                <a:latin typeface="Arial"/>
                <a:cs typeface="Arial"/>
              </a:rPr>
              <a:t>between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them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Working With</a:t>
            </a:r>
            <a:r>
              <a:rPr spc="-125" dirty="0"/>
              <a:t> </a:t>
            </a:r>
            <a:r>
              <a:rPr spc="5" dirty="0"/>
              <a:t>Neo4j</a:t>
            </a:r>
          </a:p>
        </p:txBody>
      </p:sp>
      <p:sp>
        <p:nvSpPr>
          <p:cNvPr id="5" name="object 5"/>
          <p:cNvSpPr/>
          <p:nvPr/>
        </p:nvSpPr>
        <p:spPr>
          <a:xfrm>
            <a:off x="640080" y="1696211"/>
            <a:ext cx="6745605" cy="1667510"/>
          </a:xfrm>
          <a:custGeom>
            <a:avLst/>
            <a:gdLst/>
            <a:ahLst/>
            <a:cxnLst/>
            <a:rect l="l" t="t" r="r" b="b"/>
            <a:pathLst>
              <a:path w="6745605" h="1667510">
                <a:moveTo>
                  <a:pt x="6745224" y="1661160"/>
                </a:moveTo>
                <a:lnTo>
                  <a:pt x="6745224" y="6096"/>
                </a:lnTo>
                <a:lnTo>
                  <a:pt x="6739128" y="0"/>
                </a:lnTo>
                <a:lnTo>
                  <a:pt x="9143" y="0"/>
                </a:lnTo>
                <a:lnTo>
                  <a:pt x="0" y="6096"/>
                </a:lnTo>
                <a:lnTo>
                  <a:pt x="0" y="1661160"/>
                </a:lnTo>
                <a:lnTo>
                  <a:pt x="9144" y="1667256"/>
                </a:lnTo>
                <a:lnTo>
                  <a:pt x="18288" y="1667256"/>
                </a:lnTo>
                <a:lnTo>
                  <a:pt x="18288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6711696" y="33528"/>
                </a:lnTo>
                <a:lnTo>
                  <a:pt x="6711696" y="15240"/>
                </a:lnTo>
                <a:lnTo>
                  <a:pt x="6729983" y="33528"/>
                </a:lnTo>
                <a:lnTo>
                  <a:pt x="6729983" y="1667256"/>
                </a:lnTo>
                <a:lnTo>
                  <a:pt x="6739128" y="1667256"/>
                </a:lnTo>
                <a:lnTo>
                  <a:pt x="6745224" y="1661160"/>
                </a:lnTo>
                <a:close/>
              </a:path>
              <a:path w="6745605" h="1667510">
                <a:moveTo>
                  <a:pt x="33527" y="33528"/>
                </a:moveTo>
                <a:lnTo>
                  <a:pt x="33528" y="15240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6745605" h="1667510">
                <a:moveTo>
                  <a:pt x="33527" y="1633728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1633728"/>
                </a:lnTo>
                <a:lnTo>
                  <a:pt x="33527" y="1633728"/>
                </a:lnTo>
                <a:close/>
              </a:path>
              <a:path w="6745605" h="1667510">
                <a:moveTo>
                  <a:pt x="6729983" y="1633728"/>
                </a:moveTo>
                <a:lnTo>
                  <a:pt x="18288" y="1633728"/>
                </a:lnTo>
                <a:lnTo>
                  <a:pt x="33528" y="1652016"/>
                </a:lnTo>
                <a:lnTo>
                  <a:pt x="33527" y="1667256"/>
                </a:lnTo>
                <a:lnTo>
                  <a:pt x="6711696" y="1667256"/>
                </a:lnTo>
                <a:lnTo>
                  <a:pt x="6711696" y="1652016"/>
                </a:lnTo>
                <a:lnTo>
                  <a:pt x="6729983" y="1633728"/>
                </a:lnTo>
                <a:close/>
              </a:path>
              <a:path w="6745605" h="1667510">
                <a:moveTo>
                  <a:pt x="33527" y="1667256"/>
                </a:moveTo>
                <a:lnTo>
                  <a:pt x="33528" y="1652016"/>
                </a:lnTo>
                <a:lnTo>
                  <a:pt x="18288" y="1633728"/>
                </a:lnTo>
                <a:lnTo>
                  <a:pt x="18288" y="1667256"/>
                </a:lnTo>
                <a:lnTo>
                  <a:pt x="33527" y="1667256"/>
                </a:lnTo>
                <a:close/>
              </a:path>
              <a:path w="6745605" h="1667510">
                <a:moveTo>
                  <a:pt x="6729983" y="33528"/>
                </a:moveTo>
                <a:lnTo>
                  <a:pt x="6711696" y="15240"/>
                </a:lnTo>
                <a:lnTo>
                  <a:pt x="6711696" y="33528"/>
                </a:lnTo>
                <a:lnTo>
                  <a:pt x="6729983" y="33528"/>
                </a:lnTo>
                <a:close/>
              </a:path>
              <a:path w="6745605" h="1667510">
                <a:moveTo>
                  <a:pt x="6729983" y="1633728"/>
                </a:moveTo>
                <a:lnTo>
                  <a:pt x="6729983" y="33528"/>
                </a:lnTo>
                <a:lnTo>
                  <a:pt x="6711696" y="33528"/>
                </a:lnTo>
                <a:lnTo>
                  <a:pt x="6711696" y="1633728"/>
                </a:lnTo>
                <a:lnTo>
                  <a:pt x="6729983" y="1633728"/>
                </a:lnTo>
                <a:close/>
              </a:path>
              <a:path w="6745605" h="1667510">
                <a:moveTo>
                  <a:pt x="6729983" y="1667256"/>
                </a:moveTo>
                <a:lnTo>
                  <a:pt x="6729983" y="1633728"/>
                </a:lnTo>
                <a:lnTo>
                  <a:pt x="6711696" y="1652016"/>
                </a:lnTo>
                <a:lnTo>
                  <a:pt x="6711696" y="1667256"/>
                </a:lnTo>
                <a:lnTo>
                  <a:pt x="6729983" y="1667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1632" y="4158996"/>
            <a:ext cx="1572895" cy="116205"/>
          </a:xfrm>
          <a:custGeom>
            <a:avLst/>
            <a:gdLst/>
            <a:ahLst/>
            <a:cxnLst/>
            <a:rect l="l" t="t" r="r" b="b"/>
            <a:pathLst>
              <a:path w="1572895" h="116204">
                <a:moveTo>
                  <a:pt x="1469136" y="64007"/>
                </a:moveTo>
                <a:lnTo>
                  <a:pt x="1469136" y="51815"/>
                </a:lnTo>
                <a:lnTo>
                  <a:pt x="0" y="51815"/>
                </a:lnTo>
                <a:lnTo>
                  <a:pt x="0" y="64007"/>
                </a:lnTo>
                <a:lnTo>
                  <a:pt x="1469136" y="64007"/>
                </a:lnTo>
                <a:close/>
              </a:path>
              <a:path w="1572895" h="116204">
                <a:moveTo>
                  <a:pt x="1572767" y="57912"/>
                </a:moveTo>
                <a:lnTo>
                  <a:pt x="1459991" y="0"/>
                </a:lnTo>
                <a:lnTo>
                  <a:pt x="1459991" y="51815"/>
                </a:lnTo>
                <a:lnTo>
                  <a:pt x="1469136" y="51815"/>
                </a:lnTo>
                <a:lnTo>
                  <a:pt x="1469136" y="111128"/>
                </a:lnTo>
                <a:lnTo>
                  <a:pt x="1572767" y="57912"/>
                </a:lnTo>
                <a:close/>
              </a:path>
              <a:path w="1572895" h="116204">
                <a:moveTo>
                  <a:pt x="1469136" y="111128"/>
                </a:moveTo>
                <a:lnTo>
                  <a:pt x="1469136" y="64007"/>
                </a:lnTo>
                <a:lnTo>
                  <a:pt x="1459991" y="64007"/>
                </a:lnTo>
                <a:lnTo>
                  <a:pt x="1459991" y="115824"/>
                </a:lnTo>
                <a:lnTo>
                  <a:pt x="1469136" y="1111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1371" y="3927094"/>
            <a:ext cx="5956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-15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ST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72055" y="3976115"/>
            <a:ext cx="1186180" cy="481965"/>
          </a:xfrm>
          <a:custGeom>
            <a:avLst/>
            <a:gdLst/>
            <a:ahLst/>
            <a:cxnLst/>
            <a:rect l="l" t="t" r="r" b="b"/>
            <a:pathLst>
              <a:path w="1186180" h="481964">
                <a:moveTo>
                  <a:pt x="1185672" y="481584"/>
                </a:moveTo>
                <a:lnTo>
                  <a:pt x="1185672" y="3048"/>
                </a:lnTo>
                <a:lnTo>
                  <a:pt x="11826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481584"/>
                </a:lnTo>
                <a:lnTo>
                  <a:pt x="6096" y="48158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73480" y="12192"/>
                </a:lnTo>
                <a:lnTo>
                  <a:pt x="1173480" y="6096"/>
                </a:lnTo>
                <a:lnTo>
                  <a:pt x="1179576" y="12192"/>
                </a:lnTo>
                <a:lnTo>
                  <a:pt x="1179576" y="481584"/>
                </a:lnTo>
                <a:lnTo>
                  <a:pt x="1185672" y="481584"/>
                </a:lnTo>
                <a:close/>
              </a:path>
              <a:path w="1186180" h="48196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86180" h="481964">
                <a:moveTo>
                  <a:pt x="12191" y="472440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472440"/>
                </a:lnTo>
                <a:lnTo>
                  <a:pt x="12191" y="472440"/>
                </a:lnTo>
                <a:close/>
              </a:path>
              <a:path w="1186180" h="481964">
                <a:moveTo>
                  <a:pt x="1179576" y="472440"/>
                </a:moveTo>
                <a:lnTo>
                  <a:pt x="6096" y="472440"/>
                </a:lnTo>
                <a:lnTo>
                  <a:pt x="12192" y="478536"/>
                </a:lnTo>
                <a:lnTo>
                  <a:pt x="12191" y="481584"/>
                </a:lnTo>
                <a:lnTo>
                  <a:pt x="1173480" y="481584"/>
                </a:lnTo>
                <a:lnTo>
                  <a:pt x="1173480" y="478536"/>
                </a:lnTo>
                <a:lnTo>
                  <a:pt x="1179576" y="472440"/>
                </a:lnTo>
                <a:close/>
              </a:path>
              <a:path w="1186180" h="481964">
                <a:moveTo>
                  <a:pt x="12191" y="481584"/>
                </a:moveTo>
                <a:lnTo>
                  <a:pt x="12192" y="478536"/>
                </a:lnTo>
                <a:lnTo>
                  <a:pt x="6096" y="472440"/>
                </a:lnTo>
                <a:lnTo>
                  <a:pt x="6096" y="481584"/>
                </a:lnTo>
                <a:lnTo>
                  <a:pt x="12191" y="481584"/>
                </a:lnTo>
                <a:close/>
              </a:path>
              <a:path w="1186180" h="481964">
                <a:moveTo>
                  <a:pt x="1179576" y="12192"/>
                </a:moveTo>
                <a:lnTo>
                  <a:pt x="1173480" y="6096"/>
                </a:lnTo>
                <a:lnTo>
                  <a:pt x="1173480" y="12192"/>
                </a:lnTo>
                <a:lnTo>
                  <a:pt x="1179576" y="12192"/>
                </a:lnTo>
                <a:close/>
              </a:path>
              <a:path w="1186180" h="481964">
                <a:moveTo>
                  <a:pt x="1179576" y="472440"/>
                </a:moveTo>
                <a:lnTo>
                  <a:pt x="1179576" y="12192"/>
                </a:lnTo>
                <a:lnTo>
                  <a:pt x="1173480" y="12192"/>
                </a:lnTo>
                <a:lnTo>
                  <a:pt x="1173480" y="472440"/>
                </a:lnTo>
                <a:lnTo>
                  <a:pt x="1179576" y="472440"/>
                </a:lnTo>
                <a:close/>
              </a:path>
              <a:path w="1186180" h="481964">
                <a:moveTo>
                  <a:pt x="1179576" y="481584"/>
                </a:moveTo>
                <a:lnTo>
                  <a:pt x="1179576" y="472440"/>
                </a:lnTo>
                <a:lnTo>
                  <a:pt x="1173480" y="478536"/>
                </a:lnTo>
                <a:lnTo>
                  <a:pt x="1173480" y="481584"/>
                </a:lnTo>
                <a:lnTo>
                  <a:pt x="1179576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8151" y="3982211"/>
            <a:ext cx="1173480" cy="47244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337820" marR="179705" indent="-152400">
              <a:lnSpc>
                <a:spcPct val="100800"/>
              </a:lnSpc>
              <a:spcBef>
                <a:spcPts val="270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25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Rolling 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Stones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18303" y="3976115"/>
            <a:ext cx="1186180" cy="481965"/>
          </a:xfrm>
          <a:custGeom>
            <a:avLst/>
            <a:gdLst/>
            <a:ahLst/>
            <a:cxnLst/>
            <a:rect l="l" t="t" r="r" b="b"/>
            <a:pathLst>
              <a:path w="1186179" h="481964">
                <a:moveTo>
                  <a:pt x="1185672" y="481584"/>
                </a:moveTo>
                <a:lnTo>
                  <a:pt x="1185672" y="0"/>
                </a:lnTo>
                <a:lnTo>
                  <a:pt x="3047" y="0"/>
                </a:lnTo>
                <a:lnTo>
                  <a:pt x="0" y="3048"/>
                </a:lnTo>
                <a:lnTo>
                  <a:pt x="0" y="478536"/>
                </a:lnTo>
                <a:lnTo>
                  <a:pt x="3048" y="481584"/>
                </a:lnTo>
                <a:lnTo>
                  <a:pt x="6096" y="48158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76528" y="12192"/>
                </a:lnTo>
                <a:lnTo>
                  <a:pt x="1176528" y="6096"/>
                </a:lnTo>
                <a:lnTo>
                  <a:pt x="1179576" y="12192"/>
                </a:lnTo>
                <a:lnTo>
                  <a:pt x="1179576" y="481584"/>
                </a:lnTo>
                <a:lnTo>
                  <a:pt x="1185672" y="481584"/>
                </a:lnTo>
                <a:close/>
              </a:path>
              <a:path w="1186179" h="48196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86179" h="481964">
                <a:moveTo>
                  <a:pt x="12191" y="472440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472440"/>
                </a:lnTo>
                <a:lnTo>
                  <a:pt x="12191" y="472440"/>
                </a:lnTo>
                <a:close/>
              </a:path>
              <a:path w="1186179" h="481964">
                <a:moveTo>
                  <a:pt x="1179576" y="472440"/>
                </a:moveTo>
                <a:lnTo>
                  <a:pt x="6096" y="472440"/>
                </a:lnTo>
                <a:lnTo>
                  <a:pt x="12192" y="475488"/>
                </a:lnTo>
                <a:lnTo>
                  <a:pt x="12191" y="481584"/>
                </a:lnTo>
                <a:lnTo>
                  <a:pt x="1176528" y="481584"/>
                </a:lnTo>
                <a:lnTo>
                  <a:pt x="1176528" y="475488"/>
                </a:lnTo>
                <a:lnTo>
                  <a:pt x="1179576" y="472440"/>
                </a:lnTo>
                <a:close/>
              </a:path>
              <a:path w="1186179" h="481964">
                <a:moveTo>
                  <a:pt x="12191" y="481584"/>
                </a:moveTo>
                <a:lnTo>
                  <a:pt x="12192" y="475488"/>
                </a:lnTo>
                <a:lnTo>
                  <a:pt x="6096" y="472440"/>
                </a:lnTo>
                <a:lnTo>
                  <a:pt x="6096" y="481584"/>
                </a:lnTo>
                <a:lnTo>
                  <a:pt x="12191" y="481584"/>
                </a:lnTo>
                <a:close/>
              </a:path>
              <a:path w="1186179" h="481964">
                <a:moveTo>
                  <a:pt x="1179576" y="12192"/>
                </a:moveTo>
                <a:lnTo>
                  <a:pt x="1176528" y="6096"/>
                </a:lnTo>
                <a:lnTo>
                  <a:pt x="1176528" y="12192"/>
                </a:lnTo>
                <a:lnTo>
                  <a:pt x="1179576" y="12192"/>
                </a:lnTo>
                <a:close/>
              </a:path>
              <a:path w="1186179" h="481964">
                <a:moveTo>
                  <a:pt x="1179576" y="472440"/>
                </a:moveTo>
                <a:lnTo>
                  <a:pt x="1179576" y="12192"/>
                </a:lnTo>
                <a:lnTo>
                  <a:pt x="1176528" y="12192"/>
                </a:lnTo>
                <a:lnTo>
                  <a:pt x="1176528" y="472440"/>
                </a:lnTo>
                <a:lnTo>
                  <a:pt x="1179576" y="472440"/>
                </a:lnTo>
                <a:close/>
              </a:path>
              <a:path w="1186179" h="481964">
                <a:moveTo>
                  <a:pt x="1179576" y="481584"/>
                </a:moveTo>
                <a:lnTo>
                  <a:pt x="1179576" y="472440"/>
                </a:lnTo>
                <a:lnTo>
                  <a:pt x="1176528" y="475488"/>
                </a:lnTo>
                <a:lnTo>
                  <a:pt x="1176528" y="481584"/>
                </a:lnTo>
                <a:lnTo>
                  <a:pt x="1179576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24400" y="3982211"/>
            <a:ext cx="1173480" cy="4699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289560" marR="278765" indent="-6350">
              <a:lnSpc>
                <a:spcPct val="100800"/>
              </a:lnSpc>
              <a:spcBef>
                <a:spcPts val="270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gg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15" dirty="0">
                <a:solidFill>
                  <a:srgbClr val="000080"/>
                </a:solidFill>
                <a:latin typeface="Arial"/>
                <a:cs typeface="Arial"/>
              </a:rPr>
              <a:t>rs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8767" y="958596"/>
            <a:ext cx="2840990" cy="795655"/>
          </a:xfrm>
          <a:custGeom>
            <a:avLst/>
            <a:gdLst/>
            <a:ahLst/>
            <a:cxnLst/>
            <a:rect l="l" t="t" r="r" b="b"/>
            <a:pathLst>
              <a:path w="2840990" h="795655">
                <a:moveTo>
                  <a:pt x="1075944" y="579114"/>
                </a:moveTo>
                <a:lnTo>
                  <a:pt x="1075944" y="472440"/>
                </a:lnTo>
                <a:lnTo>
                  <a:pt x="0" y="795528"/>
                </a:lnTo>
                <a:lnTo>
                  <a:pt x="1075944" y="579114"/>
                </a:lnTo>
                <a:close/>
              </a:path>
              <a:path w="2840990" h="795655">
                <a:moveTo>
                  <a:pt x="2840736" y="472439"/>
                </a:moveTo>
                <a:lnTo>
                  <a:pt x="2840736" y="0"/>
                </a:lnTo>
                <a:lnTo>
                  <a:pt x="722376" y="0"/>
                </a:lnTo>
                <a:lnTo>
                  <a:pt x="722376" y="472440"/>
                </a:lnTo>
                <a:lnTo>
                  <a:pt x="1075944" y="472440"/>
                </a:lnTo>
                <a:lnTo>
                  <a:pt x="1075944" y="579114"/>
                </a:lnTo>
                <a:lnTo>
                  <a:pt x="1606295" y="472439"/>
                </a:lnTo>
                <a:lnTo>
                  <a:pt x="2840736" y="47243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2671" y="952500"/>
            <a:ext cx="2853055" cy="807720"/>
          </a:xfrm>
          <a:custGeom>
            <a:avLst/>
            <a:gdLst/>
            <a:ahLst/>
            <a:cxnLst/>
            <a:rect l="l" t="t" r="r" b="b"/>
            <a:pathLst>
              <a:path w="2853054" h="807719">
                <a:moveTo>
                  <a:pt x="9144" y="807720"/>
                </a:moveTo>
                <a:lnTo>
                  <a:pt x="6096" y="795528"/>
                </a:lnTo>
                <a:lnTo>
                  <a:pt x="3048" y="798576"/>
                </a:lnTo>
                <a:lnTo>
                  <a:pt x="0" y="798576"/>
                </a:lnTo>
                <a:lnTo>
                  <a:pt x="3048" y="801624"/>
                </a:lnTo>
                <a:lnTo>
                  <a:pt x="3048" y="804672"/>
                </a:lnTo>
                <a:lnTo>
                  <a:pt x="6096" y="807720"/>
                </a:lnTo>
                <a:lnTo>
                  <a:pt x="9144" y="807720"/>
                </a:lnTo>
                <a:close/>
              </a:path>
              <a:path w="2853054" h="807719">
                <a:moveTo>
                  <a:pt x="1082040" y="484632"/>
                </a:moveTo>
                <a:lnTo>
                  <a:pt x="1038505" y="484632"/>
                </a:lnTo>
                <a:lnTo>
                  <a:pt x="6096" y="795528"/>
                </a:lnTo>
                <a:lnTo>
                  <a:pt x="137700" y="769006"/>
                </a:lnTo>
                <a:lnTo>
                  <a:pt x="1082040" y="484632"/>
                </a:lnTo>
                <a:close/>
              </a:path>
              <a:path w="2853054" h="807719">
                <a:moveTo>
                  <a:pt x="137700" y="769006"/>
                </a:moveTo>
                <a:lnTo>
                  <a:pt x="6096" y="795528"/>
                </a:lnTo>
                <a:lnTo>
                  <a:pt x="9144" y="807720"/>
                </a:lnTo>
                <a:lnTo>
                  <a:pt x="137700" y="769006"/>
                </a:lnTo>
                <a:close/>
              </a:path>
              <a:path w="2853054" h="807719">
                <a:moveTo>
                  <a:pt x="2846832" y="472440"/>
                </a:moveTo>
                <a:lnTo>
                  <a:pt x="1609344" y="472440"/>
                </a:lnTo>
                <a:lnTo>
                  <a:pt x="137700" y="769006"/>
                </a:lnTo>
                <a:lnTo>
                  <a:pt x="9144" y="807720"/>
                </a:lnTo>
                <a:lnTo>
                  <a:pt x="1612392" y="484632"/>
                </a:lnTo>
                <a:lnTo>
                  <a:pt x="2843784" y="484632"/>
                </a:lnTo>
                <a:lnTo>
                  <a:pt x="2843784" y="478536"/>
                </a:lnTo>
                <a:lnTo>
                  <a:pt x="2846832" y="472440"/>
                </a:lnTo>
                <a:close/>
              </a:path>
              <a:path w="2853054" h="807719">
                <a:moveTo>
                  <a:pt x="2852928" y="481584"/>
                </a:moveTo>
                <a:lnTo>
                  <a:pt x="2852928" y="3048"/>
                </a:lnTo>
                <a:lnTo>
                  <a:pt x="2849880" y="0"/>
                </a:lnTo>
                <a:lnTo>
                  <a:pt x="725424" y="0"/>
                </a:lnTo>
                <a:lnTo>
                  <a:pt x="722376" y="3048"/>
                </a:lnTo>
                <a:lnTo>
                  <a:pt x="722376" y="481584"/>
                </a:lnTo>
                <a:lnTo>
                  <a:pt x="725424" y="484632"/>
                </a:lnTo>
                <a:lnTo>
                  <a:pt x="728472" y="484632"/>
                </a:lnTo>
                <a:lnTo>
                  <a:pt x="728471" y="12192"/>
                </a:lnTo>
                <a:lnTo>
                  <a:pt x="734568" y="6096"/>
                </a:lnTo>
                <a:lnTo>
                  <a:pt x="734568" y="12192"/>
                </a:lnTo>
                <a:lnTo>
                  <a:pt x="2843784" y="12192"/>
                </a:lnTo>
                <a:lnTo>
                  <a:pt x="2843784" y="6096"/>
                </a:lnTo>
                <a:lnTo>
                  <a:pt x="2846832" y="12192"/>
                </a:lnTo>
                <a:lnTo>
                  <a:pt x="2846832" y="484632"/>
                </a:lnTo>
                <a:lnTo>
                  <a:pt x="2849880" y="484632"/>
                </a:lnTo>
                <a:lnTo>
                  <a:pt x="2852928" y="481584"/>
                </a:lnTo>
                <a:close/>
              </a:path>
              <a:path w="2853054" h="807719">
                <a:moveTo>
                  <a:pt x="734568" y="12192"/>
                </a:moveTo>
                <a:lnTo>
                  <a:pt x="734568" y="6096"/>
                </a:lnTo>
                <a:lnTo>
                  <a:pt x="728471" y="12192"/>
                </a:lnTo>
                <a:lnTo>
                  <a:pt x="734568" y="12192"/>
                </a:lnTo>
                <a:close/>
              </a:path>
              <a:path w="2853054" h="807719">
                <a:moveTo>
                  <a:pt x="734568" y="472440"/>
                </a:moveTo>
                <a:lnTo>
                  <a:pt x="734568" y="12192"/>
                </a:lnTo>
                <a:lnTo>
                  <a:pt x="728471" y="12192"/>
                </a:lnTo>
                <a:lnTo>
                  <a:pt x="728472" y="472440"/>
                </a:lnTo>
                <a:lnTo>
                  <a:pt x="734568" y="472440"/>
                </a:lnTo>
                <a:close/>
              </a:path>
              <a:path w="2853054" h="807719">
                <a:moveTo>
                  <a:pt x="1078992" y="472440"/>
                </a:moveTo>
                <a:lnTo>
                  <a:pt x="728472" y="472440"/>
                </a:lnTo>
                <a:lnTo>
                  <a:pt x="734568" y="478536"/>
                </a:lnTo>
                <a:lnTo>
                  <a:pt x="734568" y="484632"/>
                </a:lnTo>
                <a:lnTo>
                  <a:pt x="1038505" y="484632"/>
                </a:lnTo>
                <a:lnTo>
                  <a:pt x="1078992" y="472440"/>
                </a:lnTo>
                <a:close/>
              </a:path>
              <a:path w="2853054" h="807719">
                <a:moveTo>
                  <a:pt x="734568" y="484632"/>
                </a:moveTo>
                <a:lnTo>
                  <a:pt x="734568" y="478536"/>
                </a:lnTo>
                <a:lnTo>
                  <a:pt x="728472" y="472440"/>
                </a:lnTo>
                <a:lnTo>
                  <a:pt x="728472" y="484632"/>
                </a:lnTo>
                <a:lnTo>
                  <a:pt x="734568" y="484632"/>
                </a:lnTo>
                <a:close/>
              </a:path>
              <a:path w="2853054" h="807719">
                <a:moveTo>
                  <a:pt x="1082040" y="484632"/>
                </a:moveTo>
                <a:lnTo>
                  <a:pt x="1078992" y="472440"/>
                </a:lnTo>
                <a:lnTo>
                  <a:pt x="1038505" y="484632"/>
                </a:lnTo>
                <a:lnTo>
                  <a:pt x="1082040" y="484632"/>
                </a:lnTo>
                <a:close/>
              </a:path>
              <a:path w="2853054" h="807719">
                <a:moveTo>
                  <a:pt x="1088136" y="478536"/>
                </a:moveTo>
                <a:lnTo>
                  <a:pt x="1088136" y="475488"/>
                </a:lnTo>
                <a:lnTo>
                  <a:pt x="1085088" y="472440"/>
                </a:lnTo>
                <a:lnTo>
                  <a:pt x="1078992" y="472440"/>
                </a:lnTo>
                <a:lnTo>
                  <a:pt x="1082040" y="484632"/>
                </a:lnTo>
                <a:lnTo>
                  <a:pt x="1088136" y="478536"/>
                </a:lnTo>
                <a:close/>
              </a:path>
              <a:path w="2853054" h="807719">
                <a:moveTo>
                  <a:pt x="2846832" y="12192"/>
                </a:moveTo>
                <a:lnTo>
                  <a:pt x="2843784" y="6096"/>
                </a:lnTo>
                <a:lnTo>
                  <a:pt x="2843784" y="12192"/>
                </a:lnTo>
                <a:lnTo>
                  <a:pt x="2846832" y="12192"/>
                </a:lnTo>
                <a:close/>
              </a:path>
              <a:path w="2853054" h="807719">
                <a:moveTo>
                  <a:pt x="2846832" y="472440"/>
                </a:moveTo>
                <a:lnTo>
                  <a:pt x="2846832" y="12192"/>
                </a:lnTo>
                <a:lnTo>
                  <a:pt x="2843784" y="12192"/>
                </a:lnTo>
                <a:lnTo>
                  <a:pt x="2843784" y="472440"/>
                </a:lnTo>
                <a:lnTo>
                  <a:pt x="2846832" y="472440"/>
                </a:lnTo>
                <a:close/>
              </a:path>
              <a:path w="2853054" h="807719">
                <a:moveTo>
                  <a:pt x="2846832" y="484632"/>
                </a:moveTo>
                <a:lnTo>
                  <a:pt x="2846832" y="472440"/>
                </a:lnTo>
                <a:lnTo>
                  <a:pt x="2843784" y="478536"/>
                </a:lnTo>
                <a:lnTo>
                  <a:pt x="2843784" y="484632"/>
                </a:lnTo>
                <a:lnTo>
                  <a:pt x="2846832" y="4846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40" y="993393"/>
            <a:ext cx="188023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Accesses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music</a:t>
            </a:r>
            <a:r>
              <a:rPr sz="1250" spc="-1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recording  database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65520" y="3281171"/>
            <a:ext cx="1508760" cy="554990"/>
          </a:xfrm>
          <a:custGeom>
            <a:avLst/>
            <a:gdLst/>
            <a:ahLst/>
            <a:cxnLst/>
            <a:rect l="l" t="t" r="r" b="b"/>
            <a:pathLst>
              <a:path w="1508759" h="554989">
                <a:moveTo>
                  <a:pt x="1508760" y="554735"/>
                </a:moveTo>
                <a:lnTo>
                  <a:pt x="1508760" y="277367"/>
                </a:lnTo>
                <a:lnTo>
                  <a:pt x="627888" y="277367"/>
                </a:lnTo>
                <a:lnTo>
                  <a:pt x="414528" y="0"/>
                </a:lnTo>
                <a:lnTo>
                  <a:pt x="249936" y="277367"/>
                </a:lnTo>
                <a:lnTo>
                  <a:pt x="0" y="277367"/>
                </a:lnTo>
                <a:lnTo>
                  <a:pt x="0" y="554735"/>
                </a:lnTo>
                <a:lnTo>
                  <a:pt x="1508760" y="55473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9423" y="3275076"/>
            <a:ext cx="1521460" cy="567055"/>
          </a:xfrm>
          <a:custGeom>
            <a:avLst/>
            <a:gdLst/>
            <a:ahLst/>
            <a:cxnLst/>
            <a:rect l="l" t="t" r="r" b="b"/>
            <a:pathLst>
              <a:path w="1521459" h="567054">
                <a:moveTo>
                  <a:pt x="254759" y="277367"/>
                </a:moveTo>
                <a:lnTo>
                  <a:pt x="3047" y="277367"/>
                </a:lnTo>
                <a:lnTo>
                  <a:pt x="0" y="280415"/>
                </a:lnTo>
                <a:lnTo>
                  <a:pt x="0" y="563879"/>
                </a:lnTo>
                <a:lnTo>
                  <a:pt x="3048" y="566927"/>
                </a:lnTo>
                <a:lnTo>
                  <a:pt x="6096" y="566927"/>
                </a:lnTo>
                <a:lnTo>
                  <a:pt x="6096" y="289559"/>
                </a:lnTo>
                <a:lnTo>
                  <a:pt x="9144" y="283463"/>
                </a:lnTo>
                <a:lnTo>
                  <a:pt x="9143" y="289559"/>
                </a:lnTo>
                <a:lnTo>
                  <a:pt x="252984" y="289559"/>
                </a:lnTo>
                <a:lnTo>
                  <a:pt x="252984" y="280415"/>
                </a:lnTo>
                <a:lnTo>
                  <a:pt x="254759" y="277367"/>
                </a:lnTo>
                <a:close/>
              </a:path>
              <a:path w="1521459" h="567054">
                <a:moveTo>
                  <a:pt x="9143" y="289559"/>
                </a:moveTo>
                <a:lnTo>
                  <a:pt x="9144" y="283463"/>
                </a:lnTo>
                <a:lnTo>
                  <a:pt x="6096" y="289559"/>
                </a:lnTo>
                <a:lnTo>
                  <a:pt x="9143" y="289559"/>
                </a:lnTo>
                <a:close/>
              </a:path>
              <a:path w="1521459" h="567054">
                <a:moveTo>
                  <a:pt x="9143" y="554735"/>
                </a:moveTo>
                <a:lnTo>
                  <a:pt x="9143" y="289559"/>
                </a:lnTo>
                <a:lnTo>
                  <a:pt x="6096" y="289559"/>
                </a:lnTo>
                <a:lnTo>
                  <a:pt x="6096" y="554735"/>
                </a:lnTo>
                <a:lnTo>
                  <a:pt x="9143" y="554735"/>
                </a:lnTo>
                <a:close/>
              </a:path>
              <a:path w="1521459" h="567054">
                <a:moveTo>
                  <a:pt x="1514856" y="554735"/>
                </a:moveTo>
                <a:lnTo>
                  <a:pt x="6096" y="554735"/>
                </a:lnTo>
                <a:lnTo>
                  <a:pt x="9144" y="560832"/>
                </a:lnTo>
                <a:lnTo>
                  <a:pt x="9144" y="566927"/>
                </a:lnTo>
                <a:lnTo>
                  <a:pt x="1508760" y="566927"/>
                </a:lnTo>
                <a:lnTo>
                  <a:pt x="1508760" y="560831"/>
                </a:lnTo>
                <a:lnTo>
                  <a:pt x="1514856" y="554735"/>
                </a:lnTo>
                <a:close/>
              </a:path>
              <a:path w="1521459" h="567054">
                <a:moveTo>
                  <a:pt x="9144" y="566927"/>
                </a:moveTo>
                <a:lnTo>
                  <a:pt x="9144" y="560832"/>
                </a:lnTo>
                <a:lnTo>
                  <a:pt x="6096" y="554735"/>
                </a:lnTo>
                <a:lnTo>
                  <a:pt x="6096" y="566927"/>
                </a:lnTo>
                <a:lnTo>
                  <a:pt x="9144" y="566927"/>
                </a:lnTo>
                <a:close/>
              </a:path>
              <a:path w="1521459" h="567054">
                <a:moveTo>
                  <a:pt x="256032" y="277367"/>
                </a:moveTo>
                <a:lnTo>
                  <a:pt x="254759" y="277367"/>
                </a:lnTo>
                <a:lnTo>
                  <a:pt x="252984" y="280415"/>
                </a:lnTo>
                <a:lnTo>
                  <a:pt x="256032" y="277367"/>
                </a:lnTo>
                <a:close/>
              </a:path>
              <a:path w="1521459" h="567054">
                <a:moveTo>
                  <a:pt x="256032" y="289559"/>
                </a:moveTo>
                <a:lnTo>
                  <a:pt x="256032" y="277367"/>
                </a:lnTo>
                <a:lnTo>
                  <a:pt x="252984" y="280415"/>
                </a:lnTo>
                <a:lnTo>
                  <a:pt x="252984" y="289559"/>
                </a:lnTo>
                <a:lnTo>
                  <a:pt x="256032" y="289559"/>
                </a:lnTo>
                <a:close/>
              </a:path>
              <a:path w="1521459" h="567054">
                <a:moveTo>
                  <a:pt x="637701" y="277367"/>
                </a:moveTo>
                <a:lnTo>
                  <a:pt x="423672" y="3047"/>
                </a:lnTo>
                <a:lnTo>
                  <a:pt x="420623" y="0"/>
                </a:lnTo>
                <a:lnTo>
                  <a:pt x="417576" y="3047"/>
                </a:lnTo>
                <a:lnTo>
                  <a:pt x="414528" y="3047"/>
                </a:lnTo>
                <a:lnTo>
                  <a:pt x="254759" y="277367"/>
                </a:lnTo>
                <a:lnTo>
                  <a:pt x="256032" y="277367"/>
                </a:lnTo>
                <a:lnTo>
                  <a:pt x="256032" y="289559"/>
                </a:lnTo>
                <a:lnTo>
                  <a:pt x="259079" y="289559"/>
                </a:lnTo>
                <a:lnTo>
                  <a:pt x="262128" y="286511"/>
                </a:lnTo>
                <a:lnTo>
                  <a:pt x="414528" y="24844"/>
                </a:lnTo>
                <a:lnTo>
                  <a:pt x="414528" y="9143"/>
                </a:lnTo>
                <a:lnTo>
                  <a:pt x="423672" y="9143"/>
                </a:lnTo>
                <a:lnTo>
                  <a:pt x="423672" y="20863"/>
                </a:lnTo>
                <a:lnTo>
                  <a:pt x="630936" y="286511"/>
                </a:lnTo>
                <a:lnTo>
                  <a:pt x="633984" y="289559"/>
                </a:lnTo>
                <a:lnTo>
                  <a:pt x="633984" y="277367"/>
                </a:lnTo>
                <a:lnTo>
                  <a:pt x="637701" y="277367"/>
                </a:lnTo>
                <a:close/>
              </a:path>
              <a:path w="1521459" h="567054">
                <a:moveTo>
                  <a:pt x="423672" y="9143"/>
                </a:moveTo>
                <a:lnTo>
                  <a:pt x="414528" y="9143"/>
                </a:lnTo>
                <a:lnTo>
                  <a:pt x="419763" y="15854"/>
                </a:lnTo>
                <a:lnTo>
                  <a:pt x="423672" y="9143"/>
                </a:lnTo>
                <a:close/>
              </a:path>
              <a:path w="1521459" h="567054">
                <a:moveTo>
                  <a:pt x="419763" y="15854"/>
                </a:moveTo>
                <a:lnTo>
                  <a:pt x="414528" y="9143"/>
                </a:lnTo>
                <a:lnTo>
                  <a:pt x="414528" y="24844"/>
                </a:lnTo>
                <a:lnTo>
                  <a:pt x="419763" y="15854"/>
                </a:lnTo>
                <a:close/>
              </a:path>
              <a:path w="1521459" h="567054">
                <a:moveTo>
                  <a:pt x="423672" y="20863"/>
                </a:moveTo>
                <a:lnTo>
                  <a:pt x="423672" y="9143"/>
                </a:lnTo>
                <a:lnTo>
                  <a:pt x="419763" y="15854"/>
                </a:lnTo>
                <a:lnTo>
                  <a:pt x="423672" y="20863"/>
                </a:lnTo>
                <a:close/>
              </a:path>
              <a:path w="1521459" h="567054">
                <a:moveTo>
                  <a:pt x="640080" y="280415"/>
                </a:moveTo>
                <a:lnTo>
                  <a:pt x="637701" y="277367"/>
                </a:lnTo>
                <a:lnTo>
                  <a:pt x="633984" y="277367"/>
                </a:lnTo>
                <a:lnTo>
                  <a:pt x="640080" y="280415"/>
                </a:lnTo>
                <a:close/>
              </a:path>
              <a:path w="1521459" h="567054">
                <a:moveTo>
                  <a:pt x="640080" y="289559"/>
                </a:moveTo>
                <a:lnTo>
                  <a:pt x="640080" y="280415"/>
                </a:lnTo>
                <a:lnTo>
                  <a:pt x="633984" y="277367"/>
                </a:lnTo>
                <a:lnTo>
                  <a:pt x="633984" y="289559"/>
                </a:lnTo>
                <a:lnTo>
                  <a:pt x="640080" y="289559"/>
                </a:lnTo>
                <a:close/>
              </a:path>
              <a:path w="1521459" h="567054">
                <a:moveTo>
                  <a:pt x="1520952" y="563879"/>
                </a:moveTo>
                <a:lnTo>
                  <a:pt x="1520952" y="280415"/>
                </a:lnTo>
                <a:lnTo>
                  <a:pt x="1517904" y="277367"/>
                </a:lnTo>
                <a:lnTo>
                  <a:pt x="637701" y="277367"/>
                </a:lnTo>
                <a:lnTo>
                  <a:pt x="640080" y="280415"/>
                </a:lnTo>
                <a:lnTo>
                  <a:pt x="640080" y="289559"/>
                </a:lnTo>
                <a:lnTo>
                  <a:pt x="1508760" y="289559"/>
                </a:lnTo>
                <a:lnTo>
                  <a:pt x="1508760" y="283463"/>
                </a:lnTo>
                <a:lnTo>
                  <a:pt x="1514856" y="289559"/>
                </a:lnTo>
                <a:lnTo>
                  <a:pt x="1514856" y="566927"/>
                </a:lnTo>
                <a:lnTo>
                  <a:pt x="1517904" y="566927"/>
                </a:lnTo>
                <a:lnTo>
                  <a:pt x="1520952" y="563879"/>
                </a:lnTo>
                <a:close/>
              </a:path>
              <a:path w="1521459" h="567054">
                <a:moveTo>
                  <a:pt x="1514856" y="289559"/>
                </a:moveTo>
                <a:lnTo>
                  <a:pt x="1508760" y="283463"/>
                </a:lnTo>
                <a:lnTo>
                  <a:pt x="1508760" y="289559"/>
                </a:lnTo>
                <a:lnTo>
                  <a:pt x="1514856" y="289559"/>
                </a:lnTo>
                <a:close/>
              </a:path>
              <a:path w="1521459" h="567054">
                <a:moveTo>
                  <a:pt x="1514856" y="554735"/>
                </a:moveTo>
                <a:lnTo>
                  <a:pt x="1514856" y="289559"/>
                </a:lnTo>
                <a:lnTo>
                  <a:pt x="1508760" y="289559"/>
                </a:lnTo>
                <a:lnTo>
                  <a:pt x="1508760" y="554735"/>
                </a:lnTo>
                <a:lnTo>
                  <a:pt x="1514856" y="554735"/>
                </a:lnTo>
                <a:close/>
              </a:path>
              <a:path w="1521459" h="567054">
                <a:moveTo>
                  <a:pt x="1514856" y="566927"/>
                </a:moveTo>
                <a:lnTo>
                  <a:pt x="1514856" y="554735"/>
                </a:lnTo>
                <a:lnTo>
                  <a:pt x="1508760" y="560831"/>
                </a:lnTo>
                <a:lnTo>
                  <a:pt x="1508760" y="566927"/>
                </a:lnTo>
                <a:lnTo>
                  <a:pt x="1514856" y="5669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4916" y="1731680"/>
            <a:ext cx="6757034" cy="206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98830">
              <a:lnSpc>
                <a:spcPct val="102899"/>
              </a:lnSpc>
            </a:pPr>
            <a:r>
              <a:rPr sz="1400" b="1" spc="20" dirty="0">
                <a:latin typeface="Courier New"/>
                <a:cs typeface="Courier New"/>
              </a:rPr>
              <a:t>Node </a:t>
            </a:r>
            <a:r>
              <a:rPr sz="1400" spc="20" dirty="0">
                <a:latin typeface="Courier New"/>
                <a:cs typeface="Courier New"/>
              </a:rPr>
              <a:t>rollingStones = graphDb.</a:t>
            </a:r>
            <a:r>
              <a:rPr sz="1400" b="1" spc="20" dirty="0">
                <a:latin typeface="Courier New"/>
                <a:cs typeface="Courier New"/>
              </a:rPr>
              <a:t>createNode()</a:t>
            </a:r>
            <a:r>
              <a:rPr sz="1400" spc="20" dirty="0">
                <a:latin typeface="Courier New"/>
                <a:cs typeface="Courier New"/>
              </a:rPr>
              <a:t>;  rollingStones.setProperty("Artist", </a:t>
            </a:r>
            <a:r>
              <a:rPr sz="1400" spc="25" dirty="0">
                <a:latin typeface="Courier New"/>
                <a:cs typeface="Courier New"/>
              </a:rPr>
              <a:t>"Rolling</a:t>
            </a:r>
            <a:r>
              <a:rPr sz="1400" spc="13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Stones");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463550">
              <a:lnSpc>
                <a:spcPct val="102899"/>
              </a:lnSpc>
            </a:pPr>
            <a:r>
              <a:rPr sz="1400" b="1" spc="20" dirty="0">
                <a:latin typeface="Courier New"/>
                <a:cs typeface="Courier New"/>
              </a:rPr>
              <a:t>Node </a:t>
            </a:r>
            <a:r>
              <a:rPr sz="1400" spc="20" dirty="0">
                <a:latin typeface="Courier New"/>
                <a:cs typeface="Courier New"/>
              </a:rPr>
              <a:t>beggarsBanquet = graphDb</a:t>
            </a:r>
            <a:r>
              <a:rPr sz="1400" b="1" spc="20" dirty="0">
                <a:latin typeface="Courier New"/>
                <a:cs typeface="Courier New"/>
              </a:rPr>
              <a:t>.createNode()</a:t>
            </a:r>
            <a:r>
              <a:rPr sz="1400" spc="20" dirty="0">
                <a:latin typeface="Courier New"/>
                <a:cs typeface="Courier New"/>
              </a:rPr>
              <a:t>;  beggarsBanquet.setProperty("Title", </a:t>
            </a:r>
            <a:r>
              <a:rPr sz="1400" spc="25" dirty="0">
                <a:latin typeface="Courier New"/>
                <a:cs typeface="Courier New"/>
              </a:rPr>
              <a:t>"Beggars</a:t>
            </a:r>
            <a:r>
              <a:rPr sz="1400" spc="10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Banquet");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rollingStones.</a:t>
            </a:r>
            <a:r>
              <a:rPr sz="1400" b="1" spc="20" dirty="0">
                <a:latin typeface="Courier New"/>
                <a:cs typeface="Courier New"/>
              </a:rPr>
              <a:t>createRelationship</a:t>
            </a:r>
            <a:r>
              <a:rPr sz="1400" spc="20" dirty="0">
                <a:latin typeface="Courier New"/>
                <a:cs typeface="Courier New"/>
              </a:rPr>
              <a:t>(beggarsBanquet,</a:t>
            </a:r>
            <a:r>
              <a:rPr sz="1400" spc="12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ARTIST);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65"/>
              </a:spcBef>
            </a:pP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Relationship</a:t>
            </a:r>
            <a:r>
              <a:rPr sz="1250" spc="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name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5251450" cy="110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Neo4j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ACID</a:t>
            </a:r>
            <a:r>
              <a:rPr sz="1600" b="1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compliant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All </a:t>
            </a:r>
            <a:r>
              <a:rPr sz="1600" spc="15" dirty="0">
                <a:latin typeface="Arial"/>
                <a:cs typeface="Arial"/>
              </a:rPr>
              <a:t>changes must be </a:t>
            </a:r>
            <a:r>
              <a:rPr sz="1600" spc="10" dirty="0">
                <a:latin typeface="Arial"/>
                <a:cs typeface="Arial"/>
              </a:rPr>
              <a:t>undertaken </a:t>
            </a:r>
            <a:r>
              <a:rPr sz="1600" dirty="0">
                <a:latin typeface="Arial"/>
                <a:cs typeface="Arial"/>
              </a:rPr>
              <a:t>within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transaction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215"/>
              </a:spcBef>
            </a:pPr>
            <a:r>
              <a:rPr sz="1600" spc="15" dirty="0">
                <a:solidFill>
                  <a:srgbClr val="DA2128"/>
                </a:solidFill>
                <a:latin typeface="Arial"/>
                <a:cs typeface="Arial"/>
              </a:rPr>
              <a:t>– </a:t>
            </a:r>
            <a:r>
              <a:rPr sz="1600" spc="10" dirty="0">
                <a:latin typeface="Arial"/>
                <a:cs typeface="Arial"/>
              </a:rPr>
              <a:t>Otherwise, </a:t>
            </a:r>
            <a:r>
              <a:rPr sz="1600" spc="15" dirty="0">
                <a:latin typeface="Arial"/>
                <a:cs typeface="Arial"/>
              </a:rPr>
              <a:t>an error </a:t>
            </a:r>
            <a:r>
              <a:rPr sz="1600" spc="-5" dirty="0">
                <a:latin typeface="Arial"/>
                <a:cs typeface="Arial"/>
              </a:rPr>
              <a:t>will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occur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Reading can be </a:t>
            </a:r>
            <a:r>
              <a:rPr sz="1600" spc="10" dirty="0">
                <a:latin typeface="Arial"/>
                <a:cs typeface="Arial"/>
              </a:rPr>
              <a:t>performed </a:t>
            </a:r>
            <a:r>
              <a:rPr sz="1600" spc="5" dirty="0">
                <a:latin typeface="Arial"/>
                <a:cs typeface="Arial"/>
              </a:rPr>
              <a:t>without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transaction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Transactions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679704" y="1958339"/>
            <a:ext cx="6745605" cy="1889760"/>
          </a:xfrm>
          <a:custGeom>
            <a:avLst/>
            <a:gdLst/>
            <a:ahLst/>
            <a:cxnLst/>
            <a:rect l="l" t="t" r="r" b="b"/>
            <a:pathLst>
              <a:path w="6745605" h="1889760">
                <a:moveTo>
                  <a:pt x="6745224" y="1883664"/>
                </a:moveTo>
                <a:lnTo>
                  <a:pt x="6745224" y="18288"/>
                </a:lnTo>
                <a:lnTo>
                  <a:pt x="6744081" y="11572"/>
                </a:lnTo>
                <a:lnTo>
                  <a:pt x="6740652" y="5715"/>
                </a:lnTo>
                <a:lnTo>
                  <a:pt x="6734936" y="1571"/>
                </a:lnTo>
                <a:lnTo>
                  <a:pt x="6726935" y="0"/>
                </a:lnTo>
                <a:lnTo>
                  <a:pt x="6095" y="0"/>
                </a:lnTo>
                <a:lnTo>
                  <a:pt x="0" y="9144"/>
                </a:lnTo>
                <a:lnTo>
                  <a:pt x="0" y="1883664"/>
                </a:lnTo>
                <a:lnTo>
                  <a:pt x="6096" y="1889760"/>
                </a:lnTo>
                <a:lnTo>
                  <a:pt x="15240" y="1889760"/>
                </a:lnTo>
                <a:lnTo>
                  <a:pt x="15240" y="33528"/>
                </a:lnTo>
                <a:lnTo>
                  <a:pt x="33528" y="18288"/>
                </a:lnTo>
                <a:lnTo>
                  <a:pt x="33527" y="33528"/>
                </a:lnTo>
                <a:lnTo>
                  <a:pt x="6711696" y="33528"/>
                </a:lnTo>
                <a:lnTo>
                  <a:pt x="6711696" y="18288"/>
                </a:lnTo>
                <a:lnTo>
                  <a:pt x="6726935" y="33528"/>
                </a:lnTo>
                <a:lnTo>
                  <a:pt x="6726935" y="1889760"/>
                </a:lnTo>
                <a:lnTo>
                  <a:pt x="6739128" y="1889760"/>
                </a:lnTo>
                <a:lnTo>
                  <a:pt x="6745224" y="1883664"/>
                </a:lnTo>
                <a:close/>
              </a:path>
              <a:path w="6745605" h="1889760">
                <a:moveTo>
                  <a:pt x="33527" y="33528"/>
                </a:moveTo>
                <a:lnTo>
                  <a:pt x="33528" y="18288"/>
                </a:lnTo>
                <a:lnTo>
                  <a:pt x="15240" y="33528"/>
                </a:lnTo>
                <a:lnTo>
                  <a:pt x="33527" y="33528"/>
                </a:lnTo>
                <a:close/>
              </a:path>
              <a:path w="6745605" h="1889760">
                <a:moveTo>
                  <a:pt x="33527" y="1856232"/>
                </a:moveTo>
                <a:lnTo>
                  <a:pt x="33527" y="33528"/>
                </a:lnTo>
                <a:lnTo>
                  <a:pt x="15240" y="33528"/>
                </a:lnTo>
                <a:lnTo>
                  <a:pt x="15240" y="1856232"/>
                </a:lnTo>
                <a:lnTo>
                  <a:pt x="33527" y="1856232"/>
                </a:lnTo>
                <a:close/>
              </a:path>
              <a:path w="6745605" h="1889760">
                <a:moveTo>
                  <a:pt x="6726935" y="1856232"/>
                </a:moveTo>
                <a:lnTo>
                  <a:pt x="15240" y="1856232"/>
                </a:lnTo>
                <a:lnTo>
                  <a:pt x="33528" y="1874520"/>
                </a:lnTo>
                <a:lnTo>
                  <a:pt x="33527" y="1889760"/>
                </a:lnTo>
                <a:lnTo>
                  <a:pt x="6711696" y="1889760"/>
                </a:lnTo>
                <a:lnTo>
                  <a:pt x="6711696" y="1874520"/>
                </a:lnTo>
                <a:lnTo>
                  <a:pt x="6726935" y="1856232"/>
                </a:lnTo>
                <a:close/>
              </a:path>
              <a:path w="6745605" h="1889760">
                <a:moveTo>
                  <a:pt x="33527" y="1889760"/>
                </a:moveTo>
                <a:lnTo>
                  <a:pt x="33528" y="1874520"/>
                </a:lnTo>
                <a:lnTo>
                  <a:pt x="15240" y="1856232"/>
                </a:lnTo>
                <a:lnTo>
                  <a:pt x="15240" y="1889760"/>
                </a:lnTo>
                <a:lnTo>
                  <a:pt x="33527" y="1889760"/>
                </a:lnTo>
                <a:close/>
              </a:path>
              <a:path w="6745605" h="1889760">
                <a:moveTo>
                  <a:pt x="6726935" y="33528"/>
                </a:moveTo>
                <a:lnTo>
                  <a:pt x="6711696" y="18288"/>
                </a:lnTo>
                <a:lnTo>
                  <a:pt x="6711696" y="33528"/>
                </a:lnTo>
                <a:lnTo>
                  <a:pt x="6726935" y="33528"/>
                </a:lnTo>
                <a:close/>
              </a:path>
              <a:path w="6745605" h="1889760">
                <a:moveTo>
                  <a:pt x="6726935" y="1856232"/>
                </a:moveTo>
                <a:lnTo>
                  <a:pt x="6726935" y="33528"/>
                </a:lnTo>
                <a:lnTo>
                  <a:pt x="6711696" y="33528"/>
                </a:lnTo>
                <a:lnTo>
                  <a:pt x="6711696" y="1856232"/>
                </a:lnTo>
                <a:lnTo>
                  <a:pt x="6726935" y="1856232"/>
                </a:lnTo>
                <a:close/>
              </a:path>
              <a:path w="6745605" h="1889760">
                <a:moveTo>
                  <a:pt x="6726935" y="1889760"/>
                </a:moveTo>
                <a:lnTo>
                  <a:pt x="6726935" y="1856232"/>
                </a:lnTo>
                <a:lnTo>
                  <a:pt x="6711696" y="1874520"/>
                </a:lnTo>
                <a:lnTo>
                  <a:pt x="6711696" y="1889760"/>
                </a:lnTo>
                <a:lnTo>
                  <a:pt x="6726935" y="1889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993808"/>
            <a:ext cx="497586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300">
              <a:lnSpc>
                <a:spcPct val="102899"/>
              </a:lnSpc>
            </a:pPr>
            <a:r>
              <a:rPr sz="1400" spc="15" dirty="0">
                <a:latin typeface="Courier New"/>
                <a:cs typeface="Courier New"/>
              </a:rPr>
              <a:t>Transaction </a:t>
            </a:r>
            <a:r>
              <a:rPr sz="1400" spc="20" dirty="0">
                <a:latin typeface="Courier New"/>
                <a:cs typeface="Courier New"/>
              </a:rPr>
              <a:t>transaction = graphDb.</a:t>
            </a:r>
            <a:r>
              <a:rPr sz="1400" b="1" spc="20" dirty="0">
                <a:latin typeface="Courier New"/>
                <a:cs typeface="Courier New"/>
              </a:rPr>
              <a:t>beginTx()</a:t>
            </a:r>
            <a:r>
              <a:rPr sz="1400" spc="20" dirty="0">
                <a:latin typeface="Courier New"/>
                <a:cs typeface="Courier New"/>
              </a:rPr>
              <a:t>;  try{</a:t>
            </a:r>
            <a:endParaRPr sz="1400">
              <a:latin typeface="Courier New"/>
              <a:cs typeface="Courier New"/>
            </a:endParaRPr>
          </a:p>
          <a:p>
            <a:pPr marL="341630">
              <a:lnSpc>
                <a:spcPct val="100000"/>
              </a:lnSpc>
              <a:spcBef>
                <a:spcPts val="45"/>
              </a:spcBef>
            </a:pPr>
            <a:r>
              <a:rPr sz="1400" spc="20" dirty="0">
                <a:latin typeface="Courier New"/>
                <a:cs typeface="Courier New"/>
              </a:rPr>
              <a:t>Node rollingStones =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graphDb.createNode();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2958" y="2658313"/>
            <a:ext cx="90678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“Rolling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3550" y="2658313"/>
            <a:ext cx="10191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ourier New"/>
                <a:cs typeface="Courier New"/>
              </a:rPr>
              <a:t>Stones”);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376" y="1296924"/>
            <a:ext cx="1862455" cy="820419"/>
          </a:xfrm>
          <a:custGeom>
            <a:avLst/>
            <a:gdLst/>
            <a:ahLst/>
            <a:cxnLst/>
            <a:rect l="l" t="t" r="r" b="b"/>
            <a:pathLst>
              <a:path w="1862454" h="820419">
                <a:moveTo>
                  <a:pt x="932688" y="549737"/>
                </a:moveTo>
                <a:lnTo>
                  <a:pt x="932688" y="469392"/>
                </a:lnTo>
                <a:lnTo>
                  <a:pt x="0" y="819912"/>
                </a:lnTo>
                <a:lnTo>
                  <a:pt x="932688" y="549737"/>
                </a:lnTo>
                <a:close/>
              </a:path>
              <a:path w="1862454" h="820419">
                <a:moveTo>
                  <a:pt x="1862328" y="469391"/>
                </a:moveTo>
                <a:lnTo>
                  <a:pt x="1862328" y="0"/>
                </a:lnTo>
                <a:lnTo>
                  <a:pt x="746760" y="0"/>
                </a:lnTo>
                <a:lnTo>
                  <a:pt x="746760" y="469392"/>
                </a:lnTo>
                <a:lnTo>
                  <a:pt x="932688" y="469392"/>
                </a:lnTo>
                <a:lnTo>
                  <a:pt x="932688" y="549737"/>
                </a:lnTo>
                <a:lnTo>
                  <a:pt x="1210056" y="469392"/>
                </a:lnTo>
                <a:lnTo>
                  <a:pt x="1862328" y="4693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9279" y="1290827"/>
            <a:ext cx="1874520" cy="832485"/>
          </a:xfrm>
          <a:custGeom>
            <a:avLst/>
            <a:gdLst/>
            <a:ahLst/>
            <a:cxnLst/>
            <a:rect l="l" t="t" r="r" b="b"/>
            <a:pathLst>
              <a:path w="1874520" h="832485">
                <a:moveTo>
                  <a:pt x="9144" y="832104"/>
                </a:moveTo>
                <a:lnTo>
                  <a:pt x="6096" y="822960"/>
                </a:lnTo>
                <a:lnTo>
                  <a:pt x="3048" y="822960"/>
                </a:lnTo>
                <a:lnTo>
                  <a:pt x="0" y="826008"/>
                </a:lnTo>
                <a:lnTo>
                  <a:pt x="0" y="829056"/>
                </a:lnTo>
                <a:lnTo>
                  <a:pt x="3048" y="832104"/>
                </a:lnTo>
                <a:lnTo>
                  <a:pt x="9144" y="832104"/>
                </a:lnTo>
                <a:close/>
              </a:path>
              <a:path w="1874520" h="832485">
                <a:moveTo>
                  <a:pt x="938784" y="482729"/>
                </a:moveTo>
                <a:lnTo>
                  <a:pt x="938784" y="481584"/>
                </a:lnTo>
                <a:lnTo>
                  <a:pt x="911484" y="481584"/>
                </a:lnTo>
                <a:lnTo>
                  <a:pt x="6096" y="822960"/>
                </a:lnTo>
                <a:lnTo>
                  <a:pt x="125540" y="788360"/>
                </a:lnTo>
                <a:lnTo>
                  <a:pt x="938784" y="482729"/>
                </a:lnTo>
                <a:close/>
              </a:path>
              <a:path w="1874520" h="832485">
                <a:moveTo>
                  <a:pt x="125540" y="788360"/>
                </a:moveTo>
                <a:lnTo>
                  <a:pt x="6096" y="822960"/>
                </a:lnTo>
                <a:lnTo>
                  <a:pt x="9144" y="832104"/>
                </a:lnTo>
                <a:lnTo>
                  <a:pt x="125540" y="788360"/>
                </a:lnTo>
                <a:close/>
              </a:path>
              <a:path w="1874520" h="832485">
                <a:moveTo>
                  <a:pt x="1219200" y="481584"/>
                </a:moveTo>
                <a:lnTo>
                  <a:pt x="1216152" y="481584"/>
                </a:lnTo>
                <a:lnTo>
                  <a:pt x="1216152" y="472440"/>
                </a:lnTo>
                <a:lnTo>
                  <a:pt x="125540" y="788360"/>
                </a:lnTo>
                <a:lnTo>
                  <a:pt x="9144" y="832104"/>
                </a:lnTo>
                <a:lnTo>
                  <a:pt x="1219200" y="481584"/>
                </a:lnTo>
                <a:close/>
              </a:path>
              <a:path w="1874520" h="832485">
                <a:moveTo>
                  <a:pt x="1874520" y="478536"/>
                </a:moveTo>
                <a:lnTo>
                  <a:pt x="1874520" y="3048"/>
                </a:lnTo>
                <a:lnTo>
                  <a:pt x="1871472" y="0"/>
                </a:lnTo>
                <a:lnTo>
                  <a:pt x="749808" y="0"/>
                </a:lnTo>
                <a:lnTo>
                  <a:pt x="746760" y="3048"/>
                </a:lnTo>
                <a:lnTo>
                  <a:pt x="746760" y="478536"/>
                </a:lnTo>
                <a:lnTo>
                  <a:pt x="749808" y="481584"/>
                </a:lnTo>
                <a:lnTo>
                  <a:pt x="752856" y="481584"/>
                </a:lnTo>
                <a:lnTo>
                  <a:pt x="752856" y="12192"/>
                </a:lnTo>
                <a:lnTo>
                  <a:pt x="758952" y="6096"/>
                </a:lnTo>
                <a:lnTo>
                  <a:pt x="758952" y="12192"/>
                </a:lnTo>
                <a:lnTo>
                  <a:pt x="1862328" y="12192"/>
                </a:lnTo>
                <a:lnTo>
                  <a:pt x="1862328" y="6096"/>
                </a:lnTo>
                <a:lnTo>
                  <a:pt x="1868424" y="12192"/>
                </a:lnTo>
                <a:lnTo>
                  <a:pt x="1868424" y="481584"/>
                </a:lnTo>
                <a:lnTo>
                  <a:pt x="1871472" y="481584"/>
                </a:lnTo>
                <a:lnTo>
                  <a:pt x="1874520" y="478536"/>
                </a:lnTo>
                <a:close/>
              </a:path>
              <a:path w="1874520" h="832485">
                <a:moveTo>
                  <a:pt x="758952" y="12192"/>
                </a:moveTo>
                <a:lnTo>
                  <a:pt x="758952" y="6096"/>
                </a:lnTo>
                <a:lnTo>
                  <a:pt x="752856" y="12192"/>
                </a:lnTo>
                <a:lnTo>
                  <a:pt x="758952" y="12192"/>
                </a:lnTo>
                <a:close/>
              </a:path>
              <a:path w="1874520" h="832485">
                <a:moveTo>
                  <a:pt x="758952" y="469392"/>
                </a:moveTo>
                <a:lnTo>
                  <a:pt x="758952" y="12192"/>
                </a:lnTo>
                <a:lnTo>
                  <a:pt x="752856" y="12192"/>
                </a:lnTo>
                <a:lnTo>
                  <a:pt x="752856" y="469392"/>
                </a:lnTo>
                <a:lnTo>
                  <a:pt x="758952" y="469392"/>
                </a:lnTo>
                <a:close/>
              </a:path>
              <a:path w="1874520" h="832485">
                <a:moveTo>
                  <a:pt x="944880" y="478536"/>
                </a:moveTo>
                <a:lnTo>
                  <a:pt x="944880" y="472440"/>
                </a:lnTo>
                <a:lnTo>
                  <a:pt x="941832" y="469392"/>
                </a:lnTo>
                <a:lnTo>
                  <a:pt x="752856" y="469392"/>
                </a:lnTo>
                <a:lnTo>
                  <a:pt x="758952" y="475488"/>
                </a:lnTo>
                <a:lnTo>
                  <a:pt x="758952" y="481584"/>
                </a:lnTo>
                <a:lnTo>
                  <a:pt x="911484" y="481584"/>
                </a:lnTo>
                <a:lnTo>
                  <a:pt x="935736" y="472440"/>
                </a:lnTo>
                <a:lnTo>
                  <a:pt x="938784" y="481584"/>
                </a:lnTo>
                <a:lnTo>
                  <a:pt x="938784" y="482729"/>
                </a:lnTo>
                <a:lnTo>
                  <a:pt x="941832" y="481584"/>
                </a:lnTo>
                <a:lnTo>
                  <a:pt x="944880" y="478536"/>
                </a:lnTo>
                <a:close/>
              </a:path>
              <a:path w="1874520" h="832485">
                <a:moveTo>
                  <a:pt x="758952" y="481584"/>
                </a:moveTo>
                <a:lnTo>
                  <a:pt x="758952" y="475488"/>
                </a:lnTo>
                <a:lnTo>
                  <a:pt x="752856" y="469392"/>
                </a:lnTo>
                <a:lnTo>
                  <a:pt x="752856" y="481584"/>
                </a:lnTo>
                <a:lnTo>
                  <a:pt x="758952" y="481584"/>
                </a:lnTo>
                <a:close/>
              </a:path>
              <a:path w="1874520" h="832485">
                <a:moveTo>
                  <a:pt x="938784" y="481584"/>
                </a:moveTo>
                <a:lnTo>
                  <a:pt x="935736" y="472440"/>
                </a:lnTo>
                <a:lnTo>
                  <a:pt x="911484" y="481584"/>
                </a:lnTo>
                <a:lnTo>
                  <a:pt x="938784" y="481584"/>
                </a:lnTo>
                <a:close/>
              </a:path>
              <a:path w="1874520" h="832485">
                <a:moveTo>
                  <a:pt x="1868424" y="469392"/>
                </a:moveTo>
                <a:lnTo>
                  <a:pt x="1216152" y="469392"/>
                </a:lnTo>
                <a:lnTo>
                  <a:pt x="1216152" y="481584"/>
                </a:lnTo>
                <a:lnTo>
                  <a:pt x="1862328" y="481584"/>
                </a:lnTo>
                <a:lnTo>
                  <a:pt x="1862328" y="475488"/>
                </a:lnTo>
                <a:lnTo>
                  <a:pt x="1868424" y="469392"/>
                </a:lnTo>
                <a:close/>
              </a:path>
              <a:path w="1874520" h="832485">
                <a:moveTo>
                  <a:pt x="1868424" y="12192"/>
                </a:moveTo>
                <a:lnTo>
                  <a:pt x="1862328" y="6096"/>
                </a:lnTo>
                <a:lnTo>
                  <a:pt x="1862328" y="12192"/>
                </a:lnTo>
                <a:lnTo>
                  <a:pt x="1868424" y="12192"/>
                </a:lnTo>
                <a:close/>
              </a:path>
              <a:path w="1874520" h="832485">
                <a:moveTo>
                  <a:pt x="1868424" y="469392"/>
                </a:moveTo>
                <a:lnTo>
                  <a:pt x="1868424" y="12192"/>
                </a:lnTo>
                <a:lnTo>
                  <a:pt x="1862328" y="12192"/>
                </a:lnTo>
                <a:lnTo>
                  <a:pt x="1862328" y="469392"/>
                </a:lnTo>
                <a:lnTo>
                  <a:pt x="1868424" y="469392"/>
                </a:lnTo>
                <a:close/>
              </a:path>
              <a:path w="1874520" h="832485">
                <a:moveTo>
                  <a:pt x="1868424" y="481584"/>
                </a:moveTo>
                <a:lnTo>
                  <a:pt x="1868424" y="469392"/>
                </a:lnTo>
                <a:lnTo>
                  <a:pt x="1862328" y="475488"/>
                </a:lnTo>
                <a:lnTo>
                  <a:pt x="1862328" y="481584"/>
                </a:lnTo>
                <a:lnTo>
                  <a:pt x="1868424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91732" y="1331722"/>
            <a:ext cx="81089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Initiate 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tr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-2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250" spc="15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ct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27120" y="3009900"/>
            <a:ext cx="2795270" cy="664845"/>
          </a:xfrm>
          <a:custGeom>
            <a:avLst/>
            <a:gdLst/>
            <a:ahLst/>
            <a:cxnLst/>
            <a:rect l="l" t="t" r="r" b="b"/>
            <a:pathLst>
              <a:path w="2795270" h="664845">
                <a:moveTo>
                  <a:pt x="1679448" y="277368"/>
                </a:moveTo>
                <a:lnTo>
                  <a:pt x="1679448" y="112776"/>
                </a:lnTo>
                <a:lnTo>
                  <a:pt x="0" y="12192"/>
                </a:lnTo>
                <a:lnTo>
                  <a:pt x="1679448" y="277368"/>
                </a:lnTo>
                <a:close/>
              </a:path>
              <a:path w="2795270" h="664845">
                <a:moveTo>
                  <a:pt x="2795016" y="664463"/>
                </a:moveTo>
                <a:lnTo>
                  <a:pt x="2795016" y="0"/>
                </a:lnTo>
                <a:lnTo>
                  <a:pt x="1679448" y="0"/>
                </a:lnTo>
                <a:lnTo>
                  <a:pt x="1679448" y="664464"/>
                </a:lnTo>
                <a:lnTo>
                  <a:pt x="2795016" y="66446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1023" y="3003804"/>
            <a:ext cx="2807335" cy="676910"/>
          </a:xfrm>
          <a:custGeom>
            <a:avLst/>
            <a:gdLst/>
            <a:ahLst/>
            <a:cxnLst/>
            <a:rect l="l" t="t" r="r" b="b"/>
            <a:pathLst>
              <a:path w="2807335" h="676910">
                <a:moveTo>
                  <a:pt x="130863" y="31856"/>
                </a:moveTo>
                <a:lnTo>
                  <a:pt x="6096" y="12192"/>
                </a:lnTo>
                <a:lnTo>
                  <a:pt x="0" y="12192"/>
                </a:lnTo>
                <a:lnTo>
                  <a:pt x="0" y="18288"/>
                </a:lnTo>
                <a:lnTo>
                  <a:pt x="3048" y="21336"/>
                </a:lnTo>
                <a:lnTo>
                  <a:pt x="6096" y="21336"/>
                </a:lnTo>
                <a:lnTo>
                  <a:pt x="36631" y="26212"/>
                </a:lnTo>
                <a:lnTo>
                  <a:pt x="130863" y="31856"/>
                </a:lnTo>
                <a:close/>
              </a:path>
              <a:path w="2807335" h="676910">
                <a:moveTo>
                  <a:pt x="1688592" y="112776"/>
                </a:moveTo>
                <a:lnTo>
                  <a:pt x="6096" y="12192"/>
                </a:lnTo>
                <a:lnTo>
                  <a:pt x="130863" y="31856"/>
                </a:lnTo>
                <a:lnTo>
                  <a:pt x="1682496" y="124785"/>
                </a:lnTo>
                <a:lnTo>
                  <a:pt x="1682496" y="118872"/>
                </a:lnTo>
                <a:lnTo>
                  <a:pt x="1688592" y="112776"/>
                </a:lnTo>
                <a:close/>
              </a:path>
              <a:path w="2807335" h="676910">
                <a:moveTo>
                  <a:pt x="36631" y="26212"/>
                </a:moveTo>
                <a:lnTo>
                  <a:pt x="6096" y="21336"/>
                </a:lnTo>
                <a:lnTo>
                  <a:pt x="6096" y="24384"/>
                </a:lnTo>
                <a:lnTo>
                  <a:pt x="36631" y="26212"/>
                </a:lnTo>
                <a:close/>
              </a:path>
              <a:path w="2807335" h="676910">
                <a:moveTo>
                  <a:pt x="1691640" y="667512"/>
                </a:moveTo>
                <a:lnTo>
                  <a:pt x="1691640" y="277368"/>
                </a:lnTo>
                <a:lnTo>
                  <a:pt x="1688592" y="277368"/>
                </a:lnTo>
                <a:lnTo>
                  <a:pt x="130863" y="31856"/>
                </a:lnTo>
                <a:lnTo>
                  <a:pt x="36631" y="26212"/>
                </a:lnTo>
                <a:lnTo>
                  <a:pt x="1682496" y="289073"/>
                </a:lnTo>
                <a:lnTo>
                  <a:pt x="1682496" y="283464"/>
                </a:lnTo>
                <a:lnTo>
                  <a:pt x="1685544" y="289560"/>
                </a:lnTo>
                <a:lnTo>
                  <a:pt x="1685544" y="667512"/>
                </a:lnTo>
                <a:lnTo>
                  <a:pt x="1691640" y="667512"/>
                </a:lnTo>
                <a:close/>
              </a:path>
              <a:path w="2807335" h="676910">
                <a:moveTo>
                  <a:pt x="2807208" y="673608"/>
                </a:moveTo>
                <a:lnTo>
                  <a:pt x="2807208" y="3048"/>
                </a:lnTo>
                <a:lnTo>
                  <a:pt x="2804160" y="0"/>
                </a:lnTo>
                <a:lnTo>
                  <a:pt x="1682496" y="0"/>
                </a:lnTo>
                <a:lnTo>
                  <a:pt x="1682496" y="112411"/>
                </a:lnTo>
                <a:lnTo>
                  <a:pt x="1685544" y="112593"/>
                </a:lnTo>
                <a:lnTo>
                  <a:pt x="1685544" y="12192"/>
                </a:lnTo>
                <a:lnTo>
                  <a:pt x="1691640" y="6096"/>
                </a:lnTo>
                <a:lnTo>
                  <a:pt x="1691639" y="12192"/>
                </a:lnTo>
                <a:lnTo>
                  <a:pt x="2795016" y="12192"/>
                </a:lnTo>
                <a:lnTo>
                  <a:pt x="2795016" y="6096"/>
                </a:lnTo>
                <a:lnTo>
                  <a:pt x="2801112" y="12192"/>
                </a:lnTo>
                <a:lnTo>
                  <a:pt x="2801112" y="676656"/>
                </a:lnTo>
                <a:lnTo>
                  <a:pt x="2804160" y="676656"/>
                </a:lnTo>
                <a:lnTo>
                  <a:pt x="2807208" y="673608"/>
                </a:lnTo>
                <a:close/>
              </a:path>
              <a:path w="2807335" h="676910">
                <a:moveTo>
                  <a:pt x="1688592" y="124968"/>
                </a:moveTo>
                <a:lnTo>
                  <a:pt x="1688592" y="112776"/>
                </a:lnTo>
                <a:lnTo>
                  <a:pt x="1682496" y="118872"/>
                </a:lnTo>
                <a:lnTo>
                  <a:pt x="1682496" y="124785"/>
                </a:lnTo>
                <a:lnTo>
                  <a:pt x="1685544" y="124968"/>
                </a:lnTo>
                <a:lnTo>
                  <a:pt x="1688592" y="124968"/>
                </a:lnTo>
                <a:close/>
              </a:path>
              <a:path w="2807335" h="676910">
                <a:moveTo>
                  <a:pt x="1685544" y="289560"/>
                </a:moveTo>
                <a:lnTo>
                  <a:pt x="1682496" y="283464"/>
                </a:lnTo>
                <a:lnTo>
                  <a:pt x="1682496" y="289073"/>
                </a:lnTo>
                <a:lnTo>
                  <a:pt x="1685544" y="289560"/>
                </a:lnTo>
                <a:close/>
              </a:path>
              <a:path w="2807335" h="676910">
                <a:moveTo>
                  <a:pt x="1691640" y="676656"/>
                </a:moveTo>
                <a:lnTo>
                  <a:pt x="1691640" y="670560"/>
                </a:lnTo>
                <a:lnTo>
                  <a:pt x="1685544" y="667512"/>
                </a:lnTo>
                <a:lnTo>
                  <a:pt x="1685544" y="289560"/>
                </a:lnTo>
                <a:lnTo>
                  <a:pt x="1682496" y="289073"/>
                </a:lnTo>
                <a:lnTo>
                  <a:pt x="1682496" y="676656"/>
                </a:lnTo>
                <a:lnTo>
                  <a:pt x="1691640" y="676656"/>
                </a:lnTo>
                <a:close/>
              </a:path>
              <a:path w="2807335" h="676910">
                <a:moveTo>
                  <a:pt x="1691639" y="12192"/>
                </a:moveTo>
                <a:lnTo>
                  <a:pt x="1691640" y="6096"/>
                </a:lnTo>
                <a:lnTo>
                  <a:pt x="1685544" y="12192"/>
                </a:lnTo>
                <a:lnTo>
                  <a:pt x="1691639" y="12192"/>
                </a:lnTo>
                <a:close/>
              </a:path>
              <a:path w="2807335" h="676910">
                <a:moveTo>
                  <a:pt x="1691640" y="121920"/>
                </a:moveTo>
                <a:lnTo>
                  <a:pt x="1691639" y="12192"/>
                </a:lnTo>
                <a:lnTo>
                  <a:pt x="1685544" y="12192"/>
                </a:lnTo>
                <a:lnTo>
                  <a:pt x="1685544" y="112593"/>
                </a:lnTo>
                <a:lnTo>
                  <a:pt x="1688592" y="112776"/>
                </a:lnTo>
                <a:lnTo>
                  <a:pt x="1688592" y="121920"/>
                </a:lnTo>
                <a:lnTo>
                  <a:pt x="1691640" y="121920"/>
                </a:lnTo>
                <a:close/>
              </a:path>
              <a:path w="2807335" h="676910">
                <a:moveTo>
                  <a:pt x="2801112" y="667512"/>
                </a:moveTo>
                <a:lnTo>
                  <a:pt x="1685544" y="667512"/>
                </a:lnTo>
                <a:lnTo>
                  <a:pt x="1691640" y="670560"/>
                </a:lnTo>
                <a:lnTo>
                  <a:pt x="1691640" y="676656"/>
                </a:lnTo>
                <a:lnTo>
                  <a:pt x="2795016" y="676656"/>
                </a:lnTo>
                <a:lnTo>
                  <a:pt x="2795016" y="670560"/>
                </a:lnTo>
                <a:lnTo>
                  <a:pt x="2801112" y="667512"/>
                </a:lnTo>
                <a:close/>
              </a:path>
              <a:path w="2807335" h="676910">
                <a:moveTo>
                  <a:pt x="2801112" y="12192"/>
                </a:moveTo>
                <a:lnTo>
                  <a:pt x="2795016" y="6096"/>
                </a:lnTo>
                <a:lnTo>
                  <a:pt x="2795016" y="12192"/>
                </a:lnTo>
                <a:lnTo>
                  <a:pt x="2801112" y="12192"/>
                </a:lnTo>
                <a:close/>
              </a:path>
              <a:path w="2807335" h="676910">
                <a:moveTo>
                  <a:pt x="2801112" y="667512"/>
                </a:moveTo>
                <a:lnTo>
                  <a:pt x="2801112" y="12192"/>
                </a:lnTo>
                <a:lnTo>
                  <a:pt x="2795016" y="12192"/>
                </a:lnTo>
                <a:lnTo>
                  <a:pt x="2795016" y="667512"/>
                </a:lnTo>
                <a:lnTo>
                  <a:pt x="2801112" y="667512"/>
                </a:lnTo>
                <a:close/>
              </a:path>
              <a:path w="2807335" h="676910">
                <a:moveTo>
                  <a:pt x="2801112" y="676656"/>
                </a:moveTo>
                <a:lnTo>
                  <a:pt x="2801112" y="667512"/>
                </a:lnTo>
                <a:lnTo>
                  <a:pt x="2795016" y="670560"/>
                </a:lnTo>
                <a:lnTo>
                  <a:pt x="2795016" y="676656"/>
                </a:lnTo>
                <a:lnTo>
                  <a:pt x="2801112" y="6766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76164" y="3044698"/>
            <a:ext cx="88963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Mark work  completed  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cc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15" dirty="0">
                <a:solidFill>
                  <a:srgbClr val="000080"/>
                </a:solidFill>
                <a:latin typeface="Arial"/>
                <a:cs typeface="Arial"/>
              </a:rPr>
              <a:t>ssf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ll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8272" y="3561588"/>
            <a:ext cx="1798320" cy="661670"/>
          </a:xfrm>
          <a:custGeom>
            <a:avLst/>
            <a:gdLst/>
            <a:ahLst/>
            <a:cxnLst/>
            <a:rect l="l" t="t" r="r" b="b"/>
            <a:pathLst>
              <a:path w="1798320" h="661670">
                <a:moveTo>
                  <a:pt x="685800" y="387095"/>
                </a:moveTo>
                <a:lnTo>
                  <a:pt x="685800" y="268223"/>
                </a:lnTo>
                <a:lnTo>
                  <a:pt x="0" y="0"/>
                </a:lnTo>
                <a:lnTo>
                  <a:pt x="685800" y="387095"/>
                </a:lnTo>
                <a:close/>
              </a:path>
              <a:path w="1798320" h="661670">
                <a:moveTo>
                  <a:pt x="1798320" y="661415"/>
                </a:moveTo>
                <a:lnTo>
                  <a:pt x="1798320" y="188975"/>
                </a:lnTo>
                <a:lnTo>
                  <a:pt x="685800" y="188975"/>
                </a:lnTo>
                <a:lnTo>
                  <a:pt x="685800" y="661416"/>
                </a:lnTo>
                <a:lnTo>
                  <a:pt x="1798320" y="66141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32176" y="3555491"/>
            <a:ext cx="1811020" cy="673735"/>
          </a:xfrm>
          <a:custGeom>
            <a:avLst/>
            <a:gdLst/>
            <a:ahLst/>
            <a:cxnLst/>
            <a:rect l="l" t="t" r="r" b="b"/>
            <a:pathLst>
              <a:path w="1811020" h="673735">
                <a:moveTo>
                  <a:pt x="8645" y="997"/>
                </a:moveTo>
                <a:lnTo>
                  <a:pt x="6095" y="0"/>
                </a:lnTo>
                <a:lnTo>
                  <a:pt x="0" y="0"/>
                </a:lnTo>
                <a:lnTo>
                  <a:pt x="0" y="9144"/>
                </a:lnTo>
                <a:lnTo>
                  <a:pt x="3048" y="12192"/>
                </a:lnTo>
                <a:lnTo>
                  <a:pt x="8645" y="997"/>
                </a:lnTo>
                <a:close/>
              </a:path>
              <a:path w="1811020" h="673735">
                <a:moveTo>
                  <a:pt x="93237" y="47466"/>
                </a:moveTo>
                <a:lnTo>
                  <a:pt x="16021" y="3881"/>
                </a:lnTo>
                <a:lnTo>
                  <a:pt x="8645" y="997"/>
                </a:lnTo>
                <a:lnTo>
                  <a:pt x="3048" y="12192"/>
                </a:lnTo>
                <a:lnTo>
                  <a:pt x="93237" y="47466"/>
                </a:lnTo>
                <a:close/>
              </a:path>
              <a:path w="1811020" h="673735">
                <a:moveTo>
                  <a:pt x="697991" y="661416"/>
                </a:moveTo>
                <a:lnTo>
                  <a:pt x="697992" y="390144"/>
                </a:lnTo>
                <a:lnTo>
                  <a:pt x="694944" y="387096"/>
                </a:lnTo>
                <a:lnTo>
                  <a:pt x="93237" y="47466"/>
                </a:lnTo>
                <a:lnTo>
                  <a:pt x="3048" y="12192"/>
                </a:lnTo>
                <a:lnTo>
                  <a:pt x="685799" y="394533"/>
                </a:lnTo>
                <a:lnTo>
                  <a:pt x="685800" y="393192"/>
                </a:lnTo>
                <a:lnTo>
                  <a:pt x="688848" y="396240"/>
                </a:lnTo>
                <a:lnTo>
                  <a:pt x="688848" y="673608"/>
                </a:lnTo>
                <a:lnTo>
                  <a:pt x="691896" y="673608"/>
                </a:lnTo>
                <a:lnTo>
                  <a:pt x="691896" y="661416"/>
                </a:lnTo>
                <a:lnTo>
                  <a:pt x="697991" y="661416"/>
                </a:lnTo>
                <a:close/>
              </a:path>
              <a:path w="1811020" h="673735">
                <a:moveTo>
                  <a:pt x="16021" y="3881"/>
                </a:moveTo>
                <a:lnTo>
                  <a:pt x="9143" y="0"/>
                </a:lnTo>
                <a:lnTo>
                  <a:pt x="8645" y="997"/>
                </a:lnTo>
                <a:lnTo>
                  <a:pt x="16021" y="3881"/>
                </a:lnTo>
                <a:close/>
              </a:path>
              <a:path w="1811020" h="673735">
                <a:moveTo>
                  <a:pt x="691896" y="268224"/>
                </a:moveTo>
                <a:lnTo>
                  <a:pt x="16021" y="3881"/>
                </a:lnTo>
                <a:lnTo>
                  <a:pt x="93237" y="47466"/>
                </a:lnTo>
                <a:lnTo>
                  <a:pt x="685799" y="279223"/>
                </a:lnTo>
                <a:lnTo>
                  <a:pt x="685800" y="274320"/>
                </a:lnTo>
                <a:lnTo>
                  <a:pt x="691896" y="268224"/>
                </a:lnTo>
                <a:close/>
              </a:path>
              <a:path w="1811020" h="673735">
                <a:moveTo>
                  <a:pt x="1810512" y="670560"/>
                </a:moveTo>
                <a:lnTo>
                  <a:pt x="1810512" y="192024"/>
                </a:lnTo>
                <a:lnTo>
                  <a:pt x="685800" y="192024"/>
                </a:lnTo>
                <a:lnTo>
                  <a:pt x="685799" y="265839"/>
                </a:lnTo>
                <a:lnTo>
                  <a:pt x="691896" y="268224"/>
                </a:lnTo>
                <a:lnTo>
                  <a:pt x="691896" y="201168"/>
                </a:lnTo>
                <a:lnTo>
                  <a:pt x="697992" y="195072"/>
                </a:lnTo>
                <a:lnTo>
                  <a:pt x="697991" y="201168"/>
                </a:lnTo>
                <a:lnTo>
                  <a:pt x="1801368" y="201168"/>
                </a:lnTo>
                <a:lnTo>
                  <a:pt x="1801368" y="195072"/>
                </a:lnTo>
                <a:lnTo>
                  <a:pt x="1804415" y="201168"/>
                </a:lnTo>
                <a:lnTo>
                  <a:pt x="1804415" y="673608"/>
                </a:lnTo>
                <a:lnTo>
                  <a:pt x="1807464" y="673608"/>
                </a:lnTo>
                <a:lnTo>
                  <a:pt x="1810512" y="670560"/>
                </a:lnTo>
                <a:close/>
              </a:path>
              <a:path w="1811020" h="673735">
                <a:moveTo>
                  <a:pt x="697992" y="277368"/>
                </a:moveTo>
                <a:lnTo>
                  <a:pt x="697991" y="201168"/>
                </a:lnTo>
                <a:lnTo>
                  <a:pt x="691896" y="201168"/>
                </a:lnTo>
                <a:lnTo>
                  <a:pt x="691896" y="268224"/>
                </a:lnTo>
                <a:lnTo>
                  <a:pt x="685800" y="274320"/>
                </a:lnTo>
                <a:lnTo>
                  <a:pt x="685799" y="279223"/>
                </a:lnTo>
                <a:lnTo>
                  <a:pt x="688848" y="280416"/>
                </a:lnTo>
                <a:lnTo>
                  <a:pt x="694944" y="280416"/>
                </a:lnTo>
                <a:lnTo>
                  <a:pt x="694944" y="277368"/>
                </a:lnTo>
                <a:lnTo>
                  <a:pt x="697992" y="277368"/>
                </a:lnTo>
                <a:close/>
              </a:path>
              <a:path w="1811020" h="673735">
                <a:moveTo>
                  <a:pt x="688848" y="396240"/>
                </a:moveTo>
                <a:lnTo>
                  <a:pt x="685800" y="393192"/>
                </a:lnTo>
                <a:lnTo>
                  <a:pt x="685799" y="394533"/>
                </a:lnTo>
                <a:lnTo>
                  <a:pt x="688848" y="396240"/>
                </a:lnTo>
                <a:close/>
              </a:path>
              <a:path w="1811020" h="673735">
                <a:moveTo>
                  <a:pt x="688848" y="673608"/>
                </a:moveTo>
                <a:lnTo>
                  <a:pt x="688848" y="396240"/>
                </a:lnTo>
                <a:lnTo>
                  <a:pt x="685799" y="394533"/>
                </a:lnTo>
                <a:lnTo>
                  <a:pt x="685800" y="670560"/>
                </a:lnTo>
                <a:lnTo>
                  <a:pt x="688848" y="673608"/>
                </a:lnTo>
                <a:close/>
              </a:path>
              <a:path w="1811020" h="673735">
                <a:moveTo>
                  <a:pt x="697991" y="201168"/>
                </a:moveTo>
                <a:lnTo>
                  <a:pt x="697992" y="195072"/>
                </a:lnTo>
                <a:lnTo>
                  <a:pt x="691896" y="201168"/>
                </a:lnTo>
                <a:lnTo>
                  <a:pt x="697991" y="201168"/>
                </a:lnTo>
                <a:close/>
              </a:path>
              <a:path w="1811020" h="673735">
                <a:moveTo>
                  <a:pt x="1804415" y="661416"/>
                </a:moveTo>
                <a:lnTo>
                  <a:pt x="691896" y="661416"/>
                </a:lnTo>
                <a:lnTo>
                  <a:pt x="697992" y="667512"/>
                </a:lnTo>
                <a:lnTo>
                  <a:pt x="697991" y="673608"/>
                </a:lnTo>
                <a:lnTo>
                  <a:pt x="1801368" y="673608"/>
                </a:lnTo>
                <a:lnTo>
                  <a:pt x="1801368" y="667512"/>
                </a:lnTo>
                <a:lnTo>
                  <a:pt x="1804415" y="661416"/>
                </a:lnTo>
                <a:close/>
              </a:path>
              <a:path w="1811020" h="673735">
                <a:moveTo>
                  <a:pt x="697991" y="673608"/>
                </a:moveTo>
                <a:lnTo>
                  <a:pt x="697992" y="667512"/>
                </a:lnTo>
                <a:lnTo>
                  <a:pt x="691896" y="661416"/>
                </a:lnTo>
                <a:lnTo>
                  <a:pt x="691896" y="673608"/>
                </a:lnTo>
                <a:lnTo>
                  <a:pt x="697991" y="673608"/>
                </a:lnTo>
                <a:close/>
              </a:path>
              <a:path w="1811020" h="673735">
                <a:moveTo>
                  <a:pt x="1804415" y="201168"/>
                </a:moveTo>
                <a:lnTo>
                  <a:pt x="1801368" y="195072"/>
                </a:lnTo>
                <a:lnTo>
                  <a:pt x="1801368" y="201168"/>
                </a:lnTo>
                <a:lnTo>
                  <a:pt x="1804415" y="201168"/>
                </a:lnTo>
                <a:close/>
              </a:path>
              <a:path w="1811020" h="673735">
                <a:moveTo>
                  <a:pt x="1804415" y="661416"/>
                </a:moveTo>
                <a:lnTo>
                  <a:pt x="1804415" y="201168"/>
                </a:lnTo>
                <a:lnTo>
                  <a:pt x="1801368" y="201168"/>
                </a:lnTo>
                <a:lnTo>
                  <a:pt x="1801368" y="661416"/>
                </a:lnTo>
                <a:lnTo>
                  <a:pt x="1804415" y="661416"/>
                </a:lnTo>
                <a:close/>
              </a:path>
              <a:path w="1811020" h="673735">
                <a:moveTo>
                  <a:pt x="1804415" y="673608"/>
                </a:moveTo>
                <a:lnTo>
                  <a:pt x="1804415" y="661416"/>
                </a:lnTo>
                <a:lnTo>
                  <a:pt x="1801368" y="667512"/>
                </a:lnTo>
                <a:lnTo>
                  <a:pt x="1801368" y="673608"/>
                </a:lnTo>
                <a:lnTo>
                  <a:pt x="1804415" y="6736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4540" y="2652125"/>
            <a:ext cx="4204335" cy="152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marR="5080">
              <a:lnSpc>
                <a:spcPct val="102899"/>
              </a:lnSpc>
            </a:pPr>
            <a:r>
              <a:rPr sz="1400" spc="20" dirty="0">
                <a:latin typeface="Courier New"/>
                <a:cs typeface="Courier New"/>
              </a:rPr>
              <a:t>rollingStones.setProperty(“Artist”,  transaction.</a:t>
            </a:r>
            <a:r>
              <a:rPr sz="1400" b="1" spc="20" dirty="0">
                <a:latin typeface="Courier New"/>
                <a:cs typeface="Courier New"/>
              </a:rPr>
              <a:t>success()</a:t>
            </a:r>
            <a:r>
              <a:rPr sz="1400" spc="2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41630" marR="1546860" indent="-329565">
              <a:lnSpc>
                <a:spcPct val="102899"/>
              </a:lnSpc>
            </a:pPr>
            <a:r>
              <a:rPr sz="1400" spc="20" dirty="0">
                <a:latin typeface="Courier New"/>
                <a:cs typeface="Courier New"/>
              </a:rPr>
              <a:t>} finally{  transaction</a:t>
            </a:r>
            <a:r>
              <a:rPr sz="1400" b="1" spc="20" dirty="0">
                <a:latin typeface="Courier New"/>
                <a:cs typeface="Courier New"/>
              </a:rPr>
              <a:t>.finish()</a:t>
            </a:r>
            <a:r>
              <a:rPr sz="1400" spc="2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2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938780" marR="472440">
              <a:lnSpc>
                <a:spcPct val="100800"/>
              </a:lnSpc>
              <a:spcBef>
                <a:spcPts val="280"/>
              </a:spcBef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Complete 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tr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-25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250" spc="15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ct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o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5368290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Provides Cypher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query language to query the</a:t>
            </a:r>
            <a:r>
              <a:rPr sz="1600" b="1" spc="-2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General structure of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Cypher</a:t>
            </a:r>
            <a:r>
              <a:rPr sz="1600" b="1" spc="-229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Neo4j Query</a:t>
            </a:r>
            <a:r>
              <a:rPr spc="-85" dirty="0"/>
              <a:t> </a:t>
            </a:r>
            <a:r>
              <a:rPr dirty="0"/>
              <a:t>Features</a:t>
            </a:r>
          </a:p>
        </p:txBody>
      </p:sp>
      <p:sp>
        <p:nvSpPr>
          <p:cNvPr id="4" name="object 4"/>
          <p:cNvSpPr/>
          <p:nvPr/>
        </p:nvSpPr>
        <p:spPr>
          <a:xfrm>
            <a:off x="472440" y="1299972"/>
            <a:ext cx="7260590" cy="1667510"/>
          </a:xfrm>
          <a:custGeom>
            <a:avLst/>
            <a:gdLst/>
            <a:ahLst/>
            <a:cxnLst/>
            <a:rect l="l" t="t" r="r" b="b"/>
            <a:pathLst>
              <a:path w="7260590" h="1667510">
                <a:moveTo>
                  <a:pt x="7260335" y="1658112"/>
                </a:moveTo>
                <a:lnTo>
                  <a:pt x="7260335" y="6096"/>
                </a:lnTo>
                <a:lnTo>
                  <a:pt x="7254240" y="0"/>
                </a:lnTo>
                <a:lnTo>
                  <a:pt x="9143" y="0"/>
                </a:lnTo>
                <a:lnTo>
                  <a:pt x="0" y="6096"/>
                </a:lnTo>
                <a:lnTo>
                  <a:pt x="0" y="1648968"/>
                </a:lnTo>
                <a:lnTo>
                  <a:pt x="1571" y="1655683"/>
                </a:lnTo>
                <a:lnTo>
                  <a:pt x="5715" y="1661541"/>
                </a:lnTo>
                <a:lnTo>
                  <a:pt x="11572" y="1665684"/>
                </a:lnTo>
                <a:lnTo>
                  <a:pt x="18288" y="1667256"/>
                </a:lnTo>
                <a:lnTo>
                  <a:pt x="18288" y="33528"/>
                </a:lnTo>
                <a:lnTo>
                  <a:pt x="33528" y="15240"/>
                </a:lnTo>
                <a:lnTo>
                  <a:pt x="33528" y="33528"/>
                </a:lnTo>
                <a:lnTo>
                  <a:pt x="7226808" y="33528"/>
                </a:lnTo>
                <a:lnTo>
                  <a:pt x="7226808" y="15240"/>
                </a:lnTo>
                <a:lnTo>
                  <a:pt x="7245096" y="33528"/>
                </a:lnTo>
                <a:lnTo>
                  <a:pt x="7245096" y="1667256"/>
                </a:lnTo>
                <a:lnTo>
                  <a:pt x="7254240" y="1667256"/>
                </a:lnTo>
                <a:lnTo>
                  <a:pt x="7260335" y="1658112"/>
                </a:lnTo>
                <a:close/>
              </a:path>
              <a:path w="7260590" h="1667510">
                <a:moveTo>
                  <a:pt x="33528" y="33528"/>
                </a:moveTo>
                <a:lnTo>
                  <a:pt x="33528" y="15240"/>
                </a:lnTo>
                <a:lnTo>
                  <a:pt x="18288" y="33528"/>
                </a:lnTo>
                <a:lnTo>
                  <a:pt x="33528" y="33528"/>
                </a:lnTo>
                <a:close/>
              </a:path>
              <a:path w="7260590" h="1667510">
                <a:moveTo>
                  <a:pt x="33528" y="1633728"/>
                </a:moveTo>
                <a:lnTo>
                  <a:pt x="33528" y="33528"/>
                </a:lnTo>
                <a:lnTo>
                  <a:pt x="18288" y="33528"/>
                </a:lnTo>
                <a:lnTo>
                  <a:pt x="18288" y="1633728"/>
                </a:lnTo>
                <a:lnTo>
                  <a:pt x="33528" y="1633728"/>
                </a:lnTo>
                <a:close/>
              </a:path>
              <a:path w="7260590" h="1667510">
                <a:moveTo>
                  <a:pt x="7245096" y="1633728"/>
                </a:moveTo>
                <a:lnTo>
                  <a:pt x="18288" y="1633728"/>
                </a:lnTo>
                <a:lnTo>
                  <a:pt x="33528" y="1648968"/>
                </a:lnTo>
                <a:lnTo>
                  <a:pt x="33527" y="1667256"/>
                </a:lnTo>
                <a:lnTo>
                  <a:pt x="7226808" y="1667256"/>
                </a:lnTo>
                <a:lnTo>
                  <a:pt x="7226808" y="1648968"/>
                </a:lnTo>
                <a:lnTo>
                  <a:pt x="7245096" y="1633728"/>
                </a:lnTo>
                <a:close/>
              </a:path>
              <a:path w="7260590" h="1667510">
                <a:moveTo>
                  <a:pt x="33527" y="1667256"/>
                </a:moveTo>
                <a:lnTo>
                  <a:pt x="33528" y="1648968"/>
                </a:lnTo>
                <a:lnTo>
                  <a:pt x="18288" y="1633728"/>
                </a:lnTo>
                <a:lnTo>
                  <a:pt x="18288" y="1667256"/>
                </a:lnTo>
                <a:lnTo>
                  <a:pt x="33527" y="1667256"/>
                </a:lnTo>
                <a:close/>
              </a:path>
              <a:path w="7260590" h="1667510">
                <a:moveTo>
                  <a:pt x="7245096" y="33528"/>
                </a:moveTo>
                <a:lnTo>
                  <a:pt x="7226808" y="15240"/>
                </a:lnTo>
                <a:lnTo>
                  <a:pt x="7226808" y="33528"/>
                </a:lnTo>
                <a:lnTo>
                  <a:pt x="7245096" y="33528"/>
                </a:lnTo>
                <a:close/>
              </a:path>
              <a:path w="7260590" h="1667510">
                <a:moveTo>
                  <a:pt x="7245096" y="1633728"/>
                </a:moveTo>
                <a:lnTo>
                  <a:pt x="7245096" y="33528"/>
                </a:lnTo>
                <a:lnTo>
                  <a:pt x="7226808" y="33528"/>
                </a:lnTo>
                <a:lnTo>
                  <a:pt x="7226808" y="1633728"/>
                </a:lnTo>
                <a:lnTo>
                  <a:pt x="7245096" y="1633728"/>
                </a:lnTo>
                <a:close/>
              </a:path>
              <a:path w="7260590" h="1667510">
                <a:moveTo>
                  <a:pt x="7245096" y="1667256"/>
                </a:moveTo>
                <a:lnTo>
                  <a:pt x="7245096" y="1633728"/>
                </a:lnTo>
                <a:lnTo>
                  <a:pt x="7226808" y="1648968"/>
                </a:lnTo>
                <a:lnTo>
                  <a:pt x="7226808" y="1667256"/>
                </a:lnTo>
                <a:lnTo>
                  <a:pt x="7245096" y="1667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276" y="1332392"/>
            <a:ext cx="57404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899"/>
              </a:lnSpc>
            </a:pPr>
            <a:r>
              <a:rPr sz="1400" spc="15" dirty="0">
                <a:latin typeface="Courier New"/>
                <a:cs typeface="Courier New"/>
              </a:rPr>
              <a:t>START  MATCH  WHERE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5598" y="1332392"/>
            <a:ext cx="629856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7930">
              <a:lnSpc>
                <a:spcPct val="102899"/>
              </a:lnSpc>
            </a:pPr>
            <a:r>
              <a:rPr sz="1400" spc="20" dirty="0">
                <a:latin typeface="Courier New"/>
                <a:cs typeface="Courier New"/>
              </a:rPr>
              <a:t>beginningNode = </a:t>
            </a:r>
            <a:r>
              <a:rPr sz="1400" spc="25" dirty="0">
                <a:latin typeface="Courier New"/>
                <a:cs typeface="Courier New"/>
              </a:rPr>
              <a:t>(beginning </a:t>
            </a:r>
            <a:r>
              <a:rPr sz="1400" spc="20" dirty="0">
                <a:latin typeface="Courier New"/>
                <a:cs typeface="Courier New"/>
              </a:rPr>
              <a:t>node </a:t>
            </a:r>
            <a:r>
              <a:rPr sz="1400" spc="25" dirty="0">
                <a:latin typeface="Courier New"/>
                <a:cs typeface="Courier New"/>
              </a:rPr>
              <a:t>specification)  </a:t>
            </a:r>
            <a:r>
              <a:rPr sz="1400" spc="20" dirty="0">
                <a:latin typeface="Courier New"/>
                <a:cs typeface="Courier New"/>
              </a:rPr>
              <a:t>(relationship, </a:t>
            </a:r>
            <a:r>
              <a:rPr sz="1400" spc="25" dirty="0">
                <a:latin typeface="Courier New"/>
                <a:cs typeface="Courier New"/>
              </a:rPr>
              <a:t>pattern</a:t>
            </a:r>
            <a:r>
              <a:rPr sz="1400" spc="4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matches)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25" dirty="0">
                <a:latin typeface="Courier New"/>
                <a:cs typeface="Courier New"/>
              </a:rPr>
              <a:t>(filtering condition: </a:t>
            </a:r>
            <a:r>
              <a:rPr sz="1400" spc="20" dirty="0">
                <a:latin typeface="Courier New"/>
                <a:cs typeface="Courier New"/>
              </a:rPr>
              <a:t>on data in </a:t>
            </a:r>
            <a:r>
              <a:rPr sz="1400" spc="25" dirty="0">
                <a:latin typeface="Courier New"/>
                <a:cs typeface="Courier New"/>
              </a:rPr>
              <a:t>nodes </a:t>
            </a:r>
            <a:r>
              <a:rPr sz="1400" spc="20" dirty="0">
                <a:latin typeface="Courier New"/>
                <a:cs typeface="Courier New"/>
              </a:rPr>
              <a:t>and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relationships)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8055" y="3500628"/>
            <a:ext cx="7260590" cy="783590"/>
          </a:xfrm>
          <a:custGeom>
            <a:avLst/>
            <a:gdLst/>
            <a:ahLst/>
            <a:cxnLst/>
            <a:rect l="l" t="t" r="r" b="b"/>
            <a:pathLst>
              <a:path w="7260590" h="783589">
                <a:moveTo>
                  <a:pt x="7260335" y="765048"/>
                </a:moveTo>
                <a:lnTo>
                  <a:pt x="7260335" y="18288"/>
                </a:lnTo>
                <a:lnTo>
                  <a:pt x="7258764" y="11572"/>
                </a:lnTo>
                <a:lnTo>
                  <a:pt x="7254620" y="5715"/>
                </a:lnTo>
                <a:lnTo>
                  <a:pt x="7248763" y="1571"/>
                </a:lnTo>
                <a:lnTo>
                  <a:pt x="7242048" y="0"/>
                </a:lnTo>
                <a:lnTo>
                  <a:pt x="6095" y="0"/>
                </a:lnTo>
                <a:lnTo>
                  <a:pt x="0" y="9144"/>
                </a:lnTo>
                <a:lnTo>
                  <a:pt x="0" y="774192"/>
                </a:lnTo>
                <a:lnTo>
                  <a:pt x="6096" y="783336"/>
                </a:lnTo>
                <a:lnTo>
                  <a:pt x="15240" y="783336"/>
                </a:lnTo>
                <a:lnTo>
                  <a:pt x="15240" y="36576"/>
                </a:lnTo>
                <a:lnTo>
                  <a:pt x="33528" y="18288"/>
                </a:lnTo>
                <a:lnTo>
                  <a:pt x="33527" y="36576"/>
                </a:lnTo>
                <a:lnTo>
                  <a:pt x="7226808" y="36576"/>
                </a:lnTo>
                <a:lnTo>
                  <a:pt x="7226808" y="18288"/>
                </a:lnTo>
                <a:lnTo>
                  <a:pt x="7242048" y="36576"/>
                </a:lnTo>
                <a:lnTo>
                  <a:pt x="7242048" y="783336"/>
                </a:lnTo>
                <a:lnTo>
                  <a:pt x="7248763" y="781764"/>
                </a:lnTo>
                <a:lnTo>
                  <a:pt x="7254621" y="777621"/>
                </a:lnTo>
                <a:lnTo>
                  <a:pt x="7258764" y="771763"/>
                </a:lnTo>
                <a:lnTo>
                  <a:pt x="7260335" y="765048"/>
                </a:lnTo>
                <a:close/>
              </a:path>
              <a:path w="7260590" h="783589">
                <a:moveTo>
                  <a:pt x="33527" y="36576"/>
                </a:moveTo>
                <a:lnTo>
                  <a:pt x="33528" y="18288"/>
                </a:lnTo>
                <a:lnTo>
                  <a:pt x="15240" y="36576"/>
                </a:lnTo>
                <a:lnTo>
                  <a:pt x="33527" y="36576"/>
                </a:lnTo>
                <a:close/>
              </a:path>
              <a:path w="7260590" h="783589">
                <a:moveTo>
                  <a:pt x="33527" y="749808"/>
                </a:moveTo>
                <a:lnTo>
                  <a:pt x="33527" y="36576"/>
                </a:lnTo>
                <a:lnTo>
                  <a:pt x="15240" y="36576"/>
                </a:lnTo>
                <a:lnTo>
                  <a:pt x="15240" y="749808"/>
                </a:lnTo>
                <a:lnTo>
                  <a:pt x="33527" y="749808"/>
                </a:lnTo>
                <a:close/>
              </a:path>
              <a:path w="7260590" h="783589">
                <a:moveTo>
                  <a:pt x="7242048" y="749808"/>
                </a:moveTo>
                <a:lnTo>
                  <a:pt x="15240" y="749808"/>
                </a:lnTo>
                <a:lnTo>
                  <a:pt x="33528" y="765048"/>
                </a:lnTo>
                <a:lnTo>
                  <a:pt x="33527" y="783336"/>
                </a:lnTo>
                <a:lnTo>
                  <a:pt x="7226808" y="783336"/>
                </a:lnTo>
                <a:lnTo>
                  <a:pt x="7226808" y="765048"/>
                </a:lnTo>
                <a:lnTo>
                  <a:pt x="7242048" y="749808"/>
                </a:lnTo>
                <a:close/>
              </a:path>
              <a:path w="7260590" h="783589">
                <a:moveTo>
                  <a:pt x="33527" y="783336"/>
                </a:moveTo>
                <a:lnTo>
                  <a:pt x="33528" y="765048"/>
                </a:lnTo>
                <a:lnTo>
                  <a:pt x="15240" y="749808"/>
                </a:lnTo>
                <a:lnTo>
                  <a:pt x="15240" y="783336"/>
                </a:lnTo>
                <a:lnTo>
                  <a:pt x="33527" y="783336"/>
                </a:lnTo>
                <a:close/>
              </a:path>
              <a:path w="7260590" h="783589">
                <a:moveTo>
                  <a:pt x="7242048" y="36576"/>
                </a:moveTo>
                <a:lnTo>
                  <a:pt x="7226808" y="18288"/>
                </a:lnTo>
                <a:lnTo>
                  <a:pt x="7226808" y="36576"/>
                </a:lnTo>
                <a:lnTo>
                  <a:pt x="7242048" y="36576"/>
                </a:lnTo>
                <a:close/>
              </a:path>
              <a:path w="7260590" h="783589">
                <a:moveTo>
                  <a:pt x="7242048" y="749808"/>
                </a:moveTo>
                <a:lnTo>
                  <a:pt x="7242048" y="36576"/>
                </a:lnTo>
                <a:lnTo>
                  <a:pt x="7226808" y="36576"/>
                </a:lnTo>
                <a:lnTo>
                  <a:pt x="7226808" y="749808"/>
                </a:lnTo>
                <a:lnTo>
                  <a:pt x="7242048" y="749808"/>
                </a:lnTo>
                <a:close/>
              </a:path>
              <a:path w="7260590" h="783589">
                <a:moveTo>
                  <a:pt x="7242048" y="783336"/>
                </a:moveTo>
                <a:lnTo>
                  <a:pt x="7242048" y="749808"/>
                </a:lnTo>
                <a:lnTo>
                  <a:pt x="7226808" y="765048"/>
                </a:lnTo>
                <a:lnTo>
                  <a:pt x="7226808" y="783336"/>
                </a:lnTo>
                <a:lnTo>
                  <a:pt x="7242048" y="78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579" y="1990709"/>
            <a:ext cx="7470775" cy="222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942340">
              <a:lnSpc>
                <a:spcPct val="102899"/>
              </a:lnSpc>
            </a:pPr>
            <a:r>
              <a:rPr sz="1400" spc="15" dirty="0">
                <a:latin typeface="Courier New"/>
                <a:cs typeface="Courier New"/>
              </a:rPr>
              <a:t>RETURN </a:t>
            </a:r>
            <a:r>
              <a:rPr sz="1400" spc="20" dirty="0">
                <a:latin typeface="Courier New"/>
                <a:cs typeface="Courier New"/>
              </a:rPr>
              <a:t>(what to </a:t>
            </a:r>
            <a:r>
              <a:rPr sz="1400" spc="15" dirty="0">
                <a:latin typeface="Courier New"/>
                <a:cs typeface="Courier New"/>
              </a:rPr>
              <a:t>return: </a:t>
            </a:r>
            <a:r>
              <a:rPr sz="1400" spc="25" dirty="0">
                <a:latin typeface="Courier New"/>
                <a:cs typeface="Courier New"/>
              </a:rPr>
              <a:t>nodes, relationships, properties)  </a:t>
            </a:r>
            <a:r>
              <a:rPr sz="1400" spc="20" dirty="0">
                <a:latin typeface="Courier New"/>
                <a:cs typeface="Courier New"/>
              </a:rPr>
              <a:t>ORDER BY (properties to </a:t>
            </a:r>
            <a:r>
              <a:rPr sz="1400" spc="30" dirty="0">
                <a:latin typeface="Courier New"/>
                <a:cs typeface="Courier New"/>
              </a:rPr>
              <a:t>order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by)</a:t>
            </a:r>
            <a:endParaRPr sz="1400">
              <a:latin typeface="Courier New"/>
              <a:cs typeface="Courier New"/>
            </a:endParaRPr>
          </a:p>
          <a:p>
            <a:pPr marL="247015" marR="4023995">
              <a:lnSpc>
                <a:spcPct val="102899"/>
              </a:lnSpc>
            </a:pPr>
            <a:r>
              <a:rPr sz="1400" spc="20" dirty="0">
                <a:latin typeface="Courier New"/>
                <a:cs typeface="Courier New"/>
              </a:rPr>
              <a:t>SKIP </a:t>
            </a:r>
            <a:r>
              <a:rPr sz="1400" spc="15" dirty="0">
                <a:latin typeface="Courier New"/>
                <a:cs typeface="Courier New"/>
              </a:rPr>
              <a:t>(nodes </a:t>
            </a:r>
            <a:r>
              <a:rPr sz="1400" spc="20" dirty="0">
                <a:latin typeface="Courier New"/>
                <a:cs typeface="Courier New"/>
              </a:rPr>
              <a:t>to skip from </a:t>
            </a:r>
            <a:r>
              <a:rPr sz="1400" spc="30" dirty="0">
                <a:latin typeface="Courier New"/>
                <a:cs typeface="Courier New"/>
              </a:rPr>
              <a:t>top)  </a:t>
            </a:r>
            <a:r>
              <a:rPr sz="1400" spc="20" dirty="0">
                <a:latin typeface="Courier New"/>
                <a:cs typeface="Courier New"/>
              </a:rPr>
              <a:t>LIMIT </a:t>
            </a:r>
            <a:r>
              <a:rPr sz="1400" spc="15" dirty="0">
                <a:latin typeface="Courier New"/>
                <a:cs typeface="Courier New"/>
              </a:rPr>
              <a:t>(limit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results)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Consider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finding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all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titles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recordings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whose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artist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Rolling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Stones</a:t>
            </a:r>
            <a:endParaRPr sz="16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1205"/>
              </a:spcBef>
            </a:pPr>
            <a:r>
              <a:rPr sz="1400" spc="20" dirty="0">
                <a:latin typeface="Courier New"/>
                <a:cs typeface="Courier New"/>
              </a:rPr>
              <a:t>START </a:t>
            </a:r>
            <a:r>
              <a:rPr sz="1400" b="1" spc="20" dirty="0">
                <a:latin typeface="Courier New"/>
                <a:cs typeface="Courier New"/>
              </a:rPr>
              <a:t>rolling_stones </a:t>
            </a:r>
            <a:r>
              <a:rPr sz="1400" spc="20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node(nodeId)</a:t>
            </a:r>
            <a:endParaRPr sz="1400">
              <a:latin typeface="Courier New"/>
              <a:cs typeface="Courier New"/>
            </a:endParaRPr>
          </a:p>
          <a:p>
            <a:pPr marL="222885" marR="2289810">
              <a:lnSpc>
                <a:spcPct val="102899"/>
              </a:lnSpc>
            </a:pPr>
            <a:r>
              <a:rPr sz="1400" spc="20" dirty="0">
                <a:latin typeface="Courier New"/>
                <a:cs typeface="Courier New"/>
              </a:rPr>
              <a:t>MATCH (</a:t>
            </a:r>
            <a:r>
              <a:rPr sz="1400" b="1" spc="20" dirty="0">
                <a:latin typeface="Courier New"/>
                <a:cs typeface="Courier New"/>
              </a:rPr>
              <a:t>rolling_stones</a:t>
            </a:r>
            <a:r>
              <a:rPr sz="1400" spc="20" dirty="0">
                <a:latin typeface="Courier New"/>
                <a:cs typeface="Courier New"/>
              </a:rPr>
              <a:t>)-[:ARTIST]-(recordings)  </a:t>
            </a:r>
            <a:r>
              <a:rPr sz="1400" spc="15" dirty="0">
                <a:latin typeface="Courier New"/>
                <a:cs typeface="Courier New"/>
              </a:rPr>
              <a:t>RETURN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recordings.Title;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1767" y="4223003"/>
            <a:ext cx="1295400" cy="908685"/>
          </a:xfrm>
          <a:custGeom>
            <a:avLst/>
            <a:gdLst/>
            <a:ahLst/>
            <a:cxnLst/>
            <a:rect l="l" t="t" r="r" b="b"/>
            <a:pathLst>
              <a:path w="1295400" h="908685">
                <a:moveTo>
                  <a:pt x="1295400" y="0"/>
                </a:moveTo>
                <a:lnTo>
                  <a:pt x="652272" y="243839"/>
                </a:lnTo>
                <a:lnTo>
                  <a:pt x="0" y="243839"/>
                </a:lnTo>
                <a:lnTo>
                  <a:pt x="0" y="908303"/>
                </a:lnTo>
                <a:lnTo>
                  <a:pt x="929640" y="908303"/>
                </a:lnTo>
                <a:lnTo>
                  <a:pt x="929640" y="243839"/>
                </a:lnTo>
                <a:lnTo>
                  <a:pt x="1295400" y="0"/>
                </a:lnTo>
                <a:close/>
              </a:path>
              <a:path w="1295400" h="908685">
                <a:moveTo>
                  <a:pt x="1115568" y="908303"/>
                </a:moveTo>
                <a:lnTo>
                  <a:pt x="1115568" y="243839"/>
                </a:lnTo>
                <a:lnTo>
                  <a:pt x="929640" y="243839"/>
                </a:lnTo>
                <a:lnTo>
                  <a:pt x="929640" y="908303"/>
                </a:lnTo>
                <a:lnTo>
                  <a:pt x="1115568" y="90830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8719" y="4216908"/>
            <a:ext cx="1304925" cy="920750"/>
          </a:xfrm>
          <a:custGeom>
            <a:avLst/>
            <a:gdLst/>
            <a:ahLst/>
            <a:cxnLst/>
            <a:rect l="l" t="t" r="r" b="b"/>
            <a:pathLst>
              <a:path w="1304925" h="920750">
                <a:moveTo>
                  <a:pt x="655320" y="256032"/>
                </a:moveTo>
                <a:lnTo>
                  <a:pt x="655320" y="243840"/>
                </a:lnTo>
                <a:lnTo>
                  <a:pt x="0" y="243840"/>
                </a:lnTo>
                <a:lnTo>
                  <a:pt x="0" y="920496"/>
                </a:lnTo>
                <a:lnTo>
                  <a:pt x="3047" y="920496"/>
                </a:lnTo>
                <a:lnTo>
                  <a:pt x="3048" y="256032"/>
                </a:lnTo>
                <a:lnTo>
                  <a:pt x="9144" y="249936"/>
                </a:lnTo>
                <a:lnTo>
                  <a:pt x="9143" y="256032"/>
                </a:lnTo>
                <a:lnTo>
                  <a:pt x="655320" y="256032"/>
                </a:lnTo>
                <a:close/>
              </a:path>
              <a:path w="1304925" h="920750">
                <a:moveTo>
                  <a:pt x="9143" y="256032"/>
                </a:moveTo>
                <a:lnTo>
                  <a:pt x="9144" y="249936"/>
                </a:lnTo>
                <a:lnTo>
                  <a:pt x="3048" y="256032"/>
                </a:lnTo>
                <a:lnTo>
                  <a:pt x="9143" y="256032"/>
                </a:lnTo>
                <a:close/>
              </a:path>
              <a:path w="1304925" h="920750">
                <a:moveTo>
                  <a:pt x="9144" y="908304"/>
                </a:moveTo>
                <a:lnTo>
                  <a:pt x="9143" y="256032"/>
                </a:lnTo>
                <a:lnTo>
                  <a:pt x="3048" y="256032"/>
                </a:lnTo>
                <a:lnTo>
                  <a:pt x="3048" y="908304"/>
                </a:lnTo>
                <a:lnTo>
                  <a:pt x="9144" y="908304"/>
                </a:lnTo>
                <a:close/>
              </a:path>
              <a:path w="1304925" h="920750">
                <a:moveTo>
                  <a:pt x="1118616" y="908304"/>
                </a:moveTo>
                <a:lnTo>
                  <a:pt x="3048" y="908304"/>
                </a:lnTo>
                <a:lnTo>
                  <a:pt x="9144" y="914400"/>
                </a:lnTo>
                <a:lnTo>
                  <a:pt x="9144" y="920496"/>
                </a:lnTo>
                <a:lnTo>
                  <a:pt x="1112520" y="920495"/>
                </a:lnTo>
                <a:lnTo>
                  <a:pt x="1112520" y="914400"/>
                </a:lnTo>
                <a:lnTo>
                  <a:pt x="1118616" y="908304"/>
                </a:lnTo>
                <a:close/>
              </a:path>
              <a:path w="1304925" h="920750">
                <a:moveTo>
                  <a:pt x="9144" y="920496"/>
                </a:moveTo>
                <a:lnTo>
                  <a:pt x="9144" y="914400"/>
                </a:lnTo>
                <a:lnTo>
                  <a:pt x="3048" y="908304"/>
                </a:lnTo>
                <a:lnTo>
                  <a:pt x="3047" y="920496"/>
                </a:lnTo>
                <a:lnTo>
                  <a:pt x="9144" y="920496"/>
                </a:lnTo>
                <a:close/>
              </a:path>
              <a:path w="1304925" h="920750">
                <a:moveTo>
                  <a:pt x="1295400" y="3047"/>
                </a:moveTo>
                <a:lnTo>
                  <a:pt x="652272" y="243840"/>
                </a:lnTo>
                <a:lnTo>
                  <a:pt x="655320" y="243840"/>
                </a:lnTo>
                <a:lnTo>
                  <a:pt x="655320" y="256032"/>
                </a:lnTo>
                <a:lnTo>
                  <a:pt x="1254669" y="29862"/>
                </a:lnTo>
                <a:lnTo>
                  <a:pt x="1295400" y="3047"/>
                </a:lnTo>
                <a:close/>
              </a:path>
              <a:path w="1304925" h="920750">
                <a:moveTo>
                  <a:pt x="1301496" y="12192"/>
                </a:moveTo>
                <a:lnTo>
                  <a:pt x="1254669" y="29862"/>
                </a:lnTo>
                <a:lnTo>
                  <a:pt x="929640" y="243840"/>
                </a:lnTo>
                <a:lnTo>
                  <a:pt x="926591" y="246888"/>
                </a:lnTo>
                <a:lnTo>
                  <a:pt x="926591" y="249936"/>
                </a:lnTo>
                <a:lnTo>
                  <a:pt x="929640" y="252984"/>
                </a:lnTo>
                <a:lnTo>
                  <a:pt x="929640" y="256032"/>
                </a:lnTo>
                <a:lnTo>
                  <a:pt x="932688" y="256032"/>
                </a:lnTo>
                <a:lnTo>
                  <a:pt x="932688" y="243840"/>
                </a:lnTo>
                <a:lnTo>
                  <a:pt x="949625" y="243840"/>
                </a:lnTo>
                <a:lnTo>
                  <a:pt x="1301496" y="12192"/>
                </a:lnTo>
                <a:close/>
              </a:path>
              <a:path w="1304925" h="920750">
                <a:moveTo>
                  <a:pt x="949625" y="243840"/>
                </a:moveTo>
                <a:lnTo>
                  <a:pt x="932688" y="243840"/>
                </a:lnTo>
                <a:lnTo>
                  <a:pt x="935736" y="252984"/>
                </a:lnTo>
                <a:lnTo>
                  <a:pt x="949625" y="243840"/>
                </a:lnTo>
                <a:close/>
              </a:path>
              <a:path w="1304925" h="920750">
                <a:moveTo>
                  <a:pt x="1124712" y="917448"/>
                </a:moveTo>
                <a:lnTo>
                  <a:pt x="1124712" y="246888"/>
                </a:lnTo>
                <a:lnTo>
                  <a:pt x="1121664" y="243840"/>
                </a:lnTo>
                <a:lnTo>
                  <a:pt x="949625" y="243840"/>
                </a:lnTo>
                <a:lnTo>
                  <a:pt x="935736" y="252984"/>
                </a:lnTo>
                <a:lnTo>
                  <a:pt x="932688" y="243840"/>
                </a:lnTo>
                <a:lnTo>
                  <a:pt x="932688" y="256032"/>
                </a:lnTo>
                <a:lnTo>
                  <a:pt x="1112520" y="256032"/>
                </a:lnTo>
                <a:lnTo>
                  <a:pt x="1112520" y="249936"/>
                </a:lnTo>
                <a:lnTo>
                  <a:pt x="1118616" y="256032"/>
                </a:lnTo>
                <a:lnTo>
                  <a:pt x="1118616" y="920495"/>
                </a:lnTo>
                <a:lnTo>
                  <a:pt x="1121664" y="920495"/>
                </a:lnTo>
                <a:lnTo>
                  <a:pt x="1124712" y="917448"/>
                </a:lnTo>
                <a:close/>
              </a:path>
              <a:path w="1304925" h="920750">
                <a:moveTo>
                  <a:pt x="1118616" y="256032"/>
                </a:moveTo>
                <a:lnTo>
                  <a:pt x="1112520" y="249936"/>
                </a:lnTo>
                <a:lnTo>
                  <a:pt x="1112520" y="256032"/>
                </a:lnTo>
                <a:lnTo>
                  <a:pt x="1118616" y="256032"/>
                </a:lnTo>
                <a:close/>
              </a:path>
              <a:path w="1304925" h="920750">
                <a:moveTo>
                  <a:pt x="1118616" y="908304"/>
                </a:moveTo>
                <a:lnTo>
                  <a:pt x="1118616" y="256032"/>
                </a:lnTo>
                <a:lnTo>
                  <a:pt x="1112520" y="256032"/>
                </a:lnTo>
                <a:lnTo>
                  <a:pt x="1112520" y="908304"/>
                </a:lnTo>
                <a:lnTo>
                  <a:pt x="1118616" y="908304"/>
                </a:lnTo>
                <a:close/>
              </a:path>
              <a:path w="1304925" h="920750">
                <a:moveTo>
                  <a:pt x="1118616" y="920495"/>
                </a:moveTo>
                <a:lnTo>
                  <a:pt x="1118616" y="908304"/>
                </a:lnTo>
                <a:lnTo>
                  <a:pt x="1112520" y="914400"/>
                </a:lnTo>
                <a:lnTo>
                  <a:pt x="1112520" y="920495"/>
                </a:lnTo>
                <a:lnTo>
                  <a:pt x="1118616" y="920495"/>
                </a:lnTo>
                <a:close/>
              </a:path>
              <a:path w="1304925" h="920750">
                <a:moveTo>
                  <a:pt x="1301496" y="12192"/>
                </a:moveTo>
                <a:lnTo>
                  <a:pt x="1295400" y="3047"/>
                </a:lnTo>
                <a:lnTo>
                  <a:pt x="1254669" y="29862"/>
                </a:lnTo>
                <a:lnTo>
                  <a:pt x="1301496" y="12192"/>
                </a:lnTo>
                <a:close/>
              </a:path>
              <a:path w="1304925" h="920750">
                <a:moveTo>
                  <a:pt x="1304544" y="9143"/>
                </a:moveTo>
                <a:lnTo>
                  <a:pt x="1304544" y="6096"/>
                </a:lnTo>
                <a:lnTo>
                  <a:pt x="1298448" y="0"/>
                </a:lnTo>
                <a:lnTo>
                  <a:pt x="1295400" y="3047"/>
                </a:lnTo>
                <a:lnTo>
                  <a:pt x="1301496" y="12192"/>
                </a:lnTo>
                <a:lnTo>
                  <a:pt x="1304544" y="91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1363" y="4501641"/>
            <a:ext cx="932180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Properties</a:t>
            </a:r>
            <a:r>
              <a:rPr sz="1250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to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select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from 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friends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70247" y="4792979"/>
            <a:ext cx="1572895" cy="113030"/>
          </a:xfrm>
          <a:custGeom>
            <a:avLst/>
            <a:gdLst/>
            <a:ahLst/>
            <a:cxnLst/>
            <a:rect l="l" t="t" r="r" b="b"/>
            <a:pathLst>
              <a:path w="1572895" h="113029">
                <a:moveTo>
                  <a:pt x="1469136" y="60960"/>
                </a:moveTo>
                <a:lnTo>
                  <a:pt x="1469136" y="48768"/>
                </a:lnTo>
                <a:lnTo>
                  <a:pt x="0" y="51816"/>
                </a:lnTo>
                <a:lnTo>
                  <a:pt x="0" y="60960"/>
                </a:lnTo>
                <a:lnTo>
                  <a:pt x="1469136" y="60960"/>
                </a:lnTo>
                <a:close/>
              </a:path>
              <a:path w="1572895" h="113029">
                <a:moveTo>
                  <a:pt x="1572768" y="54864"/>
                </a:moveTo>
                <a:lnTo>
                  <a:pt x="1459992" y="0"/>
                </a:lnTo>
                <a:lnTo>
                  <a:pt x="1459992" y="48786"/>
                </a:lnTo>
                <a:lnTo>
                  <a:pt x="1469136" y="48768"/>
                </a:lnTo>
                <a:lnTo>
                  <a:pt x="1469136" y="108080"/>
                </a:lnTo>
                <a:lnTo>
                  <a:pt x="1572768" y="54864"/>
                </a:lnTo>
                <a:close/>
              </a:path>
              <a:path w="1572895" h="113029">
                <a:moveTo>
                  <a:pt x="1469136" y="108080"/>
                </a:moveTo>
                <a:lnTo>
                  <a:pt x="1469136" y="60960"/>
                </a:lnTo>
                <a:lnTo>
                  <a:pt x="1459992" y="60960"/>
                </a:lnTo>
                <a:lnTo>
                  <a:pt x="1459992" y="112776"/>
                </a:lnTo>
                <a:lnTo>
                  <a:pt x="1469136" y="1080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42179" y="4558029"/>
            <a:ext cx="5956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-15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90672" y="4607052"/>
            <a:ext cx="1186180" cy="485140"/>
          </a:xfrm>
          <a:custGeom>
            <a:avLst/>
            <a:gdLst/>
            <a:ahLst/>
            <a:cxnLst/>
            <a:rect l="l" t="t" r="r" b="b"/>
            <a:pathLst>
              <a:path w="1186179" h="485139">
                <a:moveTo>
                  <a:pt x="1185672" y="481584"/>
                </a:moveTo>
                <a:lnTo>
                  <a:pt x="1185672" y="3048"/>
                </a:lnTo>
                <a:lnTo>
                  <a:pt x="11826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481584"/>
                </a:lnTo>
                <a:lnTo>
                  <a:pt x="3048" y="484632"/>
                </a:lnTo>
                <a:lnTo>
                  <a:pt x="6096" y="484632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73480" y="12192"/>
                </a:lnTo>
                <a:lnTo>
                  <a:pt x="1173480" y="6096"/>
                </a:lnTo>
                <a:lnTo>
                  <a:pt x="1179576" y="12192"/>
                </a:lnTo>
                <a:lnTo>
                  <a:pt x="1179576" y="484632"/>
                </a:lnTo>
                <a:lnTo>
                  <a:pt x="1182624" y="484632"/>
                </a:lnTo>
                <a:lnTo>
                  <a:pt x="1185672" y="481584"/>
                </a:lnTo>
                <a:close/>
              </a:path>
              <a:path w="1186179" h="485139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86179" h="485139">
                <a:moveTo>
                  <a:pt x="12191" y="472440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472440"/>
                </a:lnTo>
                <a:lnTo>
                  <a:pt x="12191" y="472440"/>
                </a:lnTo>
                <a:close/>
              </a:path>
              <a:path w="1186179" h="485139">
                <a:moveTo>
                  <a:pt x="1179576" y="472440"/>
                </a:moveTo>
                <a:lnTo>
                  <a:pt x="6096" y="472440"/>
                </a:lnTo>
                <a:lnTo>
                  <a:pt x="12192" y="478536"/>
                </a:lnTo>
                <a:lnTo>
                  <a:pt x="12191" y="484632"/>
                </a:lnTo>
                <a:lnTo>
                  <a:pt x="1173480" y="484632"/>
                </a:lnTo>
                <a:lnTo>
                  <a:pt x="1173480" y="478536"/>
                </a:lnTo>
                <a:lnTo>
                  <a:pt x="1179576" y="472440"/>
                </a:lnTo>
                <a:close/>
              </a:path>
              <a:path w="1186179" h="485139">
                <a:moveTo>
                  <a:pt x="12191" y="484632"/>
                </a:moveTo>
                <a:lnTo>
                  <a:pt x="12192" y="478536"/>
                </a:lnTo>
                <a:lnTo>
                  <a:pt x="6096" y="472440"/>
                </a:lnTo>
                <a:lnTo>
                  <a:pt x="6096" y="484632"/>
                </a:lnTo>
                <a:lnTo>
                  <a:pt x="12191" y="484632"/>
                </a:lnTo>
                <a:close/>
              </a:path>
              <a:path w="1186179" h="485139">
                <a:moveTo>
                  <a:pt x="1179576" y="12192"/>
                </a:moveTo>
                <a:lnTo>
                  <a:pt x="1173480" y="6096"/>
                </a:lnTo>
                <a:lnTo>
                  <a:pt x="1173480" y="12192"/>
                </a:lnTo>
                <a:lnTo>
                  <a:pt x="1179576" y="12192"/>
                </a:lnTo>
                <a:close/>
              </a:path>
              <a:path w="1186179" h="485139">
                <a:moveTo>
                  <a:pt x="1179576" y="472440"/>
                </a:moveTo>
                <a:lnTo>
                  <a:pt x="1179576" y="12192"/>
                </a:lnTo>
                <a:lnTo>
                  <a:pt x="1173480" y="12192"/>
                </a:lnTo>
                <a:lnTo>
                  <a:pt x="1173480" y="472440"/>
                </a:lnTo>
                <a:lnTo>
                  <a:pt x="1179576" y="472440"/>
                </a:lnTo>
                <a:close/>
              </a:path>
              <a:path w="1186179" h="485139">
                <a:moveTo>
                  <a:pt x="1179576" y="484632"/>
                </a:moveTo>
                <a:lnTo>
                  <a:pt x="1179576" y="472440"/>
                </a:lnTo>
                <a:lnTo>
                  <a:pt x="1173480" y="478536"/>
                </a:lnTo>
                <a:lnTo>
                  <a:pt x="1173480" y="484632"/>
                </a:lnTo>
                <a:lnTo>
                  <a:pt x="1179576" y="4846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96767" y="4613147"/>
            <a:ext cx="1173480" cy="47244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337820" marR="179705" indent="-152400">
              <a:lnSpc>
                <a:spcPct val="100800"/>
              </a:lnSpc>
              <a:spcBef>
                <a:spcPts val="270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25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Rolling 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Stones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6920" y="4607052"/>
            <a:ext cx="1186180" cy="481965"/>
          </a:xfrm>
          <a:custGeom>
            <a:avLst/>
            <a:gdLst/>
            <a:ahLst/>
            <a:cxnLst/>
            <a:rect l="l" t="t" r="r" b="b"/>
            <a:pathLst>
              <a:path w="1186179" h="481964">
                <a:moveTo>
                  <a:pt x="1185672" y="481584"/>
                </a:moveTo>
                <a:lnTo>
                  <a:pt x="1185672" y="0"/>
                </a:lnTo>
                <a:lnTo>
                  <a:pt x="3047" y="0"/>
                </a:lnTo>
                <a:lnTo>
                  <a:pt x="0" y="3048"/>
                </a:lnTo>
                <a:lnTo>
                  <a:pt x="0" y="481584"/>
                </a:lnTo>
                <a:lnTo>
                  <a:pt x="6096" y="48158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76528" y="12192"/>
                </a:lnTo>
                <a:lnTo>
                  <a:pt x="1176528" y="6096"/>
                </a:lnTo>
                <a:lnTo>
                  <a:pt x="1182624" y="12192"/>
                </a:lnTo>
                <a:lnTo>
                  <a:pt x="1182624" y="481584"/>
                </a:lnTo>
                <a:lnTo>
                  <a:pt x="1185672" y="481584"/>
                </a:lnTo>
                <a:close/>
              </a:path>
              <a:path w="1186179" h="48196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86179" h="481964">
                <a:moveTo>
                  <a:pt x="12191" y="472440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472440"/>
                </a:lnTo>
                <a:lnTo>
                  <a:pt x="12191" y="472440"/>
                </a:lnTo>
                <a:close/>
              </a:path>
              <a:path w="1186179" h="481964">
                <a:moveTo>
                  <a:pt x="1182624" y="472440"/>
                </a:moveTo>
                <a:lnTo>
                  <a:pt x="6096" y="472440"/>
                </a:lnTo>
                <a:lnTo>
                  <a:pt x="12192" y="478536"/>
                </a:lnTo>
                <a:lnTo>
                  <a:pt x="12191" y="481584"/>
                </a:lnTo>
                <a:lnTo>
                  <a:pt x="1176528" y="481584"/>
                </a:lnTo>
                <a:lnTo>
                  <a:pt x="1176528" y="478536"/>
                </a:lnTo>
                <a:lnTo>
                  <a:pt x="1182624" y="472440"/>
                </a:lnTo>
                <a:close/>
              </a:path>
              <a:path w="1186179" h="481964">
                <a:moveTo>
                  <a:pt x="12191" y="481584"/>
                </a:moveTo>
                <a:lnTo>
                  <a:pt x="12192" y="478536"/>
                </a:lnTo>
                <a:lnTo>
                  <a:pt x="6096" y="472440"/>
                </a:lnTo>
                <a:lnTo>
                  <a:pt x="6096" y="481584"/>
                </a:lnTo>
                <a:lnTo>
                  <a:pt x="12191" y="481584"/>
                </a:lnTo>
                <a:close/>
              </a:path>
              <a:path w="1186179" h="481964">
                <a:moveTo>
                  <a:pt x="1182624" y="12192"/>
                </a:moveTo>
                <a:lnTo>
                  <a:pt x="1176528" y="6096"/>
                </a:lnTo>
                <a:lnTo>
                  <a:pt x="1176528" y="12192"/>
                </a:lnTo>
                <a:lnTo>
                  <a:pt x="1182624" y="12192"/>
                </a:lnTo>
                <a:close/>
              </a:path>
              <a:path w="1186179" h="481964">
                <a:moveTo>
                  <a:pt x="1182624" y="472440"/>
                </a:moveTo>
                <a:lnTo>
                  <a:pt x="1182624" y="12192"/>
                </a:lnTo>
                <a:lnTo>
                  <a:pt x="1176528" y="12192"/>
                </a:lnTo>
                <a:lnTo>
                  <a:pt x="1176528" y="472440"/>
                </a:lnTo>
                <a:lnTo>
                  <a:pt x="1182624" y="472440"/>
                </a:lnTo>
                <a:close/>
              </a:path>
              <a:path w="1186179" h="481964">
                <a:moveTo>
                  <a:pt x="1182624" y="481584"/>
                </a:moveTo>
                <a:lnTo>
                  <a:pt x="1182624" y="472440"/>
                </a:lnTo>
                <a:lnTo>
                  <a:pt x="1176528" y="478536"/>
                </a:lnTo>
                <a:lnTo>
                  <a:pt x="1176528" y="481584"/>
                </a:lnTo>
                <a:lnTo>
                  <a:pt x="1182624" y="4815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43015" y="4613147"/>
            <a:ext cx="1176655" cy="47244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289560" marR="281305" indent="-6350">
              <a:lnSpc>
                <a:spcPct val="100800"/>
              </a:lnSpc>
              <a:spcBef>
                <a:spcPts val="270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gg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15" dirty="0">
                <a:solidFill>
                  <a:srgbClr val="000080"/>
                </a:solidFill>
                <a:latin typeface="Arial"/>
                <a:cs typeface="Arial"/>
              </a:rPr>
              <a:t>rs 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q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Running Queries From</a:t>
            </a:r>
            <a:r>
              <a:rPr spc="-100" dirty="0"/>
              <a:t> </a:t>
            </a:r>
            <a:r>
              <a:rPr dirty="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164592" y="1299972"/>
            <a:ext cx="7903845" cy="1889760"/>
          </a:xfrm>
          <a:custGeom>
            <a:avLst/>
            <a:gdLst/>
            <a:ahLst/>
            <a:cxnLst/>
            <a:rect l="l" t="t" r="r" b="b"/>
            <a:pathLst>
              <a:path w="7903845" h="1889760">
                <a:moveTo>
                  <a:pt x="7903464" y="1871472"/>
                </a:moveTo>
                <a:lnTo>
                  <a:pt x="7903464" y="6096"/>
                </a:lnTo>
                <a:lnTo>
                  <a:pt x="7897368" y="0"/>
                </a:lnTo>
                <a:lnTo>
                  <a:pt x="6095" y="0"/>
                </a:lnTo>
                <a:lnTo>
                  <a:pt x="0" y="6096"/>
                </a:lnTo>
                <a:lnTo>
                  <a:pt x="0" y="1871472"/>
                </a:lnTo>
                <a:lnTo>
                  <a:pt x="1143" y="1878187"/>
                </a:lnTo>
                <a:lnTo>
                  <a:pt x="4572" y="1884045"/>
                </a:lnTo>
                <a:lnTo>
                  <a:pt x="10287" y="1888188"/>
                </a:lnTo>
                <a:lnTo>
                  <a:pt x="18288" y="1889760"/>
                </a:lnTo>
                <a:lnTo>
                  <a:pt x="18288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7869935" y="33528"/>
                </a:lnTo>
                <a:lnTo>
                  <a:pt x="7869935" y="15240"/>
                </a:lnTo>
                <a:lnTo>
                  <a:pt x="7885176" y="33528"/>
                </a:lnTo>
                <a:lnTo>
                  <a:pt x="7885176" y="1889760"/>
                </a:lnTo>
                <a:lnTo>
                  <a:pt x="7893177" y="1888188"/>
                </a:lnTo>
                <a:lnTo>
                  <a:pt x="7898892" y="1884045"/>
                </a:lnTo>
                <a:lnTo>
                  <a:pt x="7902321" y="1878187"/>
                </a:lnTo>
                <a:lnTo>
                  <a:pt x="7903464" y="1871472"/>
                </a:lnTo>
                <a:close/>
              </a:path>
              <a:path w="7903845" h="1889760">
                <a:moveTo>
                  <a:pt x="33527" y="33528"/>
                </a:moveTo>
                <a:lnTo>
                  <a:pt x="33528" y="15240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903845" h="1889760">
                <a:moveTo>
                  <a:pt x="33527" y="1853184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1853184"/>
                </a:lnTo>
                <a:lnTo>
                  <a:pt x="33527" y="1853184"/>
                </a:lnTo>
                <a:close/>
              </a:path>
              <a:path w="7903845" h="1889760">
                <a:moveTo>
                  <a:pt x="7885176" y="1853184"/>
                </a:moveTo>
                <a:lnTo>
                  <a:pt x="18288" y="1853184"/>
                </a:lnTo>
                <a:lnTo>
                  <a:pt x="33528" y="1871472"/>
                </a:lnTo>
                <a:lnTo>
                  <a:pt x="33527" y="1889760"/>
                </a:lnTo>
                <a:lnTo>
                  <a:pt x="7869935" y="1889760"/>
                </a:lnTo>
                <a:lnTo>
                  <a:pt x="7869935" y="1871472"/>
                </a:lnTo>
                <a:lnTo>
                  <a:pt x="7885176" y="1853184"/>
                </a:lnTo>
                <a:close/>
              </a:path>
              <a:path w="7903845" h="1889760">
                <a:moveTo>
                  <a:pt x="33527" y="1889760"/>
                </a:moveTo>
                <a:lnTo>
                  <a:pt x="33528" y="1871472"/>
                </a:lnTo>
                <a:lnTo>
                  <a:pt x="18288" y="1853184"/>
                </a:lnTo>
                <a:lnTo>
                  <a:pt x="18288" y="1889760"/>
                </a:lnTo>
                <a:lnTo>
                  <a:pt x="33527" y="1889760"/>
                </a:lnTo>
                <a:close/>
              </a:path>
              <a:path w="7903845" h="1889760">
                <a:moveTo>
                  <a:pt x="7885176" y="33528"/>
                </a:moveTo>
                <a:lnTo>
                  <a:pt x="7869935" y="15240"/>
                </a:lnTo>
                <a:lnTo>
                  <a:pt x="7869935" y="33528"/>
                </a:lnTo>
                <a:lnTo>
                  <a:pt x="7885176" y="33528"/>
                </a:lnTo>
                <a:close/>
              </a:path>
              <a:path w="7903845" h="1889760">
                <a:moveTo>
                  <a:pt x="7885176" y="1853184"/>
                </a:moveTo>
                <a:lnTo>
                  <a:pt x="7885176" y="33528"/>
                </a:lnTo>
                <a:lnTo>
                  <a:pt x="7869935" y="33528"/>
                </a:lnTo>
                <a:lnTo>
                  <a:pt x="7869935" y="1853184"/>
                </a:lnTo>
                <a:lnTo>
                  <a:pt x="7885176" y="1853184"/>
                </a:lnTo>
                <a:close/>
              </a:path>
              <a:path w="7903845" h="1889760">
                <a:moveTo>
                  <a:pt x="7885176" y="1889760"/>
                </a:moveTo>
                <a:lnTo>
                  <a:pt x="7885176" y="1853184"/>
                </a:lnTo>
                <a:lnTo>
                  <a:pt x="7869935" y="1871472"/>
                </a:lnTo>
                <a:lnTo>
                  <a:pt x="7869935" y="1889760"/>
                </a:lnTo>
                <a:lnTo>
                  <a:pt x="7885176" y="1889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9427" y="519429"/>
            <a:ext cx="7614920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Use </a:t>
            </a:r>
            <a:r>
              <a:rPr sz="1600" b="1" spc="5" dirty="0">
                <a:solidFill>
                  <a:srgbClr val="000080"/>
                </a:solidFill>
                <a:latin typeface="Courier New"/>
                <a:cs typeface="Courier New"/>
              </a:rPr>
              <a:t>ExecutionEngine</a:t>
            </a:r>
            <a:r>
              <a:rPr sz="1600" b="1" spc="-6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run Cypher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queries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</a:pPr>
            <a:r>
              <a:rPr sz="1400" spc="15" dirty="0">
                <a:latin typeface="Courier New"/>
                <a:cs typeface="Courier New"/>
              </a:rPr>
              <a:t>String </a:t>
            </a:r>
            <a:r>
              <a:rPr sz="1400" spc="20" dirty="0">
                <a:latin typeface="Courier New"/>
                <a:cs typeface="Courier New"/>
              </a:rPr>
              <a:t>query = </a:t>
            </a:r>
            <a:r>
              <a:rPr sz="1400" spc="15" dirty="0">
                <a:latin typeface="Courier New"/>
                <a:cs typeface="Courier New"/>
              </a:rPr>
              <a:t>"START </a:t>
            </a:r>
            <a:r>
              <a:rPr sz="1400" b="1" spc="20" dirty="0">
                <a:latin typeface="Courier New"/>
                <a:cs typeface="Courier New"/>
              </a:rPr>
              <a:t>rolling_stones </a:t>
            </a:r>
            <a:r>
              <a:rPr sz="1400" spc="20" dirty="0">
                <a:latin typeface="Courier New"/>
                <a:cs typeface="Courier New"/>
              </a:rPr>
              <a:t>= node(rollingStones.getId()) "+  </a:t>
            </a:r>
            <a:r>
              <a:rPr sz="1400" spc="15" dirty="0">
                <a:latin typeface="Courier New"/>
                <a:cs typeface="Courier New"/>
              </a:rPr>
              <a:t>"MATCH </a:t>
            </a:r>
            <a:r>
              <a:rPr sz="1400" spc="20" dirty="0">
                <a:latin typeface="Courier New"/>
                <a:cs typeface="Courier New"/>
              </a:rPr>
              <a:t>(</a:t>
            </a:r>
            <a:r>
              <a:rPr sz="1400" b="1" spc="20" dirty="0">
                <a:latin typeface="Courier New"/>
                <a:cs typeface="Courier New"/>
              </a:rPr>
              <a:t>rolling_stones</a:t>
            </a:r>
            <a:r>
              <a:rPr sz="1400" spc="20" dirty="0">
                <a:latin typeface="Courier New"/>
                <a:cs typeface="Courier New"/>
              </a:rPr>
              <a:t>)-[:ARTIST]-(recordings)"</a:t>
            </a:r>
            <a:r>
              <a:rPr sz="1400" spc="11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+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427" y="1777466"/>
            <a:ext cx="288163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"RETURN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recordings.Title";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1623" y="2677667"/>
            <a:ext cx="1835150" cy="853440"/>
          </a:xfrm>
          <a:custGeom>
            <a:avLst/>
            <a:gdLst/>
            <a:ahLst/>
            <a:cxnLst/>
            <a:rect l="l" t="t" r="r" b="b"/>
            <a:pathLst>
              <a:path w="1835150" h="853439">
                <a:moveTo>
                  <a:pt x="1834895" y="853440"/>
                </a:moveTo>
                <a:lnTo>
                  <a:pt x="1834895" y="384048"/>
                </a:lnTo>
                <a:lnTo>
                  <a:pt x="1042415" y="384048"/>
                </a:lnTo>
                <a:lnTo>
                  <a:pt x="0" y="0"/>
                </a:lnTo>
                <a:lnTo>
                  <a:pt x="701039" y="384048"/>
                </a:lnTo>
                <a:lnTo>
                  <a:pt x="701039" y="853440"/>
                </a:lnTo>
                <a:lnTo>
                  <a:pt x="1834895" y="853440"/>
                </a:lnTo>
                <a:close/>
              </a:path>
              <a:path w="1835150" h="853439">
                <a:moveTo>
                  <a:pt x="701039" y="853440"/>
                </a:moveTo>
                <a:lnTo>
                  <a:pt x="701039" y="384048"/>
                </a:lnTo>
                <a:lnTo>
                  <a:pt x="472439" y="384048"/>
                </a:lnTo>
                <a:lnTo>
                  <a:pt x="472439" y="853440"/>
                </a:lnTo>
                <a:lnTo>
                  <a:pt x="701039" y="8534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5528" y="2671572"/>
            <a:ext cx="1847214" cy="866140"/>
          </a:xfrm>
          <a:custGeom>
            <a:avLst/>
            <a:gdLst/>
            <a:ahLst/>
            <a:cxnLst/>
            <a:rect l="l" t="t" r="r" b="b"/>
            <a:pathLst>
              <a:path w="1847214" h="866139">
                <a:moveTo>
                  <a:pt x="1847088" y="865631"/>
                </a:moveTo>
                <a:lnTo>
                  <a:pt x="1847088" y="384047"/>
                </a:lnTo>
                <a:lnTo>
                  <a:pt x="1048511" y="384047"/>
                </a:lnTo>
                <a:lnTo>
                  <a:pt x="9143" y="0"/>
                </a:lnTo>
                <a:lnTo>
                  <a:pt x="6095" y="0"/>
                </a:lnTo>
                <a:lnTo>
                  <a:pt x="3047" y="3047"/>
                </a:lnTo>
                <a:lnTo>
                  <a:pt x="0" y="3047"/>
                </a:lnTo>
                <a:lnTo>
                  <a:pt x="0" y="9143"/>
                </a:lnTo>
                <a:lnTo>
                  <a:pt x="3047" y="12191"/>
                </a:lnTo>
                <a:lnTo>
                  <a:pt x="9143" y="3047"/>
                </a:lnTo>
                <a:lnTo>
                  <a:pt x="73038" y="37773"/>
                </a:lnTo>
                <a:lnTo>
                  <a:pt x="1045463" y="393191"/>
                </a:lnTo>
                <a:lnTo>
                  <a:pt x="1045463" y="396239"/>
                </a:lnTo>
                <a:lnTo>
                  <a:pt x="1837943" y="396239"/>
                </a:lnTo>
                <a:lnTo>
                  <a:pt x="1837943" y="390143"/>
                </a:lnTo>
                <a:lnTo>
                  <a:pt x="1840991" y="396239"/>
                </a:lnTo>
                <a:lnTo>
                  <a:pt x="1840991" y="865631"/>
                </a:lnTo>
                <a:lnTo>
                  <a:pt x="1847088" y="865631"/>
                </a:lnTo>
                <a:close/>
              </a:path>
              <a:path w="1847214" h="866139">
                <a:moveTo>
                  <a:pt x="73038" y="37773"/>
                </a:moveTo>
                <a:lnTo>
                  <a:pt x="9143" y="3047"/>
                </a:lnTo>
                <a:lnTo>
                  <a:pt x="3047" y="12191"/>
                </a:lnTo>
                <a:lnTo>
                  <a:pt x="73038" y="37773"/>
                </a:lnTo>
                <a:close/>
              </a:path>
              <a:path w="1847214" h="866139">
                <a:moveTo>
                  <a:pt x="713231" y="390143"/>
                </a:moveTo>
                <a:lnTo>
                  <a:pt x="713231" y="387095"/>
                </a:lnTo>
                <a:lnTo>
                  <a:pt x="710183" y="384047"/>
                </a:lnTo>
                <a:lnTo>
                  <a:pt x="73038" y="37773"/>
                </a:lnTo>
                <a:lnTo>
                  <a:pt x="3047" y="12191"/>
                </a:lnTo>
                <a:lnTo>
                  <a:pt x="687263" y="384047"/>
                </a:lnTo>
                <a:lnTo>
                  <a:pt x="707135" y="384047"/>
                </a:lnTo>
                <a:lnTo>
                  <a:pt x="707135" y="396239"/>
                </a:lnTo>
                <a:lnTo>
                  <a:pt x="710183" y="396239"/>
                </a:lnTo>
                <a:lnTo>
                  <a:pt x="710183" y="393191"/>
                </a:lnTo>
                <a:lnTo>
                  <a:pt x="713231" y="390143"/>
                </a:lnTo>
                <a:close/>
              </a:path>
              <a:path w="1847214" h="866139">
                <a:moveTo>
                  <a:pt x="707135" y="396239"/>
                </a:moveTo>
                <a:lnTo>
                  <a:pt x="707135" y="384047"/>
                </a:lnTo>
                <a:lnTo>
                  <a:pt x="704087" y="393191"/>
                </a:lnTo>
                <a:lnTo>
                  <a:pt x="687263" y="384047"/>
                </a:lnTo>
                <a:lnTo>
                  <a:pt x="475487" y="384047"/>
                </a:lnTo>
                <a:lnTo>
                  <a:pt x="472439" y="387095"/>
                </a:lnTo>
                <a:lnTo>
                  <a:pt x="472439" y="862583"/>
                </a:lnTo>
                <a:lnTo>
                  <a:pt x="475487" y="865631"/>
                </a:lnTo>
                <a:lnTo>
                  <a:pt x="478535" y="865631"/>
                </a:lnTo>
                <a:lnTo>
                  <a:pt x="478535" y="396239"/>
                </a:lnTo>
                <a:lnTo>
                  <a:pt x="484631" y="390143"/>
                </a:lnTo>
                <a:lnTo>
                  <a:pt x="484631" y="396239"/>
                </a:lnTo>
                <a:lnTo>
                  <a:pt x="707135" y="396239"/>
                </a:lnTo>
                <a:close/>
              </a:path>
              <a:path w="1847214" h="866139">
                <a:moveTo>
                  <a:pt x="484631" y="396239"/>
                </a:moveTo>
                <a:lnTo>
                  <a:pt x="484631" y="390143"/>
                </a:lnTo>
                <a:lnTo>
                  <a:pt x="478535" y="396239"/>
                </a:lnTo>
                <a:lnTo>
                  <a:pt x="484631" y="396239"/>
                </a:lnTo>
                <a:close/>
              </a:path>
              <a:path w="1847214" h="866139">
                <a:moveTo>
                  <a:pt x="484631" y="853439"/>
                </a:moveTo>
                <a:lnTo>
                  <a:pt x="484631" y="396239"/>
                </a:lnTo>
                <a:lnTo>
                  <a:pt x="478535" y="396239"/>
                </a:lnTo>
                <a:lnTo>
                  <a:pt x="478535" y="853439"/>
                </a:lnTo>
                <a:lnTo>
                  <a:pt x="484631" y="853439"/>
                </a:lnTo>
                <a:close/>
              </a:path>
              <a:path w="1847214" h="866139">
                <a:moveTo>
                  <a:pt x="1840991" y="853439"/>
                </a:moveTo>
                <a:lnTo>
                  <a:pt x="478535" y="853439"/>
                </a:lnTo>
                <a:lnTo>
                  <a:pt x="484631" y="859535"/>
                </a:lnTo>
                <a:lnTo>
                  <a:pt x="484631" y="865631"/>
                </a:lnTo>
                <a:lnTo>
                  <a:pt x="1837943" y="865631"/>
                </a:lnTo>
                <a:lnTo>
                  <a:pt x="1837943" y="859535"/>
                </a:lnTo>
                <a:lnTo>
                  <a:pt x="1840991" y="853439"/>
                </a:lnTo>
                <a:close/>
              </a:path>
              <a:path w="1847214" h="866139">
                <a:moveTo>
                  <a:pt x="484631" y="865631"/>
                </a:moveTo>
                <a:lnTo>
                  <a:pt x="484631" y="859535"/>
                </a:lnTo>
                <a:lnTo>
                  <a:pt x="478535" y="853439"/>
                </a:lnTo>
                <a:lnTo>
                  <a:pt x="478535" y="865631"/>
                </a:lnTo>
                <a:lnTo>
                  <a:pt x="484631" y="865631"/>
                </a:lnTo>
                <a:close/>
              </a:path>
              <a:path w="1847214" h="866139">
                <a:moveTo>
                  <a:pt x="707135" y="384047"/>
                </a:moveTo>
                <a:lnTo>
                  <a:pt x="687263" y="384047"/>
                </a:lnTo>
                <a:lnTo>
                  <a:pt x="704087" y="393191"/>
                </a:lnTo>
                <a:lnTo>
                  <a:pt x="707135" y="384047"/>
                </a:lnTo>
                <a:close/>
              </a:path>
              <a:path w="1847214" h="866139">
                <a:moveTo>
                  <a:pt x="1840991" y="396239"/>
                </a:moveTo>
                <a:lnTo>
                  <a:pt x="1837943" y="390143"/>
                </a:lnTo>
                <a:lnTo>
                  <a:pt x="1837943" y="396239"/>
                </a:lnTo>
                <a:lnTo>
                  <a:pt x="1840991" y="396239"/>
                </a:lnTo>
                <a:close/>
              </a:path>
              <a:path w="1847214" h="866139">
                <a:moveTo>
                  <a:pt x="1840991" y="853439"/>
                </a:moveTo>
                <a:lnTo>
                  <a:pt x="1840991" y="396239"/>
                </a:lnTo>
                <a:lnTo>
                  <a:pt x="1837943" y="396239"/>
                </a:lnTo>
                <a:lnTo>
                  <a:pt x="1837943" y="853439"/>
                </a:lnTo>
                <a:lnTo>
                  <a:pt x="1840991" y="853439"/>
                </a:lnTo>
                <a:close/>
              </a:path>
              <a:path w="1847214" h="866139">
                <a:moveTo>
                  <a:pt x="1840991" y="865631"/>
                </a:moveTo>
                <a:lnTo>
                  <a:pt x="1840991" y="853439"/>
                </a:lnTo>
                <a:lnTo>
                  <a:pt x="1837943" y="859535"/>
                </a:lnTo>
                <a:lnTo>
                  <a:pt x="1837943" y="865631"/>
                </a:lnTo>
                <a:lnTo>
                  <a:pt x="1840991" y="8656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427" y="2210153"/>
            <a:ext cx="6023610" cy="128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4769">
              <a:lnSpc>
                <a:spcPct val="102899"/>
              </a:lnSpc>
            </a:pPr>
            <a:r>
              <a:rPr sz="1400" b="1" spc="15" dirty="0">
                <a:latin typeface="Courier New"/>
                <a:cs typeface="Courier New"/>
              </a:rPr>
              <a:t>ExecutionEngine </a:t>
            </a:r>
            <a:r>
              <a:rPr sz="1400" spc="15" dirty="0">
                <a:latin typeface="Courier New"/>
                <a:cs typeface="Courier New"/>
              </a:rPr>
              <a:t>engine </a:t>
            </a:r>
            <a:r>
              <a:rPr sz="1400" spc="20" dirty="0">
                <a:latin typeface="Courier New"/>
                <a:cs typeface="Courier New"/>
              </a:rPr>
              <a:t>= </a:t>
            </a:r>
            <a:r>
              <a:rPr sz="1400" spc="30" dirty="0">
                <a:latin typeface="Courier New"/>
                <a:cs typeface="Courier New"/>
              </a:rPr>
              <a:t>new </a:t>
            </a:r>
            <a:r>
              <a:rPr sz="1400" spc="20" dirty="0">
                <a:latin typeface="Courier New"/>
                <a:cs typeface="Courier New"/>
              </a:rPr>
              <a:t>ExecutionEngine(graphDb);  </a:t>
            </a:r>
            <a:r>
              <a:rPr sz="1400" spc="15" dirty="0">
                <a:latin typeface="Courier New"/>
                <a:cs typeface="Courier New"/>
              </a:rPr>
              <a:t>ExcutionResult result </a:t>
            </a:r>
            <a:r>
              <a:rPr sz="1400" spc="20" dirty="0">
                <a:latin typeface="Courier New"/>
                <a:cs typeface="Courier New"/>
              </a:rPr>
              <a:t>=</a:t>
            </a:r>
            <a:r>
              <a:rPr sz="1400" spc="15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engine.</a:t>
            </a:r>
            <a:r>
              <a:rPr sz="1400" b="1" spc="20" dirty="0">
                <a:latin typeface="Courier New"/>
                <a:cs typeface="Courier New"/>
              </a:rPr>
              <a:t>execute</a:t>
            </a:r>
            <a:r>
              <a:rPr sz="1400" spc="20" dirty="0">
                <a:latin typeface="Courier New"/>
                <a:cs typeface="Courier New"/>
              </a:rPr>
              <a:t>(query);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// </a:t>
            </a:r>
            <a:r>
              <a:rPr sz="1400" spc="15" dirty="0">
                <a:latin typeface="Courier New"/>
                <a:cs typeface="Courier New"/>
              </a:rPr>
              <a:t>Process </a:t>
            </a:r>
            <a:r>
              <a:rPr sz="1400" spc="25" dirty="0">
                <a:latin typeface="Courier New"/>
                <a:cs typeface="Courier New"/>
              </a:rPr>
              <a:t>results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here</a:t>
            </a:r>
            <a:endParaRPr sz="1400">
              <a:latin typeface="Courier New"/>
              <a:cs typeface="Courier New"/>
            </a:endParaRPr>
          </a:p>
          <a:p>
            <a:pPr marL="4916805" marR="5080">
              <a:lnSpc>
                <a:spcPct val="100800"/>
              </a:lnSpc>
              <a:spcBef>
                <a:spcPts val="6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Execute query 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from Java</a:t>
            </a:r>
            <a:r>
              <a:rPr sz="1250" spc="-1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code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976" y="1604772"/>
            <a:ext cx="1664335" cy="515620"/>
          </a:xfrm>
          <a:custGeom>
            <a:avLst/>
            <a:gdLst/>
            <a:ahLst/>
            <a:cxnLst/>
            <a:rect l="l" t="t" r="r" b="b"/>
            <a:pathLst>
              <a:path w="1664334" h="515619">
                <a:moveTo>
                  <a:pt x="1664208" y="515111"/>
                </a:moveTo>
                <a:lnTo>
                  <a:pt x="1664208" y="237743"/>
                </a:lnTo>
                <a:lnTo>
                  <a:pt x="789432" y="237743"/>
                </a:lnTo>
                <a:lnTo>
                  <a:pt x="0" y="0"/>
                </a:lnTo>
                <a:lnTo>
                  <a:pt x="411480" y="237743"/>
                </a:lnTo>
                <a:lnTo>
                  <a:pt x="411480" y="515111"/>
                </a:lnTo>
                <a:lnTo>
                  <a:pt x="1664208" y="515111"/>
                </a:lnTo>
                <a:close/>
              </a:path>
              <a:path w="1664334" h="515619">
                <a:moveTo>
                  <a:pt x="411480" y="515111"/>
                </a:moveTo>
                <a:lnTo>
                  <a:pt x="411480" y="237743"/>
                </a:lnTo>
                <a:lnTo>
                  <a:pt x="161544" y="237743"/>
                </a:lnTo>
                <a:lnTo>
                  <a:pt x="161544" y="515111"/>
                </a:lnTo>
                <a:lnTo>
                  <a:pt x="411480" y="51511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78879" y="1595627"/>
            <a:ext cx="1676400" cy="530860"/>
          </a:xfrm>
          <a:custGeom>
            <a:avLst/>
            <a:gdLst/>
            <a:ahLst/>
            <a:cxnLst/>
            <a:rect l="l" t="t" r="r" b="b"/>
            <a:pathLst>
              <a:path w="1676400" h="530860">
                <a:moveTo>
                  <a:pt x="415415" y="240791"/>
                </a:moveTo>
                <a:lnTo>
                  <a:pt x="45265" y="24185"/>
                </a:lnTo>
                <a:lnTo>
                  <a:pt x="6095" y="12191"/>
                </a:lnTo>
                <a:lnTo>
                  <a:pt x="6095" y="0"/>
                </a:lnTo>
                <a:lnTo>
                  <a:pt x="3047" y="3047"/>
                </a:lnTo>
                <a:lnTo>
                  <a:pt x="3047" y="6095"/>
                </a:lnTo>
                <a:lnTo>
                  <a:pt x="0" y="9143"/>
                </a:lnTo>
                <a:lnTo>
                  <a:pt x="0" y="12191"/>
                </a:lnTo>
                <a:lnTo>
                  <a:pt x="3047" y="12191"/>
                </a:lnTo>
                <a:lnTo>
                  <a:pt x="6095" y="13962"/>
                </a:lnTo>
                <a:lnTo>
                  <a:pt x="6095" y="12191"/>
                </a:lnTo>
                <a:lnTo>
                  <a:pt x="9143" y="3047"/>
                </a:lnTo>
                <a:lnTo>
                  <a:pt x="9143" y="15733"/>
                </a:lnTo>
                <a:lnTo>
                  <a:pt x="396587" y="240791"/>
                </a:lnTo>
                <a:lnTo>
                  <a:pt x="415415" y="240791"/>
                </a:lnTo>
                <a:close/>
              </a:path>
              <a:path w="1676400" h="530860">
                <a:moveTo>
                  <a:pt x="45265" y="24185"/>
                </a:moveTo>
                <a:lnTo>
                  <a:pt x="9143" y="3047"/>
                </a:lnTo>
                <a:lnTo>
                  <a:pt x="6095" y="12191"/>
                </a:lnTo>
                <a:lnTo>
                  <a:pt x="45265" y="24185"/>
                </a:lnTo>
                <a:close/>
              </a:path>
              <a:path w="1676400" h="530860">
                <a:moveTo>
                  <a:pt x="1676400" y="527303"/>
                </a:moveTo>
                <a:lnTo>
                  <a:pt x="1676400" y="243839"/>
                </a:lnTo>
                <a:lnTo>
                  <a:pt x="1673352" y="240791"/>
                </a:lnTo>
                <a:lnTo>
                  <a:pt x="795527" y="240791"/>
                </a:lnTo>
                <a:lnTo>
                  <a:pt x="795527" y="243839"/>
                </a:lnTo>
                <a:lnTo>
                  <a:pt x="9143" y="3047"/>
                </a:lnTo>
                <a:lnTo>
                  <a:pt x="45265" y="24185"/>
                </a:lnTo>
                <a:lnTo>
                  <a:pt x="792479" y="252983"/>
                </a:lnTo>
                <a:lnTo>
                  <a:pt x="1664207" y="252983"/>
                </a:lnTo>
                <a:lnTo>
                  <a:pt x="1664207" y="246887"/>
                </a:lnTo>
                <a:lnTo>
                  <a:pt x="1670303" y="252983"/>
                </a:lnTo>
                <a:lnTo>
                  <a:pt x="1670303" y="530351"/>
                </a:lnTo>
                <a:lnTo>
                  <a:pt x="1673352" y="530351"/>
                </a:lnTo>
                <a:lnTo>
                  <a:pt x="1676400" y="527303"/>
                </a:lnTo>
                <a:close/>
              </a:path>
              <a:path w="1676400" h="530860">
                <a:moveTo>
                  <a:pt x="417575" y="252983"/>
                </a:moveTo>
                <a:lnTo>
                  <a:pt x="396587" y="240791"/>
                </a:lnTo>
                <a:lnTo>
                  <a:pt x="164591" y="240791"/>
                </a:lnTo>
                <a:lnTo>
                  <a:pt x="164591" y="530352"/>
                </a:lnTo>
                <a:lnTo>
                  <a:pt x="167639" y="530352"/>
                </a:lnTo>
                <a:lnTo>
                  <a:pt x="167639" y="252983"/>
                </a:lnTo>
                <a:lnTo>
                  <a:pt x="173735" y="246887"/>
                </a:lnTo>
                <a:lnTo>
                  <a:pt x="173735" y="252983"/>
                </a:lnTo>
                <a:lnTo>
                  <a:pt x="417575" y="252983"/>
                </a:lnTo>
                <a:close/>
              </a:path>
              <a:path w="1676400" h="530860">
                <a:moveTo>
                  <a:pt x="173735" y="252983"/>
                </a:moveTo>
                <a:lnTo>
                  <a:pt x="173735" y="246887"/>
                </a:lnTo>
                <a:lnTo>
                  <a:pt x="167639" y="252983"/>
                </a:lnTo>
                <a:lnTo>
                  <a:pt x="173735" y="252983"/>
                </a:lnTo>
                <a:close/>
              </a:path>
              <a:path w="1676400" h="530860">
                <a:moveTo>
                  <a:pt x="173735" y="518159"/>
                </a:moveTo>
                <a:lnTo>
                  <a:pt x="173735" y="252983"/>
                </a:lnTo>
                <a:lnTo>
                  <a:pt x="167639" y="252983"/>
                </a:lnTo>
                <a:lnTo>
                  <a:pt x="167639" y="518159"/>
                </a:lnTo>
                <a:lnTo>
                  <a:pt x="173735" y="518159"/>
                </a:lnTo>
                <a:close/>
              </a:path>
              <a:path w="1676400" h="530860">
                <a:moveTo>
                  <a:pt x="1670303" y="518159"/>
                </a:moveTo>
                <a:lnTo>
                  <a:pt x="167639" y="518159"/>
                </a:lnTo>
                <a:lnTo>
                  <a:pt x="173735" y="524256"/>
                </a:lnTo>
                <a:lnTo>
                  <a:pt x="173735" y="530352"/>
                </a:lnTo>
                <a:lnTo>
                  <a:pt x="1664207" y="530351"/>
                </a:lnTo>
                <a:lnTo>
                  <a:pt x="1664207" y="524255"/>
                </a:lnTo>
                <a:lnTo>
                  <a:pt x="1670303" y="518159"/>
                </a:lnTo>
                <a:close/>
              </a:path>
              <a:path w="1676400" h="530860">
                <a:moveTo>
                  <a:pt x="173735" y="530352"/>
                </a:moveTo>
                <a:lnTo>
                  <a:pt x="173735" y="524256"/>
                </a:lnTo>
                <a:lnTo>
                  <a:pt x="167639" y="518159"/>
                </a:lnTo>
                <a:lnTo>
                  <a:pt x="167639" y="530352"/>
                </a:lnTo>
                <a:lnTo>
                  <a:pt x="173735" y="530352"/>
                </a:lnTo>
                <a:close/>
              </a:path>
              <a:path w="1676400" h="530860">
                <a:moveTo>
                  <a:pt x="426719" y="246887"/>
                </a:moveTo>
                <a:lnTo>
                  <a:pt x="423671" y="243839"/>
                </a:lnTo>
                <a:lnTo>
                  <a:pt x="420623" y="243839"/>
                </a:lnTo>
                <a:lnTo>
                  <a:pt x="415415" y="240791"/>
                </a:lnTo>
                <a:lnTo>
                  <a:pt x="396587" y="240791"/>
                </a:lnTo>
                <a:lnTo>
                  <a:pt x="417575" y="252983"/>
                </a:lnTo>
                <a:lnTo>
                  <a:pt x="423671" y="252983"/>
                </a:lnTo>
                <a:lnTo>
                  <a:pt x="423671" y="249935"/>
                </a:lnTo>
                <a:lnTo>
                  <a:pt x="426719" y="246887"/>
                </a:lnTo>
                <a:close/>
              </a:path>
              <a:path w="1676400" h="530860">
                <a:moveTo>
                  <a:pt x="417575" y="242056"/>
                </a:moveTo>
                <a:lnTo>
                  <a:pt x="417575" y="240791"/>
                </a:lnTo>
                <a:lnTo>
                  <a:pt x="415415" y="240791"/>
                </a:lnTo>
                <a:lnTo>
                  <a:pt x="417575" y="242056"/>
                </a:lnTo>
                <a:close/>
              </a:path>
              <a:path w="1676400" h="530860">
                <a:moveTo>
                  <a:pt x="1670303" y="252983"/>
                </a:moveTo>
                <a:lnTo>
                  <a:pt x="1664207" y="246887"/>
                </a:lnTo>
                <a:lnTo>
                  <a:pt x="1664207" y="252983"/>
                </a:lnTo>
                <a:lnTo>
                  <a:pt x="1670303" y="252983"/>
                </a:lnTo>
                <a:close/>
              </a:path>
              <a:path w="1676400" h="530860">
                <a:moveTo>
                  <a:pt x="1670303" y="518159"/>
                </a:moveTo>
                <a:lnTo>
                  <a:pt x="1670303" y="252983"/>
                </a:lnTo>
                <a:lnTo>
                  <a:pt x="1664207" y="252983"/>
                </a:lnTo>
                <a:lnTo>
                  <a:pt x="1664207" y="518159"/>
                </a:lnTo>
                <a:lnTo>
                  <a:pt x="1670303" y="518159"/>
                </a:lnTo>
                <a:close/>
              </a:path>
              <a:path w="1676400" h="530860">
                <a:moveTo>
                  <a:pt x="1670303" y="530351"/>
                </a:moveTo>
                <a:lnTo>
                  <a:pt x="1670303" y="518159"/>
                </a:lnTo>
                <a:lnTo>
                  <a:pt x="1664207" y="524255"/>
                </a:lnTo>
                <a:lnTo>
                  <a:pt x="1664207" y="530351"/>
                </a:lnTo>
                <a:lnTo>
                  <a:pt x="1670303" y="5303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16116" y="1878838"/>
            <a:ext cx="13188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Identify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node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by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id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524383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Core components of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architecture are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shown</a:t>
            </a:r>
            <a:r>
              <a:rPr sz="1600" b="1" spc="-2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Core Components </a:t>
            </a:r>
            <a:r>
              <a:rPr dirty="0"/>
              <a:t>of </a:t>
            </a:r>
            <a:r>
              <a:rPr spc="5" dirty="0"/>
              <a:t>Big Data</a:t>
            </a:r>
            <a:r>
              <a:rPr spc="-85" dirty="0"/>
              <a:t> </a:t>
            </a:r>
            <a:r>
              <a:rPr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1859279" y="3488435"/>
            <a:ext cx="3243580" cy="1030605"/>
          </a:xfrm>
          <a:custGeom>
            <a:avLst/>
            <a:gdLst/>
            <a:ahLst/>
            <a:cxnLst/>
            <a:rect l="l" t="t" r="r" b="b"/>
            <a:pathLst>
              <a:path w="3243579" h="1030604">
                <a:moveTo>
                  <a:pt x="3243072" y="1027176"/>
                </a:moveTo>
                <a:lnTo>
                  <a:pt x="3243072" y="3048"/>
                </a:lnTo>
                <a:lnTo>
                  <a:pt x="32400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1027176"/>
                </a:lnTo>
                <a:lnTo>
                  <a:pt x="3048" y="1030224"/>
                </a:lnTo>
                <a:lnTo>
                  <a:pt x="6096" y="103022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3230880" y="12192"/>
                </a:lnTo>
                <a:lnTo>
                  <a:pt x="3230880" y="6096"/>
                </a:lnTo>
                <a:lnTo>
                  <a:pt x="3236976" y="12192"/>
                </a:lnTo>
                <a:lnTo>
                  <a:pt x="3236976" y="1030224"/>
                </a:lnTo>
                <a:lnTo>
                  <a:pt x="3240024" y="1030224"/>
                </a:lnTo>
                <a:lnTo>
                  <a:pt x="3243072" y="1027176"/>
                </a:lnTo>
                <a:close/>
              </a:path>
              <a:path w="3243579" h="103060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3243579" h="1030604">
                <a:moveTo>
                  <a:pt x="12191" y="1018032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1018032"/>
                </a:lnTo>
                <a:lnTo>
                  <a:pt x="12191" y="1018032"/>
                </a:lnTo>
                <a:close/>
              </a:path>
              <a:path w="3243579" h="1030604">
                <a:moveTo>
                  <a:pt x="3236976" y="1018032"/>
                </a:moveTo>
                <a:lnTo>
                  <a:pt x="6096" y="1018032"/>
                </a:lnTo>
                <a:lnTo>
                  <a:pt x="12192" y="1024128"/>
                </a:lnTo>
                <a:lnTo>
                  <a:pt x="12191" y="1030224"/>
                </a:lnTo>
                <a:lnTo>
                  <a:pt x="3230880" y="1030224"/>
                </a:lnTo>
                <a:lnTo>
                  <a:pt x="3230880" y="1024128"/>
                </a:lnTo>
                <a:lnTo>
                  <a:pt x="3236976" y="1018032"/>
                </a:lnTo>
                <a:close/>
              </a:path>
              <a:path w="3243579" h="1030604">
                <a:moveTo>
                  <a:pt x="12191" y="1030224"/>
                </a:moveTo>
                <a:lnTo>
                  <a:pt x="12192" y="1024128"/>
                </a:lnTo>
                <a:lnTo>
                  <a:pt x="6096" y="1018032"/>
                </a:lnTo>
                <a:lnTo>
                  <a:pt x="6096" y="1030224"/>
                </a:lnTo>
                <a:lnTo>
                  <a:pt x="12191" y="1030224"/>
                </a:lnTo>
                <a:close/>
              </a:path>
              <a:path w="3243579" h="1030604">
                <a:moveTo>
                  <a:pt x="3236976" y="12192"/>
                </a:moveTo>
                <a:lnTo>
                  <a:pt x="3230880" y="6096"/>
                </a:lnTo>
                <a:lnTo>
                  <a:pt x="3230880" y="12192"/>
                </a:lnTo>
                <a:lnTo>
                  <a:pt x="3236976" y="12192"/>
                </a:lnTo>
                <a:close/>
              </a:path>
              <a:path w="3243579" h="1030604">
                <a:moveTo>
                  <a:pt x="3236976" y="1018032"/>
                </a:moveTo>
                <a:lnTo>
                  <a:pt x="3236976" y="12192"/>
                </a:lnTo>
                <a:lnTo>
                  <a:pt x="3230880" y="12192"/>
                </a:lnTo>
                <a:lnTo>
                  <a:pt x="3230880" y="1018032"/>
                </a:lnTo>
                <a:lnTo>
                  <a:pt x="3236976" y="1018032"/>
                </a:lnTo>
                <a:close/>
              </a:path>
              <a:path w="3243579" h="1030604">
                <a:moveTo>
                  <a:pt x="3236976" y="1030224"/>
                </a:moveTo>
                <a:lnTo>
                  <a:pt x="3236976" y="1018032"/>
                </a:lnTo>
                <a:lnTo>
                  <a:pt x="3230880" y="1024128"/>
                </a:lnTo>
                <a:lnTo>
                  <a:pt x="3230880" y="1030224"/>
                </a:lnTo>
                <a:lnTo>
                  <a:pt x="3236976" y="10302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5376" y="3494532"/>
            <a:ext cx="3230880" cy="101854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R="70485" algn="ctr">
              <a:lnSpc>
                <a:spcPct val="10000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250" spc="-1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Storage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7567" y="2342388"/>
            <a:ext cx="3243580" cy="1027430"/>
          </a:xfrm>
          <a:custGeom>
            <a:avLst/>
            <a:gdLst/>
            <a:ahLst/>
            <a:cxnLst/>
            <a:rect l="l" t="t" r="r" b="b"/>
            <a:pathLst>
              <a:path w="3243579" h="1027429">
                <a:moveTo>
                  <a:pt x="3243072" y="1027176"/>
                </a:moveTo>
                <a:lnTo>
                  <a:pt x="3243072" y="0"/>
                </a:lnTo>
                <a:lnTo>
                  <a:pt x="0" y="0"/>
                </a:lnTo>
                <a:lnTo>
                  <a:pt x="0" y="1027176"/>
                </a:lnTo>
                <a:lnTo>
                  <a:pt x="6096" y="1027176"/>
                </a:lnTo>
                <a:lnTo>
                  <a:pt x="6096" y="9144"/>
                </a:lnTo>
                <a:lnTo>
                  <a:pt x="12192" y="3048"/>
                </a:lnTo>
                <a:lnTo>
                  <a:pt x="12191" y="9144"/>
                </a:lnTo>
                <a:lnTo>
                  <a:pt x="3230880" y="9143"/>
                </a:lnTo>
                <a:lnTo>
                  <a:pt x="3230880" y="3047"/>
                </a:lnTo>
                <a:lnTo>
                  <a:pt x="3236976" y="9143"/>
                </a:lnTo>
                <a:lnTo>
                  <a:pt x="3236976" y="1027176"/>
                </a:lnTo>
                <a:lnTo>
                  <a:pt x="3243072" y="1027176"/>
                </a:lnTo>
                <a:close/>
              </a:path>
              <a:path w="3243579" h="1027429">
                <a:moveTo>
                  <a:pt x="12191" y="9144"/>
                </a:moveTo>
                <a:lnTo>
                  <a:pt x="12192" y="3048"/>
                </a:lnTo>
                <a:lnTo>
                  <a:pt x="6096" y="9144"/>
                </a:lnTo>
                <a:lnTo>
                  <a:pt x="12191" y="9144"/>
                </a:lnTo>
                <a:close/>
              </a:path>
              <a:path w="3243579" h="1027429">
                <a:moveTo>
                  <a:pt x="12191" y="1018032"/>
                </a:moveTo>
                <a:lnTo>
                  <a:pt x="12191" y="9144"/>
                </a:lnTo>
                <a:lnTo>
                  <a:pt x="6096" y="9144"/>
                </a:lnTo>
                <a:lnTo>
                  <a:pt x="6096" y="1018032"/>
                </a:lnTo>
                <a:lnTo>
                  <a:pt x="12191" y="1018032"/>
                </a:lnTo>
                <a:close/>
              </a:path>
              <a:path w="3243579" h="1027429">
                <a:moveTo>
                  <a:pt x="3236976" y="1018032"/>
                </a:moveTo>
                <a:lnTo>
                  <a:pt x="6096" y="1018032"/>
                </a:lnTo>
                <a:lnTo>
                  <a:pt x="12192" y="1024128"/>
                </a:lnTo>
                <a:lnTo>
                  <a:pt x="12192" y="1027176"/>
                </a:lnTo>
                <a:lnTo>
                  <a:pt x="3230880" y="1027176"/>
                </a:lnTo>
                <a:lnTo>
                  <a:pt x="3230880" y="1024128"/>
                </a:lnTo>
                <a:lnTo>
                  <a:pt x="3236976" y="1018032"/>
                </a:lnTo>
                <a:close/>
              </a:path>
              <a:path w="3243579" h="1027429">
                <a:moveTo>
                  <a:pt x="12192" y="1027176"/>
                </a:moveTo>
                <a:lnTo>
                  <a:pt x="12192" y="1024128"/>
                </a:lnTo>
                <a:lnTo>
                  <a:pt x="6096" y="1018032"/>
                </a:lnTo>
                <a:lnTo>
                  <a:pt x="6096" y="1027176"/>
                </a:lnTo>
                <a:lnTo>
                  <a:pt x="12192" y="1027176"/>
                </a:lnTo>
                <a:close/>
              </a:path>
              <a:path w="3243579" h="1027429">
                <a:moveTo>
                  <a:pt x="3236976" y="9143"/>
                </a:moveTo>
                <a:lnTo>
                  <a:pt x="3230880" y="3047"/>
                </a:lnTo>
                <a:lnTo>
                  <a:pt x="3230880" y="9143"/>
                </a:lnTo>
                <a:lnTo>
                  <a:pt x="3236976" y="9143"/>
                </a:lnTo>
                <a:close/>
              </a:path>
              <a:path w="3243579" h="1027429">
                <a:moveTo>
                  <a:pt x="3236976" y="1018032"/>
                </a:moveTo>
                <a:lnTo>
                  <a:pt x="3236976" y="9143"/>
                </a:lnTo>
                <a:lnTo>
                  <a:pt x="3230880" y="9143"/>
                </a:lnTo>
                <a:lnTo>
                  <a:pt x="3230880" y="1018032"/>
                </a:lnTo>
                <a:lnTo>
                  <a:pt x="3236976" y="1018032"/>
                </a:lnTo>
                <a:close/>
              </a:path>
              <a:path w="3243579" h="1027429">
                <a:moveTo>
                  <a:pt x="3236976" y="1027176"/>
                </a:moveTo>
                <a:lnTo>
                  <a:pt x="3236976" y="1018032"/>
                </a:lnTo>
                <a:lnTo>
                  <a:pt x="3230880" y="1024128"/>
                </a:lnTo>
                <a:lnTo>
                  <a:pt x="3230880" y="1027176"/>
                </a:lnTo>
                <a:lnTo>
                  <a:pt x="3236976" y="10271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3664" y="2345435"/>
            <a:ext cx="3230880" cy="102108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045210">
              <a:lnSpc>
                <a:spcPct val="10000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250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Processing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0" y="2330195"/>
            <a:ext cx="1106805" cy="2204085"/>
          </a:xfrm>
          <a:custGeom>
            <a:avLst/>
            <a:gdLst/>
            <a:ahLst/>
            <a:cxnLst/>
            <a:rect l="l" t="t" r="r" b="b"/>
            <a:pathLst>
              <a:path w="1106804" h="2204085">
                <a:moveTo>
                  <a:pt x="1106424" y="2200656"/>
                </a:moveTo>
                <a:lnTo>
                  <a:pt x="1106424" y="3048"/>
                </a:lnTo>
                <a:lnTo>
                  <a:pt x="1103376" y="0"/>
                </a:lnTo>
                <a:lnTo>
                  <a:pt x="3047" y="0"/>
                </a:lnTo>
                <a:lnTo>
                  <a:pt x="0" y="3048"/>
                </a:lnTo>
                <a:lnTo>
                  <a:pt x="0" y="2200656"/>
                </a:lnTo>
                <a:lnTo>
                  <a:pt x="3048" y="2203704"/>
                </a:lnTo>
                <a:lnTo>
                  <a:pt x="6096" y="2203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094232" y="12192"/>
                </a:lnTo>
                <a:lnTo>
                  <a:pt x="1094232" y="6096"/>
                </a:lnTo>
                <a:lnTo>
                  <a:pt x="1100328" y="12192"/>
                </a:lnTo>
                <a:lnTo>
                  <a:pt x="1100328" y="2203704"/>
                </a:lnTo>
                <a:lnTo>
                  <a:pt x="1103376" y="2203704"/>
                </a:lnTo>
                <a:lnTo>
                  <a:pt x="1106424" y="2200656"/>
                </a:lnTo>
                <a:close/>
              </a:path>
              <a:path w="1106804" h="2204085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06804" h="2204085">
                <a:moveTo>
                  <a:pt x="12192" y="2191512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2191512"/>
                </a:lnTo>
                <a:lnTo>
                  <a:pt x="12192" y="2191512"/>
                </a:lnTo>
                <a:close/>
              </a:path>
              <a:path w="1106804" h="2204085">
                <a:moveTo>
                  <a:pt x="1100328" y="2191512"/>
                </a:moveTo>
                <a:lnTo>
                  <a:pt x="6096" y="2191512"/>
                </a:lnTo>
                <a:lnTo>
                  <a:pt x="12192" y="2197608"/>
                </a:lnTo>
                <a:lnTo>
                  <a:pt x="12192" y="2203704"/>
                </a:lnTo>
                <a:lnTo>
                  <a:pt x="1094232" y="2203704"/>
                </a:lnTo>
                <a:lnTo>
                  <a:pt x="1094232" y="2197608"/>
                </a:lnTo>
                <a:lnTo>
                  <a:pt x="1100328" y="2191512"/>
                </a:lnTo>
                <a:close/>
              </a:path>
              <a:path w="1106804" h="2204085">
                <a:moveTo>
                  <a:pt x="12192" y="2203704"/>
                </a:moveTo>
                <a:lnTo>
                  <a:pt x="12192" y="2197608"/>
                </a:lnTo>
                <a:lnTo>
                  <a:pt x="6096" y="2191512"/>
                </a:lnTo>
                <a:lnTo>
                  <a:pt x="6096" y="2203704"/>
                </a:lnTo>
                <a:lnTo>
                  <a:pt x="12192" y="2203704"/>
                </a:lnTo>
                <a:close/>
              </a:path>
              <a:path w="1106804" h="2204085">
                <a:moveTo>
                  <a:pt x="1100328" y="12192"/>
                </a:moveTo>
                <a:lnTo>
                  <a:pt x="1094232" y="6096"/>
                </a:lnTo>
                <a:lnTo>
                  <a:pt x="1094232" y="12192"/>
                </a:lnTo>
                <a:lnTo>
                  <a:pt x="1100328" y="12192"/>
                </a:lnTo>
                <a:close/>
              </a:path>
              <a:path w="1106804" h="2204085">
                <a:moveTo>
                  <a:pt x="1100328" y="2191512"/>
                </a:moveTo>
                <a:lnTo>
                  <a:pt x="1100328" y="12192"/>
                </a:lnTo>
                <a:lnTo>
                  <a:pt x="1094232" y="12192"/>
                </a:lnTo>
                <a:lnTo>
                  <a:pt x="1094232" y="2191512"/>
                </a:lnTo>
                <a:lnTo>
                  <a:pt x="1100328" y="2191512"/>
                </a:lnTo>
                <a:close/>
              </a:path>
              <a:path w="1106804" h="2204085">
                <a:moveTo>
                  <a:pt x="1100328" y="2203704"/>
                </a:moveTo>
                <a:lnTo>
                  <a:pt x="1100328" y="2191512"/>
                </a:lnTo>
                <a:lnTo>
                  <a:pt x="1094232" y="2197608"/>
                </a:lnTo>
                <a:lnTo>
                  <a:pt x="1094232" y="2203704"/>
                </a:lnTo>
                <a:lnTo>
                  <a:pt x="1100328" y="2203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0096" y="2336292"/>
            <a:ext cx="1094740" cy="2192020"/>
          </a:xfrm>
          <a:prstGeom prst="rect">
            <a:avLst/>
          </a:prstGeom>
          <a:solidFill>
            <a:srgbClr val="FFE2CA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Security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81216" y="2348483"/>
            <a:ext cx="1106805" cy="2204085"/>
          </a:xfrm>
          <a:custGeom>
            <a:avLst/>
            <a:gdLst/>
            <a:ahLst/>
            <a:cxnLst/>
            <a:rect l="l" t="t" r="r" b="b"/>
            <a:pathLst>
              <a:path w="1106804" h="2204085">
                <a:moveTo>
                  <a:pt x="1106424" y="2203704"/>
                </a:moveTo>
                <a:lnTo>
                  <a:pt x="11064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2203704"/>
                </a:lnTo>
                <a:lnTo>
                  <a:pt x="6096" y="2203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097280" y="12192"/>
                </a:lnTo>
                <a:lnTo>
                  <a:pt x="1097280" y="6096"/>
                </a:lnTo>
                <a:lnTo>
                  <a:pt x="1103376" y="12192"/>
                </a:lnTo>
                <a:lnTo>
                  <a:pt x="1103376" y="2203704"/>
                </a:lnTo>
                <a:lnTo>
                  <a:pt x="1106424" y="2203704"/>
                </a:lnTo>
                <a:close/>
              </a:path>
              <a:path w="1106804" h="22040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06804" h="2204085">
                <a:moveTo>
                  <a:pt x="12192" y="2194560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194560"/>
                </a:lnTo>
                <a:lnTo>
                  <a:pt x="12192" y="2194560"/>
                </a:lnTo>
                <a:close/>
              </a:path>
              <a:path w="1106804" h="2204085">
                <a:moveTo>
                  <a:pt x="1103376" y="2194560"/>
                </a:moveTo>
                <a:lnTo>
                  <a:pt x="6096" y="2194560"/>
                </a:lnTo>
                <a:lnTo>
                  <a:pt x="12192" y="2197608"/>
                </a:lnTo>
                <a:lnTo>
                  <a:pt x="12192" y="2203704"/>
                </a:lnTo>
                <a:lnTo>
                  <a:pt x="1097280" y="2203704"/>
                </a:lnTo>
                <a:lnTo>
                  <a:pt x="1097280" y="2197608"/>
                </a:lnTo>
                <a:lnTo>
                  <a:pt x="1103376" y="2194560"/>
                </a:lnTo>
                <a:close/>
              </a:path>
              <a:path w="1106804" h="2204085">
                <a:moveTo>
                  <a:pt x="12192" y="2203704"/>
                </a:moveTo>
                <a:lnTo>
                  <a:pt x="12192" y="2197608"/>
                </a:lnTo>
                <a:lnTo>
                  <a:pt x="6096" y="2194560"/>
                </a:lnTo>
                <a:lnTo>
                  <a:pt x="6096" y="2203704"/>
                </a:lnTo>
                <a:lnTo>
                  <a:pt x="12192" y="2203704"/>
                </a:lnTo>
                <a:close/>
              </a:path>
              <a:path w="1106804" h="2204085">
                <a:moveTo>
                  <a:pt x="1103376" y="12192"/>
                </a:moveTo>
                <a:lnTo>
                  <a:pt x="1097280" y="6096"/>
                </a:lnTo>
                <a:lnTo>
                  <a:pt x="1097280" y="12192"/>
                </a:lnTo>
                <a:lnTo>
                  <a:pt x="1103376" y="12192"/>
                </a:lnTo>
                <a:close/>
              </a:path>
              <a:path w="1106804" h="2204085">
                <a:moveTo>
                  <a:pt x="1103376" y="2194560"/>
                </a:moveTo>
                <a:lnTo>
                  <a:pt x="1103376" y="12192"/>
                </a:lnTo>
                <a:lnTo>
                  <a:pt x="1097280" y="12192"/>
                </a:lnTo>
                <a:lnTo>
                  <a:pt x="1097280" y="2194560"/>
                </a:lnTo>
                <a:lnTo>
                  <a:pt x="1103376" y="2194560"/>
                </a:lnTo>
                <a:close/>
              </a:path>
              <a:path w="1106804" h="2204085">
                <a:moveTo>
                  <a:pt x="1103376" y="2203704"/>
                </a:moveTo>
                <a:lnTo>
                  <a:pt x="1103376" y="2194560"/>
                </a:lnTo>
                <a:lnTo>
                  <a:pt x="1097280" y="2197608"/>
                </a:lnTo>
                <a:lnTo>
                  <a:pt x="1097280" y="2203704"/>
                </a:lnTo>
                <a:lnTo>
                  <a:pt x="1103376" y="2203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87311" y="2354579"/>
            <a:ext cx="1097280" cy="2192020"/>
          </a:xfrm>
          <a:prstGeom prst="rect">
            <a:avLst/>
          </a:prstGeom>
          <a:solidFill>
            <a:srgbClr val="97FFFA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Operations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400" y="2339339"/>
            <a:ext cx="1106805" cy="2200910"/>
          </a:xfrm>
          <a:custGeom>
            <a:avLst/>
            <a:gdLst/>
            <a:ahLst/>
            <a:cxnLst/>
            <a:rect l="l" t="t" r="r" b="b"/>
            <a:pathLst>
              <a:path w="1106805" h="2200910">
                <a:moveTo>
                  <a:pt x="1106424" y="2200656"/>
                </a:moveTo>
                <a:lnTo>
                  <a:pt x="1106424" y="0"/>
                </a:lnTo>
                <a:lnTo>
                  <a:pt x="0" y="0"/>
                </a:lnTo>
                <a:lnTo>
                  <a:pt x="0" y="2200656"/>
                </a:lnTo>
                <a:lnTo>
                  <a:pt x="6096" y="2200656"/>
                </a:lnTo>
                <a:lnTo>
                  <a:pt x="6096" y="9144"/>
                </a:lnTo>
                <a:lnTo>
                  <a:pt x="12192" y="3048"/>
                </a:lnTo>
                <a:lnTo>
                  <a:pt x="12191" y="9144"/>
                </a:lnTo>
                <a:lnTo>
                  <a:pt x="1097280" y="9144"/>
                </a:lnTo>
                <a:lnTo>
                  <a:pt x="1097280" y="3048"/>
                </a:lnTo>
                <a:lnTo>
                  <a:pt x="1100328" y="9144"/>
                </a:lnTo>
                <a:lnTo>
                  <a:pt x="1100328" y="2200656"/>
                </a:lnTo>
                <a:lnTo>
                  <a:pt x="1106424" y="2200656"/>
                </a:lnTo>
                <a:close/>
              </a:path>
              <a:path w="1106805" h="2200910">
                <a:moveTo>
                  <a:pt x="12191" y="9144"/>
                </a:moveTo>
                <a:lnTo>
                  <a:pt x="12192" y="3048"/>
                </a:lnTo>
                <a:lnTo>
                  <a:pt x="6096" y="9144"/>
                </a:lnTo>
                <a:lnTo>
                  <a:pt x="12191" y="9144"/>
                </a:lnTo>
                <a:close/>
              </a:path>
              <a:path w="1106805" h="2200910">
                <a:moveTo>
                  <a:pt x="12192" y="2191512"/>
                </a:moveTo>
                <a:lnTo>
                  <a:pt x="12191" y="9144"/>
                </a:lnTo>
                <a:lnTo>
                  <a:pt x="6096" y="9144"/>
                </a:lnTo>
                <a:lnTo>
                  <a:pt x="6096" y="2191512"/>
                </a:lnTo>
                <a:lnTo>
                  <a:pt x="12192" y="2191512"/>
                </a:lnTo>
                <a:close/>
              </a:path>
              <a:path w="1106805" h="2200910">
                <a:moveTo>
                  <a:pt x="1100328" y="2191512"/>
                </a:moveTo>
                <a:lnTo>
                  <a:pt x="6096" y="2191512"/>
                </a:lnTo>
                <a:lnTo>
                  <a:pt x="12192" y="2197608"/>
                </a:lnTo>
                <a:lnTo>
                  <a:pt x="12192" y="2200656"/>
                </a:lnTo>
                <a:lnTo>
                  <a:pt x="1097280" y="2200656"/>
                </a:lnTo>
                <a:lnTo>
                  <a:pt x="1097280" y="2197608"/>
                </a:lnTo>
                <a:lnTo>
                  <a:pt x="1100328" y="2191512"/>
                </a:lnTo>
                <a:close/>
              </a:path>
              <a:path w="1106805" h="2200910">
                <a:moveTo>
                  <a:pt x="12192" y="2200656"/>
                </a:moveTo>
                <a:lnTo>
                  <a:pt x="12192" y="2197608"/>
                </a:lnTo>
                <a:lnTo>
                  <a:pt x="6096" y="2191512"/>
                </a:lnTo>
                <a:lnTo>
                  <a:pt x="6096" y="2200656"/>
                </a:lnTo>
                <a:lnTo>
                  <a:pt x="12192" y="2200656"/>
                </a:lnTo>
                <a:close/>
              </a:path>
              <a:path w="1106805" h="2200910">
                <a:moveTo>
                  <a:pt x="1100328" y="9144"/>
                </a:moveTo>
                <a:lnTo>
                  <a:pt x="1097280" y="3048"/>
                </a:lnTo>
                <a:lnTo>
                  <a:pt x="1097280" y="9144"/>
                </a:lnTo>
                <a:lnTo>
                  <a:pt x="1100328" y="9144"/>
                </a:lnTo>
                <a:close/>
              </a:path>
              <a:path w="1106805" h="2200910">
                <a:moveTo>
                  <a:pt x="1100328" y="2191512"/>
                </a:moveTo>
                <a:lnTo>
                  <a:pt x="1100328" y="9144"/>
                </a:lnTo>
                <a:lnTo>
                  <a:pt x="1097280" y="9144"/>
                </a:lnTo>
                <a:lnTo>
                  <a:pt x="1097280" y="2191512"/>
                </a:lnTo>
                <a:lnTo>
                  <a:pt x="1100328" y="2191512"/>
                </a:lnTo>
                <a:close/>
              </a:path>
              <a:path w="1106805" h="2200910">
                <a:moveTo>
                  <a:pt x="1100328" y="2200656"/>
                </a:moveTo>
                <a:lnTo>
                  <a:pt x="1100328" y="2191512"/>
                </a:lnTo>
                <a:lnTo>
                  <a:pt x="1097280" y="2197608"/>
                </a:lnTo>
                <a:lnTo>
                  <a:pt x="1097280" y="2200656"/>
                </a:lnTo>
                <a:lnTo>
                  <a:pt x="1100328" y="22006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9495" y="2342388"/>
            <a:ext cx="1094740" cy="21945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Integration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00883" y="976883"/>
            <a:ext cx="1997964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715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BIT ABOUT HADOOP…….. 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251575" cy="326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Designed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for large-scale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2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processing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dirty="0">
                <a:latin typeface="Arial"/>
                <a:cs typeface="Arial"/>
              </a:rPr>
              <a:t>Allows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storage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large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files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&gt;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100TB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one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Runs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top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native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file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system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each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node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stored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units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known as</a:t>
            </a:r>
            <a:r>
              <a:rPr sz="1600" b="1" spc="-2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i="1" spc="120" dirty="0">
                <a:solidFill>
                  <a:srgbClr val="000080"/>
                </a:solidFill>
                <a:latin typeface="Cambria"/>
                <a:cs typeface="Cambria"/>
              </a:rPr>
              <a:t>blocks</a:t>
            </a:r>
            <a:endParaRPr sz="1600">
              <a:latin typeface="Cambria"/>
              <a:cs typeface="Cambria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64MB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(default)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although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normally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larger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Each </a:t>
            </a:r>
            <a:r>
              <a:rPr sz="1600" spc="10" dirty="0">
                <a:latin typeface="Arial"/>
                <a:cs typeface="Arial"/>
              </a:rPr>
              <a:t>block is actually stored </a:t>
            </a:r>
            <a:r>
              <a:rPr sz="1600" spc="15" dirty="0">
                <a:latin typeface="Arial"/>
                <a:cs typeface="Arial"/>
              </a:rPr>
              <a:t>as a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Large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files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stored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many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blocks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over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many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nodes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Enables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file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bigger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than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individual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disks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Hadoop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cluster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Blocks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replicated to multiple</a:t>
            </a:r>
            <a:r>
              <a:rPr sz="1600" b="1" spc="-2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nodes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dirty="0">
                <a:latin typeface="Arial"/>
                <a:cs typeface="Arial"/>
              </a:rPr>
              <a:t>Allows </a:t>
            </a:r>
            <a:r>
              <a:rPr sz="1600" spc="10" dirty="0">
                <a:latin typeface="Arial"/>
                <a:cs typeface="Arial"/>
              </a:rPr>
              <a:t>for </a:t>
            </a:r>
            <a:r>
              <a:rPr sz="1600" spc="15" dirty="0">
                <a:latin typeface="Arial"/>
                <a:cs typeface="Arial"/>
              </a:rPr>
              <a:t>node </a:t>
            </a:r>
            <a:r>
              <a:rPr sz="1600" spc="10" dirty="0">
                <a:latin typeface="Arial"/>
                <a:cs typeface="Arial"/>
              </a:rPr>
              <a:t>failure </a:t>
            </a:r>
            <a:r>
              <a:rPr sz="1600" spc="5" dirty="0">
                <a:latin typeface="Arial"/>
                <a:cs typeface="Arial"/>
              </a:rPr>
              <a:t>without </a:t>
            </a:r>
            <a:r>
              <a:rPr sz="1600" spc="10" dirty="0">
                <a:latin typeface="Arial"/>
                <a:cs typeface="Arial"/>
              </a:rPr>
              <a:t>loss of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Hadoop </a:t>
            </a:r>
            <a:r>
              <a:rPr dirty="0"/>
              <a:t>Distributed File </a:t>
            </a:r>
            <a:r>
              <a:rPr spc="-10" dirty="0"/>
              <a:t>System</a:t>
            </a:r>
            <a:r>
              <a:rPr spc="40" dirty="0"/>
              <a:t> </a:t>
            </a:r>
            <a:r>
              <a:rPr spc="5" dirty="0"/>
              <a:t>(HDFS)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772" y="5100573"/>
            <a:ext cx="9906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" dirty="0">
                <a:latin typeface="Arial"/>
                <a:cs typeface="Arial"/>
              </a:rPr>
              <a:t>TB </a:t>
            </a:r>
            <a:r>
              <a:rPr sz="1250" spc="10" dirty="0">
                <a:latin typeface="Arial"/>
                <a:cs typeface="Arial"/>
              </a:rPr>
              <a:t>=</a:t>
            </a:r>
            <a:r>
              <a:rPr sz="1250" spc="-13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terabyte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HDFS Blocks and</a:t>
            </a:r>
            <a:r>
              <a:rPr spc="-75" dirty="0"/>
              <a:t> </a:t>
            </a:r>
            <a:r>
              <a:rPr dirty="0"/>
              <a:t>Replication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950464" y="1735835"/>
            <a:ext cx="2365375" cy="664845"/>
          </a:xfrm>
          <a:custGeom>
            <a:avLst/>
            <a:gdLst/>
            <a:ahLst/>
            <a:cxnLst/>
            <a:rect l="l" t="t" r="r" b="b"/>
            <a:pathLst>
              <a:path w="2365375" h="664844">
                <a:moveTo>
                  <a:pt x="0" y="0"/>
                </a:moveTo>
                <a:lnTo>
                  <a:pt x="0" y="664464"/>
                </a:lnTo>
                <a:lnTo>
                  <a:pt x="2365248" y="664464"/>
                </a:lnTo>
                <a:lnTo>
                  <a:pt x="2365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4367" y="1729739"/>
            <a:ext cx="2377440" cy="676910"/>
          </a:xfrm>
          <a:custGeom>
            <a:avLst/>
            <a:gdLst/>
            <a:ahLst/>
            <a:cxnLst/>
            <a:rect l="l" t="t" r="r" b="b"/>
            <a:pathLst>
              <a:path w="2377440" h="676910">
                <a:moveTo>
                  <a:pt x="2377440" y="673608"/>
                </a:moveTo>
                <a:lnTo>
                  <a:pt x="2377440" y="3048"/>
                </a:lnTo>
                <a:lnTo>
                  <a:pt x="2374392" y="0"/>
                </a:lnTo>
                <a:lnTo>
                  <a:pt x="3047" y="0"/>
                </a:lnTo>
                <a:lnTo>
                  <a:pt x="0" y="3048"/>
                </a:lnTo>
                <a:lnTo>
                  <a:pt x="0" y="673608"/>
                </a:lnTo>
                <a:lnTo>
                  <a:pt x="3048" y="676656"/>
                </a:lnTo>
                <a:lnTo>
                  <a:pt x="6095" y="676656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365248" y="12192"/>
                </a:lnTo>
                <a:lnTo>
                  <a:pt x="2365248" y="6096"/>
                </a:lnTo>
                <a:lnTo>
                  <a:pt x="2371344" y="12192"/>
                </a:lnTo>
                <a:lnTo>
                  <a:pt x="2371344" y="676656"/>
                </a:lnTo>
                <a:lnTo>
                  <a:pt x="2374392" y="676656"/>
                </a:lnTo>
                <a:lnTo>
                  <a:pt x="2377440" y="673608"/>
                </a:lnTo>
                <a:close/>
              </a:path>
              <a:path w="2377440" h="67691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2377440" h="676910">
                <a:moveTo>
                  <a:pt x="12192" y="664464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664464"/>
                </a:lnTo>
                <a:lnTo>
                  <a:pt x="12192" y="664464"/>
                </a:lnTo>
                <a:close/>
              </a:path>
              <a:path w="2377440" h="676910">
                <a:moveTo>
                  <a:pt x="2371344" y="664464"/>
                </a:moveTo>
                <a:lnTo>
                  <a:pt x="6096" y="664464"/>
                </a:lnTo>
                <a:lnTo>
                  <a:pt x="12192" y="670560"/>
                </a:lnTo>
                <a:lnTo>
                  <a:pt x="12191" y="676656"/>
                </a:lnTo>
                <a:lnTo>
                  <a:pt x="2365248" y="676656"/>
                </a:lnTo>
                <a:lnTo>
                  <a:pt x="2365248" y="670560"/>
                </a:lnTo>
                <a:lnTo>
                  <a:pt x="2371344" y="664464"/>
                </a:lnTo>
                <a:close/>
              </a:path>
              <a:path w="2377440" h="676910">
                <a:moveTo>
                  <a:pt x="12191" y="676656"/>
                </a:moveTo>
                <a:lnTo>
                  <a:pt x="12192" y="670560"/>
                </a:lnTo>
                <a:lnTo>
                  <a:pt x="6096" y="664464"/>
                </a:lnTo>
                <a:lnTo>
                  <a:pt x="6095" y="676656"/>
                </a:lnTo>
                <a:lnTo>
                  <a:pt x="12191" y="676656"/>
                </a:lnTo>
                <a:close/>
              </a:path>
              <a:path w="2377440" h="676910">
                <a:moveTo>
                  <a:pt x="2371344" y="12192"/>
                </a:moveTo>
                <a:lnTo>
                  <a:pt x="2365248" y="6096"/>
                </a:lnTo>
                <a:lnTo>
                  <a:pt x="2365248" y="12192"/>
                </a:lnTo>
                <a:lnTo>
                  <a:pt x="2371344" y="12192"/>
                </a:lnTo>
                <a:close/>
              </a:path>
              <a:path w="2377440" h="676910">
                <a:moveTo>
                  <a:pt x="2371344" y="664464"/>
                </a:moveTo>
                <a:lnTo>
                  <a:pt x="2371344" y="12192"/>
                </a:lnTo>
                <a:lnTo>
                  <a:pt x="2365248" y="12192"/>
                </a:lnTo>
                <a:lnTo>
                  <a:pt x="2365248" y="664464"/>
                </a:lnTo>
                <a:lnTo>
                  <a:pt x="2371344" y="664464"/>
                </a:lnTo>
                <a:close/>
              </a:path>
              <a:path w="2377440" h="676910">
                <a:moveTo>
                  <a:pt x="2371344" y="676656"/>
                </a:moveTo>
                <a:lnTo>
                  <a:pt x="2371344" y="664464"/>
                </a:lnTo>
                <a:lnTo>
                  <a:pt x="2365248" y="670560"/>
                </a:lnTo>
                <a:lnTo>
                  <a:pt x="2365248" y="676656"/>
                </a:lnTo>
                <a:lnTo>
                  <a:pt x="2371344" y="6766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579" y="534670"/>
            <a:ext cx="6910070" cy="144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Consider a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file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loaded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into</a:t>
            </a:r>
            <a:r>
              <a:rPr sz="1600" b="1" spc="-2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HDFS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Blocks </a:t>
            </a:r>
            <a:r>
              <a:rPr sz="1600" spc="15" dirty="0">
                <a:latin typeface="Arial"/>
                <a:cs typeface="Arial"/>
              </a:rPr>
              <a:t>are </a:t>
            </a:r>
            <a:r>
              <a:rPr sz="1600" spc="10" dirty="0">
                <a:latin typeface="Arial"/>
                <a:cs typeface="Arial"/>
              </a:rPr>
              <a:t>distributed </a:t>
            </a:r>
            <a:r>
              <a:rPr sz="1600" spc="15" dirty="0">
                <a:latin typeface="Arial"/>
                <a:cs typeface="Arial"/>
              </a:rPr>
              <a:t>across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nodes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Replicated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configurable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amount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(known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i="1" spc="70" dirty="0">
                <a:latin typeface="Cambria"/>
                <a:cs typeface="Cambria"/>
              </a:rPr>
              <a:t>replication</a:t>
            </a:r>
            <a:r>
              <a:rPr sz="1600" i="1" spc="20" dirty="0">
                <a:latin typeface="Cambria"/>
                <a:cs typeface="Cambria"/>
              </a:rPr>
              <a:t> </a:t>
            </a:r>
            <a:r>
              <a:rPr sz="1600" i="1" spc="40" dirty="0">
                <a:latin typeface="Cambria"/>
                <a:cs typeface="Cambria"/>
              </a:rPr>
              <a:t>factor</a:t>
            </a:r>
            <a:r>
              <a:rPr sz="1600" spc="4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06755" algn="ctr">
              <a:lnSpc>
                <a:spcPct val="100000"/>
              </a:lnSpc>
              <a:spcBef>
                <a:spcPts val="1255"/>
              </a:spcBef>
            </a:pP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File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47615" y="2037588"/>
            <a:ext cx="707390" cy="289560"/>
          </a:xfrm>
          <a:custGeom>
            <a:avLst/>
            <a:gdLst/>
            <a:ahLst/>
            <a:cxnLst/>
            <a:rect l="l" t="t" r="r" b="b"/>
            <a:pathLst>
              <a:path w="707389" h="289560">
                <a:moveTo>
                  <a:pt x="707136" y="286512"/>
                </a:moveTo>
                <a:lnTo>
                  <a:pt x="707136" y="3048"/>
                </a:lnTo>
                <a:lnTo>
                  <a:pt x="704088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6512"/>
                </a:lnTo>
                <a:lnTo>
                  <a:pt x="3048" y="289560"/>
                </a:lnTo>
                <a:lnTo>
                  <a:pt x="6095" y="28956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694943" y="12192"/>
                </a:lnTo>
                <a:lnTo>
                  <a:pt x="694944" y="6096"/>
                </a:lnTo>
                <a:lnTo>
                  <a:pt x="701040" y="12192"/>
                </a:lnTo>
                <a:lnTo>
                  <a:pt x="701040" y="289560"/>
                </a:lnTo>
                <a:lnTo>
                  <a:pt x="704088" y="289560"/>
                </a:lnTo>
                <a:lnTo>
                  <a:pt x="707136" y="286512"/>
                </a:lnTo>
                <a:close/>
              </a:path>
              <a:path w="707389" h="28956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07389" h="289560">
                <a:moveTo>
                  <a:pt x="12192" y="277368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77368"/>
                </a:lnTo>
                <a:lnTo>
                  <a:pt x="12192" y="277368"/>
                </a:lnTo>
                <a:close/>
              </a:path>
              <a:path w="707389" h="289560">
                <a:moveTo>
                  <a:pt x="701040" y="277368"/>
                </a:moveTo>
                <a:lnTo>
                  <a:pt x="6096" y="277368"/>
                </a:lnTo>
                <a:lnTo>
                  <a:pt x="12192" y="283464"/>
                </a:lnTo>
                <a:lnTo>
                  <a:pt x="12192" y="289560"/>
                </a:lnTo>
                <a:lnTo>
                  <a:pt x="694943" y="289560"/>
                </a:lnTo>
                <a:lnTo>
                  <a:pt x="694944" y="283464"/>
                </a:lnTo>
                <a:lnTo>
                  <a:pt x="701040" y="277368"/>
                </a:lnTo>
                <a:close/>
              </a:path>
              <a:path w="707389" h="289560">
                <a:moveTo>
                  <a:pt x="12192" y="289560"/>
                </a:moveTo>
                <a:lnTo>
                  <a:pt x="12192" y="283464"/>
                </a:lnTo>
                <a:lnTo>
                  <a:pt x="6096" y="277368"/>
                </a:lnTo>
                <a:lnTo>
                  <a:pt x="6095" y="289560"/>
                </a:lnTo>
                <a:lnTo>
                  <a:pt x="12192" y="289560"/>
                </a:lnTo>
                <a:close/>
              </a:path>
              <a:path w="707389" h="289560">
                <a:moveTo>
                  <a:pt x="701040" y="12192"/>
                </a:moveTo>
                <a:lnTo>
                  <a:pt x="694944" y="6096"/>
                </a:lnTo>
                <a:lnTo>
                  <a:pt x="694943" y="12192"/>
                </a:lnTo>
                <a:lnTo>
                  <a:pt x="701040" y="12192"/>
                </a:lnTo>
                <a:close/>
              </a:path>
              <a:path w="707389" h="289560">
                <a:moveTo>
                  <a:pt x="701040" y="277368"/>
                </a:moveTo>
                <a:lnTo>
                  <a:pt x="701040" y="12192"/>
                </a:lnTo>
                <a:lnTo>
                  <a:pt x="694943" y="12192"/>
                </a:lnTo>
                <a:lnTo>
                  <a:pt x="694943" y="277368"/>
                </a:lnTo>
                <a:lnTo>
                  <a:pt x="701040" y="277368"/>
                </a:lnTo>
                <a:close/>
              </a:path>
              <a:path w="707389" h="289560">
                <a:moveTo>
                  <a:pt x="701040" y="289560"/>
                </a:moveTo>
                <a:lnTo>
                  <a:pt x="701040" y="277368"/>
                </a:lnTo>
                <a:lnTo>
                  <a:pt x="694944" y="283464"/>
                </a:lnTo>
                <a:lnTo>
                  <a:pt x="694943" y="289560"/>
                </a:lnTo>
                <a:lnTo>
                  <a:pt x="701040" y="2895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3711" y="2043683"/>
            <a:ext cx="695325" cy="27749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619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Block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8664" y="2037588"/>
            <a:ext cx="707390" cy="289560"/>
          </a:xfrm>
          <a:custGeom>
            <a:avLst/>
            <a:gdLst/>
            <a:ahLst/>
            <a:cxnLst/>
            <a:rect l="l" t="t" r="r" b="b"/>
            <a:pathLst>
              <a:path w="707389" h="289560">
                <a:moveTo>
                  <a:pt x="707136" y="286512"/>
                </a:moveTo>
                <a:lnTo>
                  <a:pt x="707136" y="3048"/>
                </a:lnTo>
                <a:lnTo>
                  <a:pt x="704088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6512"/>
                </a:lnTo>
                <a:lnTo>
                  <a:pt x="3048" y="289560"/>
                </a:lnTo>
                <a:lnTo>
                  <a:pt x="6095" y="28956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694943" y="12192"/>
                </a:lnTo>
                <a:lnTo>
                  <a:pt x="694944" y="6096"/>
                </a:lnTo>
                <a:lnTo>
                  <a:pt x="701040" y="12192"/>
                </a:lnTo>
                <a:lnTo>
                  <a:pt x="701040" y="289560"/>
                </a:lnTo>
                <a:lnTo>
                  <a:pt x="704088" y="289560"/>
                </a:lnTo>
                <a:lnTo>
                  <a:pt x="707136" y="286512"/>
                </a:lnTo>
                <a:close/>
              </a:path>
              <a:path w="707389" h="28956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07389" h="289560">
                <a:moveTo>
                  <a:pt x="12192" y="277368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77368"/>
                </a:lnTo>
                <a:lnTo>
                  <a:pt x="12192" y="277368"/>
                </a:lnTo>
                <a:close/>
              </a:path>
              <a:path w="707389" h="289560">
                <a:moveTo>
                  <a:pt x="701040" y="277368"/>
                </a:moveTo>
                <a:lnTo>
                  <a:pt x="6096" y="277368"/>
                </a:lnTo>
                <a:lnTo>
                  <a:pt x="12192" y="283464"/>
                </a:lnTo>
                <a:lnTo>
                  <a:pt x="12192" y="289560"/>
                </a:lnTo>
                <a:lnTo>
                  <a:pt x="694943" y="289560"/>
                </a:lnTo>
                <a:lnTo>
                  <a:pt x="694944" y="283464"/>
                </a:lnTo>
                <a:lnTo>
                  <a:pt x="701040" y="277368"/>
                </a:lnTo>
                <a:close/>
              </a:path>
              <a:path w="707389" h="289560">
                <a:moveTo>
                  <a:pt x="12192" y="289560"/>
                </a:moveTo>
                <a:lnTo>
                  <a:pt x="12192" y="283464"/>
                </a:lnTo>
                <a:lnTo>
                  <a:pt x="6096" y="277368"/>
                </a:lnTo>
                <a:lnTo>
                  <a:pt x="6095" y="289560"/>
                </a:lnTo>
                <a:lnTo>
                  <a:pt x="12192" y="289560"/>
                </a:lnTo>
                <a:close/>
              </a:path>
              <a:path w="707389" h="289560">
                <a:moveTo>
                  <a:pt x="701040" y="12192"/>
                </a:moveTo>
                <a:lnTo>
                  <a:pt x="694944" y="6096"/>
                </a:lnTo>
                <a:lnTo>
                  <a:pt x="694943" y="12192"/>
                </a:lnTo>
                <a:lnTo>
                  <a:pt x="701040" y="12192"/>
                </a:lnTo>
                <a:close/>
              </a:path>
              <a:path w="707389" h="289560">
                <a:moveTo>
                  <a:pt x="701040" y="277368"/>
                </a:moveTo>
                <a:lnTo>
                  <a:pt x="701040" y="12192"/>
                </a:lnTo>
                <a:lnTo>
                  <a:pt x="694943" y="12192"/>
                </a:lnTo>
                <a:lnTo>
                  <a:pt x="694943" y="277368"/>
                </a:lnTo>
                <a:lnTo>
                  <a:pt x="701040" y="277368"/>
                </a:lnTo>
                <a:close/>
              </a:path>
              <a:path w="707389" h="289560">
                <a:moveTo>
                  <a:pt x="701040" y="289560"/>
                </a:moveTo>
                <a:lnTo>
                  <a:pt x="701040" y="277368"/>
                </a:lnTo>
                <a:lnTo>
                  <a:pt x="694944" y="283464"/>
                </a:lnTo>
                <a:lnTo>
                  <a:pt x="694943" y="289560"/>
                </a:lnTo>
                <a:lnTo>
                  <a:pt x="701040" y="2895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94759" y="2043683"/>
            <a:ext cx="695325" cy="27749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Block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29711" y="2037588"/>
            <a:ext cx="707390" cy="289560"/>
          </a:xfrm>
          <a:custGeom>
            <a:avLst/>
            <a:gdLst/>
            <a:ahLst/>
            <a:cxnLst/>
            <a:rect l="l" t="t" r="r" b="b"/>
            <a:pathLst>
              <a:path w="707389" h="289560">
                <a:moveTo>
                  <a:pt x="707136" y="286512"/>
                </a:moveTo>
                <a:lnTo>
                  <a:pt x="707136" y="3048"/>
                </a:lnTo>
                <a:lnTo>
                  <a:pt x="704088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6512"/>
                </a:lnTo>
                <a:lnTo>
                  <a:pt x="3048" y="289560"/>
                </a:lnTo>
                <a:lnTo>
                  <a:pt x="6095" y="289560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694943" y="12192"/>
                </a:lnTo>
                <a:lnTo>
                  <a:pt x="694944" y="6096"/>
                </a:lnTo>
                <a:lnTo>
                  <a:pt x="701040" y="12192"/>
                </a:lnTo>
                <a:lnTo>
                  <a:pt x="701040" y="289560"/>
                </a:lnTo>
                <a:lnTo>
                  <a:pt x="704088" y="289560"/>
                </a:lnTo>
                <a:lnTo>
                  <a:pt x="707136" y="286512"/>
                </a:lnTo>
                <a:close/>
              </a:path>
              <a:path w="707389" h="28956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707389" h="289560">
                <a:moveTo>
                  <a:pt x="12192" y="277368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77368"/>
                </a:lnTo>
                <a:lnTo>
                  <a:pt x="12192" y="277368"/>
                </a:lnTo>
                <a:close/>
              </a:path>
              <a:path w="707389" h="289560">
                <a:moveTo>
                  <a:pt x="701040" y="277368"/>
                </a:moveTo>
                <a:lnTo>
                  <a:pt x="6096" y="277368"/>
                </a:lnTo>
                <a:lnTo>
                  <a:pt x="12192" y="283464"/>
                </a:lnTo>
                <a:lnTo>
                  <a:pt x="12192" y="289560"/>
                </a:lnTo>
                <a:lnTo>
                  <a:pt x="694943" y="289560"/>
                </a:lnTo>
                <a:lnTo>
                  <a:pt x="694944" y="283464"/>
                </a:lnTo>
                <a:lnTo>
                  <a:pt x="701040" y="277368"/>
                </a:lnTo>
                <a:close/>
              </a:path>
              <a:path w="707389" h="289560">
                <a:moveTo>
                  <a:pt x="12192" y="289560"/>
                </a:moveTo>
                <a:lnTo>
                  <a:pt x="12192" y="283464"/>
                </a:lnTo>
                <a:lnTo>
                  <a:pt x="6096" y="277368"/>
                </a:lnTo>
                <a:lnTo>
                  <a:pt x="6095" y="289560"/>
                </a:lnTo>
                <a:lnTo>
                  <a:pt x="12192" y="289560"/>
                </a:lnTo>
                <a:close/>
              </a:path>
              <a:path w="707389" h="289560">
                <a:moveTo>
                  <a:pt x="701040" y="12192"/>
                </a:moveTo>
                <a:lnTo>
                  <a:pt x="694944" y="6096"/>
                </a:lnTo>
                <a:lnTo>
                  <a:pt x="694943" y="12192"/>
                </a:lnTo>
                <a:lnTo>
                  <a:pt x="701040" y="12192"/>
                </a:lnTo>
                <a:close/>
              </a:path>
              <a:path w="707389" h="289560">
                <a:moveTo>
                  <a:pt x="701040" y="277368"/>
                </a:moveTo>
                <a:lnTo>
                  <a:pt x="701040" y="12192"/>
                </a:lnTo>
                <a:lnTo>
                  <a:pt x="694943" y="12192"/>
                </a:lnTo>
                <a:lnTo>
                  <a:pt x="694943" y="277368"/>
                </a:lnTo>
                <a:lnTo>
                  <a:pt x="701040" y="277368"/>
                </a:lnTo>
                <a:close/>
              </a:path>
              <a:path w="707389" h="289560">
                <a:moveTo>
                  <a:pt x="701040" y="289560"/>
                </a:moveTo>
                <a:lnTo>
                  <a:pt x="701040" y="277368"/>
                </a:lnTo>
                <a:lnTo>
                  <a:pt x="694944" y="283464"/>
                </a:lnTo>
                <a:lnTo>
                  <a:pt x="694943" y="289560"/>
                </a:lnTo>
                <a:lnTo>
                  <a:pt x="701040" y="2895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35807" y="2043683"/>
            <a:ext cx="695325" cy="277495"/>
          </a:xfrm>
          <a:prstGeom prst="rect">
            <a:avLst/>
          </a:prstGeom>
          <a:solidFill>
            <a:srgbClr val="AFA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Block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6816" y="2823972"/>
            <a:ext cx="1149350" cy="1247140"/>
          </a:xfrm>
          <a:custGeom>
            <a:avLst/>
            <a:gdLst/>
            <a:ahLst/>
            <a:cxnLst/>
            <a:rect l="l" t="t" r="r" b="b"/>
            <a:pathLst>
              <a:path w="1149350" h="1247139">
                <a:moveTo>
                  <a:pt x="0" y="0"/>
                </a:moveTo>
                <a:lnTo>
                  <a:pt x="0" y="1246631"/>
                </a:lnTo>
                <a:lnTo>
                  <a:pt x="1149095" y="1246631"/>
                </a:lnTo>
                <a:lnTo>
                  <a:pt x="1149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0" y="2817876"/>
            <a:ext cx="1158240" cy="1259205"/>
          </a:xfrm>
          <a:custGeom>
            <a:avLst/>
            <a:gdLst/>
            <a:ahLst/>
            <a:cxnLst/>
            <a:rect l="l" t="t" r="r" b="b"/>
            <a:pathLst>
              <a:path w="1158239" h="1259204">
                <a:moveTo>
                  <a:pt x="1158240" y="1258824"/>
                </a:moveTo>
                <a:lnTo>
                  <a:pt x="1158240" y="0"/>
                </a:lnTo>
                <a:lnTo>
                  <a:pt x="3047" y="0"/>
                </a:lnTo>
                <a:lnTo>
                  <a:pt x="0" y="3048"/>
                </a:lnTo>
                <a:lnTo>
                  <a:pt x="0" y="1255776"/>
                </a:lnTo>
                <a:lnTo>
                  <a:pt x="3048" y="1258824"/>
                </a:lnTo>
                <a:lnTo>
                  <a:pt x="6096" y="125882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49095" y="12192"/>
                </a:lnTo>
                <a:lnTo>
                  <a:pt x="1149096" y="6096"/>
                </a:lnTo>
                <a:lnTo>
                  <a:pt x="1155192" y="12192"/>
                </a:lnTo>
                <a:lnTo>
                  <a:pt x="1155192" y="1258824"/>
                </a:lnTo>
                <a:lnTo>
                  <a:pt x="1158240" y="1258824"/>
                </a:lnTo>
                <a:close/>
              </a:path>
              <a:path w="1158239" h="125920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58239" h="1259204">
                <a:moveTo>
                  <a:pt x="12192" y="124663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1246632"/>
                </a:lnTo>
                <a:lnTo>
                  <a:pt x="12192" y="1246632"/>
                </a:lnTo>
                <a:close/>
              </a:path>
              <a:path w="1158239" h="1259204">
                <a:moveTo>
                  <a:pt x="1155192" y="1246632"/>
                </a:moveTo>
                <a:lnTo>
                  <a:pt x="6096" y="1246632"/>
                </a:lnTo>
                <a:lnTo>
                  <a:pt x="12192" y="1252728"/>
                </a:lnTo>
                <a:lnTo>
                  <a:pt x="12191" y="1258824"/>
                </a:lnTo>
                <a:lnTo>
                  <a:pt x="1149095" y="1258824"/>
                </a:lnTo>
                <a:lnTo>
                  <a:pt x="1149096" y="1252728"/>
                </a:lnTo>
                <a:lnTo>
                  <a:pt x="1155192" y="1246632"/>
                </a:lnTo>
                <a:close/>
              </a:path>
              <a:path w="1158239" h="1259204">
                <a:moveTo>
                  <a:pt x="12191" y="1258824"/>
                </a:moveTo>
                <a:lnTo>
                  <a:pt x="12192" y="1252728"/>
                </a:lnTo>
                <a:lnTo>
                  <a:pt x="6096" y="1246632"/>
                </a:lnTo>
                <a:lnTo>
                  <a:pt x="6096" y="1258824"/>
                </a:lnTo>
                <a:lnTo>
                  <a:pt x="12191" y="1258824"/>
                </a:lnTo>
                <a:close/>
              </a:path>
              <a:path w="1158239" h="1259204">
                <a:moveTo>
                  <a:pt x="1155192" y="12192"/>
                </a:moveTo>
                <a:lnTo>
                  <a:pt x="1149096" y="6096"/>
                </a:lnTo>
                <a:lnTo>
                  <a:pt x="1149095" y="12192"/>
                </a:lnTo>
                <a:lnTo>
                  <a:pt x="1155192" y="12192"/>
                </a:lnTo>
                <a:close/>
              </a:path>
              <a:path w="1158239" h="1259204">
                <a:moveTo>
                  <a:pt x="1155192" y="1246632"/>
                </a:moveTo>
                <a:lnTo>
                  <a:pt x="1155192" y="12192"/>
                </a:lnTo>
                <a:lnTo>
                  <a:pt x="1149095" y="12192"/>
                </a:lnTo>
                <a:lnTo>
                  <a:pt x="1149095" y="1246632"/>
                </a:lnTo>
                <a:lnTo>
                  <a:pt x="1155192" y="1246632"/>
                </a:lnTo>
                <a:close/>
              </a:path>
              <a:path w="1158239" h="1259204">
                <a:moveTo>
                  <a:pt x="1155192" y="1258824"/>
                </a:moveTo>
                <a:lnTo>
                  <a:pt x="1155192" y="1246632"/>
                </a:lnTo>
                <a:lnTo>
                  <a:pt x="1149096" y="1252728"/>
                </a:lnTo>
                <a:lnTo>
                  <a:pt x="1149095" y="1258824"/>
                </a:lnTo>
                <a:lnTo>
                  <a:pt x="1155192" y="1258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56816" y="2823972"/>
            <a:ext cx="1149350" cy="12471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Node</a:t>
            </a:r>
            <a:r>
              <a:rPr sz="1250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6272" y="3064764"/>
            <a:ext cx="707390" cy="289560"/>
          </a:xfrm>
          <a:custGeom>
            <a:avLst/>
            <a:gdLst/>
            <a:ahLst/>
            <a:cxnLst/>
            <a:rect l="l" t="t" r="r" b="b"/>
            <a:pathLst>
              <a:path w="707389" h="289560">
                <a:moveTo>
                  <a:pt x="707136" y="286511"/>
                </a:moveTo>
                <a:lnTo>
                  <a:pt x="707136" y="3047"/>
                </a:lnTo>
                <a:lnTo>
                  <a:pt x="704088" y="0"/>
                </a:lnTo>
                <a:lnTo>
                  <a:pt x="3047" y="0"/>
                </a:lnTo>
                <a:lnTo>
                  <a:pt x="0" y="3047"/>
                </a:lnTo>
                <a:lnTo>
                  <a:pt x="0" y="286511"/>
                </a:lnTo>
                <a:lnTo>
                  <a:pt x="3048" y="289559"/>
                </a:lnTo>
                <a:lnTo>
                  <a:pt x="6095" y="289559"/>
                </a:lnTo>
                <a:lnTo>
                  <a:pt x="6096" y="12191"/>
                </a:lnTo>
                <a:lnTo>
                  <a:pt x="12192" y="6095"/>
                </a:lnTo>
                <a:lnTo>
                  <a:pt x="12192" y="12191"/>
                </a:lnTo>
                <a:lnTo>
                  <a:pt x="694943" y="12191"/>
                </a:lnTo>
                <a:lnTo>
                  <a:pt x="694944" y="6095"/>
                </a:lnTo>
                <a:lnTo>
                  <a:pt x="701040" y="12191"/>
                </a:lnTo>
                <a:lnTo>
                  <a:pt x="701040" y="289559"/>
                </a:lnTo>
                <a:lnTo>
                  <a:pt x="704088" y="289559"/>
                </a:lnTo>
                <a:lnTo>
                  <a:pt x="707136" y="286511"/>
                </a:lnTo>
                <a:close/>
              </a:path>
              <a:path w="707389" h="289560">
                <a:moveTo>
                  <a:pt x="12192" y="12191"/>
                </a:moveTo>
                <a:lnTo>
                  <a:pt x="12192" y="6095"/>
                </a:lnTo>
                <a:lnTo>
                  <a:pt x="6096" y="12191"/>
                </a:lnTo>
                <a:lnTo>
                  <a:pt x="12192" y="12191"/>
                </a:lnTo>
                <a:close/>
              </a:path>
              <a:path w="707389" h="289560">
                <a:moveTo>
                  <a:pt x="12192" y="277367"/>
                </a:moveTo>
                <a:lnTo>
                  <a:pt x="12192" y="12191"/>
                </a:lnTo>
                <a:lnTo>
                  <a:pt x="6096" y="12191"/>
                </a:lnTo>
                <a:lnTo>
                  <a:pt x="6096" y="277367"/>
                </a:lnTo>
                <a:lnTo>
                  <a:pt x="12192" y="277367"/>
                </a:lnTo>
                <a:close/>
              </a:path>
              <a:path w="707389" h="289560">
                <a:moveTo>
                  <a:pt x="701040" y="277367"/>
                </a:moveTo>
                <a:lnTo>
                  <a:pt x="6096" y="277367"/>
                </a:lnTo>
                <a:lnTo>
                  <a:pt x="12192" y="283463"/>
                </a:lnTo>
                <a:lnTo>
                  <a:pt x="12192" y="289559"/>
                </a:lnTo>
                <a:lnTo>
                  <a:pt x="694943" y="289559"/>
                </a:lnTo>
                <a:lnTo>
                  <a:pt x="694944" y="283463"/>
                </a:lnTo>
                <a:lnTo>
                  <a:pt x="701040" y="277367"/>
                </a:lnTo>
                <a:close/>
              </a:path>
              <a:path w="707389" h="289560">
                <a:moveTo>
                  <a:pt x="12192" y="289559"/>
                </a:moveTo>
                <a:lnTo>
                  <a:pt x="12192" y="283463"/>
                </a:lnTo>
                <a:lnTo>
                  <a:pt x="6096" y="277367"/>
                </a:lnTo>
                <a:lnTo>
                  <a:pt x="6095" y="289559"/>
                </a:lnTo>
                <a:lnTo>
                  <a:pt x="12192" y="289559"/>
                </a:lnTo>
                <a:close/>
              </a:path>
              <a:path w="707389" h="289560">
                <a:moveTo>
                  <a:pt x="701040" y="12191"/>
                </a:moveTo>
                <a:lnTo>
                  <a:pt x="694944" y="6095"/>
                </a:lnTo>
                <a:lnTo>
                  <a:pt x="694943" y="12191"/>
                </a:lnTo>
                <a:lnTo>
                  <a:pt x="701040" y="12191"/>
                </a:lnTo>
                <a:close/>
              </a:path>
              <a:path w="707389" h="289560">
                <a:moveTo>
                  <a:pt x="701040" y="277367"/>
                </a:moveTo>
                <a:lnTo>
                  <a:pt x="701040" y="12191"/>
                </a:lnTo>
                <a:lnTo>
                  <a:pt x="694943" y="12191"/>
                </a:lnTo>
                <a:lnTo>
                  <a:pt x="694943" y="277367"/>
                </a:lnTo>
                <a:lnTo>
                  <a:pt x="701040" y="277367"/>
                </a:lnTo>
                <a:close/>
              </a:path>
              <a:path w="707389" h="289560">
                <a:moveTo>
                  <a:pt x="701040" y="289559"/>
                </a:moveTo>
                <a:lnTo>
                  <a:pt x="701040" y="277367"/>
                </a:lnTo>
                <a:lnTo>
                  <a:pt x="694944" y="283463"/>
                </a:lnTo>
                <a:lnTo>
                  <a:pt x="694943" y="289559"/>
                </a:lnTo>
                <a:lnTo>
                  <a:pt x="701040" y="2895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82367" y="3070860"/>
            <a:ext cx="695325" cy="277495"/>
          </a:xfrm>
          <a:prstGeom prst="rect">
            <a:avLst/>
          </a:prstGeom>
          <a:solidFill>
            <a:srgbClr val="AFA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Block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91511" y="3537203"/>
            <a:ext cx="707390" cy="289560"/>
          </a:xfrm>
          <a:custGeom>
            <a:avLst/>
            <a:gdLst/>
            <a:ahLst/>
            <a:cxnLst/>
            <a:rect l="l" t="t" r="r" b="b"/>
            <a:pathLst>
              <a:path w="707389" h="289560">
                <a:moveTo>
                  <a:pt x="707136" y="286511"/>
                </a:moveTo>
                <a:lnTo>
                  <a:pt x="707136" y="3047"/>
                </a:lnTo>
                <a:lnTo>
                  <a:pt x="704088" y="0"/>
                </a:lnTo>
                <a:lnTo>
                  <a:pt x="3047" y="0"/>
                </a:lnTo>
                <a:lnTo>
                  <a:pt x="0" y="3047"/>
                </a:lnTo>
                <a:lnTo>
                  <a:pt x="0" y="286511"/>
                </a:lnTo>
                <a:lnTo>
                  <a:pt x="3048" y="289559"/>
                </a:lnTo>
                <a:lnTo>
                  <a:pt x="6095" y="289559"/>
                </a:lnTo>
                <a:lnTo>
                  <a:pt x="6096" y="12191"/>
                </a:lnTo>
                <a:lnTo>
                  <a:pt x="12192" y="6095"/>
                </a:lnTo>
                <a:lnTo>
                  <a:pt x="12192" y="12191"/>
                </a:lnTo>
                <a:lnTo>
                  <a:pt x="694943" y="12191"/>
                </a:lnTo>
                <a:lnTo>
                  <a:pt x="694944" y="6095"/>
                </a:lnTo>
                <a:lnTo>
                  <a:pt x="701040" y="12191"/>
                </a:lnTo>
                <a:lnTo>
                  <a:pt x="701040" y="289559"/>
                </a:lnTo>
                <a:lnTo>
                  <a:pt x="704088" y="289559"/>
                </a:lnTo>
                <a:lnTo>
                  <a:pt x="707136" y="286511"/>
                </a:lnTo>
                <a:close/>
              </a:path>
              <a:path w="707389" h="289560">
                <a:moveTo>
                  <a:pt x="12192" y="12191"/>
                </a:moveTo>
                <a:lnTo>
                  <a:pt x="12192" y="6095"/>
                </a:lnTo>
                <a:lnTo>
                  <a:pt x="6096" y="12191"/>
                </a:lnTo>
                <a:lnTo>
                  <a:pt x="12192" y="12191"/>
                </a:lnTo>
                <a:close/>
              </a:path>
              <a:path w="707389" h="289560">
                <a:moveTo>
                  <a:pt x="12192" y="277367"/>
                </a:moveTo>
                <a:lnTo>
                  <a:pt x="12192" y="12191"/>
                </a:lnTo>
                <a:lnTo>
                  <a:pt x="6096" y="12191"/>
                </a:lnTo>
                <a:lnTo>
                  <a:pt x="6096" y="277367"/>
                </a:lnTo>
                <a:lnTo>
                  <a:pt x="12192" y="277367"/>
                </a:lnTo>
                <a:close/>
              </a:path>
              <a:path w="707389" h="289560">
                <a:moveTo>
                  <a:pt x="701040" y="277367"/>
                </a:moveTo>
                <a:lnTo>
                  <a:pt x="6096" y="277367"/>
                </a:lnTo>
                <a:lnTo>
                  <a:pt x="12192" y="283463"/>
                </a:lnTo>
                <a:lnTo>
                  <a:pt x="12192" y="289559"/>
                </a:lnTo>
                <a:lnTo>
                  <a:pt x="694943" y="289559"/>
                </a:lnTo>
                <a:lnTo>
                  <a:pt x="694944" y="283463"/>
                </a:lnTo>
                <a:lnTo>
                  <a:pt x="701040" y="277367"/>
                </a:lnTo>
                <a:close/>
              </a:path>
              <a:path w="707389" h="289560">
                <a:moveTo>
                  <a:pt x="12192" y="289559"/>
                </a:moveTo>
                <a:lnTo>
                  <a:pt x="12192" y="283463"/>
                </a:lnTo>
                <a:lnTo>
                  <a:pt x="6096" y="277367"/>
                </a:lnTo>
                <a:lnTo>
                  <a:pt x="6095" y="289559"/>
                </a:lnTo>
                <a:lnTo>
                  <a:pt x="12192" y="289559"/>
                </a:lnTo>
                <a:close/>
              </a:path>
              <a:path w="707389" h="289560">
                <a:moveTo>
                  <a:pt x="701040" y="12191"/>
                </a:moveTo>
                <a:lnTo>
                  <a:pt x="694944" y="6095"/>
                </a:lnTo>
                <a:lnTo>
                  <a:pt x="694943" y="12191"/>
                </a:lnTo>
                <a:lnTo>
                  <a:pt x="701040" y="12191"/>
                </a:lnTo>
                <a:close/>
              </a:path>
              <a:path w="707389" h="289560">
                <a:moveTo>
                  <a:pt x="701040" y="277367"/>
                </a:moveTo>
                <a:lnTo>
                  <a:pt x="701040" y="12191"/>
                </a:lnTo>
                <a:lnTo>
                  <a:pt x="694943" y="12191"/>
                </a:lnTo>
                <a:lnTo>
                  <a:pt x="694943" y="277367"/>
                </a:lnTo>
                <a:lnTo>
                  <a:pt x="701040" y="277367"/>
                </a:lnTo>
                <a:close/>
              </a:path>
              <a:path w="707389" h="289560">
                <a:moveTo>
                  <a:pt x="701040" y="289559"/>
                </a:moveTo>
                <a:lnTo>
                  <a:pt x="701040" y="277367"/>
                </a:lnTo>
                <a:lnTo>
                  <a:pt x="694944" y="283463"/>
                </a:lnTo>
                <a:lnTo>
                  <a:pt x="694943" y="289559"/>
                </a:lnTo>
                <a:lnTo>
                  <a:pt x="701040" y="2895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97607" y="3543300"/>
            <a:ext cx="695325" cy="27749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Block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41776" y="2823972"/>
            <a:ext cx="1149350" cy="1247140"/>
          </a:xfrm>
          <a:custGeom>
            <a:avLst/>
            <a:gdLst/>
            <a:ahLst/>
            <a:cxnLst/>
            <a:rect l="l" t="t" r="r" b="b"/>
            <a:pathLst>
              <a:path w="1149350" h="1247139">
                <a:moveTo>
                  <a:pt x="0" y="0"/>
                </a:moveTo>
                <a:lnTo>
                  <a:pt x="0" y="1246631"/>
                </a:lnTo>
                <a:lnTo>
                  <a:pt x="1149096" y="1246631"/>
                </a:lnTo>
                <a:lnTo>
                  <a:pt x="1149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5679" y="2817876"/>
            <a:ext cx="1161415" cy="1259205"/>
          </a:xfrm>
          <a:custGeom>
            <a:avLst/>
            <a:gdLst/>
            <a:ahLst/>
            <a:cxnLst/>
            <a:rect l="l" t="t" r="r" b="b"/>
            <a:pathLst>
              <a:path w="1161414" h="1259204">
                <a:moveTo>
                  <a:pt x="1161288" y="1255776"/>
                </a:moveTo>
                <a:lnTo>
                  <a:pt x="1161288" y="3048"/>
                </a:lnTo>
                <a:lnTo>
                  <a:pt x="1158240" y="0"/>
                </a:lnTo>
                <a:lnTo>
                  <a:pt x="3047" y="0"/>
                </a:lnTo>
                <a:lnTo>
                  <a:pt x="0" y="3048"/>
                </a:lnTo>
                <a:lnTo>
                  <a:pt x="0" y="1255776"/>
                </a:lnTo>
                <a:lnTo>
                  <a:pt x="3048" y="1258824"/>
                </a:lnTo>
                <a:lnTo>
                  <a:pt x="6096" y="125882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49095" y="12192"/>
                </a:lnTo>
                <a:lnTo>
                  <a:pt x="1149096" y="6096"/>
                </a:lnTo>
                <a:lnTo>
                  <a:pt x="1155192" y="12192"/>
                </a:lnTo>
                <a:lnTo>
                  <a:pt x="1155192" y="1258824"/>
                </a:lnTo>
                <a:lnTo>
                  <a:pt x="1158240" y="1258824"/>
                </a:lnTo>
                <a:lnTo>
                  <a:pt x="1161288" y="1255776"/>
                </a:lnTo>
                <a:close/>
              </a:path>
              <a:path w="1161414" h="125920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61414" h="1259204">
                <a:moveTo>
                  <a:pt x="12192" y="124663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1246632"/>
                </a:lnTo>
                <a:lnTo>
                  <a:pt x="12192" y="1246632"/>
                </a:lnTo>
                <a:close/>
              </a:path>
              <a:path w="1161414" h="1259204">
                <a:moveTo>
                  <a:pt x="1155192" y="1246632"/>
                </a:moveTo>
                <a:lnTo>
                  <a:pt x="6096" y="1246632"/>
                </a:lnTo>
                <a:lnTo>
                  <a:pt x="12192" y="1252728"/>
                </a:lnTo>
                <a:lnTo>
                  <a:pt x="12191" y="1258824"/>
                </a:lnTo>
                <a:lnTo>
                  <a:pt x="1149095" y="1258824"/>
                </a:lnTo>
                <a:lnTo>
                  <a:pt x="1149096" y="1252728"/>
                </a:lnTo>
                <a:lnTo>
                  <a:pt x="1155192" y="1246632"/>
                </a:lnTo>
                <a:close/>
              </a:path>
              <a:path w="1161414" h="1259204">
                <a:moveTo>
                  <a:pt x="12191" y="1258824"/>
                </a:moveTo>
                <a:lnTo>
                  <a:pt x="12192" y="1252728"/>
                </a:lnTo>
                <a:lnTo>
                  <a:pt x="6096" y="1246632"/>
                </a:lnTo>
                <a:lnTo>
                  <a:pt x="6096" y="1258824"/>
                </a:lnTo>
                <a:lnTo>
                  <a:pt x="12191" y="1258824"/>
                </a:lnTo>
                <a:close/>
              </a:path>
              <a:path w="1161414" h="1259204">
                <a:moveTo>
                  <a:pt x="1155192" y="12192"/>
                </a:moveTo>
                <a:lnTo>
                  <a:pt x="1149096" y="6096"/>
                </a:lnTo>
                <a:lnTo>
                  <a:pt x="1149095" y="12192"/>
                </a:lnTo>
                <a:lnTo>
                  <a:pt x="1155192" y="12192"/>
                </a:lnTo>
                <a:close/>
              </a:path>
              <a:path w="1161414" h="1259204">
                <a:moveTo>
                  <a:pt x="1155192" y="1246632"/>
                </a:moveTo>
                <a:lnTo>
                  <a:pt x="1155192" y="12192"/>
                </a:lnTo>
                <a:lnTo>
                  <a:pt x="1149095" y="12192"/>
                </a:lnTo>
                <a:lnTo>
                  <a:pt x="1149095" y="1246632"/>
                </a:lnTo>
                <a:lnTo>
                  <a:pt x="1155192" y="1246632"/>
                </a:lnTo>
                <a:close/>
              </a:path>
              <a:path w="1161414" h="1259204">
                <a:moveTo>
                  <a:pt x="1155192" y="1258824"/>
                </a:moveTo>
                <a:lnTo>
                  <a:pt x="1155192" y="1246632"/>
                </a:lnTo>
                <a:lnTo>
                  <a:pt x="1149096" y="1252728"/>
                </a:lnTo>
                <a:lnTo>
                  <a:pt x="1149095" y="1258824"/>
                </a:lnTo>
                <a:lnTo>
                  <a:pt x="1155192" y="1258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41776" y="2823972"/>
            <a:ext cx="1149350" cy="12471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Node</a:t>
            </a:r>
            <a:r>
              <a:rPr sz="1250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88664" y="3064764"/>
            <a:ext cx="707390" cy="289560"/>
          </a:xfrm>
          <a:custGeom>
            <a:avLst/>
            <a:gdLst/>
            <a:ahLst/>
            <a:cxnLst/>
            <a:rect l="l" t="t" r="r" b="b"/>
            <a:pathLst>
              <a:path w="707389" h="289560">
                <a:moveTo>
                  <a:pt x="707136" y="286511"/>
                </a:moveTo>
                <a:lnTo>
                  <a:pt x="707136" y="3047"/>
                </a:lnTo>
                <a:lnTo>
                  <a:pt x="704088" y="0"/>
                </a:lnTo>
                <a:lnTo>
                  <a:pt x="3047" y="0"/>
                </a:lnTo>
                <a:lnTo>
                  <a:pt x="0" y="3047"/>
                </a:lnTo>
                <a:lnTo>
                  <a:pt x="0" y="286511"/>
                </a:lnTo>
                <a:lnTo>
                  <a:pt x="3048" y="289559"/>
                </a:lnTo>
                <a:lnTo>
                  <a:pt x="6095" y="289559"/>
                </a:lnTo>
                <a:lnTo>
                  <a:pt x="6096" y="12191"/>
                </a:lnTo>
                <a:lnTo>
                  <a:pt x="12192" y="6095"/>
                </a:lnTo>
                <a:lnTo>
                  <a:pt x="12192" y="12191"/>
                </a:lnTo>
                <a:lnTo>
                  <a:pt x="694943" y="12191"/>
                </a:lnTo>
                <a:lnTo>
                  <a:pt x="694944" y="6095"/>
                </a:lnTo>
                <a:lnTo>
                  <a:pt x="701040" y="12191"/>
                </a:lnTo>
                <a:lnTo>
                  <a:pt x="701040" y="289559"/>
                </a:lnTo>
                <a:lnTo>
                  <a:pt x="704088" y="289559"/>
                </a:lnTo>
                <a:lnTo>
                  <a:pt x="707136" y="286511"/>
                </a:lnTo>
                <a:close/>
              </a:path>
              <a:path w="707389" h="289560">
                <a:moveTo>
                  <a:pt x="12192" y="12191"/>
                </a:moveTo>
                <a:lnTo>
                  <a:pt x="12192" y="6095"/>
                </a:lnTo>
                <a:lnTo>
                  <a:pt x="6096" y="12191"/>
                </a:lnTo>
                <a:lnTo>
                  <a:pt x="12192" y="12191"/>
                </a:lnTo>
                <a:close/>
              </a:path>
              <a:path w="707389" h="289560">
                <a:moveTo>
                  <a:pt x="12192" y="277367"/>
                </a:moveTo>
                <a:lnTo>
                  <a:pt x="12192" y="12191"/>
                </a:lnTo>
                <a:lnTo>
                  <a:pt x="6096" y="12191"/>
                </a:lnTo>
                <a:lnTo>
                  <a:pt x="6096" y="277367"/>
                </a:lnTo>
                <a:lnTo>
                  <a:pt x="12192" y="277367"/>
                </a:lnTo>
                <a:close/>
              </a:path>
              <a:path w="707389" h="289560">
                <a:moveTo>
                  <a:pt x="701040" y="277367"/>
                </a:moveTo>
                <a:lnTo>
                  <a:pt x="6096" y="277367"/>
                </a:lnTo>
                <a:lnTo>
                  <a:pt x="12192" y="283463"/>
                </a:lnTo>
                <a:lnTo>
                  <a:pt x="12192" y="289559"/>
                </a:lnTo>
                <a:lnTo>
                  <a:pt x="694943" y="289559"/>
                </a:lnTo>
                <a:lnTo>
                  <a:pt x="694944" y="283463"/>
                </a:lnTo>
                <a:lnTo>
                  <a:pt x="701040" y="277367"/>
                </a:lnTo>
                <a:close/>
              </a:path>
              <a:path w="707389" h="289560">
                <a:moveTo>
                  <a:pt x="12192" y="289559"/>
                </a:moveTo>
                <a:lnTo>
                  <a:pt x="12192" y="283463"/>
                </a:lnTo>
                <a:lnTo>
                  <a:pt x="6096" y="277367"/>
                </a:lnTo>
                <a:lnTo>
                  <a:pt x="6095" y="289559"/>
                </a:lnTo>
                <a:lnTo>
                  <a:pt x="12192" y="289559"/>
                </a:lnTo>
                <a:close/>
              </a:path>
              <a:path w="707389" h="289560">
                <a:moveTo>
                  <a:pt x="701040" y="12191"/>
                </a:moveTo>
                <a:lnTo>
                  <a:pt x="694944" y="6095"/>
                </a:lnTo>
                <a:lnTo>
                  <a:pt x="694943" y="12191"/>
                </a:lnTo>
                <a:lnTo>
                  <a:pt x="701040" y="12191"/>
                </a:lnTo>
                <a:close/>
              </a:path>
              <a:path w="707389" h="289560">
                <a:moveTo>
                  <a:pt x="701040" y="277367"/>
                </a:moveTo>
                <a:lnTo>
                  <a:pt x="701040" y="12191"/>
                </a:lnTo>
                <a:lnTo>
                  <a:pt x="694943" y="12191"/>
                </a:lnTo>
                <a:lnTo>
                  <a:pt x="694943" y="277367"/>
                </a:lnTo>
                <a:lnTo>
                  <a:pt x="701040" y="277367"/>
                </a:lnTo>
                <a:close/>
              </a:path>
              <a:path w="707389" h="289560">
                <a:moveTo>
                  <a:pt x="701040" y="289559"/>
                </a:moveTo>
                <a:lnTo>
                  <a:pt x="701040" y="277367"/>
                </a:lnTo>
                <a:lnTo>
                  <a:pt x="694944" y="283463"/>
                </a:lnTo>
                <a:lnTo>
                  <a:pt x="694943" y="289559"/>
                </a:lnTo>
                <a:lnTo>
                  <a:pt x="701040" y="2895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94759" y="3070860"/>
            <a:ext cx="695325" cy="277495"/>
          </a:xfrm>
          <a:prstGeom prst="rect">
            <a:avLst/>
          </a:prstGeom>
          <a:solidFill>
            <a:srgbClr val="AFA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Block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6735" y="2823972"/>
            <a:ext cx="1149350" cy="1247140"/>
          </a:xfrm>
          <a:custGeom>
            <a:avLst/>
            <a:gdLst/>
            <a:ahLst/>
            <a:cxnLst/>
            <a:rect l="l" t="t" r="r" b="b"/>
            <a:pathLst>
              <a:path w="1149350" h="1247139">
                <a:moveTo>
                  <a:pt x="0" y="0"/>
                </a:moveTo>
                <a:lnTo>
                  <a:pt x="0" y="1246631"/>
                </a:lnTo>
                <a:lnTo>
                  <a:pt x="1149095" y="1246631"/>
                </a:lnTo>
                <a:lnTo>
                  <a:pt x="1149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0640" y="2817876"/>
            <a:ext cx="1161415" cy="1259205"/>
          </a:xfrm>
          <a:custGeom>
            <a:avLst/>
            <a:gdLst/>
            <a:ahLst/>
            <a:cxnLst/>
            <a:rect l="l" t="t" r="r" b="b"/>
            <a:pathLst>
              <a:path w="1161414" h="1259204">
                <a:moveTo>
                  <a:pt x="1161288" y="1255776"/>
                </a:moveTo>
                <a:lnTo>
                  <a:pt x="1161288" y="3048"/>
                </a:lnTo>
                <a:lnTo>
                  <a:pt x="1158240" y="0"/>
                </a:lnTo>
                <a:lnTo>
                  <a:pt x="3047" y="0"/>
                </a:lnTo>
                <a:lnTo>
                  <a:pt x="0" y="3048"/>
                </a:lnTo>
                <a:lnTo>
                  <a:pt x="0" y="1255776"/>
                </a:lnTo>
                <a:lnTo>
                  <a:pt x="3048" y="1258824"/>
                </a:lnTo>
                <a:lnTo>
                  <a:pt x="6096" y="125882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149095" y="12192"/>
                </a:lnTo>
                <a:lnTo>
                  <a:pt x="1149096" y="6096"/>
                </a:lnTo>
                <a:lnTo>
                  <a:pt x="1155192" y="12192"/>
                </a:lnTo>
                <a:lnTo>
                  <a:pt x="1155192" y="1258824"/>
                </a:lnTo>
                <a:lnTo>
                  <a:pt x="1158240" y="1258824"/>
                </a:lnTo>
                <a:lnTo>
                  <a:pt x="1161288" y="1255776"/>
                </a:lnTo>
                <a:close/>
              </a:path>
              <a:path w="1161414" h="1259204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61414" h="1259204">
                <a:moveTo>
                  <a:pt x="12192" y="124663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1246632"/>
                </a:lnTo>
                <a:lnTo>
                  <a:pt x="12192" y="1246632"/>
                </a:lnTo>
                <a:close/>
              </a:path>
              <a:path w="1161414" h="1259204">
                <a:moveTo>
                  <a:pt x="1155192" y="1246632"/>
                </a:moveTo>
                <a:lnTo>
                  <a:pt x="6096" y="1246632"/>
                </a:lnTo>
                <a:lnTo>
                  <a:pt x="12192" y="1252728"/>
                </a:lnTo>
                <a:lnTo>
                  <a:pt x="12191" y="1258824"/>
                </a:lnTo>
                <a:lnTo>
                  <a:pt x="1149095" y="1258824"/>
                </a:lnTo>
                <a:lnTo>
                  <a:pt x="1149096" y="1252728"/>
                </a:lnTo>
                <a:lnTo>
                  <a:pt x="1155192" y="1246632"/>
                </a:lnTo>
                <a:close/>
              </a:path>
              <a:path w="1161414" h="1259204">
                <a:moveTo>
                  <a:pt x="12191" y="1258824"/>
                </a:moveTo>
                <a:lnTo>
                  <a:pt x="12192" y="1252728"/>
                </a:lnTo>
                <a:lnTo>
                  <a:pt x="6096" y="1246632"/>
                </a:lnTo>
                <a:lnTo>
                  <a:pt x="6096" y="1258824"/>
                </a:lnTo>
                <a:lnTo>
                  <a:pt x="12191" y="1258824"/>
                </a:lnTo>
                <a:close/>
              </a:path>
              <a:path w="1161414" h="1259204">
                <a:moveTo>
                  <a:pt x="1155192" y="12192"/>
                </a:moveTo>
                <a:lnTo>
                  <a:pt x="1149096" y="6096"/>
                </a:lnTo>
                <a:lnTo>
                  <a:pt x="1149095" y="12192"/>
                </a:lnTo>
                <a:lnTo>
                  <a:pt x="1155192" y="12192"/>
                </a:lnTo>
                <a:close/>
              </a:path>
              <a:path w="1161414" h="1259204">
                <a:moveTo>
                  <a:pt x="1155192" y="1246632"/>
                </a:moveTo>
                <a:lnTo>
                  <a:pt x="1155192" y="12192"/>
                </a:lnTo>
                <a:lnTo>
                  <a:pt x="1149095" y="12192"/>
                </a:lnTo>
                <a:lnTo>
                  <a:pt x="1149095" y="1246632"/>
                </a:lnTo>
                <a:lnTo>
                  <a:pt x="1155192" y="1246632"/>
                </a:lnTo>
                <a:close/>
              </a:path>
              <a:path w="1161414" h="1259204">
                <a:moveTo>
                  <a:pt x="1155192" y="1258824"/>
                </a:moveTo>
                <a:lnTo>
                  <a:pt x="1155192" y="1246632"/>
                </a:lnTo>
                <a:lnTo>
                  <a:pt x="1149096" y="1252728"/>
                </a:lnTo>
                <a:lnTo>
                  <a:pt x="1149095" y="1258824"/>
                </a:lnTo>
                <a:lnTo>
                  <a:pt x="1155192" y="1258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26735" y="2823972"/>
            <a:ext cx="1149350" cy="12471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Node</a:t>
            </a:r>
            <a:r>
              <a:rPr sz="1250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61432" y="3537203"/>
            <a:ext cx="707390" cy="289560"/>
          </a:xfrm>
          <a:custGeom>
            <a:avLst/>
            <a:gdLst/>
            <a:ahLst/>
            <a:cxnLst/>
            <a:rect l="l" t="t" r="r" b="b"/>
            <a:pathLst>
              <a:path w="707389" h="289560">
                <a:moveTo>
                  <a:pt x="707136" y="289560"/>
                </a:moveTo>
                <a:lnTo>
                  <a:pt x="707136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6512"/>
                </a:lnTo>
                <a:lnTo>
                  <a:pt x="3048" y="289560"/>
                </a:lnTo>
                <a:lnTo>
                  <a:pt x="6095" y="289560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697992" y="12192"/>
                </a:lnTo>
                <a:lnTo>
                  <a:pt x="697992" y="6096"/>
                </a:lnTo>
                <a:lnTo>
                  <a:pt x="704088" y="12192"/>
                </a:lnTo>
                <a:lnTo>
                  <a:pt x="704088" y="289560"/>
                </a:lnTo>
                <a:lnTo>
                  <a:pt x="707136" y="289560"/>
                </a:lnTo>
                <a:close/>
              </a:path>
              <a:path w="707389" h="289560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707389" h="289560">
                <a:moveTo>
                  <a:pt x="12191" y="277368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277368"/>
                </a:lnTo>
                <a:lnTo>
                  <a:pt x="12191" y="277368"/>
                </a:lnTo>
                <a:close/>
              </a:path>
              <a:path w="707389" h="289560">
                <a:moveTo>
                  <a:pt x="704088" y="277368"/>
                </a:moveTo>
                <a:lnTo>
                  <a:pt x="6096" y="277368"/>
                </a:lnTo>
                <a:lnTo>
                  <a:pt x="12192" y="283464"/>
                </a:lnTo>
                <a:lnTo>
                  <a:pt x="12191" y="289560"/>
                </a:lnTo>
                <a:lnTo>
                  <a:pt x="697992" y="289560"/>
                </a:lnTo>
                <a:lnTo>
                  <a:pt x="697992" y="283464"/>
                </a:lnTo>
                <a:lnTo>
                  <a:pt x="704088" y="277368"/>
                </a:lnTo>
                <a:close/>
              </a:path>
              <a:path w="707389" h="289560">
                <a:moveTo>
                  <a:pt x="12191" y="289560"/>
                </a:moveTo>
                <a:lnTo>
                  <a:pt x="12192" y="283464"/>
                </a:lnTo>
                <a:lnTo>
                  <a:pt x="6096" y="277368"/>
                </a:lnTo>
                <a:lnTo>
                  <a:pt x="6095" y="289560"/>
                </a:lnTo>
                <a:lnTo>
                  <a:pt x="12191" y="289560"/>
                </a:lnTo>
                <a:close/>
              </a:path>
              <a:path w="707389" h="289560">
                <a:moveTo>
                  <a:pt x="704088" y="12192"/>
                </a:moveTo>
                <a:lnTo>
                  <a:pt x="697992" y="6096"/>
                </a:lnTo>
                <a:lnTo>
                  <a:pt x="697992" y="12192"/>
                </a:lnTo>
                <a:lnTo>
                  <a:pt x="704088" y="12192"/>
                </a:lnTo>
                <a:close/>
              </a:path>
              <a:path w="707389" h="289560">
                <a:moveTo>
                  <a:pt x="704088" y="277368"/>
                </a:moveTo>
                <a:lnTo>
                  <a:pt x="704088" y="12192"/>
                </a:lnTo>
                <a:lnTo>
                  <a:pt x="697992" y="12192"/>
                </a:lnTo>
                <a:lnTo>
                  <a:pt x="697992" y="277368"/>
                </a:lnTo>
                <a:lnTo>
                  <a:pt x="704088" y="277368"/>
                </a:lnTo>
                <a:close/>
              </a:path>
              <a:path w="707389" h="289560">
                <a:moveTo>
                  <a:pt x="704088" y="289560"/>
                </a:moveTo>
                <a:lnTo>
                  <a:pt x="704088" y="277368"/>
                </a:lnTo>
                <a:lnTo>
                  <a:pt x="697992" y="283464"/>
                </a:lnTo>
                <a:lnTo>
                  <a:pt x="697992" y="289560"/>
                </a:lnTo>
                <a:lnTo>
                  <a:pt x="704088" y="2895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67528" y="3543300"/>
            <a:ext cx="698500" cy="27749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Block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06952" y="3531108"/>
            <a:ext cx="707390" cy="287020"/>
          </a:xfrm>
          <a:custGeom>
            <a:avLst/>
            <a:gdLst/>
            <a:ahLst/>
            <a:cxnLst/>
            <a:rect l="l" t="t" r="r" b="b"/>
            <a:pathLst>
              <a:path w="707389" h="287020">
                <a:moveTo>
                  <a:pt x="707136" y="283464"/>
                </a:moveTo>
                <a:lnTo>
                  <a:pt x="707136" y="0"/>
                </a:lnTo>
                <a:lnTo>
                  <a:pt x="0" y="0"/>
                </a:lnTo>
                <a:lnTo>
                  <a:pt x="0" y="283464"/>
                </a:lnTo>
                <a:lnTo>
                  <a:pt x="3048" y="286512"/>
                </a:lnTo>
                <a:lnTo>
                  <a:pt x="6095" y="286512"/>
                </a:lnTo>
                <a:lnTo>
                  <a:pt x="6096" y="9144"/>
                </a:lnTo>
                <a:lnTo>
                  <a:pt x="9144" y="3048"/>
                </a:lnTo>
                <a:lnTo>
                  <a:pt x="9143" y="9144"/>
                </a:lnTo>
                <a:lnTo>
                  <a:pt x="694943" y="9144"/>
                </a:lnTo>
                <a:lnTo>
                  <a:pt x="694944" y="3048"/>
                </a:lnTo>
                <a:lnTo>
                  <a:pt x="701040" y="9144"/>
                </a:lnTo>
                <a:lnTo>
                  <a:pt x="701040" y="286512"/>
                </a:lnTo>
                <a:lnTo>
                  <a:pt x="704088" y="286512"/>
                </a:lnTo>
                <a:lnTo>
                  <a:pt x="707136" y="283464"/>
                </a:lnTo>
                <a:close/>
              </a:path>
              <a:path w="707389" h="287020">
                <a:moveTo>
                  <a:pt x="9143" y="9144"/>
                </a:moveTo>
                <a:lnTo>
                  <a:pt x="9144" y="3048"/>
                </a:lnTo>
                <a:lnTo>
                  <a:pt x="6096" y="9144"/>
                </a:lnTo>
                <a:lnTo>
                  <a:pt x="9143" y="9144"/>
                </a:lnTo>
                <a:close/>
              </a:path>
              <a:path w="707389" h="287020">
                <a:moveTo>
                  <a:pt x="9144" y="274320"/>
                </a:moveTo>
                <a:lnTo>
                  <a:pt x="9143" y="9144"/>
                </a:lnTo>
                <a:lnTo>
                  <a:pt x="6096" y="9144"/>
                </a:lnTo>
                <a:lnTo>
                  <a:pt x="6096" y="274320"/>
                </a:lnTo>
                <a:lnTo>
                  <a:pt x="9144" y="274320"/>
                </a:lnTo>
                <a:close/>
              </a:path>
              <a:path w="707389" h="287020">
                <a:moveTo>
                  <a:pt x="701040" y="274320"/>
                </a:moveTo>
                <a:lnTo>
                  <a:pt x="6096" y="274320"/>
                </a:lnTo>
                <a:lnTo>
                  <a:pt x="9144" y="280416"/>
                </a:lnTo>
                <a:lnTo>
                  <a:pt x="9144" y="286512"/>
                </a:lnTo>
                <a:lnTo>
                  <a:pt x="694943" y="286512"/>
                </a:lnTo>
                <a:lnTo>
                  <a:pt x="694944" y="280416"/>
                </a:lnTo>
                <a:lnTo>
                  <a:pt x="701040" y="274320"/>
                </a:lnTo>
                <a:close/>
              </a:path>
              <a:path w="707389" h="287020">
                <a:moveTo>
                  <a:pt x="9144" y="286512"/>
                </a:moveTo>
                <a:lnTo>
                  <a:pt x="9144" y="280416"/>
                </a:lnTo>
                <a:lnTo>
                  <a:pt x="6096" y="274320"/>
                </a:lnTo>
                <a:lnTo>
                  <a:pt x="6095" y="286512"/>
                </a:lnTo>
                <a:lnTo>
                  <a:pt x="9144" y="286512"/>
                </a:lnTo>
                <a:close/>
              </a:path>
              <a:path w="707389" h="287020">
                <a:moveTo>
                  <a:pt x="701040" y="9144"/>
                </a:moveTo>
                <a:lnTo>
                  <a:pt x="694944" y="3048"/>
                </a:lnTo>
                <a:lnTo>
                  <a:pt x="694943" y="9144"/>
                </a:lnTo>
                <a:lnTo>
                  <a:pt x="701040" y="9144"/>
                </a:lnTo>
                <a:close/>
              </a:path>
              <a:path w="707389" h="287020">
                <a:moveTo>
                  <a:pt x="701040" y="274320"/>
                </a:moveTo>
                <a:lnTo>
                  <a:pt x="701040" y="9144"/>
                </a:lnTo>
                <a:lnTo>
                  <a:pt x="694943" y="9144"/>
                </a:lnTo>
                <a:lnTo>
                  <a:pt x="694943" y="274320"/>
                </a:lnTo>
                <a:lnTo>
                  <a:pt x="701040" y="274320"/>
                </a:lnTo>
                <a:close/>
              </a:path>
              <a:path w="707389" h="287020">
                <a:moveTo>
                  <a:pt x="701040" y="286512"/>
                </a:moveTo>
                <a:lnTo>
                  <a:pt x="701040" y="274320"/>
                </a:lnTo>
                <a:lnTo>
                  <a:pt x="694944" y="280416"/>
                </a:lnTo>
                <a:lnTo>
                  <a:pt x="694943" y="286512"/>
                </a:lnTo>
                <a:lnTo>
                  <a:pt x="701040" y="286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13047" y="3534155"/>
            <a:ext cx="695325" cy="27749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619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Block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79720" y="3064764"/>
            <a:ext cx="707390" cy="289560"/>
          </a:xfrm>
          <a:custGeom>
            <a:avLst/>
            <a:gdLst/>
            <a:ahLst/>
            <a:cxnLst/>
            <a:rect l="l" t="t" r="r" b="b"/>
            <a:pathLst>
              <a:path w="707389" h="289560">
                <a:moveTo>
                  <a:pt x="707136" y="286511"/>
                </a:moveTo>
                <a:lnTo>
                  <a:pt x="707136" y="3047"/>
                </a:lnTo>
                <a:lnTo>
                  <a:pt x="704088" y="0"/>
                </a:lnTo>
                <a:lnTo>
                  <a:pt x="3047" y="0"/>
                </a:lnTo>
                <a:lnTo>
                  <a:pt x="0" y="3047"/>
                </a:lnTo>
                <a:lnTo>
                  <a:pt x="0" y="286511"/>
                </a:lnTo>
                <a:lnTo>
                  <a:pt x="3048" y="289559"/>
                </a:lnTo>
                <a:lnTo>
                  <a:pt x="6095" y="289559"/>
                </a:lnTo>
                <a:lnTo>
                  <a:pt x="6096" y="12191"/>
                </a:lnTo>
                <a:lnTo>
                  <a:pt x="12192" y="6095"/>
                </a:lnTo>
                <a:lnTo>
                  <a:pt x="12192" y="12191"/>
                </a:lnTo>
                <a:lnTo>
                  <a:pt x="694943" y="12191"/>
                </a:lnTo>
                <a:lnTo>
                  <a:pt x="694944" y="6095"/>
                </a:lnTo>
                <a:lnTo>
                  <a:pt x="701040" y="12191"/>
                </a:lnTo>
                <a:lnTo>
                  <a:pt x="701040" y="289559"/>
                </a:lnTo>
                <a:lnTo>
                  <a:pt x="704088" y="289559"/>
                </a:lnTo>
                <a:lnTo>
                  <a:pt x="707136" y="286511"/>
                </a:lnTo>
                <a:close/>
              </a:path>
              <a:path w="707389" h="289560">
                <a:moveTo>
                  <a:pt x="12192" y="12191"/>
                </a:moveTo>
                <a:lnTo>
                  <a:pt x="12192" y="6095"/>
                </a:lnTo>
                <a:lnTo>
                  <a:pt x="6096" y="12191"/>
                </a:lnTo>
                <a:lnTo>
                  <a:pt x="12192" y="12191"/>
                </a:lnTo>
                <a:close/>
              </a:path>
              <a:path w="707389" h="289560">
                <a:moveTo>
                  <a:pt x="12192" y="277367"/>
                </a:moveTo>
                <a:lnTo>
                  <a:pt x="12192" y="12191"/>
                </a:lnTo>
                <a:lnTo>
                  <a:pt x="6096" y="12191"/>
                </a:lnTo>
                <a:lnTo>
                  <a:pt x="6096" y="277367"/>
                </a:lnTo>
                <a:lnTo>
                  <a:pt x="12192" y="277367"/>
                </a:lnTo>
                <a:close/>
              </a:path>
              <a:path w="707389" h="289560">
                <a:moveTo>
                  <a:pt x="701040" y="277367"/>
                </a:moveTo>
                <a:lnTo>
                  <a:pt x="6096" y="277367"/>
                </a:lnTo>
                <a:lnTo>
                  <a:pt x="12192" y="283463"/>
                </a:lnTo>
                <a:lnTo>
                  <a:pt x="12192" y="289559"/>
                </a:lnTo>
                <a:lnTo>
                  <a:pt x="694943" y="289559"/>
                </a:lnTo>
                <a:lnTo>
                  <a:pt x="694944" y="283463"/>
                </a:lnTo>
                <a:lnTo>
                  <a:pt x="701040" y="277367"/>
                </a:lnTo>
                <a:close/>
              </a:path>
              <a:path w="707389" h="289560">
                <a:moveTo>
                  <a:pt x="12192" y="289559"/>
                </a:moveTo>
                <a:lnTo>
                  <a:pt x="12192" y="283463"/>
                </a:lnTo>
                <a:lnTo>
                  <a:pt x="6096" y="277367"/>
                </a:lnTo>
                <a:lnTo>
                  <a:pt x="6095" y="289559"/>
                </a:lnTo>
                <a:lnTo>
                  <a:pt x="12192" y="289559"/>
                </a:lnTo>
                <a:close/>
              </a:path>
              <a:path w="707389" h="289560">
                <a:moveTo>
                  <a:pt x="701040" y="12191"/>
                </a:moveTo>
                <a:lnTo>
                  <a:pt x="694944" y="6095"/>
                </a:lnTo>
                <a:lnTo>
                  <a:pt x="694943" y="12191"/>
                </a:lnTo>
                <a:lnTo>
                  <a:pt x="701040" y="12191"/>
                </a:lnTo>
                <a:close/>
              </a:path>
              <a:path w="707389" h="289560">
                <a:moveTo>
                  <a:pt x="701040" y="277367"/>
                </a:moveTo>
                <a:lnTo>
                  <a:pt x="701040" y="12191"/>
                </a:lnTo>
                <a:lnTo>
                  <a:pt x="694943" y="12191"/>
                </a:lnTo>
                <a:lnTo>
                  <a:pt x="694943" y="277367"/>
                </a:lnTo>
                <a:lnTo>
                  <a:pt x="701040" y="277367"/>
                </a:lnTo>
                <a:close/>
              </a:path>
              <a:path w="707389" h="289560">
                <a:moveTo>
                  <a:pt x="701040" y="289559"/>
                </a:moveTo>
                <a:lnTo>
                  <a:pt x="701040" y="277367"/>
                </a:lnTo>
                <a:lnTo>
                  <a:pt x="694944" y="283463"/>
                </a:lnTo>
                <a:lnTo>
                  <a:pt x="694943" y="289559"/>
                </a:lnTo>
                <a:lnTo>
                  <a:pt x="701040" y="2895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85815" y="3070860"/>
            <a:ext cx="695325" cy="27749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3619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Block</a:t>
            </a:r>
            <a:r>
              <a:rPr sz="125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4658995" cy="2185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Nodes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Hadoop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have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different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roles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play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HDFS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nodes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NameNodes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DataNodes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MapReduce</a:t>
            </a:r>
            <a:r>
              <a:rPr sz="1600" b="1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nodes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JobTracker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TaskTracker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Types </a:t>
            </a:r>
            <a:r>
              <a:rPr dirty="0"/>
              <a:t>of </a:t>
            </a:r>
            <a:r>
              <a:rPr spc="5" dirty="0"/>
              <a:t>Hadoop</a:t>
            </a:r>
            <a:r>
              <a:rPr spc="10" dirty="0"/>
              <a:t> </a:t>
            </a:r>
            <a:r>
              <a:rPr spc="5" dirty="0"/>
              <a:t>Nodes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Hadoop Node</a:t>
            </a:r>
            <a:r>
              <a:rPr spc="-70" dirty="0"/>
              <a:t> </a:t>
            </a:r>
            <a:r>
              <a:rPr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59991" y="1382267"/>
            <a:ext cx="6324600" cy="3584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3896" y="1379219"/>
            <a:ext cx="6337300" cy="3594100"/>
          </a:xfrm>
          <a:custGeom>
            <a:avLst/>
            <a:gdLst/>
            <a:ahLst/>
            <a:cxnLst/>
            <a:rect l="l" t="t" r="r" b="b"/>
            <a:pathLst>
              <a:path w="6337300" h="3594100">
                <a:moveTo>
                  <a:pt x="6336792" y="3590543"/>
                </a:moveTo>
                <a:lnTo>
                  <a:pt x="6336792" y="0"/>
                </a:lnTo>
                <a:lnTo>
                  <a:pt x="0" y="0"/>
                </a:lnTo>
                <a:lnTo>
                  <a:pt x="0" y="3590544"/>
                </a:lnTo>
                <a:lnTo>
                  <a:pt x="3048" y="3593592"/>
                </a:lnTo>
                <a:lnTo>
                  <a:pt x="6096" y="3593592"/>
                </a:lnTo>
                <a:lnTo>
                  <a:pt x="6096" y="9144"/>
                </a:lnTo>
                <a:lnTo>
                  <a:pt x="9144" y="3048"/>
                </a:lnTo>
                <a:lnTo>
                  <a:pt x="9144" y="9144"/>
                </a:lnTo>
                <a:lnTo>
                  <a:pt x="6324599" y="9143"/>
                </a:lnTo>
                <a:lnTo>
                  <a:pt x="6324600" y="3047"/>
                </a:lnTo>
                <a:lnTo>
                  <a:pt x="6330696" y="9143"/>
                </a:lnTo>
                <a:lnTo>
                  <a:pt x="6330696" y="3593591"/>
                </a:lnTo>
                <a:lnTo>
                  <a:pt x="6333744" y="3593591"/>
                </a:lnTo>
                <a:lnTo>
                  <a:pt x="6336792" y="3590543"/>
                </a:lnTo>
                <a:close/>
              </a:path>
              <a:path w="6337300" h="3594100">
                <a:moveTo>
                  <a:pt x="9144" y="9144"/>
                </a:moveTo>
                <a:lnTo>
                  <a:pt x="9144" y="3048"/>
                </a:lnTo>
                <a:lnTo>
                  <a:pt x="6096" y="9144"/>
                </a:lnTo>
                <a:lnTo>
                  <a:pt x="9144" y="9144"/>
                </a:lnTo>
                <a:close/>
              </a:path>
              <a:path w="6337300" h="3594100">
                <a:moveTo>
                  <a:pt x="9144" y="3581400"/>
                </a:moveTo>
                <a:lnTo>
                  <a:pt x="9144" y="9144"/>
                </a:lnTo>
                <a:lnTo>
                  <a:pt x="6096" y="9144"/>
                </a:lnTo>
                <a:lnTo>
                  <a:pt x="6096" y="3581400"/>
                </a:lnTo>
                <a:lnTo>
                  <a:pt x="9144" y="3581400"/>
                </a:lnTo>
                <a:close/>
              </a:path>
              <a:path w="6337300" h="3594100">
                <a:moveTo>
                  <a:pt x="6330696" y="3581399"/>
                </a:moveTo>
                <a:lnTo>
                  <a:pt x="6096" y="3581400"/>
                </a:lnTo>
                <a:lnTo>
                  <a:pt x="9144" y="3587496"/>
                </a:lnTo>
                <a:lnTo>
                  <a:pt x="9144" y="3593592"/>
                </a:lnTo>
                <a:lnTo>
                  <a:pt x="6324599" y="3593591"/>
                </a:lnTo>
                <a:lnTo>
                  <a:pt x="6324600" y="3587495"/>
                </a:lnTo>
                <a:lnTo>
                  <a:pt x="6330696" y="3581399"/>
                </a:lnTo>
                <a:close/>
              </a:path>
              <a:path w="6337300" h="3594100">
                <a:moveTo>
                  <a:pt x="9144" y="3593592"/>
                </a:moveTo>
                <a:lnTo>
                  <a:pt x="9144" y="3587496"/>
                </a:lnTo>
                <a:lnTo>
                  <a:pt x="6096" y="3581400"/>
                </a:lnTo>
                <a:lnTo>
                  <a:pt x="6096" y="3593592"/>
                </a:lnTo>
                <a:lnTo>
                  <a:pt x="9144" y="3593592"/>
                </a:lnTo>
                <a:close/>
              </a:path>
              <a:path w="6337300" h="3594100">
                <a:moveTo>
                  <a:pt x="6330696" y="9143"/>
                </a:moveTo>
                <a:lnTo>
                  <a:pt x="6324600" y="3047"/>
                </a:lnTo>
                <a:lnTo>
                  <a:pt x="6324599" y="9143"/>
                </a:lnTo>
                <a:lnTo>
                  <a:pt x="6330696" y="9143"/>
                </a:lnTo>
                <a:close/>
              </a:path>
              <a:path w="6337300" h="3594100">
                <a:moveTo>
                  <a:pt x="6330696" y="3581399"/>
                </a:moveTo>
                <a:lnTo>
                  <a:pt x="6330696" y="9143"/>
                </a:lnTo>
                <a:lnTo>
                  <a:pt x="6324599" y="9143"/>
                </a:lnTo>
                <a:lnTo>
                  <a:pt x="6324599" y="3581399"/>
                </a:lnTo>
                <a:lnTo>
                  <a:pt x="6330696" y="3581399"/>
                </a:lnTo>
                <a:close/>
              </a:path>
              <a:path w="6337300" h="3594100">
                <a:moveTo>
                  <a:pt x="6330696" y="3593591"/>
                </a:moveTo>
                <a:lnTo>
                  <a:pt x="6330696" y="3581399"/>
                </a:lnTo>
                <a:lnTo>
                  <a:pt x="6324600" y="3587495"/>
                </a:lnTo>
                <a:lnTo>
                  <a:pt x="6324599" y="3593591"/>
                </a:lnTo>
                <a:lnTo>
                  <a:pt x="6330696" y="35935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3471" y="4354067"/>
            <a:ext cx="899160" cy="287020"/>
          </a:xfrm>
          <a:custGeom>
            <a:avLst/>
            <a:gdLst/>
            <a:ahLst/>
            <a:cxnLst/>
            <a:rect l="l" t="t" r="r" b="b"/>
            <a:pathLst>
              <a:path w="899159" h="287020">
                <a:moveTo>
                  <a:pt x="899160" y="286512"/>
                </a:moveTo>
                <a:lnTo>
                  <a:pt x="899160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3048" y="286512"/>
                </a:lnTo>
                <a:lnTo>
                  <a:pt x="3048" y="9144"/>
                </a:lnTo>
                <a:lnTo>
                  <a:pt x="9144" y="3048"/>
                </a:lnTo>
                <a:lnTo>
                  <a:pt x="9143" y="9144"/>
                </a:lnTo>
                <a:lnTo>
                  <a:pt x="893063" y="9144"/>
                </a:lnTo>
                <a:lnTo>
                  <a:pt x="893063" y="3048"/>
                </a:lnTo>
                <a:lnTo>
                  <a:pt x="896112" y="9144"/>
                </a:lnTo>
                <a:lnTo>
                  <a:pt x="896112" y="286512"/>
                </a:lnTo>
                <a:lnTo>
                  <a:pt x="899160" y="286512"/>
                </a:lnTo>
                <a:close/>
              </a:path>
              <a:path w="899159" h="287020">
                <a:moveTo>
                  <a:pt x="9143" y="9144"/>
                </a:moveTo>
                <a:lnTo>
                  <a:pt x="9144" y="3048"/>
                </a:lnTo>
                <a:lnTo>
                  <a:pt x="3048" y="9144"/>
                </a:lnTo>
                <a:lnTo>
                  <a:pt x="9143" y="9144"/>
                </a:lnTo>
                <a:close/>
              </a:path>
              <a:path w="899159" h="287020">
                <a:moveTo>
                  <a:pt x="9144" y="277368"/>
                </a:moveTo>
                <a:lnTo>
                  <a:pt x="9143" y="9144"/>
                </a:lnTo>
                <a:lnTo>
                  <a:pt x="3048" y="9144"/>
                </a:lnTo>
                <a:lnTo>
                  <a:pt x="3048" y="277368"/>
                </a:lnTo>
                <a:lnTo>
                  <a:pt x="9144" y="277368"/>
                </a:lnTo>
                <a:close/>
              </a:path>
              <a:path w="899159" h="287020">
                <a:moveTo>
                  <a:pt x="896112" y="277368"/>
                </a:moveTo>
                <a:lnTo>
                  <a:pt x="3048" y="277368"/>
                </a:lnTo>
                <a:lnTo>
                  <a:pt x="9144" y="280416"/>
                </a:lnTo>
                <a:lnTo>
                  <a:pt x="9144" y="286512"/>
                </a:lnTo>
                <a:lnTo>
                  <a:pt x="893063" y="286512"/>
                </a:lnTo>
                <a:lnTo>
                  <a:pt x="893063" y="280416"/>
                </a:lnTo>
                <a:lnTo>
                  <a:pt x="896112" y="277368"/>
                </a:lnTo>
                <a:close/>
              </a:path>
              <a:path w="899159" h="287020">
                <a:moveTo>
                  <a:pt x="9144" y="286512"/>
                </a:moveTo>
                <a:lnTo>
                  <a:pt x="9144" y="280416"/>
                </a:lnTo>
                <a:lnTo>
                  <a:pt x="3048" y="277368"/>
                </a:lnTo>
                <a:lnTo>
                  <a:pt x="3048" y="286512"/>
                </a:lnTo>
                <a:lnTo>
                  <a:pt x="9144" y="286512"/>
                </a:lnTo>
                <a:close/>
              </a:path>
              <a:path w="899159" h="287020">
                <a:moveTo>
                  <a:pt x="896112" y="9144"/>
                </a:moveTo>
                <a:lnTo>
                  <a:pt x="893063" y="3048"/>
                </a:lnTo>
                <a:lnTo>
                  <a:pt x="893063" y="9144"/>
                </a:lnTo>
                <a:lnTo>
                  <a:pt x="896112" y="9144"/>
                </a:lnTo>
                <a:close/>
              </a:path>
              <a:path w="899159" h="287020">
                <a:moveTo>
                  <a:pt x="896112" y="277368"/>
                </a:moveTo>
                <a:lnTo>
                  <a:pt x="896112" y="9144"/>
                </a:lnTo>
                <a:lnTo>
                  <a:pt x="893063" y="9144"/>
                </a:lnTo>
                <a:lnTo>
                  <a:pt x="893063" y="277368"/>
                </a:lnTo>
                <a:lnTo>
                  <a:pt x="896112" y="277368"/>
                </a:lnTo>
                <a:close/>
              </a:path>
              <a:path w="899159" h="287020">
                <a:moveTo>
                  <a:pt x="896112" y="286512"/>
                </a:moveTo>
                <a:lnTo>
                  <a:pt x="896112" y="277368"/>
                </a:lnTo>
                <a:lnTo>
                  <a:pt x="893063" y="280416"/>
                </a:lnTo>
                <a:lnTo>
                  <a:pt x="893063" y="286512"/>
                </a:lnTo>
                <a:lnTo>
                  <a:pt x="896112" y="286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6520" y="4357115"/>
            <a:ext cx="893444" cy="277495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61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DataNode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13376" y="4354067"/>
            <a:ext cx="902335" cy="287020"/>
          </a:xfrm>
          <a:custGeom>
            <a:avLst/>
            <a:gdLst/>
            <a:ahLst/>
            <a:cxnLst/>
            <a:rect l="l" t="t" r="r" b="b"/>
            <a:pathLst>
              <a:path w="902335" h="287020">
                <a:moveTo>
                  <a:pt x="902208" y="283464"/>
                </a:moveTo>
                <a:lnTo>
                  <a:pt x="902208" y="3048"/>
                </a:lnTo>
                <a:lnTo>
                  <a:pt x="899160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3048" y="286512"/>
                </a:lnTo>
                <a:lnTo>
                  <a:pt x="6096" y="286512"/>
                </a:lnTo>
                <a:lnTo>
                  <a:pt x="6096" y="9144"/>
                </a:lnTo>
                <a:lnTo>
                  <a:pt x="9144" y="3048"/>
                </a:lnTo>
                <a:lnTo>
                  <a:pt x="9143" y="9144"/>
                </a:lnTo>
                <a:lnTo>
                  <a:pt x="893063" y="9144"/>
                </a:lnTo>
                <a:lnTo>
                  <a:pt x="893063" y="3048"/>
                </a:lnTo>
                <a:lnTo>
                  <a:pt x="899160" y="9144"/>
                </a:lnTo>
                <a:lnTo>
                  <a:pt x="899160" y="286512"/>
                </a:lnTo>
                <a:lnTo>
                  <a:pt x="902208" y="283464"/>
                </a:lnTo>
                <a:close/>
              </a:path>
              <a:path w="902335" h="287020">
                <a:moveTo>
                  <a:pt x="9143" y="9144"/>
                </a:moveTo>
                <a:lnTo>
                  <a:pt x="9144" y="3048"/>
                </a:lnTo>
                <a:lnTo>
                  <a:pt x="6096" y="9144"/>
                </a:lnTo>
                <a:lnTo>
                  <a:pt x="9143" y="9144"/>
                </a:lnTo>
                <a:close/>
              </a:path>
              <a:path w="902335" h="287020">
                <a:moveTo>
                  <a:pt x="9144" y="277368"/>
                </a:moveTo>
                <a:lnTo>
                  <a:pt x="9143" y="9144"/>
                </a:lnTo>
                <a:lnTo>
                  <a:pt x="6096" y="9144"/>
                </a:lnTo>
                <a:lnTo>
                  <a:pt x="6096" y="277368"/>
                </a:lnTo>
                <a:lnTo>
                  <a:pt x="9144" y="277368"/>
                </a:lnTo>
                <a:close/>
              </a:path>
              <a:path w="902335" h="287020">
                <a:moveTo>
                  <a:pt x="899160" y="277368"/>
                </a:moveTo>
                <a:lnTo>
                  <a:pt x="6096" y="277368"/>
                </a:lnTo>
                <a:lnTo>
                  <a:pt x="9144" y="280416"/>
                </a:lnTo>
                <a:lnTo>
                  <a:pt x="9144" y="286512"/>
                </a:lnTo>
                <a:lnTo>
                  <a:pt x="893063" y="286512"/>
                </a:lnTo>
                <a:lnTo>
                  <a:pt x="893063" y="280416"/>
                </a:lnTo>
                <a:lnTo>
                  <a:pt x="899160" y="277368"/>
                </a:lnTo>
                <a:close/>
              </a:path>
              <a:path w="902335" h="287020">
                <a:moveTo>
                  <a:pt x="9144" y="286512"/>
                </a:moveTo>
                <a:lnTo>
                  <a:pt x="9144" y="280416"/>
                </a:lnTo>
                <a:lnTo>
                  <a:pt x="6096" y="277368"/>
                </a:lnTo>
                <a:lnTo>
                  <a:pt x="6096" y="286512"/>
                </a:lnTo>
                <a:lnTo>
                  <a:pt x="9144" y="286512"/>
                </a:lnTo>
                <a:close/>
              </a:path>
              <a:path w="902335" h="287020">
                <a:moveTo>
                  <a:pt x="899160" y="9144"/>
                </a:moveTo>
                <a:lnTo>
                  <a:pt x="893063" y="3048"/>
                </a:lnTo>
                <a:lnTo>
                  <a:pt x="893063" y="9144"/>
                </a:lnTo>
                <a:lnTo>
                  <a:pt x="899160" y="9144"/>
                </a:lnTo>
                <a:close/>
              </a:path>
              <a:path w="902335" h="287020">
                <a:moveTo>
                  <a:pt x="899160" y="277368"/>
                </a:moveTo>
                <a:lnTo>
                  <a:pt x="899160" y="9144"/>
                </a:lnTo>
                <a:lnTo>
                  <a:pt x="893063" y="9144"/>
                </a:lnTo>
                <a:lnTo>
                  <a:pt x="893063" y="277368"/>
                </a:lnTo>
                <a:lnTo>
                  <a:pt x="899160" y="277368"/>
                </a:lnTo>
                <a:close/>
              </a:path>
              <a:path w="902335" h="287020">
                <a:moveTo>
                  <a:pt x="899160" y="286512"/>
                </a:moveTo>
                <a:lnTo>
                  <a:pt x="899160" y="277368"/>
                </a:lnTo>
                <a:lnTo>
                  <a:pt x="893063" y="280416"/>
                </a:lnTo>
                <a:lnTo>
                  <a:pt x="893063" y="286512"/>
                </a:lnTo>
                <a:lnTo>
                  <a:pt x="899160" y="286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19471" y="4357115"/>
            <a:ext cx="893444" cy="277495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619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DataNode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6328" y="4354067"/>
            <a:ext cx="899160" cy="287020"/>
          </a:xfrm>
          <a:custGeom>
            <a:avLst/>
            <a:gdLst/>
            <a:ahLst/>
            <a:cxnLst/>
            <a:rect l="l" t="t" r="r" b="b"/>
            <a:pathLst>
              <a:path w="899160" h="287020">
                <a:moveTo>
                  <a:pt x="899160" y="286512"/>
                </a:moveTo>
                <a:lnTo>
                  <a:pt x="899160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3048" y="286512"/>
                </a:lnTo>
                <a:lnTo>
                  <a:pt x="3048" y="9144"/>
                </a:lnTo>
                <a:lnTo>
                  <a:pt x="9144" y="3048"/>
                </a:lnTo>
                <a:lnTo>
                  <a:pt x="9143" y="9144"/>
                </a:lnTo>
                <a:lnTo>
                  <a:pt x="893063" y="9144"/>
                </a:lnTo>
                <a:lnTo>
                  <a:pt x="893063" y="3048"/>
                </a:lnTo>
                <a:lnTo>
                  <a:pt x="896112" y="9144"/>
                </a:lnTo>
                <a:lnTo>
                  <a:pt x="896112" y="286512"/>
                </a:lnTo>
                <a:lnTo>
                  <a:pt x="899160" y="286512"/>
                </a:lnTo>
                <a:close/>
              </a:path>
              <a:path w="899160" h="287020">
                <a:moveTo>
                  <a:pt x="9143" y="9144"/>
                </a:moveTo>
                <a:lnTo>
                  <a:pt x="9144" y="3048"/>
                </a:lnTo>
                <a:lnTo>
                  <a:pt x="3048" y="9144"/>
                </a:lnTo>
                <a:lnTo>
                  <a:pt x="9143" y="9144"/>
                </a:lnTo>
                <a:close/>
              </a:path>
              <a:path w="899160" h="287020">
                <a:moveTo>
                  <a:pt x="9144" y="277368"/>
                </a:moveTo>
                <a:lnTo>
                  <a:pt x="9143" y="9144"/>
                </a:lnTo>
                <a:lnTo>
                  <a:pt x="3048" y="9144"/>
                </a:lnTo>
                <a:lnTo>
                  <a:pt x="3048" y="277368"/>
                </a:lnTo>
                <a:lnTo>
                  <a:pt x="9144" y="277368"/>
                </a:lnTo>
                <a:close/>
              </a:path>
              <a:path w="899160" h="287020">
                <a:moveTo>
                  <a:pt x="896112" y="277368"/>
                </a:moveTo>
                <a:lnTo>
                  <a:pt x="3048" y="277368"/>
                </a:lnTo>
                <a:lnTo>
                  <a:pt x="9144" y="280416"/>
                </a:lnTo>
                <a:lnTo>
                  <a:pt x="9144" y="286512"/>
                </a:lnTo>
                <a:lnTo>
                  <a:pt x="893063" y="286512"/>
                </a:lnTo>
                <a:lnTo>
                  <a:pt x="893063" y="280416"/>
                </a:lnTo>
                <a:lnTo>
                  <a:pt x="896112" y="277368"/>
                </a:lnTo>
                <a:close/>
              </a:path>
              <a:path w="899160" h="287020">
                <a:moveTo>
                  <a:pt x="9144" y="286512"/>
                </a:moveTo>
                <a:lnTo>
                  <a:pt x="9144" y="280416"/>
                </a:lnTo>
                <a:lnTo>
                  <a:pt x="3048" y="277368"/>
                </a:lnTo>
                <a:lnTo>
                  <a:pt x="3048" y="286512"/>
                </a:lnTo>
                <a:lnTo>
                  <a:pt x="9144" y="286512"/>
                </a:lnTo>
                <a:close/>
              </a:path>
              <a:path w="899160" h="287020">
                <a:moveTo>
                  <a:pt x="896112" y="9144"/>
                </a:moveTo>
                <a:lnTo>
                  <a:pt x="893063" y="3048"/>
                </a:lnTo>
                <a:lnTo>
                  <a:pt x="893063" y="9144"/>
                </a:lnTo>
                <a:lnTo>
                  <a:pt x="896112" y="9144"/>
                </a:lnTo>
                <a:close/>
              </a:path>
              <a:path w="899160" h="287020">
                <a:moveTo>
                  <a:pt x="896112" y="277368"/>
                </a:moveTo>
                <a:lnTo>
                  <a:pt x="896112" y="9144"/>
                </a:lnTo>
                <a:lnTo>
                  <a:pt x="893063" y="9144"/>
                </a:lnTo>
                <a:lnTo>
                  <a:pt x="893063" y="277368"/>
                </a:lnTo>
                <a:lnTo>
                  <a:pt x="896112" y="277368"/>
                </a:lnTo>
                <a:close/>
              </a:path>
              <a:path w="899160" h="287020">
                <a:moveTo>
                  <a:pt x="896112" y="286512"/>
                </a:moveTo>
                <a:lnTo>
                  <a:pt x="896112" y="277368"/>
                </a:lnTo>
                <a:lnTo>
                  <a:pt x="893063" y="280416"/>
                </a:lnTo>
                <a:lnTo>
                  <a:pt x="893063" y="286512"/>
                </a:lnTo>
                <a:lnTo>
                  <a:pt x="896112" y="286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9376" y="4357115"/>
            <a:ext cx="893444" cy="277495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61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DataNode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6232" y="4354067"/>
            <a:ext cx="902335" cy="287020"/>
          </a:xfrm>
          <a:custGeom>
            <a:avLst/>
            <a:gdLst/>
            <a:ahLst/>
            <a:cxnLst/>
            <a:rect l="l" t="t" r="r" b="b"/>
            <a:pathLst>
              <a:path w="902335" h="287020">
                <a:moveTo>
                  <a:pt x="902208" y="283464"/>
                </a:moveTo>
                <a:lnTo>
                  <a:pt x="902208" y="3048"/>
                </a:lnTo>
                <a:lnTo>
                  <a:pt x="899160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3048" y="286512"/>
                </a:lnTo>
                <a:lnTo>
                  <a:pt x="6096" y="286512"/>
                </a:lnTo>
                <a:lnTo>
                  <a:pt x="6096" y="9144"/>
                </a:lnTo>
                <a:lnTo>
                  <a:pt x="9144" y="3048"/>
                </a:lnTo>
                <a:lnTo>
                  <a:pt x="9143" y="9144"/>
                </a:lnTo>
                <a:lnTo>
                  <a:pt x="893063" y="9144"/>
                </a:lnTo>
                <a:lnTo>
                  <a:pt x="893063" y="3048"/>
                </a:lnTo>
                <a:lnTo>
                  <a:pt x="896112" y="9144"/>
                </a:lnTo>
                <a:lnTo>
                  <a:pt x="896112" y="286512"/>
                </a:lnTo>
                <a:lnTo>
                  <a:pt x="899160" y="286512"/>
                </a:lnTo>
                <a:lnTo>
                  <a:pt x="902208" y="283464"/>
                </a:lnTo>
                <a:close/>
              </a:path>
              <a:path w="902335" h="287020">
                <a:moveTo>
                  <a:pt x="9143" y="9144"/>
                </a:moveTo>
                <a:lnTo>
                  <a:pt x="9144" y="3048"/>
                </a:lnTo>
                <a:lnTo>
                  <a:pt x="6096" y="9144"/>
                </a:lnTo>
                <a:lnTo>
                  <a:pt x="9143" y="9144"/>
                </a:lnTo>
                <a:close/>
              </a:path>
              <a:path w="902335" h="287020">
                <a:moveTo>
                  <a:pt x="9144" y="277368"/>
                </a:moveTo>
                <a:lnTo>
                  <a:pt x="9143" y="9144"/>
                </a:lnTo>
                <a:lnTo>
                  <a:pt x="6096" y="9144"/>
                </a:lnTo>
                <a:lnTo>
                  <a:pt x="6096" y="277368"/>
                </a:lnTo>
                <a:lnTo>
                  <a:pt x="9144" y="277368"/>
                </a:lnTo>
                <a:close/>
              </a:path>
              <a:path w="902335" h="287020">
                <a:moveTo>
                  <a:pt x="896112" y="277368"/>
                </a:moveTo>
                <a:lnTo>
                  <a:pt x="6096" y="277368"/>
                </a:lnTo>
                <a:lnTo>
                  <a:pt x="9144" y="280416"/>
                </a:lnTo>
                <a:lnTo>
                  <a:pt x="9144" y="286512"/>
                </a:lnTo>
                <a:lnTo>
                  <a:pt x="893063" y="286512"/>
                </a:lnTo>
                <a:lnTo>
                  <a:pt x="893063" y="280416"/>
                </a:lnTo>
                <a:lnTo>
                  <a:pt x="896112" y="277368"/>
                </a:lnTo>
                <a:close/>
              </a:path>
              <a:path w="902335" h="287020">
                <a:moveTo>
                  <a:pt x="9144" y="286512"/>
                </a:moveTo>
                <a:lnTo>
                  <a:pt x="9144" y="280416"/>
                </a:lnTo>
                <a:lnTo>
                  <a:pt x="6096" y="277368"/>
                </a:lnTo>
                <a:lnTo>
                  <a:pt x="6096" y="286512"/>
                </a:lnTo>
                <a:lnTo>
                  <a:pt x="9144" y="286512"/>
                </a:lnTo>
                <a:close/>
              </a:path>
              <a:path w="902335" h="287020">
                <a:moveTo>
                  <a:pt x="896112" y="9144"/>
                </a:moveTo>
                <a:lnTo>
                  <a:pt x="893063" y="3048"/>
                </a:lnTo>
                <a:lnTo>
                  <a:pt x="893063" y="9144"/>
                </a:lnTo>
                <a:lnTo>
                  <a:pt x="896112" y="9144"/>
                </a:lnTo>
                <a:close/>
              </a:path>
              <a:path w="902335" h="287020">
                <a:moveTo>
                  <a:pt x="896112" y="277368"/>
                </a:moveTo>
                <a:lnTo>
                  <a:pt x="896112" y="9144"/>
                </a:lnTo>
                <a:lnTo>
                  <a:pt x="893063" y="9144"/>
                </a:lnTo>
                <a:lnTo>
                  <a:pt x="893063" y="277368"/>
                </a:lnTo>
                <a:lnTo>
                  <a:pt x="896112" y="277368"/>
                </a:lnTo>
                <a:close/>
              </a:path>
              <a:path w="902335" h="287020">
                <a:moveTo>
                  <a:pt x="896112" y="286512"/>
                </a:moveTo>
                <a:lnTo>
                  <a:pt x="896112" y="277368"/>
                </a:lnTo>
                <a:lnTo>
                  <a:pt x="893063" y="280416"/>
                </a:lnTo>
                <a:lnTo>
                  <a:pt x="893063" y="286512"/>
                </a:lnTo>
                <a:lnTo>
                  <a:pt x="896112" y="286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62327" y="4357115"/>
            <a:ext cx="890269" cy="277495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619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DataNode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44696" y="3214116"/>
            <a:ext cx="988060" cy="287020"/>
          </a:xfrm>
          <a:custGeom>
            <a:avLst/>
            <a:gdLst/>
            <a:ahLst/>
            <a:cxnLst/>
            <a:rect l="l" t="t" r="r" b="b"/>
            <a:pathLst>
              <a:path w="988060" h="287020">
                <a:moveTo>
                  <a:pt x="987552" y="286512"/>
                </a:moveTo>
                <a:lnTo>
                  <a:pt x="987552" y="0"/>
                </a:lnTo>
                <a:lnTo>
                  <a:pt x="0" y="0"/>
                </a:lnTo>
                <a:lnTo>
                  <a:pt x="0" y="286512"/>
                </a:lnTo>
                <a:lnTo>
                  <a:pt x="3047" y="286512"/>
                </a:lnTo>
                <a:lnTo>
                  <a:pt x="3048" y="9144"/>
                </a:lnTo>
                <a:lnTo>
                  <a:pt x="6096" y="3048"/>
                </a:lnTo>
                <a:lnTo>
                  <a:pt x="6096" y="9144"/>
                </a:lnTo>
                <a:lnTo>
                  <a:pt x="981456" y="9144"/>
                </a:lnTo>
                <a:lnTo>
                  <a:pt x="981456" y="3048"/>
                </a:lnTo>
                <a:lnTo>
                  <a:pt x="984504" y="9144"/>
                </a:lnTo>
                <a:lnTo>
                  <a:pt x="984504" y="286512"/>
                </a:lnTo>
                <a:lnTo>
                  <a:pt x="987552" y="286512"/>
                </a:lnTo>
                <a:close/>
              </a:path>
              <a:path w="988060" h="287020">
                <a:moveTo>
                  <a:pt x="6096" y="9144"/>
                </a:moveTo>
                <a:lnTo>
                  <a:pt x="6096" y="3048"/>
                </a:lnTo>
                <a:lnTo>
                  <a:pt x="3048" y="9144"/>
                </a:lnTo>
                <a:lnTo>
                  <a:pt x="6096" y="9144"/>
                </a:lnTo>
                <a:close/>
              </a:path>
              <a:path w="988060" h="287020">
                <a:moveTo>
                  <a:pt x="6096" y="277368"/>
                </a:moveTo>
                <a:lnTo>
                  <a:pt x="6096" y="9144"/>
                </a:lnTo>
                <a:lnTo>
                  <a:pt x="3048" y="9144"/>
                </a:lnTo>
                <a:lnTo>
                  <a:pt x="3048" y="277368"/>
                </a:lnTo>
                <a:lnTo>
                  <a:pt x="6096" y="277368"/>
                </a:lnTo>
                <a:close/>
              </a:path>
              <a:path w="988060" h="287020">
                <a:moveTo>
                  <a:pt x="984504" y="277368"/>
                </a:moveTo>
                <a:lnTo>
                  <a:pt x="3048" y="277368"/>
                </a:lnTo>
                <a:lnTo>
                  <a:pt x="6096" y="280416"/>
                </a:lnTo>
                <a:lnTo>
                  <a:pt x="6096" y="286512"/>
                </a:lnTo>
                <a:lnTo>
                  <a:pt x="981456" y="286512"/>
                </a:lnTo>
                <a:lnTo>
                  <a:pt x="981456" y="280416"/>
                </a:lnTo>
                <a:lnTo>
                  <a:pt x="984504" y="277368"/>
                </a:lnTo>
                <a:close/>
              </a:path>
              <a:path w="988060" h="287020">
                <a:moveTo>
                  <a:pt x="6096" y="286512"/>
                </a:moveTo>
                <a:lnTo>
                  <a:pt x="6096" y="280416"/>
                </a:lnTo>
                <a:lnTo>
                  <a:pt x="3048" y="277368"/>
                </a:lnTo>
                <a:lnTo>
                  <a:pt x="3047" y="286512"/>
                </a:lnTo>
                <a:lnTo>
                  <a:pt x="6096" y="286512"/>
                </a:lnTo>
                <a:close/>
              </a:path>
              <a:path w="988060" h="287020">
                <a:moveTo>
                  <a:pt x="984504" y="9144"/>
                </a:moveTo>
                <a:lnTo>
                  <a:pt x="981456" y="3048"/>
                </a:lnTo>
                <a:lnTo>
                  <a:pt x="981456" y="9144"/>
                </a:lnTo>
                <a:lnTo>
                  <a:pt x="984504" y="9144"/>
                </a:lnTo>
                <a:close/>
              </a:path>
              <a:path w="988060" h="287020">
                <a:moveTo>
                  <a:pt x="984504" y="277368"/>
                </a:moveTo>
                <a:lnTo>
                  <a:pt x="984504" y="9144"/>
                </a:lnTo>
                <a:lnTo>
                  <a:pt x="981456" y="9144"/>
                </a:lnTo>
                <a:lnTo>
                  <a:pt x="981456" y="277368"/>
                </a:lnTo>
                <a:lnTo>
                  <a:pt x="984504" y="277368"/>
                </a:lnTo>
                <a:close/>
              </a:path>
              <a:path w="988060" h="287020">
                <a:moveTo>
                  <a:pt x="984504" y="286512"/>
                </a:moveTo>
                <a:lnTo>
                  <a:pt x="984504" y="277368"/>
                </a:lnTo>
                <a:lnTo>
                  <a:pt x="981456" y="280416"/>
                </a:lnTo>
                <a:lnTo>
                  <a:pt x="981456" y="286512"/>
                </a:lnTo>
                <a:lnTo>
                  <a:pt x="984504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47744" y="3217164"/>
            <a:ext cx="981710" cy="277495"/>
          </a:xfrm>
          <a:prstGeom prst="rect">
            <a:avLst/>
          </a:prstGeom>
          <a:solidFill>
            <a:srgbClr val="F8D2D3"/>
          </a:solidFill>
        </p:spPr>
        <p:txBody>
          <a:bodyPr vert="horz" wrap="square" lIns="0" tIns="361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85"/>
              </a:spcBef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NameNode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1007" y="2391155"/>
            <a:ext cx="1045844" cy="287020"/>
          </a:xfrm>
          <a:custGeom>
            <a:avLst/>
            <a:gdLst/>
            <a:ahLst/>
            <a:cxnLst/>
            <a:rect l="l" t="t" r="r" b="b"/>
            <a:pathLst>
              <a:path w="1045845" h="287019">
                <a:moveTo>
                  <a:pt x="1045463" y="286512"/>
                </a:moveTo>
                <a:lnTo>
                  <a:pt x="1045463" y="0"/>
                </a:lnTo>
                <a:lnTo>
                  <a:pt x="0" y="0"/>
                </a:lnTo>
                <a:lnTo>
                  <a:pt x="0" y="283464"/>
                </a:lnTo>
                <a:lnTo>
                  <a:pt x="3048" y="286512"/>
                </a:lnTo>
                <a:lnTo>
                  <a:pt x="6096" y="286512"/>
                </a:lnTo>
                <a:lnTo>
                  <a:pt x="6096" y="9144"/>
                </a:lnTo>
                <a:lnTo>
                  <a:pt x="9144" y="3048"/>
                </a:lnTo>
                <a:lnTo>
                  <a:pt x="9143" y="9144"/>
                </a:lnTo>
                <a:lnTo>
                  <a:pt x="1036319" y="9144"/>
                </a:lnTo>
                <a:lnTo>
                  <a:pt x="1036319" y="3048"/>
                </a:lnTo>
                <a:lnTo>
                  <a:pt x="1042416" y="9144"/>
                </a:lnTo>
                <a:lnTo>
                  <a:pt x="1042416" y="286512"/>
                </a:lnTo>
                <a:lnTo>
                  <a:pt x="1045463" y="286512"/>
                </a:lnTo>
                <a:close/>
              </a:path>
              <a:path w="1045845" h="287019">
                <a:moveTo>
                  <a:pt x="9143" y="9144"/>
                </a:moveTo>
                <a:lnTo>
                  <a:pt x="9144" y="3048"/>
                </a:lnTo>
                <a:lnTo>
                  <a:pt x="6096" y="9144"/>
                </a:lnTo>
                <a:lnTo>
                  <a:pt x="9143" y="9144"/>
                </a:lnTo>
                <a:close/>
              </a:path>
              <a:path w="1045845" h="287019">
                <a:moveTo>
                  <a:pt x="9144" y="277368"/>
                </a:moveTo>
                <a:lnTo>
                  <a:pt x="9143" y="9144"/>
                </a:lnTo>
                <a:lnTo>
                  <a:pt x="6096" y="9144"/>
                </a:lnTo>
                <a:lnTo>
                  <a:pt x="6096" y="277368"/>
                </a:lnTo>
                <a:lnTo>
                  <a:pt x="9144" y="277368"/>
                </a:lnTo>
                <a:close/>
              </a:path>
              <a:path w="1045845" h="287019">
                <a:moveTo>
                  <a:pt x="1042416" y="277368"/>
                </a:moveTo>
                <a:lnTo>
                  <a:pt x="6096" y="277368"/>
                </a:lnTo>
                <a:lnTo>
                  <a:pt x="9144" y="280416"/>
                </a:lnTo>
                <a:lnTo>
                  <a:pt x="9144" y="286512"/>
                </a:lnTo>
                <a:lnTo>
                  <a:pt x="1036319" y="286512"/>
                </a:lnTo>
                <a:lnTo>
                  <a:pt x="1036319" y="280416"/>
                </a:lnTo>
                <a:lnTo>
                  <a:pt x="1042416" y="277368"/>
                </a:lnTo>
                <a:close/>
              </a:path>
              <a:path w="1045845" h="287019">
                <a:moveTo>
                  <a:pt x="9144" y="286512"/>
                </a:moveTo>
                <a:lnTo>
                  <a:pt x="9144" y="280416"/>
                </a:lnTo>
                <a:lnTo>
                  <a:pt x="6096" y="277368"/>
                </a:lnTo>
                <a:lnTo>
                  <a:pt x="6096" y="286512"/>
                </a:lnTo>
                <a:lnTo>
                  <a:pt x="9144" y="286512"/>
                </a:lnTo>
                <a:close/>
              </a:path>
              <a:path w="1045845" h="287019">
                <a:moveTo>
                  <a:pt x="1042416" y="9144"/>
                </a:moveTo>
                <a:lnTo>
                  <a:pt x="1036319" y="3048"/>
                </a:lnTo>
                <a:lnTo>
                  <a:pt x="1036319" y="9144"/>
                </a:lnTo>
                <a:lnTo>
                  <a:pt x="1042416" y="9144"/>
                </a:lnTo>
                <a:close/>
              </a:path>
              <a:path w="1045845" h="287019">
                <a:moveTo>
                  <a:pt x="1042416" y="277368"/>
                </a:moveTo>
                <a:lnTo>
                  <a:pt x="1042416" y="9144"/>
                </a:lnTo>
                <a:lnTo>
                  <a:pt x="1036319" y="9144"/>
                </a:lnTo>
                <a:lnTo>
                  <a:pt x="1036319" y="277368"/>
                </a:lnTo>
                <a:lnTo>
                  <a:pt x="1042416" y="277368"/>
                </a:lnTo>
                <a:close/>
              </a:path>
              <a:path w="1045845" h="287019">
                <a:moveTo>
                  <a:pt x="1042416" y="286512"/>
                </a:moveTo>
                <a:lnTo>
                  <a:pt x="1042416" y="277368"/>
                </a:lnTo>
                <a:lnTo>
                  <a:pt x="1036319" y="280416"/>
                </a:lnTo>
                <a:lnTo>
                  <a:pt x="1036319" y="286512"/>
                </a:lnTo>
                <a:lnTo>
                  <a:pt x="1042416" y="286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37104" y="2394204"/>
            <a:ext cx="1036319" cy="2774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85"/>
              </a:spcBef>
            </a:pPr>
            <a:r>
              <a:rPr sz="1250" spc="-15" dirty="0">
                <a:solidFill>
                  <a:srgbClr val="000080"/>
                </a:solidFill>
                <a:latin typeface="Arial"/>
                <a:cs typeface="Arial"/>
              </a:rPr>
              <a:t>TaskTracker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3520" y="2388107"/>
            <a:ext cx="1045844" cy="287020"/>
          </a:xfrm>
          <a:custGeom>
            <a:avLst/>
            <a:gdLst/>
            <a:ahLst/>
            <a:cxnLst/>
            <a:rect l="l" t="t" r="r" b="b"/>
            <a:pathLst>
              <a:path w="1045845" h="287019">
                <a:moveTo>
                  <a:pt x="1045463" y="283464"/>
                </a:moveTo>
                <a:lnTo>
                  <a:pt x="1045463" y="3048"/>
                </a:lnTo>
                <a:lnTo>
                  <a:pt x="1042416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3048" y="286512"/>
                </a:lnTo>
                <a:lnTo>
                  <a:pt x="3048" y="9144"/>
                </a:lnTo>
                <a:lnTo>
                  <a:pt x="9144" y="6096"/>
                </a:lnTo>
                <a:lnTo>
                  <a:pt x="9143" y="9144"/>
                </a:lnTo>
                <a:lnTo>
                  <a:pt x="1036319" y="9144"/>
                </a:lnTo>
                <a:lnTo>
                  <a:pt x="1036319" y="6096"/>
                </a:lnTo>
                <a:lnTo>
                  <a:pt x="1042416" y="9144"/>
                </a:lnTo>
                <a:lnTo>
                  <a:pt x="1042416" y="286512"/>
                </a:lnTo>
                <a:lnTo>
                  <a:pt x="1045463" y="283464"/>
                </a:lnTo>
                <a:close/>
              </a:path>
              <a:path w="1045845" h="287019">
                <a:moveTo>
                  <a:pt x="9143" y="9144"/>
                </a:moveTo>
                <a:lnTo>
                  <a:pt x="9144" y="6096"/>
                </a:lnTo>
                <a:lnTo>
                  <a:pt x="3048" y="9144"/>
                </a:lnTo>
                <a:lnTo>
                  <a:pt x="9143" y="9144"/>
                </a:lnTo>
                <a:close/>
              </a:path>
              <a:path w="1045845" h="287019">
                <a:moveTo>
                  <a:pt x="9144" y="277368"/>
                </a:moveTo>
                <a:lnTo>
                  <a:pt x="9143" y="9144"/>
                </a:lnTo>
                <a:lnTo>
                  <a:pt x="3048" y="9144"/>
                </a:lnTo>
                <a:lnTo>
                  <a:pt x="3048" y="277368"/>
                </a:lnTo>
                <a:lnTo>
                  <a:pt x="9144" y="277368"/>
                </a:lnTo>
                <a:close/>
              </a:path>
              <a:path w="1045845" h="287019">
                <a:moveTo>
                  <a:pt x="1042416" y="277368"/>
                </a:moveTo>
                <a:lnTo>
                  <a:pt x="3048" y="277368"/>
                </a:lnTo>
                <a:lnTo>
                  <a:pt x="9144" y="283464"/>
                </a:lnTo>
                <a:lnTo>
                  <a:pt x="9144" y="286512"/>
                </a:lnTo>
                <a:lnTo>
                  <a:pt x="1036319" y="286512"/>
                </a:lnTo>
                <a:lnTo>
                  <a:pt x="1036319" y="283464"/>
                </a:lnTo>
                <a:lnTo>
                  <a:pt x="1042416" y="277368"/>
                </a:lnTo>
                <a:close/>
              </a:path>
              <a:path w="1045845" h="287019">
                <a:moveTo>
                  <a:pt x="9144" y="286512"/>
                </a:moveTo>
                <a:lnTo>
                  <a:pt x="9144" y="283464"/>
                </a:lnTo>
                <a:lnTo>
                  <a:pt x="3048" y="277368"/>
                </a:lnTo>
                <a:lnTo>
                  <a:pt x="3048" y="286512"/>
                </a:lnTo>
                <a:lnTo>
                  <a:pt x="9144" y="286512"/>
                </a:lnTo>
                <a:close/>
              </a:path>
              <a:path w="1045845" h="287019">
                <a:moveTo>
                  <a:pt x="1042416" y="9144"/>
                </a:moveTo>
                <a:lnTo>
                  <a:pt x="1036319" y="6096"/>
                </a:lnTo>
                <a:lnTo>
                  <a:pt x="1036319" y="9144"/>
                </a:lnTo>
                <a:lnTo>
                  <a:pt x="1042416" y="9144"/>
                </a:lnTo>
                <a:close/>
              </a:path>
              <a:path w="1045845" h="287019">
                <a:moveTo>
                  <a:pt x="1042416" y="277368"/>
                </a:moveTo>
                <a:lnTo>
                  <a:pt x="1042416" y="9144"/>
                </a:lnTo>
                <a:lnTo>
                  <a:pt x="1036319" y="9144"/>
                </a:lnTo>
                <a:lnTo>
                  <a:pt x="1036319" y="277368"/>
                </a:lnTo>
                <a:lnTo>
                  <a:pt x="1042416" y="277368"/>
                </a:lnTo>
                <a:close/>
              </a:path>
              <a:path w="1045845" h="287019">
                <a:moveTo>
                  <a:pt x="1042416" y="286512"/>
                </a:moveTo>
                <a:lnTo>
                  <a:pt x="1042416" y="277368"/>
                </a:lnTo>
                <a:lnTo>
                  <a:pt x="1036319" y="283464"/>
                </a:lnTo>
                <a:lnTo>
                  <a:pt x="1036319" y="286512"/>
                </a:lnTo>
                <a:lnTo>
                  <a:pt x="1042416" y="286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06567" y="2394204"/>
            <a:ext cx="1039494" cy="2774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285"/>
              </a:spcBef>
            </a:pPr>
            <a:r>
              <a:rPr sz="1250" spc="-15" dirty="0">
                <a:solidFill>
                  <a:srgbClr val="000080"/>
                </a:solidFill>
                <a:latin typeface="Arial"/>
                <a:cs typeface="Arial"/>
              </a:rPr>
              <a:t>TaskTracker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45279" y="1540763"/>
            <a:ext cx="975360" cy="287020"/>
          </a:xfrm>
          <a:custGeom>
            <a:avLst/>
            <a:gdLst/>
            <a:ahLst/>
            <a:cxnLst/>
            <a:rect l="l" t="t" r="r" b="b"/>
            <a:pathLst>
              <a:path w="975360" h="287019">
                <a:moveTo>
                  <a:pt x="975360" y="283464"/>
                </a:moveTo>
                <a:lnTo>
                  <a:pt x="975360" y="3048"/>
                </a:lnTo>
                <a:lnTo>
                  <a:pt x="972312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3048" y="286512"/>
                </a:lnTo>
                <a:lnTo>
                  <a:pt x="6096" y="286512"/>
                </a:lnTo>
                <a:lnTo>
                  <a:pt x="6096" y="9144"/>
                </a:lnTo>
                <a:lnTo>
                  <a:pt x="9144" y="6096"/>
                </a:lnTo>
                <a:lnTo>
                  <a:pt x="9143" y="9144"/>
                </a:lnTo>
                <a:lnTo>
                  <a:pt x="966216" y="9144"/>
                </a:lnTo>
                <a:lnTo>
                  <a:pt x="966216" y="6096"/>
                </a:lnTo>
                <a:lnTo>
                  <a:pt x="969263" y="9144"/>
                </a:lnTo>
                <a:lnTo>
                  <a:pt x="969263" y="286512"/>
                </a:lnTo>
                <a:lnTo>
                  <a:pt x="972312" y="286512"/>
                </a:lnTo>
                <a:lnTo>
                  <a:pt x="975360" y="283464"/>
                </a:lnTo>
                <a:close/>
              </a:path>
              <a:path w="975360" h="287019">
                <a:moveTo>
                  <a:pt x="9143" y="9144"/>
                </a:moveTo>
                <a:lnTo>
                  <a:pt x="9144" y="6096"/>
                </a:lnTo>
                <a:lnTo>
                  <a:pt x="6096" y="9144"/>
                </a:lnTo>
                <a:lnTo>
                  <a:pt x="9143" y="9144"/>
                </a:lnTo>
                <a:close/>
              </a:path>
              <a:path w="975360" h="287019">
                <a:moveTo>
                  <a:pt x="9144" y="277368"/>
                </a:moveTo>
                <a:lnTo>
                  <a:pt x="9143" y="9144"/>
                </a:lnTo>
                <a:lnTo>
                  <a:pt x="6096" y="9144"/>
                </a:lnTo>
                <a:lnTo>
                  <a:pt x="6096" y="277368"/>
                </a:lnTo>
                <a:lnTo>
                  <a:pt x="9144" y="277368"/>
                </a:lnTo>
                <a:close/>
              </a:path>
              <a:path w="975360" h="287019">
                <a:moveTo>
                  <a:pt x="969263" y="277368"/>
                </a:moveTo>
                <a:lnTo>
                  <a:pt x="6096" y="277368"/>
                </a:lnTo>
                <a:lnTo>
                  <a:pt x="9144" y="283464"/>
                </a:lnTo>
                <a:lnTo>
                  <a:pt x="9144" y="286512"/>
                </a:lnTo>
                <a:lnTo>
                  <a:pt x="966216" y="286512"/>
                </a:lnTo>
                <a:lnTo>
                  <a:pt x="966216" y="283464"/>
                </a:lnTo>
                <a:lnTo>
                  <a:pt x="969263" y="277368"/>
                </a:lnTo>
                <a:close/>
              </a:path>
              <a:path w="975360" h="287019">
                <a:moveTo>
                  <a:pt x="9144" y="286512"/>
                </a:moveTo>
                <a:lnTo>
                  <a:pt x="9144" y="283464"/>
                </a:lnTo>
                <a:lnTo>
                  <a:pt x="6096" y="277368"/>
                </a:lnTo>
                <a:lnTo>
                  <a:pt x="6096" y="286512"/>
                </a:lnTo>
                <a:lnTo>
                  <a:pt x="9144" y="286512"/>
                </a:lnTo>
                <a:close/>
              </a:path>
              <a:path w="975360" h="287019">
                <a:moveTo>
                  <a:pt x="969263" y="9144"/>
                </a:moveTo>
                <a:lnTo>
                  <a:pt x="966216" y="6096"/>
                </a:lnTo>
                <a:lnTo>
                  <a:pt x="966216" y="9144"/>
                </a:lnTo>
                <a:lnTo>
                  <a:pt x="969263" y="9144"/>
                </a:lnTo>
                <a:close/>
              </a:path>
              <a:path w="975360" h="287019">
                <a:moveTo>
                  <a:pt x="969263" y="277368"/>
                </a:moveTo>
                <a:lnTo>
                  <a:pt x="969263" y="9144"/>
                </a:lnTo>
                <a:lnTo>
                  <a:pt x="966216" y="9144"/>
                </a:lnTo>
                <a:lnTo>
                  <a:pt x="966216" y="277368"/>
                </a:lnTo>
                <a:lnTo>
                  <a:pt x="969263" y="277368"/>
                </a:lnTo>
                <a:close/>
              </a:path>
              <a:path w="975360" h="287019">
                <a:moveTo>
                  <a:pt x="969263" y="286512"/>
                </a:moveTo>
                <a:lnTo>
                  <a:pt x="969263" y="277368"/>
                </a:lnTo>
                <a:lnTo>
                  <a:pt x="966216" y="283464"/>
                </a:lnTo>
                <a:lnTo>
                  <a:pt x="966216" y="286512"/>
                </a:lnTo>
                <a:lnTo>
                  <a:pt x="969263" y="286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51376" y="1546860"/>
            <a:ext cx="963294" cy="277495"/>
          </a:xfrm>
          <a:prstGeom prst="rect">
            <a:avLst/>
          </a:prstGeom>
          <a:solidFill>
            <a:srgbClr val="CCEC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8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JobTracker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79520" y="1818132"/>
            <a:ext cx="850900" cy="576580"/>
          </a:xfrm>
          <a:custGeom>
            <a:avLst/>
            <a:gdLst/>
            <a:ahLst/>
            <a:cxnLst/>
            <a:rect l="l" t="t" r="r" b="b"/>
            <a:pathLst>
              <a:path w="850900" h="576580">
                <a:moveTo>
                  <a:pt x="89376" y="508292"/>
                </a:moveTo>
                <a:lnTo>
                  <a:pt x="60960" y="466344"/>
                </a:lnTo>
                <a:lnTo>
                  <a:pt x="0" y="576072"/>
                </a:lnTo>
                <a:lnTo>
                  <a:pt x="79248" y="566407"/>
                </a:lnTo>
                <a:lnTo>
                  <a:pt x="79248" y="515112"/>
                </a:lnTo>
                <a:lnTo>
                  <a:pt x="89376" y="508292"/>
                </a:lnTo>
                <a:close/>
              </a:path>
              <a:path w="850900" h="576580">
                <a:moveTo>
                  <a:pt x="96484" y="518785"/>
                </a:moveTo>
                <a:lnTo>
                  <a:pt x="89376" y="508292"/>
                </a:lnTo>
                <a:lnTo>
                  <a:pt x="79248" y="515112"/>
                </a:lnTo>
                <a:lnTo>
                  <a:pt x="88392" y="524256"/>
                </a:lnTo>
                <a:lnTo>
                  <a:pt x="96484" y="518785"/>
                </a:lnTo>
                <a:close/>
              </a:path>
              <a:path w="850900" h="576580">
                <a:moveTo>
                  <a:pt x="124968" y="560832"/>
                </a:moveTo>
                <a:lnTo>
                  <a:pt x="96484" y="518785"/>
                </a:lnTo>
                <a:lnTo>
                  <a:pt x="88392" y="524256"/>
                </a:lnTo>
                <a:lnTo>
                  <a:pt x="79248" y="515112"/>
                </a:lnTo>
                <a:lnTo>
                  <a:pt x="79248" y="566407"/>
                </a:lnTo>
                <a:lnTo>
                  <a:pt x="124968" y="560832"/>
                </a:lnTo>
                <a:close/>
              </a:path>
              <a:path w="850900" h="576580">
                <a:moveTo>
                  <a:pt x="850392" y="9144"/>
                </a:moveTo>
                <a:lnTo>
                  <a:pt x="844296" y="0"/>
                </a:lnTo>
                <a:lnTo>
                  <a:pt x="89376" y="508292"/>
                </a:lnTo>
                <a:lnTo>
                  <a:pt x="96484" y="518785"/>
                </a:lnTo>
                <a:lnTo>
                  <a:pt x="850392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200" y="2668523"/>
            <a:ext cx="802005" cy="570230"/>
          </a:xfrm>
          <a:custGeom>
            <a:avLst/>
            <a:gdLst/>
            <a:ahLst/>
            <a:cxnLst/>
            <a:rect l="l" t="t" r="r" b="b"/>
            <a:pathLst>
              <a:path w="802004" h="570230">
                <a:moveTo>
                  <a:pt x="89838" y="498455"/>
                </a:moveTo>
                <a:lnTo>
                  <a:pt x="60959" y="457200"/>
                </a:lnTo>
                <a:lnTo>
                  <a:pt x="0" y="569976"/>
                </a:lnTo>
                <a:lnTo>
                  <a:pt x="79247" y="556445"/>
                </a:lnTo>
                <a:lnTo>
                  <a:pt x="79247" y="505968"/>
                </a:lnTo>
                <a:lnTo>
                  <a:pt x="89838" y="498455"/>
                </a:lnTo>
                <a:close/>
              </a:path>
              <a:path w="802004" h="570230">
                <a:moveTo>
                  <a:pt x="97149" y="508899"/>
                </a:moveTo>
                <a:lnTo>
                  <a:pt x="89838" y="498455"/>
                </a:lnTo>
                <a:lnTo>
                  <a:pt x="79247" y="505968"/>
                </a:lnTo>
                <a:lnTo>
                  <a:pt x="88391" y="515112"/>
                </a:lnTo>
                <a:lnTo>
                  <a:pt x="97149" y="508899"/>
                </a:lnTo>
                <a:close/>
              </a:path>
              <a:path w="802004" h="570230">
                <a:moveTo>
                  <a:pt x="124967" y="548640"/>
                </a:moveTo>
                <a:lnTo>
                  <a:pt x="97149" y="508899"/>
                </a:lnTo>
                <a:lnTo>
                  <a:pt x="88391" y="515112"/>
                </a:lnTo>
                <a:lnTo>
                  <a:pt x="79247" y="505968"/>
                </a:lnTo>
                <a:lnTo>
                  <a:pt x="79247" y="556445"/>
                </a:lnTo>
                <a:lnTo>
                  <a:pt x="124967" y="548640"/>
                </a:lnTo>
                <a:close/>
              </a:path>
              <a:path w="802004" h="570230">
                <a:moveTo>
                  <a:pt x="801623" y="9144"/>
                </a:moveTo>
                <a:lnTo>
                  <a:pt x="792479" y="0"/>
                </a:lnTo>
                <a:lnTo>
                  <a:pt x="89838" y="498455"/>
                </a:lnTo>
                <a:lnTo>
                  <a:pt x="97149" y="508899"/>
                </a:lnTo>
                <a:lnTo>
                  <a:pt x="801623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9911" y="1818132"/>
            <a:ext cx="676910" cy="576580"/>
          </a:xfrm>
          <a:custGeom>
            <a:avLst/>
            <a:gdLst/>
            <a:ahLst/>
            <a:cxnLst/>
            <a:rect l="l" t="t" r="r" b="b"/>
            <a:pathLst>
              <a:path w="676910" h="576580">
                <a:moveTo>
                  <a:pt x="594926" y="498703"/>
                </a:moveTo>
                <a:lnTo>
                  <a:pt x="6096" y="0"/>
                </a:lnTo>
                <a:lnTo>
                  <a:pt x="0" y="9144"/>
                </a:lnTo>
                <a:lnTo>
                  <a:pt x="586556" y="508468"/>
                </a:lnTo>
                <a:lnTo>
                  <a:pt x="594926" y="498703"/>
                </a:lnTo>
                <a:close/>
              </a:path>
              <a:path w="676910" h="576580">
                <a:moveTo>
                  <a:pt x="603504" y="557784"/>
                </a:moveTo>
                <a:lnTo>
                  <a:pt x="603504" y="505968"/>
                </a:lnTo>
                <a:lnTo>
                  <a:pt x="594360" y="515112"/>
                </a:lnTo>
                <a:lnTo>
                  <a:pt x="586556" y="508468"/>
                </a:lnTo>
                <a:lnTo>
                  <a:pt x="554736" y="545592"/>
                </a:lnTo>
                <a:lnTo>
                  <a:pt x="603504" y="557784"/>
                </a:lnTo>
                <a:close/>
              </a:path>
              <a:path w="676910" h="576580">
                <a:moveTo>
                  <a:pt x="603504" y="505968"/>
                </a:moveTo>
                <a:lnTo>
                  <a:pt x="594926" y="498703"/>
                </a:lnTo>
                <a:lnTo>
                  <a:pt x="586556" y="508468"/>
                </a:lnTo>
                <a:lnTo>
                  <a:pt x="594360" y="515112"/>
                </a:lnTo>
                <a:lnTo>
                  <a:pt x="603504" y="505968"/>
                </a:lnTo>
                <a:close/>
              </a:path>
              <a:path w="676910" h="576580">
                <a:moveTo>
                  <a:pt x="676656" y="576072"/>
                </a:moveTo>
                <a:lnTo>
                  <a:pt x="627888" y="460248"/>
                </a:lnTo>
                <a:lnTo>
                  <a:pt x="594926" y="498703"/>
                </a:lnTo>
                <a:lnTo>
                  <a:pt x="603504" y="505968"/>
                </a:lnTo>
                <a:lnTo>
                  <a:pt x="603504" y="557784"/>
                </a:lnTo>
                <a:lnTo>
                  <a:pt x="676656" y="5760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6120" y="2668523"/>
            <a:ext cx="802005" cy="570230"/>
          </a:xfrm>
          <a:custGeom>
            <a:avLst/>
            <a:gdLst/>
            <a:ahLst/>
            <a:cxnLst/>
            <a:rect l="l" t="t" r="r" b="b"/>
            <a:pathLst>
              <a:path w="802004" h="570230">
                <a:moveTo>
                  <a:pt x="711770" y="498476"/>
                </a:moveTo>
                <a:lnTo>
                  <a:pt x="6095" y="0"/>
                </a:lnTo>
                <a:lnTo>
                  <a:pt x="0" y="9144"/>
                </a:lnTo>
                <a:lnTo>
                  <a:pt x="704474" y="508899"/>
                </a:lnTo>
                <a:lnTo>
                  <a:pt x="711770" y="498476"/>
                </a:lnTo>
                <a:close/>
              </a:path>
              <a:path w="802004" h="570230">
                <a:moveTo>
                  <a:pt x="722375" y="556445"/>
                </a:moveTo>
                <a:lnTo>
                  <a:pt x="722375" y="505968"/>
                </a:lnTo>
                <a:lnTo>
                  <a:pt x="713231" y="515112"/>
                </a:lnTo>
                <a:lnTo>
                  <a:pt x="704474" y="508899"/>
                </a:lnTo>
                <a:lnTo>
                  <a:pt x="676655" y="548640"/>
                </a:lnTo>
                <a:lnTo>
                  <a:pt x="722375" y="556445"/>
                </a:lnTo>
                <a:close/>
              </a:path>
              <a:path w="802004" h="570230">
                <a:moveTo>
                  <a:pt x="722375" y="505968"/>
                </a:moveTo>
                <a:lnTo>
                  <a:pt x="711770" y="498476"/>
                </a:lnTo>
                <a:lnTo>
                  <a:pt x="704474" y="508899"/>
                </a:lnTo>
                <a:lnTo>
                  <a:pt x="713231" y="515112"/>
                </a:lnTo>
                <a:lnTo>
                  <a:pt x="722375" y="505968"/>
                </a:lnTo>
                <a:close/>
              </a:path>
              <a:path w="802004" h="570230">
                <a:moveTo>
                  <a:pt x="801623" y="569976"/>
                </a:moveTo>
                <a:lnTo>
                  <a:pt x="740663" y="457200"/>
                </a:lnTo>
                <a:lnTo>
                  <a:pt x="711770" y="498476"/>
                </a:lnTo>
                <a:lnTo>
                  <a:pt x="722375" y="505968"/>
                </a:lnTo>
                <a:lnTo>
                  <a:pt x="722375" y="556445"/>
                </a:lnTo>
                <a:lnTo>
                  <a:pt x="801623" y="5699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7335" y="2668523"/>
            <a:ext cx="951230" cy="1689100"/>
          </a:xfrm>
          <a:custGeom>
            <a:avLst/>
            <a:gdLst/>
            <a:ahLst/>
            <a:cxnLst/>
            <a:rect l="l" t="t" r="r" b="b"/>
            <a:pathLst>
              <a:path w="951229" h="1689100">
                <a:moveTo>
                  <a:pt x="51556" y="1586750"/>
                </a:moveTo>
                <a:lnTo>
                  <a:pt x="6095" y="1560576"/>
                </a:lnTo>
                <a:lnTo>
                  <a:pt x="0" y="1688592"/>
                </a:lnTo>
                <a:lnTo>
                  <a:pt x="45719" y="1658547"/>
                </a:lnTo>
                <a:lnTo>
                  <a:pt x="45719" y="1597152"/>
                </a:lnTo>
                <a:lnTo>
                  <a:pt x="51556" y="1586750"/>
                </a:lnTo>
                <a:close/>
              </a:path>
              <a:path w="951229" h="1689100">
                <a:moveTo>
                  <a:pt x="61052" y="1592217"/>
                </a:moveTo>
                <a:lnTo>
                  <a:pt x="51556" y="1586750"/>
                </a:lnTo>
                <a:lnTo>
                  <a:pt x="45719" y="1597152"/>
                </a:lnTo>
                <a:lnTo>
                  <a:pt x="54863" y="1603248"/>
                </a:lnTo>
                <a:lnTo>
                  <a:pt x="61052" y="1592217"/>
                </a:lnTo>
                <a:close/>
              </a:path>
              <a:path w="951229" h="1689100">
                <a:moveTo>
                  <a:pt x="106679" y="1618488"/>
                </a:moveTo>
                <a:lnTo>
                  <a:pt x="61052" y="1592217"/>
                </a:lnTo>
                <a:lnTo>
                  <a:pt x="54863" y="1603248"/>
                </a:lnTo>
                <a:lnTo>
                  <a:pt x="45719" y="1597152"/>
                </a:lnTo>
                <a:lnTo>
                  <a:pt x="45719" y="1658547"/>
                </a:lnTo>
                <a:lnTo>
                  <a:pt x="106679" y="1618488"/>
                </a:lnTo>
                <a:close/>
              </a:path>
              <a:path w="951229" h="1689100">
                <a:moveTo>
                  <a:pt x="950975" y="6095"/>
                </a:moveTo>
                <a:lnTo>
                  <a:pt x="941831" y="0"/>
                </a:lnTo>
                <a:lnTo>
                  <a:pt x="51556" y="1586750"/>
                </a:lnTo>
                <a:lnTo>
                  <a:pt x="61052" y="1592217"/>
                </a:lnTo>
                <a:lnTo>
                  <a:pt x="950975" y="609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9167" y="2671572"/>
            <a:ext cx="603885" cy="1685925"/>
          </a:xfrm>
          <a:custGeom>
            <a:avLst/>
            <a:gdLst/>
            <a:ahLst/>
            <a:cxnLst/>
            <a:rect l="l" t="t" r="r" b="b"/>
            <a:pathLst>
              <a:path w="603885" h="1685925">
                <a:moveTo>
                  <a:pt x="554170" y="1577490"/>
                </a:moveTo>
                <a:lnTo>
                  <a:pt x="12192" y="0"/>
                </a:lnTo>
                <a:lnTo>
                  <a:pt x="0" y="3048"/>
                </a:lnTo>
                <a:lnTo>
                  <a:pt x="545035" y="1580622"/>
                </a:lnTo>
                <a:lnTo>
                  <a:pt x="554170" y="1577490"/>
                </a:lnTo>
                <a:close/>
              </a:path>
              <a:path w="603885" h="1685925">
                <a:moveTo>
                  <a:pt x="557784" y="1656080"/>
                </a:moveTo>
                <a:lnTo>
                  <a:pt x="557784" y="1588008"/>
                </a:lnTo>
                <a:lnTo>
                  <a:pt x="548640" y="1591056"/>
                </a:lnTo>
                <a:lnTo>
                  <a:pt x="545035" y="1580622"/>
                </a:lnTo>
                <a:lnTo>
                  <a:pt x="496824" y="1597152"/>
                </a:lnTo>
                <a:lnTo>
                  <a:pt x="557784" y="1656080"/>
                </a:lnTo>
                <a:close/>
              </a:path>
              <a:path w="603885" h="1685925">
                <a:moveTo>
                  <a:pt x="557784" y="1588008"/>
                </a:moveTo>
                <a:lnTo>
                  <a:pt x="554170" y="1577490"/>
                </a:lnTo>
                <a:lnTo>
                  <a:pt x="545035" y="1580622"/>
                </a:lnTo>
                <a:lnTo>
                  <a:pt x="548640" y="1591056"/>
                </a:lnTo>
                <a:lnTo>
                  <a:pt x="557784" y="1588008"/>
                </a:lnTo>
                <a:close/>
              </a:path>
              <a:path w="603885" h="1685925">
                <a:moveTo>
                  <a:pt x="603504" y="1560576"/>
                </a:moveTo>
                <a:lnTo>
                  <a:pt x="554170" y="1577490"/>
                </a:lnTo>
                <a:lnTo>
                  <a:pt x="557784" y="1588008"/>
                </a:lnTo>
                <a:lnTo>
                  <a:pt x="557784" y="1656080"/>
                </a:lnTo>
                <a:lnTo>
                  <a:pt x="588264" y="1685544"/>
                </a:lnTo>
                <a:lnTo>
                  <a:pt x="603504" y="15605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58384" y="2671572"/>
            <a:ext cx="472440" cy="1685925"/>
          </a:xfrm>
          <a:custGeom>
            <a:avLst/>
            <a:gdLst/>
            <a:ahLst/>
            <a:cxnLst/>
            <a:rect l="l" t="t" r="r" b="b"/>
            <a:pathLst>
              <a:path w="472439" h="1685925">
                <a:moveTo>
                  <a:pt x="51504" y="1574496"/>
                </a:moveTo>
                <a:lnTo>
                  <a:pt x="0" y="1560576"/>
                </a:lnTo>
                <a:lnTo>
                  <a:pt x="27432" y="1685544"/>
                </a:lnTo>
                <a:lnTo>
                  <a:pt x="48768" y="1661922"/>
                </a:lnTo>
                <a:lnTo>
                  <a:pt x="48768" y="1584960"/>
                </a:lnTo>
                <a:lnTo>
                  <a:pt x="51504" y="1574496"/>
                </a:lnTo>
                <a:close/>
              </a:path>
              <a:path w="472439" h="1685925">
                <a:moveTo>
                  <a:pt x="60789" y="1577005"/>
                </a:moveTo>
                <a:lnTo>
                  <a:pt x="51504" y="1574496"/>
                </a:lnTo>
                <a:lnTo>
                  <a:pt x="48768" y="1584960"/>
                </a:lnTo>
                <a:lnTo>
                  <a:pt x="57912" y="1588008"/>
                </a:lnTo>
                <a:lnTo>
                  <a:pt x="60789" y="1577005"/>
                </a:lnTo>
                <a:close/>
              </a:path>
              <a:path w="472439" h="1685925">
                <a:moveTo>
                  <a:pt x="112776" y="1591056"/>
                </a:moveTo>
                <a:lnTo>
                  <a:pt x="60789" y="1577005"/>
                </a:lnTo>
                <a:lnTo>
                  <a:pt x="57912" y="1588008"/>
                </a:lnTo>
                <a:lnTo>
                  <a:pt x="48768" y="1584960"/>
                </a:lnTo>
                <a:lnTo>
                  <a:pt x="48768" y="1661922"/>
                </a:lnTo>
                <a:lnTo>
                  <a:pt x="112776" y="1591056"/>
                </a:lnTo>
                <a:close/>
              </a:path>
              <a:path w="472439" h="1685925">
                <a:moveTo>
                  <a:pt x="472440" y="3047"/>
                </a:moveTo>
                <a:lnTo>
                  <a:pt x="463296" y="0"/>
                </a:lnTo>
                <a:lnTo>
                  <a:pt x="51504" y="1574496"/>
                </a:lnTo>
                <a:lnTo>
                  <a:pt x="60789" y="1577005"/>
                </a:lnTo>
                <a:lnTo>
                  <a:pt x="472440" y="3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1679" y="2668523"/>
            <a:ext cx="1073150" cy="1689100"/>
          </a:xfrm>
          <a:custGeom>
            <a:avLst/>
            <a:gdLst/>
            <a:ahLst/>
            <a:cxnLst/>
            <a:rect l="l" t="t" r="r" b="b"/>
            <a:pathLst>
              <a:path w="1073150" h="1689100">
                <a:moveTo>
                  <a:pt x="1015726" y="1591734"/>
                </a:moveTo>
                <a:lnTo>
                  <a:pt x="9144" y="0"/>
                </a:lnTo>
                <a:lnTo>
                  <a:pt x="0" y="6096"/>
                </a:lnTo>
                <a:lnTo>
                  <a:pt x="1006410" y="1597557"/>
                </a:lnTo>
                <a:lnTo>
                  <a:pt x="1015726" y="1591734"/>
                </a:lnTo>
                <a:close/>
              </a:path>
              <a:path w="1073150" h="1689100">
                <a:moveTo>
                  <a:pt x="1021080" y="1658366"/>
                </a:moveTo>
                <a:lnTo>
                  <a:pt x="1021080" y="1600200"/>
                </a:lnTo>
                <a:lnTo>
                  <a:pt x="1011936" y="1606296"/>
                </a:lnTo>
                <a:lnTo>
                  <a:pt x="1006410" y="1597557"/>
                </a:lnTo>
                <a:lnTo>
                  <a:pt x="963168" y="1624584"/>
                </a:lnTo>
                <a:lnTo>
                  <a:pt x="1021080" y="1658366"/>
                </a:lnTo>
                <a:close/>
              </a:path>
              <a:path w="1073150" h="1689100">
                <a:moveTo>
                  <a:pt x="1021080" y="1600200"/>
                </a:moveTo>
                <a:lnTo>
                  <a:pt x="1015726" y="1591734"/>
                </a:lnTo>
                <a:lnTo>
                  <a:pt x="1006410" y="1597557"/>
                </a:lnTo>
                <a:lnTo>
                  <a:pt x="1011936" y="1606296"/>
                </a:lnTo>
                <a:lnTo>
                  <a:pt x="1021080" y="1600200"/>
                </a:lnTo>
                <a:close/>
              </a:path>
              <a:path w="1073150" h="1689100">
                <a:moveTo>
                  <a:pt x="1072896" y="1688592"/>
                </a:moveTo>
                <a:lnTo>
                  <a:pt x="1060704" y="1563624"/>
                </a:lnTo>
                <a:lnTo>
                  <a:pt x="1015726" y="1591734"/>
                </a:lnTo>
                <a:lnTo>
                  <a:pt x="1021080" y="1600200"/>
                </a:lnTo>
                <a:lnTo>
                  <a:pt x="1021080" y="1658366"/>
                </a:lnTo>
                <a:lnTo>
                  <a:pt x="1072896" y="16885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5047" y="1007363"/>
            <a:ext cx="116205" cy="539750"/>
          </a:xfrm>
          <a:custGeom>
            <a:avLst/>
            <a:gdLst/>
            <a:ahLst/>
            <a:cxnLst/>
            <a:rect l="l" t="t" r="r" b="b"/>
            <a:pathLst>
              <a:path w="116204" h="539750">
                <a:moveTo>
                  <a:pt x="115824" y="423672"/>
                </a:moveTo>
                <a:lnTo>
                  <a:pt x="0" y="423672"/>
                </a:lnTo>
                <a:lnTo>
                  <a:pt x="51815" y="527304"/>
                </a:lnTo>
                <a:lnTo>
                  <a:pt x="51815" y="435864"/>
                </a:lnTo>
                <a:lnTo>
                  <a:pt x="64007" y="435864"/>
                </a:lnTo>
                <a:lnTo>
                  <a:pt x="64007" y="527304"/>
                </a:lnTo>
                <a:lnTo>
                  <a:pt x="115824" y="423672"/>
                </a:lnTo>
                <a:close/>
              </a:path>
              <a:path w="116204" h="539750">
                <a:moveTo>
                  <a:pt x="64007" y="423672"/>
                </a:moveTo>
                <a:lnTo>
                  <a:pt x="64007" y="0"/>
                </a:lnTo>
                <a:lnTo>
                  <a:pt x="51815" y="0"/>
                </a:lnTo>
                <a:lnTo>
                  <a:pt x="51815" y="423672"/>
                </a:lnTo>
                <a:lnTo>
                  <a:pt x="64007" y="423672"/>
                </a:lnTo>
                <a:close/>
              </a:path>
              <a:path w="116204" h="539750">
                <a:moveTo>
                  <a:pt x="64007" y="527304"/>
                </a:moveTo>
                <a:lnTo>
                  <a:pt x="64007" y="435864"/>
                </a:lnTo>
                <a:lnTo>
                  <a:pt x="51815" y="435864"/>
                </a:lnTo>
                <a:lnTo>
                  <a:pt x="51815" y="527304"/>
                </a:lnTo>
                <a:lnTo>
                  <a:pt x="57912" y="539496"/>
                </a:lnTo>
                <a:lnTo>
                  <a:pt x="64007" y="5273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39900" y="1144270"/>
            <a:ext cx="113411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Hadoop</a:t>
            </a:r>
            <a:r>
              <a:rPr sz="125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Cluster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1416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0287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2208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1080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3000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61872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80744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02663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21536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40407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62327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81200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03120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1992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0864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62783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81655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00527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22448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41320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63239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82111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00984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22903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41776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60647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2567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01440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23359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42232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61103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83023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01896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20767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2688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61559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83479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02352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21223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43144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62015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80888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02808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21679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43600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62471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81344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03264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22135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41007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62928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81800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03719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22592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41464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63383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82256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01128" y="3063239"/>
            <a:ext cx="70485" cy="0"/>
          </a:xfrm>
          <a:custGeom>
            <a:avLst/>
            <a:gdLst/>
            <a:ahLst/>
            <a:cxnLst/>
            <a:rect l="l" t="t" r="r" b="b"/>
            <a:pathLst>
              <a:path w="70484">
                <a:moveTo>
                  <a:pt x="0" y="0"/>
                </a:moveTo>
                <a:lnTo>
                  <a:pt x="70103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23047" y="3063239"/>
            <a:ext cx="67310" cy="0"/>
          </a:xfrm>
          <a:custGeom>
            <a:avLst/>
            <a:gdLst/>
            <a:ahLst/>
            <a:cxnLst/>
            <a:rect l="l" t="t" r="r" b="b"/>
            <a:pathLst>
              <a:path w="67309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741919" y="3063239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152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14604" y="2576829"/>
            <a:ext cx="8832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MapReduce</a:t>
            </a:r>
            <a:endParaRPr sz="12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58355" y="3274809"/>
            <a:ext cx="46164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HDFS</a:t>
            </a:r>
            <a:endParaRPr sz="12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440301" y="726656"/>
            <a:ext cx="36639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72516"/>
            <a:ext cx="7068184" cy="239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145" marR="5080" indent="-259079">
              <a:lnSpc>
                <a:spcPts val="1939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Performs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low-level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work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reading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writing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000080"/>
                </a:solidFill>
                <a:latin typeface="Arial"/>
                <a:cs typeface="Arial"/>
              </a:rPr>
              <a:t>HDFS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blocks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local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file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Communicates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with: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NameNode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190"/>
              </a:spcBef>
            </a:pPr>
            <a:r>
              <a:rPr sz="1600" spc="15" dirty="0">
                <a:solidFill>
                  <a:srgbClr val="DA2128"/>
                </a:solidFill>
                <a:latin typeface="Arial"/>
                <a:cs typeface="Arial"/>
              </a:rPr>
              <a:t>– </a:t>
            </a:r>
            <a:r>
              <a:rPr sz="1600" spc="15" dirty="0">
                <a:latin typeface="Arial"/>
                <a:cs typeface="Arial"/>
              </a:rPr>
              <a:t>Provides </a:t>
            </a:r>
            <a:r>
              <a:rPr sz="1600" spc="10" dirty="0">
                <a:latin typeface="Arial"/>
                <a:cs typeface="Arial"/>
              </a:rPr>
              <a:t>information </a:t>
            </a:r>
            <a:r>
              <a:rPr sz="1600" spc="15" dirty="0">
                <a:latin typeface="Arial"/>
                <a:cs typeface="Arial"/>
              </a:rPr>
              <a:t>about </a:t>
            </a:r>
            <a:r>
              <a:rPr sz="1600" spc="5" dirty="0">
                <a:latin typeface="Arial"/>
                <a:cs typeface="Arial"/>
              </a:rPr>
              <a:t>which </a:t>
            </a:r>
            <a:r>
              <a:rPr sz="1600" spc="15" dirty="0">
                <a:latin typeface="Arial"/>
                <a:cs typeface="Arial"/>
              </a:rPr>
              <a:t>blocks they are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storing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DataNodes </a:t>
            </a:r>
            <a:r>
              <a:rPr sz="1600" spc="10" dirty="0">
                <a:latin typeface="Arial"/>
                <a:cs typeface="Arial"/>
              </a:rPr>
              <a:t>to replicate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Many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per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Hadoop</a:t>
            </a:r>
            <a:r>
              <a:rPr sz="1600" b="1" spc="-1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cluster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Normally run on </a:t>
            </a:r>
            <a:r>
              <a:rPr sz="1600" spc="10" dirty="0">
                <a:latin typeface="Arial"/>
                <a:cs typeface="Arial"/>
              </a:rPr>
              <a:t>inexpensive </a:t>
            </a:r>
            <a:r>
              <a:rPr sz="1600" spc="15" dirty="0">
                <a:latin typeface="Arial"/>
                <a:cs typeface="Arial"/>
              </a:rPr>
              <a:t>commodity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hardware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DataNode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054725" cy="83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Recall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core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components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Big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architecture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below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HDFS </a:t>
            </a:r>
            <a:r>
              <a:rPr sz="1600" spc="15" dirty="0">
                <a:latin typeface="Arial"/>
                <a:cs typeface="Arial"/>
              </a:rPr>
              <a:t>provides </a:t>
            </a:r>
            <a:r>
              <a:rPr sz="1600" spc="10" dirty="0">
                <a:latin typeface="Arial"/>
                <a:cs typeface="Arial"/>
              </a:rPr>
              <a:t>the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storage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MapReduce </a:t>
            </a:r>
            <a:r>
              <a:rPr sz="1600" spc="10" dirty="0">
                <a:latin typeface="Arial"/>
                <a:cs typeface="Arial"/>
              </a:rPr>
              <a:t>provides Batch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processing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Core Components </a:t>
            </a:r>
            <a:r>
              <a:rPr dirty="0"/>
              <a:t>of </a:t>
            </a:r>
            <a:r>
              <a:rPr spc="5" dirty="0"/>
              <a:t>Big Data</a:t>
            </a:r>
            <a:r>
              <a:rPr spc="-85" dirty="0"/>
              <a:t> </a:t>
            </a:r>
            <a:r>
              <a:rPr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1859279" y="4058411"/>
            <a:ext cx="3243580" cy="1030605"/>
          </a:xfrm>
          <a:custGeom>
            <a:avLst/>
            <a:gdLst/>
            <a:ahLst/>
            <a:cxnLst/>
            <a:rect l="l" t="t" r="r" b="b"/>
            <a:pathLst>
              <a:path w="3243579" h="1030604">
                <a:moveTo>
                  <a:pt x="3243072" y="1027176"/>
                </a:moveTo>
                <a:lnTo>
                  <a:pt x="3243072" y="3048"/>
                </a:lnTo>
                <a:lnTo>
                  <a:pt x="32400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1027176"/>
                </a:lnTo>
                <a:lnTo>
                  <a:pt x="3048" y="1030224"/>
                </a:lnTo>
                <a:lnTo>
                  <a:pt x="6096" y="103022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3230880" y="12192"/>
                </a:lnTo>
                <a:lnTo>
                  <a:pt x="3230880" y="6096"/>
                </a:lnTo>
                <a:lnTo>
                  <a:pt x="3236976" y="12192"/>
                </a:lnTo>
                <a:lnTo>
                  <a:pt x="3236976" y="1030224"/>
                </a:lnTo>
                <a:lnTo>
                  <a:pt x="3240024" y="1030224"/>
                </a:lnTo>
                <a:lnTo>
                  <a:pt x="3243072" y="1027176"/>
                </a:lnTo>
                <a:close/>
              </a:path>
              <a:path w="3243579" h="103060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3243579" h="1030604">
                <a:moveTo>
                  <a:pt x="12191" y="1021080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1021080"/>
                </a:lnTo>
                <a:lnTo>
                  <a:pt x="12191" y="1021080"/>
                </a:lnTo>
                <a:close/>
              </a:path>
              <a:path w="3243579" h="1030604">
                <a:moveTo>
                  <a:pt x="3236976" y="1021080"/>
                </a:moveTo>
                <a:lnTo>
                  <a:pt x="6096" y="1021080"/>
                </a:lnTo>
                <a:lnTo>
                  <a:pt x="12192" y="1024128"/>
                </a:lnTo>
                <a:lnTo>
                  <a:pt x="12191" y="1030224"/>
                </a:lnTo>
                <a:lnTo>
                  <a:pt x="3230880" y="1030224"/>
                </a:lnTo>
                <a:lnTo>
                  <a:pt x="3230880" y="1024128"/>
                </a:lnTo>
                <a:lnTo>
                  <a:pt x="3236976" y="1021080"/>
                </a:lnTo>
                <a:close/>
              </a:path>
              <a:path w="3243579" h="1030604">
                <a:moveTo>
                  <a:pt x="12191" y="1030224"/>
                </a:moveTo>
                <a:lnTo>
                  <a:pt x="12192" y="1024128"/>
                </a:lnTo>
                <a:lnTo>
                  <a:pt x="6096" y="1021080"/>
                </a:lnTo>
                <a:lnTo>
                  <a:pt x="6096" y="1030224"/>
                </a:lnTo>
                <a:lnTo>
                  <a:pt x="12191" y="1030224"/>
                </a:lnTo>
                <a:close/>
              </a:path>
              <a:path w="3243579" h="1030604">
                <a:moveTo>
                  <a:pt x="3236976" y="12192"/>
                </a:moveTo>
                <a:lnTo>
                  <a:pt x="3230880" y="6096"/>
                </a:lnTo>
                <a:lnTo>
                  <a:pt x="3230880" y="12192"/>
                </a:lnTo>
                <a:lnTo>
                  <a:pt x="3236976" y="12192"/>
                </a:lnTo>
                <a:close/>
              </a:path>
              <a:path w="3243579" h="1030604">
                <a:moveTo>
                  <a:pt x="3236976" y="1021080"/>
                </a:moveTo>
                <a:lnTo>
                  <a:pt x="3236976" y="12192"/>
                </a:lnTo>
                <a:lnTo>
                  <a:pt x="3230880" y="12192"/>
                </a:lnTo>
                <a:lnTo>
                  <a:pt x="3230880" y="1021080"/>
                </a:lnTo>
                <a:lnTo>
                  <a:pt x="3236976" y="1021080"/>
                </a:lnTo>
                <a:close/>
              </a:path>
              <a:path w="3243579" h="1030604">
                <a:moveTo>
                  <a:pt x="3236976" y="1030224"/>
                </a:moveTo>
                <a:lnTo>
                  <a:pt x="3236976" y="1021080"/>
                </a:lnTo>
                <a:lnTo>
                  <a:pt x="3230880" y="1024128"/>
                </a:lnTo>
                <a:lnTo>
                  <a:pt x="3230880" y="1030224"/>
                </a:lnTo>
                <a:lnTo>
                  <a:pt x="3236976" y="10302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5376" y="4064508"/>
            <a:ext cx="3230880" cy="101854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R="70485" algn="ctr">
              <a:lnSpc>
                <a:spcPct val="10000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250" spc="-1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Storage</a:t>
            </a:r>
            <a:endParaRPr sz="1250">
              <a:latin typeface="Arial"/>
              <a:cs typeface="Arial"/>
            </a:endParaRPr>
          </a:p>
          <a:p>
            <a:pPr marL="104139" algn="ctr">
              <a:lnSpc>
                <a:spcPct val="100000"/>
              </a:lnSpc>
              <a:spcBef>
                <a:spcPts val="10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(HDFS)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7567" y="2912364"/>
            <a:ext cx="3243580" cy="1030605"/>
          </a:xfrm>
          <a:custGeom>
            <a:avLst/>
            <a:gdLst/>
            <a:ahLst/>
            <a:cxnLst/>
            <a:rect l="l" t="t" r="r" b="b"/>
            <a:pathLst>
              <a:path w="3243579" h="1030604">
                <a:moveTo>
                  <a:pt x="3243072" y="1027176"/>
                </a:moveTo>
                <a:lnTo>
                  <a:pt x="3243072" y="3048"/>
                </a:lnTo>
                <a:lnTo>
                  <a:pt x="32400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1027176"/>
                </a:lnTo>
                <a:lnTo>
                  <a:pt x="3048" y="1030224"/>
                </a:lnTo>
                <a:lnTo>
                  <a:pt x="6096" y="103022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3230880" y="12192"/>
                </a:lnTo>
                <a:lnTo>
                  <a:pt x="3230880" y="6096"/>
                </a:lnTo>
                <a:lnTo>
                  <a:pt x="3236976" y="12192"/>
                </a:lnTo>
                <a:lnTo>
                  <a:pt x="3236976" y="1030224"/>
                </a:lnTo>
                <a:lnTo>
                  <a:pt x="3240024" y="1030224"/>
                </a:lnTo>
                <a:lnTo>
                  <a:pt x="3243072" y="1027176"/>
                </a:lnTo>
                <a:close/>
              </a:path>
              <a:path w="3243579" h="103060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3243579" h="1030604">
                <a:moveTo>
                  <a:pt x="12191" y="1018032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1018032"/>
                </a:lnTo>
                <a:lnTo>
                  <a:pt x="12191" y="1018032"/>
                </a:lnTo>
                <a:close/>
              </a:path>
              <a:path w="3243579" h="1030604">
                <a:moveTo>
                  <a:pt x="3236976" y="1018032"/>
                </a:moveTo>
                <a:lnTo>
                  <a:pt x="6096" y="1018032"/>
                </a:lnTo>
                <a:lnTo>
                  <a:pt x="12192" y="1024128"/>
                </a:lnTo>
                <a:lnTo>
                  <a:pt x="12191" y="1030224"/>
                </a:lnTo>
                <a:lnTo>
                  <a:pt x="3230880" y="1030224"/>
                </a:lnTo>
                <a:lnTo>
                  <a:pt x="3230880" y="1024128"/>
                </a:lnTo>
                <a:lnTo>
                  <a:pt x="3236976" y="1018032"/>
                </a:lnTo>
                <a:close/>
              </a:path>
              <a:path w="3243579" h="1030604">
                <a:moveTo>
                  <a:pt x="12191" y="1030224"/>
                </a:moveTo>
                <a:lnTo>
                  <a:pt x="12192" y="1024128"/>
                </a:lnTo>
                <a:lnTo>
                  <a:pt x="6096" y="1018032"/>
                </a:lnTo>
                <a:lnTo>
                  <a:pt x="6096" y="1030224"/>
                </a:lnTo>
                <a:lnTo>
                  <a:pt x="12191" y="1030224"/>
                </a:lnTo>
                <a:close/>
              </a:path>
              <a:path w="3243579" h="1030604">
                <a:moveTo>
                  <a:pt x="3236976" y="12192"/>
                </a:moveTo>
                <a:lnTo>
                  <a:pt x="3230880" y="6096"/>
                </a:lnTo>
                <a:lnTo>
                  <a:pt x="3230880" y="12192"/>
                </a:lnTo>
                <a:lnTo>
                  <a:pt x="3236976" y="12192"/>
                </a:lnTo>
                <a:close/>
              </a:path>
              <a:path w="3243579" h="1030604">
                <a:moveTo>
                  <a:pt x="3236976" y="1018032"/>
                </a:moveTo>
                <a:lnTo>
                  <a:pt x="3236976" y="12192"/>
                </a:lnTo>
                <a:lnTo>
                  <a:pt x="3230880" y="12192"/>
                </a:lnTo>
                <a:lnTo>
                  <a:pt x="3230880" y="1018032"/>
                </a:lnTo>
                <a:lnTo>
                  <a:pt x="3236976" y="1018032"/>
                </a:lnTo>
                <a:close/>
              </a:path>
              <a:path w="3243579" h="1030604">
                <a:moveTo>
                  <a:pt x="3236976" y="1030224"/>
                </a:moveTo>
                <a:lnTo>
                  <a:pt x="3236976" y="1018032"/>
                </a:lnTo>
                <a:lnTo>
                  <a:pt x="3230880" y="1024128"/>
                </a:lnTo>
                <a:lnTo>
                  <a:pt x="3230880" y="1030224"/>
                </a:lnTo>
                <a:lnTo>
                  <a:pt x="3236976" y="10302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83664" y="2918460"/>
            <a:ext cx="3230880" cy="101854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197610" marR="1003300" indent="-152400">
              <a:lnSpc>
                <a:spcPct val="100800"/>
              </a:lnSpc>
              <a:spcBef>
                <a:spcPts val="5"/>
              </a:spcBef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25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Processing 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(MapReduce)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0" y="2903220"/>
            <a:ext cx="1106805" cy="2204085"/>
          </a:xfrm>
          <a:custGeom>
            <a:avLst/>
            <a:gdLst/>
            <a:ahLst/>
            <a:cxnLst/>
            <a:rect l="l" t="t" r="r" b="b"/>
            <a:pathLst>
              <a:path w="1106804" h="2204085">
                <a:moveTo>
                  <a:pt x="1106424" y="2200656"/>
                </a:moveTo>
                <a:lnTo>
                  <a:pt x="1106424" y="0"/>
                </a:lnTo>
                <a:lnTo>
                  <a:pt x="0" y="0"/>
                </a:lnTo>
                <a:lnTo>
                  <a:pt x="0" y="2200656"/>
                </a:lnTo>
                <a:lnTo>
                  <a:pt x="3048" y="2203704"/>
                </a:lnTo>
                <a:lnTo>
                  <a:pt x="6096" y="2203704"/>
                </a:lnTo>
                <a:lnTo>
                  <a:pt x="6096" y="9144"/>
                </a:lnTo>
                <a:lnTo>
                  <a:pt x="12192" y="3048"/>
                </a:lnTo>
                <a:lnTo>
                  <a:pt x="12191" y="9144"/>
                </a:lnTo>
                <a:lnTo>
                  <a:pt x="1094231" y="9144"/>
                </a:lnTo>
                <a:lnTo>
                  <a:pt x="1094232" y="3048"/>
                </a:lnTo>
                <a:lnTo>
                  <a:pt x="1100328" y="9144"/>
                </a:lnTo>
                <a:lnTo>
                  <a:pt x="1100328" y="2203704"/>
                </a:lnTo>
                <a:lnTo>
                  <a:pt x="1103376" y="2203704"/>
                </a:lnTo>
                <a:lnTo>
                  <a:pt x="1106424" y="2200656"/>
                </a:lnTo>
                <a:close/>
              </a:path>
              <a:path w="1106804" h="2204085">
                <a:moveTo>
                  <a:pt x="12191" y="9144"/>
                </a:moveTo>
                <a:lnTo>
                  <a:pt x="12192" y="3048"/>
                </a:lnTo>
                <a:lnTo>
                  <a:pt x="6096" y="9144"/>
                </a:lnTo>
                <a:lnTo>
                  <a:pt x="12191" y="9144"/>
                </a:lnTo>
                <a:close/>
              </a:path>
              <a:path w="1106804" h="2204085">
                <a:moveTo>
                  <a:pt x="12192" y="2191512"/>
                </a:moveTo>
                <a:lnTo>
                  <a:pt x="12191" y="9144"/>
                </a:lnTo>
                <a:lnTo>
                  <a:pt x="6096" y="9144"/>
                </a:lnTo>
                <a:lnTo>
                  <a:pt x="6096" y="2191512"/>
                </a:lnTo>
                <a:lnTo>
                  <a:pt x="12192" y="2191512"/>
                </a:lnTo>
                <a:close/>
              </a:path>
              <a:path w="1106804" h="2204085">
                <a:moveTo>
                  <a:pt x="1100328" y="2191512"/>
                </a:moveTo>
                <a:lnTo>
                  <a:pt x="6096" y="2191512"/>
                </a:lnTo>
                <a:lnTo>
                  <a:pt x="12192" y="2197608"/>
                </a:lnTo>
                <a:lnTo>
                  <a:pt x="12192" y="2203704"/>
                </a:lnTo>
                <a:lnTo>
                  <a:pt x="1094232" y="2203704"/>
                </a:lnTo>
                <a:lnTo>
                  <a:pt x="1094232" y="2197608"/>
                </a:lnTo>
                <a:lnTo>
                  <a:pt x="1100328" y="2191512"/>
                </a:lnTo>
                <a:close/>
              </a:path>
              <a:path w="1106804" h="2204085">
                <a:moveTo>
                  <a:pt x="12192" y="2203704"/>
                </a:moveTo>
                <a:lnTo>
                  <a:pt x="12192" y="2197608"/>
                </a:lnTo>
                <a:lnTo>
                  <a:pt x="6096" y="2191512"/>
                </a:lnTo>
                <a:lnTo>
                  <a:pt x="6096" y="2203704"/>
                </a:lnTo>
                <a:lnTo>
                  <a:pt x="12192" y="2203704"/>
                </a:lnTo>
                <a:close/>
              </a:path>
              <a:path w="1106804" h="2204085">
                <a:moveTo>
                  <a:pt x="1100328" y="9144"/>
                </a:moveTo>
                <a:lnTo>
                  <a:pt x="1094232" y="3048"/>
                </a:lnTo>
                <a:lnTo>
                  <a:pt x="1094231" y="9144"/>
                </a:lnTo>
                <a:lnTo>
                  <a:pt x="1100328" y="9144"/>
                </a:lnTo>
                <a:close/>
              </a:path>
              <a:path w="1106804" h="2204085">
                <a:moveTo>
                  <a:pt x="1100328" y="2191512"/>
                </a:moveTo>
                <a:lnTo>
                  <a:pt x="1100328" y="9144"/>
                </a:lnTo>
                <a:lnTo>
                  <a:pt x="1094231" y="9144"/>
                </a:lnTo>
                <a:lnTo>
                  <a:pt x="1094232" y="2191512"/>
                </a:lnTo>
                <a:lnTo>
                  <a:pt x="1100328" y="2191512"/>
                </a:lnTo>
                <a:close/>
              </a:path>
              <a:path w="1106804" h="2204085">
                <a:moveTo>
                  <a:pt x="1100328" y="2203704"/>
                </a:moveTo>
                <a:lnTo>
                  <a:pt x="1100328" y="2191512"/>
                </a:lnTo>
                <a:lnTo>
                  <a:pt x="1094232" y="2197608"/>
                </a:lnTo>
                <a:lnTo>
                  <a:pt x="1094232" y="2203704"/>
                </a:lnTo>
                <a:lnTo>
                  <a:pt x="1100328" y="2203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0096" y="2906267"/>
            <a:ext cx="1094740" cy="2194560"/>
          </a:xfrm>
          <a:prstGeom prst="rect">
            <a:avLst/>
          </a:prstGeom>
          <a:solidFill>
            <a:srgbClr val="FFE2CA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Security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81216" y="2906267"/>
            <a:ext cx="1106805" cy="2204085"/>
          </a:xfrm>
          <a:custGeom>
            <a:avLst/>
            <a:gdLst/>
            <a:ahLst/>
            <a:cxnLst/>
            <a:rect l="l" t="t" r="r" b="b"/>
            <a:pathLst>
              <a:path w="1106804" h="2204085">
                <a:moveTo>
                  <a:pt x="1106424" y="2203704"/>
                </a:moveTo>
                <a:lnTo>
                  <a:pt x="11064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2200656"/>
                </a:lnTo>
                <a:lnTo>
                  <a:pt x="3048" y="2203704"/>
                </a:lnTo>
                <a:lnTo>
                  <a:pt x="6096" y="2203704"/>
                </a:lnTo>
                <a:lnTo>
                  <a:pt x="6096" y="9144"/>
                </a:lnTo>
                <a:lnTo>
                  <a:pt x="12192" y="6096"/>
                </a:lnTo>
                <a:lnTo>
                  <a:pt x="12192" y="9144"/>
                </a:lnTo>
                <a:lnTo>
                  <a:pt x="1097280" y="9144"/>
                </a:lnTo>
                <a:lnTo>
                  <a:pt x="1097280" y="6096"/>
                </a:lnTo>
                <a:lnTo>
                  <a:pt x="1103376" y="9144"/>
                </a:lnTo>
                <a:lnTo>
                  <a:pt x="1103376" y="2203704"/>
                </a:lnTo>
                <a:lnTo>
                  <a:pt x="1106424" y="2203704"/>
                </a:lnTo>
                <a:close/>
              </a:path>
              <a:path w="1106804" h="2204085">
                <a:moveTo>
                  <a:pt x="12192" y="9144"/>
                </a:moveTo>
                <a:lnTo>
                  <a:pt x="12192" y="6096"/>
                </a:lnTo>
                <a:lnTo>
                  <a:pt x="6096" y="9144"/>
                </a:lnTo>
                <a:lnTo>
                  <a:pt x="12192" y="9144"/>
                </a:lnTo>
                <a:close/>
              </a:path>
              <a:path w="1106804" h="2204085">
                <a:moveTo>
                  <a:pt x="12192" y="2191512"/>
                </a:moveTo>
                <a:lnTo>
                  <a:pt x="12192" y="9144"/>
                </a:lnTo>
                <a:lnTo>
                  <a:pt x="6096" y="9144"/>
                </a:lnTo>
                <a:lnTo>
                  <a:pt x="6096" y="2191512"/>
                </a:lnTo>
                <a:lnTo>
                  <a:pt x="12192" y="2191512"/>
                </a:lnTo>
                <a:close/>
              </a:path>
              <a:path w="1106804" h="2204085">
                <a:moveTo>
                  <a:pt x="1103376" y="2191512"/>
                </a:moveTo>
                <a:lnTo>
                  <a:pt x="6096" y="2191512"/>
                </a:lnTo>
                <a:lnTo>
                  <a:pt x="12192" y="2197608"/>
                </a:lnTo>
                <a:lnTo>
                  <a:pt x="12192" y="2203704"/>
                </a:lnTo>
                <a:lnTo>
                  <a:pt x="1097280" y="2203704"/>
                </a:lnTo>
                <a:lnTo>
                  <a:pt x="1097280" y="2197608"/>
                </a:lnTo>
                <a:lnTo>
                  <a:pt x="1103376" y="2191512"/>
                </a:lnTo>
                <a:close/>
              </a:path>
              <a:path w="1106804" h="2204085">
                <a:moveTo>
                  <a:pt x="12192" y="2203704"/>
                </a:moveTo>
                <a:lnTo>
                  <a:pt x="12192" y="2197608"/>
                </a:lnTo>
                <a:lnTo>
                  <a:pt x="6096" y="2191512"/>
                </a:lnTo>
                <a:lnTo>
                  <a:pt x="6096" y="2203704"/>
                </a:lnTo>
                <a:lnTo>
                  <a:pt x="12192" y="2203704"/>
                </a:lnTo>
                <a:close/>
              </a:path>
              <a:path w="1106804" h="2204085">
                <a:moveTo>
                  <a:pt x="1103376" y="9144"/>
                </a:moveTo>
                <a:lnTo>
                  <a:pt x="1097280" y="6096"/>
                </a:lnTo>
                <a:lnTo>
                  <a:pt x="1097280" y="9144"/>
                </a:lnTo>
                <a:lnTo>
                  <a:pt x="1103376" y="9144"/>
                </a:lnTo>
                <a:close/>
              </a:path>
              <a:path w="1106804" h="2204085">
                <a:moveTo>
                  <a:pt x="1103376" y="2191512"/>
                </a:moveTo>
                <a:lnTo>
                  <a:pt x="1103376" y="9144"/>
                </a:lnTo>
                <a:lnTo>
                  <a:pt x="1097280" y="9144"/>
                </a:lnTo>
                <a:lnTo>
                  <a:pt x="1097280" y="2191512"/>
                </a:lnTo>
                <a:lnTo>
                  <a:pt x="1103376" y="2191512"/>
                </a:lnTo>
                <a:close/>
              </a:path>
              <a:path w="1106804" h="2204085">
                <a:moveTo>
                  <a:pt x="1103376" y="2203704"/>
                </a:moveTo>
                <a:lnTo>
                  <a:pt x="1103376" y="2191512"/>
                </a:lnTo>
                <a:lnTo>
                  <a:pt x="1097280" y="2197608"/>
                </a:lnTo>
                <a:lnTo>
                  <a:pt x="1097280" y="2203704"/>
                </a:lnTo>
                <a:lnTo>
                  <a:pt x="1103376" y="2203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87311" y="2912364"/>
            <a:ext cx="1097280" cy="2192020"/>
          </a:xfrm>
          <a:prstGeom prst="rect">
            <a:avLst/>
          </a:prstGeom>
          <a:solidFill>
            <a:srgbClr val="97FFF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Operations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400" y="2909316"/>
            <a:ext cx="1106805" cy="2204085"/>
          </a:xfrm>
          <a:custGeom>
            <a:avLst/>
            <a:gdLst/>
            <a:ahLst/>
            <a:cxnLst/>
            <a:rect l="l" t="t" r="r" b="b"/>
            <a:pathLst>
              <a:path w="1106805" h="2204085">
                <a:moveTo>
                  <a:pt x="1106424" y="2203704"/>
                </a:moveTo>
                <a:lnTo>
                  <a:pt x="11064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2200656"/>
                </a:lnTo>
                <a:lnTo>
                  <a:pt x="3048" y="2203704"/>
                </a:lnTo>
                <a:lnTo>
                  <a:pt x="6096" y="2203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097280" y="12192"/>
                </a:lnTo>
                <a:lnTo>
                  <a:pt x="1097280" y="6096"/>
                </a:lnTo>
                <a:lnTo>
                  <a:pt x="1100328" y="12192"/>
                </a:lnTo>
                <a:lnTo>
                  <a:pt x="1100328" y="2203704"/>
                </a:lnTo>
                <a:lnTo>
                  <a:pt x="1106424" y="2203704"/>
                </a:lnTo>
                <a:close/>
              </a:path>
              <a:path w="1106805" h="2204085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106805" h="2204085">
                <a:moveTo>
                  <a:pt x="12192" y="2191512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2191512"/>
                </a:lnTo>
                <a:lnTo>
                  <a:pt x="12192" y="2191512"/>
                </a:lnTo>
                <a:close/>
              </a:path>
              <a:path w="1106805" h="2204085">
                <a:moveTo>
                  <a:pt x="1100328" y="2191512"/>
                </a:moveTo>
                <a:lnTo>
                  <a:pt x="6096" y="2191512"/>
                </a:lnTo>
                <a:lnTo>
                  <a:pt x="12192" y="2197608"/>
                </a:lnTo>
                <a:lnTo>
                  <a:pt x="12192" y="2203704"/>
                </a:lnTo>
                <a:lnTo>
                  <a:pt x="1097280" y="2203704"/>
                </a:lnTo>
                <a:lnTo>
                  <a:pt x="1097280" y="2197608"/>
                </a:lnTo>
                <a:lnTo>
                  <a:pt x="1100328" y="2191512"/>
                </a:lnTo>
                <a:close/>
              </a:path>
              <a:path w="1106805" h="2204085">
                <a:moveTo>
                  <a:pt x="12192" y="2203704"/>
                </a:moveTo>
                <a:lnTo>
                  <a:pt x="12192" y="2197608"/>
                </a:lnTo>
                <a:lnTo>
                  <a:pt x="6096" y="2191512"/>
                </a:lnTo>
                <a:lnTo>
                  <a:pt x="6096" y="2203704"/>
                </a:lnTo>
                <a:lnTo>
                  <a:pt x="12192" y="2203704"/>
                </a:lnTo>
                <a:close/>
              </a:path>
              <a:path w="1106805" h="2204085">
                <a:moveTo>
                  <a:pt x="1100328" y="12192"/>
                </a:moveTo>
                <a:lnTo>
                  <a:pt x="1097280" y="6096"/>
                </a:lnTo>
                <a:lnTo>
                  <a:pt x="1097280" y="12192"/>
                </a:lnTo>
                <a:lnTo>
                  <a:pt x="1100328" y="12192"/>
                </a:lnTo>
                <a:close/>
              </a:path>
              <a:path w="1106805" h="2204085">
                <a:moveTo>
                  <a:pt x="1100328" y="2191512"/>
                </a:moveTo>
                <a:lnTo>
                  <a:pt x="1100328" y="12192"/>
                </a:lnTo>
                <a:lnTo>
                  <a:pt x="1097280" y="12192"/>
                </a:lnTo>
                <a:lnTo>
                  <a:pt x="1097280" y="2191512"/>
                </a:lnTo>
                <a:lnTo>
                  <a:pt x="1100328" y="2191512"/>
                </a:lnTo>
                <a:close/>
              </a:path>
              <a:path w="1106805" h="2204085">
                <a:moveTo>
                  <a:pt x="1100328" y="2203704"/>
                </a:moveTo>
                <a:lnTo>
                  <a:pt x="1100328" y="2191512"/>
                </a:lnTo>
                <a:lnTo>
                  <a:pt x="1097280" y="2197608"/>
                </a:lnTo>
                <a:lnTo>
                  <a:pt x="1097280" y="2203704"/>
                </a:lnTo>
                <a:lnTo>
                  <a:pt x="1100328" y="2203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9495" y="2915411"/>
            <a:ext cx="1094740" cy="219202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Integration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02407" y="1549908"/>
            <a:ext cx="1996440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695" y="1293103"/>
            <a:ext cx="7763509" cy="2353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915" marR="765175">
              <a:lnSpc>
                <a:spcPct val="101200"/>
              </a:lnSpc>
            </a:pPr>
            <a:r>
              <a:rPr sz="3200" b="1" spc="10" dirty="0">
                <a:solidFill>
                  <a:srgbClr val="005AAB"/>
                </a:solidFill>
                <a:latin typeface="Arial"/>
                <a:cs typeface="Arial"/>
              </a:rPr>
              <a:t>Extracting </a:t>
            </a:r>
            <a:r>
              <a:rPr sz="3200" b="1" spc="15" dirty="0">
                <a:solidFill>
                  <a:srgbClr val="005AAB"/>
                </a:solidFill>
                <a:latin typeface="Arial"/>
                <a:cs typeface="Arial"/>
              </a:rPr>
              <a:t>Value </a:t>
            </a:r>
            <a:r>
              <a:rPr sz="3200" b="1" spc="20" dirty="0">
                <a:solidFill>
                  <a:srgbClr val="005AAB"/>
                </a:solidFill>
                <a:latin typeface="Arial"/>
                <a:cs typeface="Arial"/>
              </a:rPr>
              <a:t>From Big </a:t>
            </a:r>
            <a:r>
              <a:rPr sz="3200" b="1" spc="10" dirty="0">
                <a:solidFill>
                  <a:srgbClr val="005AAB"/>
                </a:solidFill>
                <a:latin typeface="Arial"/>
                <a:cs typeface="Arial"/>
              </a:rPr>
              <a:t>Data  </a:t>
            </a:r>
            <a:r>
              <a:rPr sz="3200" b="1" spc="20" dirty="0">
                <a:solidFill>
                  <a:srgbClr val="005AAB"/>
                </a:solidFill>
                <a:latin typeface="Arial"/>
                <a:cs typeface="Arial"/>
              </a:rPr>
              <a:t>With</a:t>
            </a:r>
            <a:r>
              <a:rPr sz="3200" b="1" spc="-55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005AAB"/>
                </a:solidFill>
                <a:latin typeface="Arial"/>
                <a:cs typeface="Arial"/>
              </a:rPr>
              <a:t>Queries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/>
              <a:t>Section</a:t>
            </a:r>
            <a:r>
              <a:rPr spc="-95" dirty="0" smtClean="0"/>
              <a:t> </a:t>
            </a:r>
            <a:r>
              <a:rPr spc="5" dirty="0"/>
              <a:t>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66420"/>
            <a:ext cx="5152390" cy="147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this </a:t>
            </a:r>
            <a:r>
              <a:rPr lang="en-GB" sz="1600" b="1" spc="10" dirty="0" smtClean="0">
                <a:solidFill>
                  <a:srgbClr val="000080"/>
                </a:solidFill>
                <a:latin typeface="Arial"/>
                <a:cs typeface="Arial"/>
              </a:rPr>
              <a:t>section</a:t>
            </a:r>
            <a:r>
              <a:rPr sz="1600" b="1" spc="10" dirty="0" smtClean="0">
                <a:solidFill>
                  <a:srgbClr val="000080"/>
                </a:solidFill>
                <a:latin typeface="Arial"/>
                <a:cs typeface="Arial"/>
              </a:rPr>
              <a:t>,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we</a:t>
            </a:r>
            <a:r>
              <a:rPr sz="1600" b="1" spc="-1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will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Extract value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from Big Data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using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high-level</a:t>
            </a:r>
            <a:r>
              <a:rPr sz="1600" b="1" spc="-30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tools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Pig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Hive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Impala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/>
              <a:t>Section</a:t>
            </a:r>
            <a:r>
              <a:rPr spc="-95" dirty="0" smtClean="0"/>
              <a:t> </a:t>
            </a:r>
            <a:r>
              <a:rPr dirty="0"/>
              <a:t>Objectives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7157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Position of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Pig, Hive,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Impala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 architecture are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shown</a:t>
            </a:r>
            <a:r>
              <a:rPr sz="1600" b="1" spc="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below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Pig, Hive, and Impala in Big Data</a:t>
            </a:r>
            <a:r>
              <a:rPr spc="-10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1865376" y="3494532"/>
            <a:ext cx="3230880" cy="1018540"/>
          </a:xfrm>
          <a:custGeom>
            <a:avLst/>
            <a:gdLst/>
            <a:ahLst/>
            <a:cxnLst/>
            <a:rect l="l" t="t" r="r" b="b"/>
            <a:pathLst>
              <a:path w="3230879" h="1018539">
                <a:moveTo>
                  <a:pt x="0" y="0"/>
                </a:moveTo>
                <a:lnTo>
                  <a:pt x="0" y="1018032"/>
                </a:lnTo>
                <a:lnTo>
                  <a:pt x="3230879" y="1018032"/>
                </a:lnTo>
                <a:lnTo>
                  <a:pt x="3230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9279" y="3488435"/>
            <a:ext cx="3243580" cy="1030605"/>
          </a:xfrm>
          <a:custGeom>
            <a:avLst/>
            <a:gdLst/>
            <a:ahLst/>
            <a:cxnLst/>
            <a:rect l="l" t="t" r="r" b="b"/>
            <a:pathLst>
              <a:path w="3243579" h="1030604">
                <a:moveTo>
                  <a:pt x="3243072" y="1027176"/>
                </a:moveTo>
                <a:lnTo>
                  <a:pt x="3243072" y="3048"/>
                </a:lnTo>
                <a:lnTo>
                  <a:pt x="32400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1027176"/>
                </a:lnTo>
                <a:lnTo>
                  <a:pt x="3048" y="1030224"/>
                </a:lnTo>
                <a:lnTo>
                  <a:pt x="6096" y="1030224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3230880" y="12192"/>
                </a:lnTo>
                <a:lnTo>
                  <a:pt x="3230880" y="6096"/>
                </a:lnTo>
                <a:lnTo>
                  <a:pt x="3236976" y="12192"/>
                </a:lnTo>
                <a:lnTo>
                  <a:pt x="3236976" y="1030224"/>
                </a:lnTo>
                <a:lnTo>
                  <a:pt x="3240024" y="1030224"/>
                </a:lnTo>
                <a:lnTo>
                  <a:pt x="3243072" y="1027176"/>
                </a:lnTo>
                <a:close/>
              </a:path>
              <a:path w="3243579" h="103060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3243579" h="1030604">
                <a:moveTo>
                  <a:pt x="12191" y="1018032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1018032"/>
                </a:lnTo>
                <a:lnTo>
                  <a:pt x="12191" y="1018032"/>
                </a:lnTo>
                <a:close/>
              </a:path>
              <a:path w="3243579" h="1030604">
                <a:moveTo>
                  <a:pt x="3236976" y="1018032"/>
                </a:moveTo>
                <a:lnTo>
                  <a:pt x="6096" y="1018032"/>
                </a:lnTo>
                <a:lnTo>
                  <a:pt x="12192" y="1024128"/>
                </a:lnTo>
                <a:lnTo>
                  <a:pt x="12191" y="1030224"/>
                </a:lnTo>
                <a:lnTo>
                  <a:pt x="3230880" y="1030224"/>
                </a:lnTo>
                <a:lnTo>
                  <a:pt x="3230880" y="1024128"/>
                </a:lnTo>
                <a:lnTo>
                  <a:pt x="3236976" y="1018032"/>
                </a:lnTo>
                <a:close/>
              </a:path>
              <a:path w="3243579" h="1030604">
                <a:moveTo>
                  <a:pt x="12191" y="1030224"/>
                </a:moveTo>
                <a:lnTo>
                  <a:pt x="12192" y="1024128"/>
                </a:lnTo>
                <a:lnTo>
                  <a:pt x="6096" y="1018032"/>
                </a:lnTo>
                <a:lnTo>
                  <a:pt x="6096" y="1030224"/>
                </a:lnTo>
                <a:lnTo>
                  <a:pt x="12191" y="1030224"/>
                </a:lnTo>
                <a:close/>
              </a:path>
              <a:path w="3243579" h="1030604">
                <a:moveTo>
                  <a:pt x="3236976" y="12192"/>
                </a:moveTo>
                <a:lnTo>
                  <a:pt x="3230880" y="6096"/>
                </a:lnTo>
                <a:lnTo>
                  <a:pt x="3230880" y="12192"/>
                </a:lnTo>
                <a:lnTo>
                  <a:pt x="3236976" y="12192"/>
                </a:lnTo>
                <a:close/>
              </a:path>
              <a:path w="3243579" h="1030604">
                <a:moveTo>
                  <a:pt x="3236976" y="1018032"/>
                </a:moveTo>
                <a:lnTo>
                  <a:pt x="3236976" y="12192"/>
                </a:lnTo>
                <a:lnTo>
                  <a:pt x="3230880" y="12192"/>
                </a:lnTo>
                <a:lnTo>
                  <a:pt x="3230880" y="1018032"/>
                </a:lnTo>
                <a:lnTo>
                  <a:pt x="3236976" y="1018032"/>
                </a:lnTo>
                <a:close/>
              </a:path>
              <a:path w="3243579" h="1030604">
                <a:moveTo>
                  <a:pt x="3236976" y="1030224"/>
                </a:moveTo>
                <a:lnTo>
                  <a:pt x="3236976" y="1018032"/>
                </a:lnTo>
                <a:lnTo>
                  <a:pt x="3230880" y="1024128"/>
                </a:lnTo>
                <a:lnTo>
                  <a:pt x="3230880" y="1030224"/>
                </a:lnTo>
                <a:lnTo>
                  <a:pt x="3236976" y="10302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5376" y="3811270"/>
            <a:ext cx="323088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0485" algn="ctr">
              <a:lnSpc>
                <a:spcPct val="10000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250" spc="-1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Storage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3664" y="2961132"/>
            <a:ext cx="2075814" cy="497205"/>
          </a:xfrm>
          <a:custGeom>
            <a:avLst/>
            <a:gdLst/>
            <a:ahLst/>
            <a:cxnLst/>
            <a:rect l="l" t="t" r="r" b="b"/>
            <a:pathLst>
              <a:path w="2075814" h="497204">
                <a:moveTo>
                  <a:pt x="0" y="0"/>
                </a:moveTo>
                <a:lnTo>
                  <a:pt x="0" y="496824"/>
                </a:lnTo>
                <a:lnTo>
                  <a:pt x="2075687" y="496824"/>
                </a:lnTo>
                <a:lnTo>
                  <a:pt x="2075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7567" y="2955035"/>
            <a:ext cx="2087880" cy="509270"/>
          </a:xfrm>
          <a:custGeom>
            <a:avLst/>
            <a:gdLst/>
            <a:ahLst/>
            <a:cxnLst/>
            <a:rect l="l" t="t" r="r" b="b"/>
            <a:pathLst>
              <a:path w="2087879" h="509270">
                <a:moveTo>
                  <a:pt x="2087880" y="505968"/>
                </a:moveTo>
                <a:lnTo>
                  <a:pt x="2087880" y="3048"/>
                </a:lnTo>
                <a:lnTo>
                  <a:pt x="2084832" y="0"/>
                </a:lnTo>
                <a:lnTo>
                  <a:pt x="3047" y="0"/>
                </a:lnTo>
                <a:lnTo>
                  <a:pt x="0" y="3048"/>
                </a:lnTo>
                <a:lnTo>
                  <a:pt x="0" y="505968"/>
                </a:lnTo>
                <a:lnTo>
                  <a:pt x="3048" y="509016"/>
                </a:lnTo>
                <a:lnTo>
                  <a:pt x="6095" y="509016"/>
                </a:lnTo>
                <a:lnTo>
                  <a:pt x="6096" y="9144"/>
                </a:lnTo>
                <a:lnTo>
                  <a:pt x="12192" y="6096"/>
                </a:lnTo>
                <a:lnTo>
                  <a:pt x="12192" y="9144"/>
                </a:lnTo>
                <a:lnTo>
                  <a:pt x="2075688" y="9144"/>
                </a:lnTo>
                <a:lnTo>
                  <a:pt x="2075688" y="6096"/>
                </a:lnTo>
                <a:lnTo>
                  <a:pt x="2081783" y="9144"/>
                </a:lnTo>
                <a:lnTo>
                  <a:pt x="2081783" y="509016"/>
                </a:lnTo>
                <a:lnTo>
                  <a:pt x="2084832" y="509016"/>
                </a:lnTo>
                <a:lnTo>
                  <a:pt x="2087880" y="505968"/>
                </a:lnTo>
                <a:close/>
              </a:path>
              <a:path w="2087879" h="509270">
                <a:moveTo>
                  <a:pt x="12192" y="9144"/>
                </a:moveTo>
                <a:lnTo>
                  <a:pt x="12192" y="6096"/>
                </a:lnTo>
                <a:lnTo>
                  <a:pt x="6096" y="9144"/>
                </a:lnTo>
                <a:lnTo>
                  <a:pt x="12192" y="9144"/>
                </a:lnTo>
                <a:close/>
              </a:path>
              <a:path w="2087879" h="509270">
                <a:moveTo>
                  <a:pt x="12192" y="496824"/>
                </a:moveTo>
                <a:lnTo>
                  <a:pt x="12192" y="9144"/>
                </a:lnTo>
                <a:lnTo>
                  <a:pt x="6096" y="9144"/>
                </a:lnTo>
                <a:lnTo>
                  <a:pt x="6096" y="496824"/>
                </a:lnTo>
                <a:lnTo>
                  <a:pt x="12192" y="496824"/>
                </a:lnTo>
                <a:close/>
              </a:path>
              <a:path w="2087879" h="509270">
                <a:moveTo>
                  <a:pt x="2081783" y="496824"/>
                </a:moveTo>
                <a:lnTo>
                  <a:pt x="6096" y="496824"/>
                </a:lnTo>
                <a:lnTo>
                  <a:pt x="12192" y="502920"/>
                </a:lnTo>
                <a:lnTo>
                  <a:pt x="12192" y="509016"/>
                </a:lnTo>
                <a:lnTo>
                  <a:pt x="2075688" y="509016"/>
                </a:lnTo>
                <a:lnTo>
                  <a:pt x="2075688" y="502920"/>
                </a:lnTo>
                <a:lnTo>
                  <a:pt x="2081783" y="496824"/>
                </a:lnTo>
                <a:close/>
              </a:path>
              <a:path w="2087879" h="509270">
                <a:moveTo>
                  <a:pt x="12192" y="509016"/>
                </a:moveTo>
                <a:lnTo>
                  <a:pt x="12192" y="502920"/>
                </a:lnTo>
                <a:lnTo>
                  <a:pt x="6096" y="496824"/>
                </a:lnTo>
                <a:lnTo>
                  <a:pt x="6095" y="509016"/>
                </a:lnTo>
                <a:lnTo>
                  <a:pt x="12192" y="509016"/>
                </a:lnTo>
                <a:close/>
              </a:path>
              <a:path w="2087879" h="509270">
                <a:moveTo>
                  <a:pt x="2081783" y="9144"/>
                </a:moveTo>
                <a:lnTo>
                  <a:pt x="2075688" y="6096"/>
                </a:lnTo>
                <a:lnTo>
                  <a:pt x="2075688" y="9144"/>
                </a:lnTo>
                <a:lnTo>
                  <a:pt x="2081783" y="9144"/>
                </a:lnTo>
                <a:close/>
              </a:path>
              <a:path w="2087879" h="509270">
                <a:moveTo>
                  <a:pt x="2081783" y="496824"/>
                </a:moveTo>
                <a:lnTo>
                  <a:pt x="2081783" y="9144"/>
                </a:lnTo>
                <a:lnTo>
                  <a:pt x="2075688" y="9144"/>
                </a:lnTo>
                <a:lnTo>
                  <a:pt x="2075688" y="496824"/>
                </a:lnTo>
                <a:lnTo>
                  <a:pt x="2081783" y="496824"/>
                </a:lnTo>
                <a:close/>
              </a:path>
              <a:path w="2087879" h="509270">
                <a:moveTo>
                  <a:pt x="2081783" y="509016"/>
                </a:moveTo>
                <a:lnTo>
                  <a:pt x="2081783" y="496824"/>
                </a:lnTo>
                <a:lnTo>
                  <a:pt x="2075688" y="502920"/>
                </a:lnTo>
                <a:lnTo>
                  <a:pt x="2075688" y="509016"/>
                </a:lnTo>
                <a:lnTo>
                  <a:pt x="2081783" y="5090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07283" y="3104133"/>
            <a:ext cx="92900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Map</a:t>
            </a:r>
            <a:r>
              <a:rPr sz="1250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Reduce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2324100"/>
            <a:ext cx="1106805" cy="2200910"/>
          </a:xfrm>
          <a:custGeom>
            <a:avLst/>
            <a:gdLst/>
            <a:ahLst/>
            <a:cxnLst/>
            <a:rect l="l" t="t" r="r" b="b"/>
            <a:pathLst>
              <a:path w="1106804" h="2200910">
                <a:moveTo>
                  <a:pt x="1106424" y="2200656"/>
                </a:moveTo>
                <a:lnTo>
                  <a:pt x="1106424" y="0"/>
                </a:lnTo>
                <a:lnTo>
                  <a:pt x="0" y="0"/>
                </a:lnTo>
                <a:lnTo>
                  <a:pt x="0" y="2200656"/>
                </a:lnTo>
                <a:lnTo>
                  <a:pt x="6096" y="2200656"/>
                </a:lnTo>
                <a:lnTo>
                  <a:pt x="6096" y="9144"/>
                </a:lnTo>
                <a:lnTo>
                  <a:pt x="12192" y="3048"/>
                </a:lnTo>
                <a:lnTo>
                  <a:pt x="12191" y="9144"/>
                </a:lnTo>
                <a:lnTo>
                  <a:pt x="1094231" y="9144"/>
                </a:lnTo>
                <a:lnTo>
                  <a:pt x="1094232" y="3048"/>
                </a:lnTo>
                <a:lnTo>
                  <a:pt x="1100328" y="9144"/>
                </a:lnTo>
                <a:lnTo>
                  <a:pt x="1100328" y="2200656"/>
                </a:lnTo>
                <a:lnTo>
                  <a:pt x="1106424" y="2200656"/>
                </a:lnTo>
                <a:close/>
              </a:path>
              <a:path w="1106804" h="2200910">
                <a:moveTo>
                  <a:pt x="12191" y="9144"/>
                </a:moveTo>
                <a:lnTo>
                  <a:pt x="12192" y="3048"/>
                </a:lnTo>
                <a:lnTo>
                  <a:pt x="6096" y="9144"/>
                </a:lnTo>
                <a:lnTo>
                  <a:pt x="12191" y="9144"/>
                </a:lnTo>
                <a:close/>
              </a:path>
              <a:path w="1106804" h="2200910">
                <a:moveTo>
                  <a:pt x="12192" y="2191512"/>
                </a:moveTo>
                <a:lnTo>
                  <a:pt x="12191" y="9144"/>
                </a:lnTo>
                <a:lnTo>
                  <a:pt x="6096" y="9144"/>
                </a:lnTo>
                <a:lnTo>
                  <a:pt x="6096" y="2191512"/>
                </a:lnTo>
                <a:lnTo>
                  <a:pt x="12192" y="2191512"/>
                </a:lnTo>
                <a:close/>
              </a:path>
              <a:path w="1106804" h="2200910">
                <a:moveTo>
                  <a:pt x="1100328" y="2191512"/>
                </a:moveTo>
                <a:lnTo>
                  <a:pt x="6096" y="2191512"/>
                </a:lnTo>
                <a:lnTo>
                  <a:pt x="12192" y="2197608"/>
                </a:lnTo>
                <a:lnTo>
                  <a:pt x="12192" y="2200656"/>
                </a:lnTo>
                <a:lnTo>
                  <a:pt x="1094232" y="2200656"/>
                </a:lnTo>
                <a:lnTo>
                  <a:pt x="1094232" y="2197608"/>
                </a:lnTo>
                <a:lnTo>
                  <a:pt x="1100328" y="2191512"/>
                </a:lnTo>
                <a:close/>
              </a:path>
              <a:path w="1106804" h="2200910">
                <a:moveTo>
                  <a:pt x="12192" y="2200656"/>
                </a:moveTo>
                <a:lnTo>
                  <a:pt x="12192" y="2197608"/>
                </a:lnTo>
                <a:lnTo>
                  <a:pt x="6096" y="2191512"/>
                </a:lnTo>
                <a:lnTo>
                  <a:pt x="6096" y="2200656"/>
                </a:lnTo>
                <a:lnTo>
                  <a:pt x="12192" y="2200656"/>
                </a:lnTo>
                <a:close/>
              </a:path>
              <a:path w="1106804" h="2200910">
                <a:moveTo>
                  <a:pt x="1100328" y="9144"/>
                </a:moveTo>
                <a:lnTo>
                  <a:pt x="1094232" y="3048"/>
                </a:lnTo>
                <a:lnTo>
                  <a:pt x="1094231" y="9144"/>
                </a:lnTo>
                <a:lnTo>
                  <a:pt x="1100328" y="9144"/>
                </a:lnTo>
                <a:close/>
              </a:path>
              <a:path w="1106804" h="2200910">
                <a:moveTo>
                  <a:pt x="1100328" y="2191512"/>
                </a:moveTo>
                <a:lnTo>
                  <a:pt x="1100328" y="9144"/>
                </a:lnTo>
                <a:lnTo>
                  <a:pt x="1094231" y="9144"/>
                </a:lnTo>
                <a:lnTo>
                  <a:pt x="1094232" y="2191512"/>
                </a:lnTo>
                <a:lnTo>
                  <a:pt x="1100328" y="2191512"/>
                </a:lnTo>
                <a:close/>
              </a:path>
              <a:path w="1106804" h="2200910">
                <a:moveTo>
                  <a:pt x="1100328" y="2200656"/>
                </a:moveTo>
                <a:lnTo>
                  <a:pt x="1100328" y="2191512"/>
                </a:lnTo>
                <a:lnTo>
                  <a:pt x="1094232" y="2197608"/>
                </a:lnTo>
                <a:lnTo>
                  <a:pt x="1094232" y="2200656"/>
                </a:lnTo>
                <a:lnTo>
                  <a:pt x="1100328" y="22006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40096" y="2327148"/>
            <a:ext cx="1094740" cy="2194560"/>
          </a:xfrm>
          <a:prstGeom prst="rect">
            <a:avLst/>
          </a:prstGeom>
          <a:solidFill>
            <a:srgbClr val="FFE2CA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Security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81216" y="2333244"/>
            <a:ext cx="1106805" cy="2204085"/>
          </a:xfrm>
          <a:custGeom>
            <a:avLst/>
            <a:gdLst/>
            <a:ahLst/>
            <a:cxnLst/>
            <a:rect l="l" t="t" r="r" b="b"/>
            <a:pathLst>
              <a:path w="1106804" h="2204085">
                <a:moveTo>
                  <a:pt x="1106424" y="2203704"/>
                </a:moveTo>
                <a:lnTo>
                  <a:pt x="1106424" y="0"/>
                </a:lnTo>
                <a:lnTo>
                  <a:pt x="3047" y="0"/>
                </a:lnTo>
                <a:lnTo>
                  <a:pt x="0" y="3048"/>
                </a:lnTo>
                <a:lnTo>
                  <a:pt x="0" y="2200656"/>
                </a:lnTo>
                <a:lnTo>
                  <a:pt x="3048" y="2203704"/>
                </a:lnTo>
                <a:lnTo>
                  <a:pt x="6096" y="22037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097280" y="12192"/>
                </a:lnTo>
                <a:lnTo>
                  <a:pt x="1097280" y="6096"/>
                </a:lnTo>
                <a:lnTo>
                  <a:pt x="1103376" y="12192"/>
                </a:lnTo>
                <a:lnTo>
                  <a:pt x="1103376" y="2203704"/>
                </a:lnTo>
                <a:lnTo>
                  <a:pt x="1106424" y="2203704"/>
                </a:lnTo>
                <a:close/>
              </a:path>
              <a:path w="1106804" h="22040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106804" h="2204085">
                <a:moveTo>
                  <a:pt x="12192" y="21915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2191512"/>
                </a:lnTo>
                <a:lnTo>
                  <a:pt x="12192" y="2191512"/>
                </a:lnTo>
                <a:close/>
              </a:path>
              <a:path w="1106804" h="2204085">
                <a:moveTo>
                  <a:pt x="1103376" y="2191512"/>
                </a:moveTo>
                <a:lnTo>
                  <a:pt x="6096" y="2191512"/>
                </a:lnTo>
                <a:lnTo>
                  <a:pt x="12192" y="2197608"/>
                </a:lnTo>
                <a:lnTo>
                  <a:pt x="12192" y="2203704"/>
                </a:lnTo>
                <a:lnTo>
                  <a:pt x="1097280" y="2203704"/>
                </a:lnTo>
                <a:lnTo>
                  <a:pt x="1097280" y="2197608"/>
                </a:lnTo>
                <a:lnTo>
                  <a:pt x="1103376" y="2191512"/>
                </a:lnTo>
                <a:close/>
              </a:path>
              <a:path w="1106804" h="2204085">
                <a:moveTo>
                  <a:pt x="12192" y="2203704"/>
                </a:moveTo>
                <a:lnTo>
                  <a:pt x="12192" y="2197608"/>
                </a:lnTo>
                <a:lnTo>
                  <a:pt x="6096" y="2191512"/>
                </a:lnTo>
                <a:lnTo>
                  <a:pt x="6096" y="2203704"/>
                </a:lnTo>
                <a:lnTo>
                  <a:pt x="12192" y="2203704"/>
                </a:lnTo>
                <a:close/>
              </a:path>
              <a:path w="1106804" h="2204085">
                <a:moveTo>
                  <a:pt x="1103376" y="12192"/>
                </a:moveTo>
                <a:lnTo>
                  <a:pt x="1097280" y="6096"/>
                </a:lnTo>
                <a:lnTo>
                  <a:pt x="1097280" y="12192"/>
                </a:lnTo>
                <a:lnTo>
                  <a:pt x="1103376" y="12192"/>
                </a:lnTo>
                <a:close/>
              </a:path>
              <a:path w="1106804" h="2204085">
                <a:moveTo>
                  <a:pt x="1103376" y="2191512"/>
                </a:moveTo>
                <a:lnTo>
                  <a:pt x="1103376" y="12192"/>
                </a:lnTo>
                <a:lnTo>
                  <a:pt x="1097280" y="12192"/>
                </a:lnTo>
                <a:lnTo>
                  <a:pt x="1097280" y="2191512"/>
                </a:lnTo>
                <a:lnTo>
                  <a:pt x="1103376" y="2191512"/>
                </a:lnTo>
                <a:close/>
              </a:path>
              <a:path w="1106804" h="2204085">
                <a:moveTo>
                  <a:pt x="1103376" y="2203704"/>
                </a:moveTo>
                <a:lnTo>
                  <a:pt x="1103376" y="2191512"/>
                </a:lnTo>
                <a:lnTo>
                  <a:pt x="1097280" y="2197608"/>
                </a:lnTo>
                <a:lnTo>
                  <a:pt x="1097280" y="2203704"/>
                </a:lnTo>
                <a:lnTo>
                  <a:pt x="1103376" y="2203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87311" y="2339339"/>
            <a:ext cx="1097280" cy="2192020"/>
          </a:xfrm>
          <a:prstGeom prst="rect">
            <a:avLst/>
          </a:prstGeom>
          <a:solidFill>
            <a:srgbClr val="97FFFA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Operations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400" y="2339339"/>
            <a:ext cx="1106805" cy="2200910"/>
          </a:xfrm>
          <a:custGeom>
            <a:avLst/>
            <a:gdLst/>
            <a:ahLst/>
            <a:cxnLst/>
            <a:rect l="l" t="t" r="r" b="b"/>
            <a:pathLst>
              <a:path w="1106805" h="2200910">
                <a:moveTo>
                  <a:pt x="1106424" y="2200656"/>
                </a:moveTo>
                <a:lnTo>
                  <a:pt x="1106424" y="0"/>
                </a:lnTo>
                <a:lnTo>
                  <a:pt x="0" y="0"/>
                </a:lnTo>
                <a:lnTo>
                  <a:pt x="0" y="2200656"/>
                </a:lnTo>
                <a:lnTo>
                  <a:pt x="6096" y="2200656"/>
                </a:lnTo>
                <a:lnTo>
                  <a:pt x="6096" y="9144"/>
                </a:lnTo>
                <a:lnTo>
                  <a:pt x="12192" y="3048"/>
                </a:lnTo>
                <a:lnTo>
                  <a:pt x="12191" y="9144"/>
                </a:lnTo>
                <a:lnTo>
                  <a:pt x="1097280" y="9144"/>
                </a:lnTo>
                <a:lnTo>
                  <a:pt x="1097280" y="3048"/>
                </a:lnTo>
                <a:lnTo>
                  <a:pt x="1100328" y="9144"/>
                </a:lnTo>
                <a:lnTo>
                  <a:pt x="1100328" y="2200656"/>
                </a:lnTo>
                <a:lnTo>
                  <a:pt x="1106424" y="2200656"/>
                </a:lnTo>
                <a:close/>
              </a:path>
              <a:path w="1106805" h="2200910">
                <a:moveTo>
                  <a:pt x="12191" y="9144"/>
                </a:moveTo>
                <a:lnTo>
                  <a:pt x="12192" y="3048"/>
                </a:lnTo>
                <a:lnTo>
                  <a:pt x="6096" y="9144"/>
                </a:lnTo>
                <a:lnTo>
                  <a:pt x="12191" y="9144"/>
                </a:lnTo>
                <a:close/>
              </a:path>
              <a:path w="1106805" h="2200910">
                <a:moveTo>
                  <a:pt x="12192" y="2191512"/>
                </a:moveTo>
                <a:lnTo>
                  <a:pt x="12191" y="9144"/>
                </a:lnTo>
                <a:lnTo>
                  <a:pt x="6096" y="9144"/>
                </a:lnTo>
                <a:lnTo>
                  <a:pt x="6096" y="2191512"/>
                </a:lnTo>
                <a:lnTo>
                  <a:pt x="12192" y="2191512"/>
                </a:lnTo>
                <a:close/>
              </a:path>
              <a:path w="1106805" h="2200910">
                <a:moveTo>
                  <a:pt x="1100328" y="2191512"/>
                </a:moveTo>
                <a:lnTo>
                  <a:pt x="6096" y="2191512"/>
                </a:lnTo>
                <a:lnTo>
                  <a:pt x="12192" y="2197608"/>
                </a:lnTo>
                <a:lnTo>
                  <a:pt x="12192" y="2200656"/>
                </a:lnTo>
                <a:lnTo>
                  <a:pt x="1097280" y="2200656"/>
                </a:lnTo>
                <a:lnTo>
                  <a:pt x="1097280" y="2197608"/>
                </a:lnTo>
                <a:lnTo>
                  <a:pt x="1100328" y="2191512"/>
                </a:lnTo>
                <a:close/>
              </a:path>
              <a:path w="1106805" h="2200910">
                <a:moveTo>
                  <a:pt x="12192" y="2200656"/>
                </a:moveTo>
                <a:lnTo>
                  <a:pt x="12192" y="2197608"/>
                </a:lnTo>
                <a:lnTo>
                  <a:pt x="6096" y="2191512"/>
                </a:lnTo>
                <a:lnTo>
                  <a:pt x="6096" y="2200656"/>
                </a:lnTo>
                <a:lnTo>
                  <a:pt x="12192" y="2200656"/>
                </a:lnTo>
                <a:close/>
              </a:path>
              <a:path w="1106805" h="2200910">
                <a:moveTo>
                  <a:pt x="1100328" y="9144"/>
                </a:moveTo>
                <a:lnTo>
                  <a:pt x="1097280" y="3048"/>
                </a:lnTo>
                <a:lnTo>
                  <a:pt x="1097280" y="9144"/>
                </a:lnTo>
                <a:lnTo>
                  <a:pt x="1100328" y="9144"/>
                </a:lnTo>
                <a:close/>
              </a:path>
              <a:path w="1106805" h="2200910">
                <a:moveTo>
                  <a:pt x="1100328" y="2191512"/>
                </a:moveTo>
                <a:lnTo>
                  <a:pt x="1100328" y="9144"/>
                </a:lnTo>
                <a:lnTo>
                  <a:pt x="1097280" y="9144"/>
                </a:lnTo>
                <a:lnTo>
                  <a:pt x="1097280" y="2191512"/>
                </a:lnTo>
                <a:lnTo>
                  <a:pt x="1100328" y="2191512"/>
                </a:lnTo>
                <a:close/>
              </a:path>
              <a:path w="1106805" h="2200910">
                <a:moveTo>
                  <a:pt x="1100328" y="2200656"/>
                </a:moveTo>
                <a:lnTo>
                  <a:pt x="1100328" y="2191512"/>
                </a:lnTo>
                <a:lnTo>
                  <a:pt x="1097280" y="2197608"/>
                </a:lnTo>
                <a:lnTo>
                  <a:pt x="1097280" y="2200656"/>
                </a:lnTo>
                <a:lnTo>
                  <a:pt x="1100328" y="22006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9495" y="2342388"/>
            <a:ext cx="1094740" cy="219456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Integration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89760" y="976883"/>
            <a:ext cx="3230879" cy="2493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91004" y="2451861"/>
            <a:ext cx="25590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P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g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9723" y="2451861"/>
            <a:ext cx="34734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H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v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9571" y="2451861"/>
            <a:ext cx="50863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I</a:t>
            </a:r>
            <a:r>
              <a:rPr sz="1250" spc="30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pa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695" y="1545844"/>
            <a:ext cx="7763509" cy="210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6955">
              <a:lnSpc>
                <a:spcPct val="100000"/>
              </a:lnSpc>
            </a:pPr>
            <a:r>
              <a:rPr sz="3200" b="1" spc="15" dirty="0">
                <a:solidFill>
                  <a:srgbClr val="005AAB"/>
                </a:solidFill>
                <a:latin typeface="Arial"/>
                <a:cs typeface="Arial"/>
              </a:rPr>
              <a:t>Storing </a:t>
            </a:r>
            <a:r>
              <a:rPr sz="3200" b="1" spc="20" dirty="0">
                <a:solidFill>
                  <a:srgbClr val="005AAB"/>
                </a:solidFill>
                <a:latin typeface="Arial"/>
                <a:cs typeface="Arial"/>
              </a:rPr>
              <a:t>Big</a:t>
            </a:r>
            <a:r>
              <a:rPr sz="3200" b="1" spc="-60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005AAB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/>
              <a:t>Section</a:t>
            </a:r>
            <a:r>
              <a:rPr spc="-95" dirty="0" smtClean="0"/>
              <a:t> </a:t>
            </a:r>
            <a:r>
              <a:rPr spc="5" dirty="0"/>
              <a:t>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501765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 smtClean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 smtClean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Pig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Hadoop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extension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that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simplifies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Hadoop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programming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Developed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10" dirty="0">
                <a:latin typeface="Arial"/>
                <a:cs typeface="Arial"/>
              </a:rPr>
              <a:t>the </a:t>
            </a:r>
            <a:r>
              <a:rPr sz="1600" spc="15" dirty="0">
                <a:latin typeface="Arial"/>
                <a:cs typeface="Arial"/>
              </a:rPr>
              <a:t>aims </a:t>
            </a:r>
            <a:r>
              <a:rPr sz="1600" spc="10" dirty="0">
                <a:latin typeface="Arial"/>
                <a:cs typeface="Arial"/>
              </a:rPr>
              <a:t>of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being:</a:t>
            </a:r>
            <a:endParaRPr sz="1600" dirty="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Easy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use</a:t>
            </a:r>
            <a:endParaRPr sz="1600" dirty="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Massively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scalable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two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major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components of</a:t>
            </a:r>
            <a:r>
              <a:rPr sz="1600" b="1" spc="-1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Pig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high-level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processing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language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known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Pig Latin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compiler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translates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Pig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Latin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Hadoop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programs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Introducing</a:t>
            </a:r>
            <a:r>
              <a:rPr spc="-125" dirty="0"/>
              <a:t> </a:t>
            </a:r>
            <a:r>
              <a:rPr spc="5" dirty="0"/>
              <a:t>Pig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66420"/>
            <a:ext cx="5932805" cy="390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Comprised of three core</a:t>
            </a:r>
            <a:r>
              <a:rPr sz="1600" b="1" spc="-254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parts: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types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Input </a:t>
            </a:r>
            <a:r>
              <a:rPr sz="1600" spc="15" dirty="0">
                <a:latin typeface="Arial"/>
                <a:cs typeface="Arial"/>
              </a:rPr>
              <a:t>data can be any</a:t>
            </a:r>
            <a:r>
              <a:rPr sz="1600" spc="-25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format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Operates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relational,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semistructured,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unstructured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Supports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complex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types,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such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bags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and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tuples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flow</a:t>
            </a:r>
            <a:r>
              <a:rPr sz="1600" b="1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Expresses requirements </a:t>
            </a:r>
            <a:r>
              <a:rPr sz="1600" spc="15" dirty="0">
                <a:latin typeface="Arial"/>
                <a:cs typeface="Arial"/>
              </a:rPr>
              <a:t>as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algorithms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Each step </a:t>
            </a:r>
            <a:r>
              <a:rPr sz="1600" spc="10" dirty="0">
                <a:latin typeface="Arial"/>
                <a:cs typeface="Arial"/>
              </a:rPr>
              <a:t>is </a:t>
            </a:r>
            <a:r>
              <a:rPr sz="1600" spc="15" dirty="0">
                <a:latin typeface="Arial"/>
                <a:cs typeface="Arial"/>
              </a:rPr>
              <a:t>a data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transformation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Support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relational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operators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such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filter,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union,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group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User-defined</a:t>
            </a:r>
            <a:r>
              <a:rPr sz="1600" b="1" spc="-9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functions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Provide a </a:t>
            </a:r>
            <a:r>
              <a:rPr sz="1600" dirty="0">
                <a:latin typeface="Arial"/>
                <a:cs typeface="Arial"/>
              </a:rPr>
              <a:t>way </a:t>
            </a:r>
            <a:r>
              <a:rPr sz="1600" spc="10" dirty="0">
                <a:latin typeface="Arial"/>
                <a:cs typeface="Arial"/>
              </a:rPr>
              <a:t>to specify </a:t>
            </a:r>
            <a:r>
              <a:rPr sz="1600" spc="15" dirty="0">
                <a:latin typeface="Arial"/>
                <a:cs typeface="Arial"/>
              </a:rPr>
              <a:t>custom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processing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Main </a:t>
            </a:r>
            <a:r>
              <a:rPr sz="1600" dirty="0">
                <a:latin typeface="Arial"/>
                <a:cs typeface="Arial"/>
              </a:rPr>
              <a:t>way </a:t>
            </a:r>
            <a:r>
              <a:rPr sz="1600" spc="10" dirty="0">
                <a:latin typeface="Arial"/>
                <a:cs typeface="Arial"/>
              </a:rPr>
              <a:t>Pig is extensible to </a:t>
            </a:r>
            <a:r>
              <a:rPr sz="1600" spc="15" dirty="0">
                <a:latin typeface="Arial"/>
                <a:cs typeface="Arial"/>
              </a:rPr>
              <a:t>process any data</a:t>
            </a:r>
            <a:r>
              <a:rPr sz="1600" spc="-3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Can be </a:t>
            </a:r>
            <a:r>
              <a:rPr sz="1600" spc="10" dirty="0">
                <a:latin typeface="Arial"/>
                <a:cs typeface="Arial"/>
              </a:rPr>
              <a:t>implemented in </a:t>
            </a:r>
            <a:r>
              <a:rPr sz="1600" spc="15" dirty="0">
                <a:latin typeface="Arial"/>
                <a:cs typeface="Arial"/>
              </a:rPr>
              <a:t>Java, </a:t>
            </a:r>
            <a:r>
              <a:rPr sz="1600" spc="10" dirty="0">
                <a:latin typeface="Arial"/>
                <a:cs typeface="Arial"/>
              </a:rPr>
              <a:t>Python,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JavaScript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Pig</a:t>
            </a:r>
            <a:r>
              <a:rPr spc="-75" dirty="0"/>
              <a:t> </a:t>
            </a:r>
            <a:r>
              <a:rPr dirty="0"/>
              <a:t>Latin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52500"/>
            <a:ext cx="6167755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Pig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Latin commands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 be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run in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three</a:t>
            </a:r>
            <a:r>
              <a:rPr sz="1600" b="1" spc="-30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ways: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Grunt </a:t>
            </a:r>
            <a:r>
              <a:rPr sz="1600" spc="10" dirty="0">
                <a:latin typeface="Arial"/>
                <a:cs typeface="Arial"/>
              </a:rPr>
              <a:t>interactive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shell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Script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file</a:t>
            </a:r>
            <a:endParaRPr sz="1600" dirty="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Embedded </a:t>
            </a:r>
            <a:r>
              <a:rPr sz="1600" spc="10" dirty="0">
                <a:latin typeface="Arial"/>
                <a:cs typeface="Arial"/>
              </a:rPr>
              <a:t>in </a:t>
            </a:r>
            <a:r>
              <a:rPr sz="1600" spc="20" dirty="0">
                <a:latin typeface="Arial"/>
                <a:cs typeface="Arial"/>
              </a:rPr>
              <a:t>Java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10" dirty="0" smtClean="0">
                <a:latin typeface="Arial"/>
                <a:cs typeface="Arial"/>
              </a:rPr>
              <a:t>programs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Running</a:t>
            </a:r>
            <a:r>
              <a:rPr spc="-114" dirty="0"/>
              <a:t> </a:t>
            </a:r>
            <a:r>
              <a:rPr spc="5" dirty="0"/>
              <a:t>Pig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Grunt </a:t>
            </a:r>
            <a:r>
              <a:rPr spc="-5" dirty="0"/>
              <a:t>Interactive</a:t>
            </a:r>
            <a:r>
              <a:rPr spc="-15" dirty="0"/>
              <a:t> </a:t>
            </a:r>
            <a:r>
              <a:rPr spc="-5" dirty="0"/>
              <a:t>Shell</a:t>
            </a:r>
          </a:p>
        </p:txBody>
      </p:sp>
      <p:sp>
        <p:nvSpPr>
          <p:cNvPr id="3" name="object 3"/>
          <p:cNvSpPr/>
          <p:nvPr/>
        </p:nvSpPr>
        <p:spPr>
          <a:xfrm>
            <a:off x="542544" y="1699260"/>
            <a:ext cx="1905000" cy="338455"/>
          </a:xfrm>
          <a:custGeom>
            <a:avLst/>
            <a:gdLst/>
            <a:ahLst/>
            <a:cxnLst/>
            <a:rect l="l" t="t" r="r" b="b"/>
            <a:pathLst>
              <a:path w="1905000" h="338455">
                <a:moveTo>
                  <a:pt x="1905000" y="332231"/>
                </a:moveTo>
                <a:lnTo>
                  <a:pt x="1905000" y="6095"/>
                </a:lnTo>
                <a:lnTo>
                  <a:pt x="1898904" y="0"/>
                </a:lnTo>
                <a:lnTo>
                  <a:pt x="6095" y="0"/>
                </a:lnTo>
                <a:lnTo>
                  <a:pt x="0" y="6095"/>
                </a:lnTo>
                <a:lnTo>
                  <a:pt x="0" y="332231"/>
                </a:lnTo>
                <a:lnTo>
                  <a:pt x="6096" y="338327"/>
                </a:lnTo>
                <a:lnTo>
                  <a:pt x="15239" y="338327"/>
                </a:lnTo>
                <a:lnTo>
                  <a:pt x="15240" y="33527"/>
                </a:lnTo>
                <a:lnTo>
                  <a:pt x="33528" y="15239"/>
                </a:lnTo>
                <a:lnTo>
                  <a:pt x="33527" y="33527"/>
                </a:lnTo>
                <a:lnTo>
                  <a:pt x="1871472" y="33527"/>
                </a:lnTo>
                <a:lnTo>
                  <a:pt x="1871472" y="15239"/>
                </a:lnTo>
                <a:lnTo>
                  <a:pt x="1889760" y="33527"/>
                </a:lnTo>
                <a:lnTo>
                  <a:pt x="1889760" y="338327"/>
                </a:lnTo>
                <a:lnTo>
                  <a:pt x="1898904" y="338327"/>
                </a:lnTo>
                <a:lnTo>
                  <a:pt x="1905000" y="332231"/>
                </a:lnTo>
                <a:close/>
              </a:path>
              <a:path w="1905000" h="338455">
                <a:moveTo>
                  <a:pt x="33527" y="33527"/>
                </a:moveTo>
                <a:lnTo>
                  <a:pt x="33528" y="15239"/>
                </a:lnTo>
                <a:lnTo>
                  <a:pt x="15240" y="33527"/>
                </a:lnTo>
                <a:lnTo>
                  <a:pt x="33527" y="33527"/>
                </a:lnTo>
                <a:close/>
              </a:path>
              <a:path w="1905000" h="338455">
                <a:moveTo>
                  <a:pt x="33527" y="304799"/>
                </a:moveTo>
                <a:lnTo>
                  <a:pt x="33527" y="33527"/>
                </a:lnTo>
                <a:lnTo>
                  <a:pt x="15240" y="33527"/>
                </a:lnTo>
                <a:lnTo>
                  <a:pt x="15240" y="304799"/>
                </a:lnTo>
                <a:lnTo>
                  <a:pt x="33527" y="304799"/>
                </a:lnTo>
                <a:close/>
              </a:path>
              <a:path w="1905000" h="338455">
                <a:moveTo>
                  <a:pt x="1889760" y="304799"/>
                </a:moveTo>
                <a:lnTo>
                  <a:pt x="15240" y="304799"/>
                </a:lnTo>
                <a:lnTo>
                  <a:pt x="33528" y="320039"/>
                </a:lnTo>
                <a:lnTo>
                  <a:pt x="33527" y="338327"/>
                </a:lnTo>
                <a:lnTo>
                  <a:pt x="1871472" y="338327"/>
                </a:lnTo>
                <a:lnTo>
                  <a:pt x="1871472" y="320039"/>
                </a:lnTo>
                <a:lnTo>
                  <a:pt x="1889760" y="304799"/>
                </a:lnTo>
                <a:close/>
              </a:path>
              <a:path w="1905000" h="338455">
                <a:moveTo>
                  <a:pt x="33527" y="338327"/>
                </a:moveTo>
                <a:lnTo>
                  <a:pt x="33528" y="320039"/>
                </a:lnTo>
                <a:lnTo>
                  <a:pt x="15240" y="304799"/>
                </a:lnTo>
                <a:lnTo>
                  <a:pt x="15239" y="338327"/>
                </a:lnTo>
                <a:lnTo>
                  <a:pt x="33527" y="338327"/>
                </a:lnTo>
                <a:close/>
              </a:path>
              <a:path w="1905000" h="338455">
                <a:moveTo>
                  <a:pt x="1889760" y="33527"/>
                </a:moveTo>
                <a:lnTo>
                  <a:pt x="1871472" y="15239"/>
                </a:lnTo>
                <a:lnTo>
                  <a:pt x="1871472" y="33527"/>
                </a:lnTo>
                <a:lnTo>
                  <a:pt x="1889760" y="33527"/>
                </a:lnTo>
                <a:close/>
              </a:path>
              <a:path w="1905000" h="338455">
                <a:moveTo>
                  <a:pt x="1889760" y="304799"/>
                </a:moveTo>
                <a:lnTo>
                  <a:pt x="1889760" y="33527"/>
                </a:lnTo>
                <a:lnTo>
                  <a:pt x="1871472" y="33527"/>
                </a:lnTo>
                <a:lnTo>
                  <a:pt x="1871472" y="304799"/>
                </a:lnTo>
                <a:lnTo>
                  <a:pt x="1889760" y="304799"/>
                </a:lnTo>
                <a:close/>
              </a:path>
              <a:path w="1905000" h="338455">
                <a:moveTo>
                  <a:pt x="1889760" y="338327"/>
                </a:moveTo>
                <a:lnTo>
                  <a:pt x="1889760" y="304799"/>
                </a:lnTo>
                <a:lnTo>
                  <a:pt x="1871472" y="320039"/>
                </a:lnTo>
                <a:lnTo>
                  <a:pt x="1871472" y="338327"/>
                </a:lnTo>
                <a:lnTo>
                  <a:pt x="1889760" y="33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579" y="534670"/>
            <a:ext cx="5417820" cy="3259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Enables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execution of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Pig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Latin</a:t>
            </a:r>
            <a:r>
              <a:rPr sz="1600" b="1" spc="-229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statements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Provides </a:t>
            </a:r>
            <a:r>
              <a:rPr sz="1600" spc="10" dirty="0">
                <a:latin typeface="Arial"/>
                <a:cs typeface="Arial"/>
              </a:rPr>
              <a:t>basic utility </a:t>
            </a:r>
            <a:r>
              <a:rPr sz="1600" spc="15" dirty="0">
                <a:latin typeface="Arial"/>
                <a:cs typeface="Arial"/>
              </a:rPr>
              <a:t>commands </a:t>
            </a:r>
            <a:r>
              <a:rPr sz="1600" spc="10" dirty="0">
                <a:latin typeface="Arial"/>
                <a:cs typeface="Arial"/>
              </a:rPr>
              <a:t>to interact </a:t>
            </a:r>
            <a:r>
              <a:rPr sz="1600" spc="-5" dirty="0">
                <a:latin typeface="Arial"/>
                <a:cs typeface="Arial"/>
              </a:rPr>
              <a:t>with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HDFS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run Grunt shell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local</a:t>
            </a:r>
            <a:r>
              <a:rPr sz="1600" b="1" spc="-1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mode: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pig –x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local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Grunt commands</a:t>
            </a:r>
            <a:r>
              <a:rPr sz="1600" b="1" spc="-1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include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0"/>
              </a:spcBef>
              <a:buClr>
                <a:srgbClr val="DA2128"/>
              </a:buClr>
              <a:buSzPct val="115625"/>
              <a:buFont typeface="Arial"/>
              <a:buChar char="•"/>
              <a:tabLst>
                <a:tab pos="473075" algn="l"/>
              </a:tabLst>
            </a:pPr>
            <a:r>
              <a:rPr sz="1600" spc="5" dirty="0">
                <a:latin typeface="Courier New"/>
                <a:cs typeface="Courier New"/>
              </a:rPr>
              <a:t>help</a:t>
            </a:r>
            <a:endParaRPr sz="1600">
              <a:latin typeface="Courier New"/>
              <a:cs typeface="Courier New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Font typeface="Arial"/>
              <a:buChar char="•"/>
              <a:tabLst>
                <a:tab pos="473075" algn="l"/>
              </a:tabLst>
            </a:pPr>
            <a:r>
              <a:rPr sz="1600" spc="5" dirty="0">
                <a:latin typeface="Courier New"/>
                <a:cs typeface="Courier New"/>
              </a:rPr>
              <a:t>quit</a:t>
            </a:r>
            <a:endParaRPr sz="1600">
              <a:latin typeface="Courier New"/>
              <a:cs typeface="Courier New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Font typeface="Arial"/>
              <a:buChar char="•"/>
              <a:tabLst>
                <a:tab pos="473075" algn="l"/>
              </a:tabLst>
            </a:pPr>
            <a:r>
              <a:rPr sz="1600" spc="10" dirty="0">
                <a:latin typeface="Courier New"/>
                <a:cs typeface="Courier New"/>
              </a:rPr>
              <a:t>set </a:t>
            </a:r>
            <a:r>
              <a:rPr sz="1600" spc="5" dirty="0">
                <a:latin typeface="Courier New"/>
                <a:cs typeface="Courier New"/>
              </a:rPr>
              <a:t>debug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[on|off]</a:t>
            </a:r>
            <a:endParaRPr sz="1600">
              <a:latin typeface="Courier New"/>
              <a:cs typeface="Courier New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Font typeface="Arial"/>
              <a:buChar char="•"/>
              <a:tabLst>
                <a:tab pos="473075" algn="l"/>
              </a:tabLst>
            </a:pPr>
            <a:r>
              <a:rPr sz="1600" spc="10" dirty="0">
                <a:latin typeface="Courier New"/>
                <a:cs typeface="Courier New"/>
              </a:rPr>
              <a:t>cat, </a:t>
            </a:r>
            <a:r>
              <a:rPr sz="1600" spc="5" dirty="0">
                <a:latin typeface="Courier New"/>
                <a:cs typeface="Courier New"/>
              </a:rPr>
              <a:t>cd </a:t>
            </a:r>
            <a:r>
              <a:rPr sz="1600" spc="15" dirty="0">
                <a:latin typeface="Courier New"/>
                <a:cs typeface="Courier New"/>
              </a:rPr>
              <a:t>, </a:t>
            </a:r>
            <a:r>
              <a:rPr sz="1600" spc="10" dirty="0">
                <a:latin typeface="Courier New"/>
                <a:cs typeface="Courier New"/>
              </a:rPr>
              <a:t>cp, </a:t>
            </a:r>
            <a:r>
              <a:rPr sz="1600" spc="5" dirty="0">
                <a:latin typeface="Courier New"/>
                <a:cs typeface="Courier New"/>
              </a:rPr>
              <a:t>ls, </a:t>
            </a:r>
            <a:r>
              <a:rPr sz="1600" spc="10" dirty="0">
                <a:latin typeface="Courier New"/>
                <a:cs typeface="Courier New"/>
              </a:rPr>
              <a:t>mkdir, mv, pwd,</a:t>
            </a:r>
            <a:r>
              <a:rPr sz="1600" spc="-1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rm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3942079" cy="123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Consider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loading data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for</a:t>
            </a:r>
            <a:r>
              <a:rPr sz="1600" b="1" spc="-2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processing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30" dirty="0">
                <a:solidFill>
                  <a:srgbClr val="000080"/>
                </a:solidFill>
                <a:latin typeface="Arial"/>
                <a:cs typeface="Arial"/>
              </a:rPr>
              <a:t>We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have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the </a:t>
            </a:r>
            <a:r>
              <a:rPr sz="1600" b="1" spc="10" dirty="0">
                <a:solidFill>
                  <a:srgbClr val="000080"/>
                </a:solidFill>
                <a:latin typeface="Courier New"/>
                <a:cs typeface="Courier New"/>
              </a:rPr>
              <a:t>music_data.txt</a:t>
            </a:r>
            <a:r>
              <a:rPr sz="1600" b="1" spc="-7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6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Data </a:t>
            </a:r>
            <a:r>
              <a:rPr sz="1600" spc="10" dirty="0">
                <a:latin typeface="Arial"/>
                <a:cs typeface="Arial"/>
              </a:rPr>
              <a:t>is </a:t>
            </a:r>
            <a:r>
              <a:rPr sz="1600" spc="20" dirty="0">
                <a:latin typeface="Arial"/>
                <a:cs typeface="Arial"/>
              </a:rPr>
              <a:t>comma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separated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First </a:t>
            </a:r>
            <a:r>
              <a:rPr sz="1600" spc="15" dirty="0">
                <a:latin typeface="Arial"/>
                <a:cs typeface="Arial"/>
              </a:rPr>
              <a:t>column </a:t>
            </a:r>
            <a:r>
              <a:rPr sz="1600" spc="10" dirty="0">
                <a:latin typeface="Arial"/>
                <a:cs typeface="Arial"/>
              </a:rPr>
              <a:t>is </a:t>
            </a:r>
            <a:r>
              <a:rPr sz="1600" spc="15" dirty="0">
                <a:latin typeface="Arial"/>
                <a:cs typeface="Arial"/>
              </a:rPr>
              <a:t>an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Basic Pig</a:t>
            </a:r>
            <a:r>
              <a:rPr spc="-65" dirty="0"/>
              <a:t> </a:t>
            </a:r>
            <a:r>
              <a:rPr spc="-5" dirty="0"/>
              <a:t>Latin</a:t>
            </a:r>
          </a:p>
        </p:txBody>
      </p:sp>
      <p:sp>
        <p:nvSpPr>
          <p:cNvPr id="4" name="object 4"/>
          <p:cNvSpPr/>
          <p:nvPr/>
        </p:nvSpPr>
        <p:spPr>
          <a:xfrm>
            <a:off x="234695" y="1882139"/>
            <a:ext cx="7772400" cy="1225550"/>
          </a:xfrm>
          <a:custGeom>
            <a:avLst/>
            <a:gdLst/>
            <a:ahLst/>
            <a:cxnLst/>
            <a:rect l="l" t="t" r="r" b="b"/>
            <a:pathLst>
              <a:path w="7772400" h="1225550">
                <a:moveTo>
                  <a:pt x="7772400" y="1219200"/>
                </a:moveTo>
                <a:lnTo>
                  <a:pt x="7772400" y="18288"/>
                </a:lnTo>
                <a:lnTo>
                  <a:pt x="7770828" y="11572"/>
                </a:lnTo>
                <a:lnTo>
                  <a:pt x="7766685" y="5715"/>
                </a:lnTo>
                <a:lnTo>
                  <a:pt x="7760827" y="1571"/>
                </a:lnTo>
                <a:lnTo>
                  <a:pt x="7754111" y="0"/>
                </a:lnTo>
                <a:lnTo>
                  <a:pt x="18288" y="0"/>
                </a:lnTo>
                <a:lnTo>
                  <a:pt x="10287" y="1571"/>
                </a:lnTo>
                <a:lnTo>
                  <a:pt x="4571" y="5715"/>
                </a:lnTo>
                <a:lnTo>
                  <a:pt x="1142" y="11572"/>
                </a:lnTo>
                <a:lnTo>
                  <a:pt x="0" y="18288"/>
                </a:lnTo>
                <a:lnTo>
                  <a:pt x="0" y="1219200"/>
                </a:lnTo>
                <a:lnTo>
                  <a:pt x="6096" y="1225296"/>
                </a:lnTo>
                <a:lnTo>
                  <a:pt x="18288" y="1225296"/>
                </a:lnTo>
                <a:lnTo>
                  <a:pt x="18288" y="33528"/>
                </a:lnTo>
                <a:lnTo>
                  <a:pt x="33528" y="18288"/>
                </a:lnTo>
                <a:lnTo>
                  <a:pt x="33527" y="33528"/>
                </a:lnTo>
                <a:lnTo>
                  <a:pt x="7735823" y="33528"/>
                </a:lnTo>
                <a:lnTo>
                  <a:pt x="7735824" y="18288"/>
                </a:lnTo>
                <a:lnTo>
                  <a:pt x="7754111" y="33528"/>
                </a:lnTo>
                <a:lnTo>
                  <a:pt x="7754111" y="1225296"/>
                </a:lnTo>
                <a:lnTo>
                  <a:pt x="7763256" y="1225296"/>
                </a:lnTo>
                <a:lnTo>
                  <a:pt x="7772400" y="1219200"/>
                </a:lnTo>
                <a:close/>
              </a:path>
              <a:path w="7772400" h="1225550">
                <a:moveTo>
                  <a:pt x="33527" y="33528"/>
                </a:moveTo>
                <a:lnTo>
                  <a:pt x="33528" y="18288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772400" h="1225550">
                <a:moveTo>
                  <a:pt x="33527" y="1191768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1191768"/>
                </a:lnTo>
                <a:lnTo>
                  <a:pt x="33527" y="1191768"/>
                </a:lnTo>
                <a:close/>
              </a:path>
              <a:path w="7772400" h="1225550">
                <a:moveTo>
                  <a:pt x="7754111" y="1191768"/>
                </a:moveTo>
                <a:lnTo>
                  <a:pt x="18288" y="1191768"/>
                </a:lnTo>
                <a:lnTo>
                  <a:pt x="33528" y="1210056"/>
                </a:lnTo>
                <a:lnTo>
                  <a:pt x="33527" y="1225296"/>
                </a:lnTo>
                <a:lnTo>
                  <a:pt x="7735823" y="1225296"/>
                </a:lnTo>
                <a:lnTo>
                  <a:pt x="7735824" y="1210056"/>
                </a:lnTo>
                <a:lnTo>
                  <a:pt x="7754111" y="1191768"/>
                </a:lnTo>
                <a:close/>
              </a:path>
              <a:path w="7772400" h="1225550">
                <a:moveTo>
                  <a:pt x="33527" y="1225296"/>
                </a:moveTo>
                <a:lnTo>
                  <a:pt x="33528" y="1210056"/>
                </a:lnTo>
                <a:lnTo>
                  <a:pt x="18288" y="1191768"/>
                </a:lnTo>
                <a:lnTo>
                  <a:pt x="18288" y="1225296"/>
                </a:lnTo>
                <a:lnTo>
                  <a:pt x="33527" y="1225296"/>
                </a:lnTo>
                <a:close/>
              </a:path>
              <a:path w="7772400" h="1225550">
                <a:moveTo>
                  <a:pt x="7754111" y="33528"/>
                </a:moveTo>
                <a:lnTo>
                  <a:pt x="7735824" y="18288"/>
                </a:lnTo>
                <a:lnTo>
                  <a:pt x="7735823" y="33528"/>
                </a:lnTo>
                <a:lnTo>
                  <a:pt x="7754111" y="33528"/>
                </a:lnTo>
                <a:close/>
              </a:path>
              <a:path w="7772400" h="1225550">
                <a:moveTo>
                  <a:pt x="7754111" y="1191768"/>
                </a:moveTo>
                <a:lnTo>
                  <a:pt x="7754111" y="33528"/>
                </a:lnTo>
                <a:lnTo>
                  <a:pt x="7735823" y="33528"/>
                </a:lnTo>
                <a:lnTo>
                  <a:pt x="7735823" y="1191768"/>
                </a:lnTo>
                <a:lnTo>
                  <a:pt x="7754111" y="1191768"/>
                </a:lnTo>
                <a:close/>
              </a:path>
              <a:path w="7772400" h="1225550">
                <a:moveTo>
                  <a:pt x="7754111" y="1225296"/>
                </a:moveTo>
                <a:lnTo>
                  <a:pt x="7754111" y="1191768"/>
                </a:lnTo>
                <a:lnTo>
                  <a:pt x="7735824" y="1210056"/>
                </a:lnTo>
                <a:lnTo>
                  <a:pt x="7735823" y="1225296"/>
                </a:lnTo>
                <a:lnTo>
                  <a:pt x="7754111" y="1225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0903" y="2951988"/>
            <a:ext cx="1518285" cy="277495"/>
          </a:xfrm>
          <a:custGeom>
            <a:avLst/>
            <a:gdLst/>
            <a:ahLst/>
            <a:cxnLst/>
            <a:rect l="l" t="t" r="r" b="b"/>
            <a:pathLst>
              <a:path w="1518284" h="277494">
                <a:moveTo>
                  <a:pt x="0" y="0"/>
                </a:moveTo>
                <a:lnTo>
                  <a:pt x="0" y="277367"/>
                </a:lnTo>
                <a:lnTo>
                  <a:pt x="1517903" y="277367"/>
                </a:lnTo>
                <a:lnTo>
                  <a:pt x="1517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4808" y="2948939"/>
            <a:ext cx="1527175" cy="283845"/>
          </a:xfrm>
          <a:custGeom>
            <a:avLst/>
            <a:gdLst/>
            <a:ahLst/>
            <a:cxnLst/>
            <a:rect l="l" t="t" r="r" b="b"/>
            <a:pathLst>
              <a:path w="1527175" h="283844">
                <a:moveTo>
                  <a:pt x="1527048" y="283464"/>
                </a:moveTo>
                <a:lnTo>
                  <a:pt x="1527048" y="0"/>
                </a:lnTo>
                <a:lnTo>
                  <a:pt x="0" y="0"/>
                </a:lnTo>
                <a:lnTo>
                  <a:pt x="0" y="283464"/>
                </a:lnTo>
                <a:lnTo>
                  <a:pt x="6096" y="283464"/>
                </a:lnTo>
                <a:lnTo>
                  <a:pt x="6096" y="9144"/>
                </a:lnTo>
                <a:lnTo>
                  <a:pt x="9144" y="3048"/>
                </a:lnTo>
                <a:lnTo>
                  <a:pt x="9143" y="9144"/>
                </a:lnTo>
                <a:lnTo>
                  <a:pt x="1520952" y="9144"/>
                </a:lnTo>
                <a:lnTo>
                  <a:pt x="1520952" y="3048"/>
                </a:lnTo>
                <a:lnTo>
                  <a:pt x="1524000" y="9144"/>
                </a:lnTo>
                <a:lnTo>
                  <a:pt x="1524000" y="283464"/>
                </a:lnTo>
                <a:lnTo>
                  <a:pt x="1527048" y="283464"/>
                </a:lnTo>
                <a:close/>
              </a:path>
              <a:path w="1527175" h="283844">
                <a:moveTo>
                  <a:pt x="9143" y="9144"/>
                </a:moveTo>
                <a:lnTo>
                  <a:pt x="9144" y="3048"/>
                </a:lnTo>
                <a:lnTo>
                  <a:pt x="6096" y="9144"/>
                </a:lnTo>
                <a:lnTo>
                  <a:pt x="9143" y="9144"/>
                </a:lnTo>
                <a:close/>
              </a:path>
              <a:path w="1527175" h="283844">
                <a:moveTo>
                  <a:pt x="9144" y="277368"/>
                </a:moveTo>
                <a:lnTo>
                  <a:pt x="9143" y="9144"/>
                </a:lnTo>
                <a:lnTo>
                  <a:pt x="6096" y="9144"/>
                </a:lnTo>
                <a:lnTo>
                  <a:pt x="6096" y="277368"/>
                </a:lnTo>
                <a:lnTo>
                  <a:pt x="9144" y="277368"/>
                </a:lnTo>
                <a:close/>
              </a:path>
              <a:path w="1527175" h="283844">
                <a:moveTo>
                  <a:pt x="1524000" y="277368"/>
                </a:moveTo>
                <a:lnTo>
                  <a:pt x="6096" y="277368"/>
                </a:lnTo>
                <a:lnTo>
                  <a:pt x="9144" y="280416"/>
                </a:lnTo>
                <a:lnTo>
                  <a:pt x="9144" y="283464"/>
                </a:lnTo>
                <a:lnTo>
                  <a:pt x="1520952" y="283464"/>
                </a:lnTo>
                <a:lnTo>
                  <a:pt x="1520952" y="280416"/>
                </a:lnTo>
                <a:lnTo>
                  <a:pt x="1524000" y="277368"/>
                </a:lnTo>
                <a:close/>
              </a:path>
              <a:path w="1527175" h="283844">
                <a:moveTo>
                  <a:pt x="9144" y="283464"/>
                </a:moveTo>
                <a:lnTo>
                  <a:pt x="9144" y="280416"/>
                </a:lnTo>
                <a:lnTo>
                  <a:pt x="6096" y="277368"/>
                </a:lnTo>
                <a:lnTo>
                  <a:pt x="6096" y="283464"/>
                </a:lnTo>
                <a:lnTo>
                  <a:pt x="9144" y="283464"/>
                </a:lnTo>
                <a:close/>
              </a:path>
              <a:path w="1527175" h="283844">
                <a:moveTo>
                  <a:pt x="1524000" y="9144"/>
                </a:moveTo>
                <a:lnTo>
                  <a:pt x="1520952" y="3048"/>
                </a:lnTo>
                <a:lnTo>
                  <a:pt x="1520952" y="9144"/>
                </a:lnTo>
                <a:lnTo>
                  <a:pt x="1524000" y="9144"/>
                </a:lnTo>
                <a:close/>
              </a:path>
              <a:path w="1527175" h="283844">
                <a:moveTo>
                  <a:pt x="1524000" y="277368"/>
                </a:moveTo>
                <a:lnTo>
                  <a:pt x="1524000" y="9144"/>
                </a:lnTo>
                <a:lnTo>
                  <a:pt x="1520952" y="9144"/>
                </a:lnTo>
                <a:lnTo>
                  <a:pt x="1520952" y="277368"/>
                </a:lnTo>
                <a:lnTo>
                  <a:pt x="1524000" y="277368"/>
                </a:lnTo>
                <a:close/>
              </a:path>
              <a:path w="1527175" h="283844">
                <a:moveTo>
                  <a:pt x="1524000" y="283464"/>
                </a:moveTo>
                <a:lnTo>
                  <a:pt x="1524000" y="277368"/>
                </a:lnTo>
                <a:lnTo>
                  <a:pt x="1520952" y="280416"/>
                </a:lnTo>
                <a:lnTo>
                  <a:pt x="1520952" y="283464"/>
                </a:lnTo>
                <a:lnTo>
                  <a:pt x="1524000" y="28346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0006" y="1903704"/>
          <a:ext cx="7678798" cy="1325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270"/>
                <a:gridCol w="932632"/>
                <a:gridCol w="2003937"/>
                <a:gridCol w="2144201"/>
                <a:gridCol w="821462"/>
                <a:gridCol w="1178296"/>
              </a:tblGrid>
              <a:tr h="26465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12,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9.99,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15" dirty="0">
                          <a:latin typeface="Courier New"/>
                          <a:cs typeface="Courier New"/>
                        </a:rPr>
                        <a:t>"Julia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Stone",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"By The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Horns",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3.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2012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9443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13,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6.95,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"Joni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Mitchell",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"Both </a:t>
                      </a:r>
                      <a:r>
                        <a:rPr sz="1400" spc="30" dirty="0">
                          <a:latin typeface="Courier New"/>
                          <a:cs typeface="Courier New"/>
                        </a:rPr>
                        <a:t>Sides</a:t>
                      </a:r>
                      <a:r>
                        <a:rPr sz="1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Now",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5.46,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2012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9436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14,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7.89,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480"/>
                        </a:lnSpc>
                      </a:pPr>
                      <a:r>
                        <a:rPr sz="1400" spc="15" dirty="0">
                          <a:latin typeface="Courier New"/>
                          <a:cs typeface="Courier New"/>
                        </a:rPr>
                        <a:t>"Julia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Stone",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"By The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Horns",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3.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2012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9436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15,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7.99,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"Lana Del</a:t>
                      </a:r>
                      <a:r>
                        <a:rPr sz="1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Ray",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"Born To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Die",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4.46,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2012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02679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6070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music_data.txt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34695" y="4055364"/>
            <a:ext cx="7772400" cy="561340"/>
          </a:xfrm>
          <a:custGeom>
            <a:avLst/>
            <a:gdLst/>
            <a:ahLst/>
            <a:cxnLst/>
            <a:rect l="l" t="t" r="r" b="b"/>
            <a:pathLst>
              <a:path w="7772400" h="561339">
                <a:moveTo>
                  <a:pt x="7772400" y="542543"/>
                </a:moveTo>
                <a:lnTo>
                  <a:pt x="7772400" y="18287"/>
                </a:lnTo>
                <a:lnTo>
                  <a:pt x="7770828" y="11572"/>
                </a:lnTo>
                <a:lnTo>
                  <a:pt x="7766685" y="5714"/>
                </a:lnTo>
                <a:lnTo>
                  <a:pt x="7760827" y="1571"/>
                </a:lnTo>
                <a:lnTo>
                  <a:pt x="7754111" y="0"/>
                </a:lnTo>
                <a:lnTo>
                  <a:pt x="18288" y="0"/>
                </a:lnTo>
                <a:lnTo>
                  <a:pt x="10287" y="1571"/>
                </a:lnTo>
                <a:lnTo>
                  <a:pt x="4571" y="5714"/>
                </a:lnTo>
                <a:lnTo>
                  <a:pt x="1142" y="11572"/>
                </a:lnTo>
                <a:lnTo>
                  <a:pt x="0" y="18287"/>
                </a:lnTo>
                <a:lnTo>
                  <a:pt x="0" y="542544"/>
                </a:lnTo>
                <a:lnTo>
                  <a:pt x="1143" y="549259"/>
                </a:lnTo>
                <a:lnTo>
                  <a:pt x="4572" y="555116"/>
                </a:lnTo>
                <a:lnTo>
                  <a:pt x="10287" y="559260"/>
                </a:lnTo>
                <a:lnTo>
                  <a:pt x="18288" y="560832"/>
                </a:lnTo>
                <a:lnTo>
                  <a:pt x="18288" y="33527"/>
                </a:lnTo>
                <a:lnTo>
                  <a:pt x="33528" y="18287"/>
                </a:lnTo>
                <a:lnTo>
                  <a:pt x="33527" y="33527"/>
                </a:lnTo>
                <a:lnTo>
                  <a:pt x="7735824" y="33527"/>
                </a:lnTo>
                <a:lnTo>
                  <a:pt x="7735824" y="18287"/>
                </a:lnTo>
                <a:lnTo>
                  <a:pt x="7754111" y="33527"/>
                </a:lnTo>
                <a:lnTo>
                  <a:pt x="7754111" y="560831"/>
                </a:lnTo>
                <a:lnTo>
                  <a:pt x="7760827" y="559260"/>
                </a:lnTo>
                <a:lnTo>
                  <a:pt x="7766685" y="555116"/>
                </a:lnTo>
                <a:lnTo>
                  <a:pt x="7770828" y="549259"/>
                </a:lnTo>
                <a:lnTo>
                  <a:pt x="7772400" y="542543"/>
                </a:lnTo>
                <a:close/>
              </a:path>
              <a:path w="7772400" h="561339">
                <a:moveTo>
                  <a:pt x="33527" y="33527"/>
                </a:moveTo>
                <a:lnTo>
                  <a:pt x="33528" y="18287"/>
                </a:lnTo>
                <a:lnTo>
                  <a:pt x="18288" y="33527"/>
                </a:lnTo>
                <a:lnTo>
                  <a:pt x="33527" y="33527"/>
                </a:lnTo>
                <a:close/>
              </a:path>
              <a:path w="7772400" h="561339">
                <a:moveTo>
                  <a:pt x="33527" y="527304"/>
                </a:moveTo>
                <a:lnTo>
                  <a:pt x="33527" y="33527"/>
                </a:lnTo>
                <a:lnTo>
                  <a:pt x="18288" y="33527"/>
                </a:lnTo>
                <a:lnTo>
                  <a:pt x="18288" y="527304"/>
                </a:lnTo>
                <a:lnTo>
                  <a:pt x="33527" y="527304"/>
                </a:lnTo>
                <a:close/>
              </a:path>
              <a:path w="7772400" h="561339">
                <a:moveTo>
                  <a:pt x="7754111" y="527303"/>
                </a:moveTo>
                <a:lnTo>
                  <a:pt x="18288" y="527304"/>
                </a:lnTo>
                <a:lnTo>
                  <a:pt x="33528" y="542544"/>
                </a:lnTo>
                <a:lnTo>
                  <a:pt x="33527" y="560832"/>
                </a:lnTo>
                <a:lnTo>
                  <a:pt x="7735824" y="560831"/>
                </a:lnTo>
                <a:lnTo>
                  <a:pt x="7735824" y="542543"/>
                </a:lnTo>
                <a:lnTo>
                  <a:pt x="7754111" y="527303"/>
                </a:lnTo>
                <a:close/>
              </a:path>
              <a:path w="7772400" h="561339">
                <a:moveTo>
                  <a:pt x="33527" y="560832"/>
                </a:moveTo>
                <a:lnTo>
                  <a:pt x="33528" y="542544"/>
                </a:lnTo>
                <a:lnTo>
                  <a:pt x="18288" y="527304"/>
                </a:lnTo>
                <a:lnTo>
                  <a:pt x="18288" y="560832"/>
                </a:lnTo>
                <a:lnTo>
                  <a:pt x="33527" y="560832"/>
                </a:lnTo>
                <a:close/>
              </a:path>
              <a:path w="7772400" h="561339">
                <a:moveTo>
                  <a:pt x="7754111" y="33527"/>
                </a:moveTo>
                <a:lnTo>
                  <a:pt x="7735824" y="18287"/>
                </a:lnTo>
                <a:lnTo>
                  <a:pt x="7735824" y="33527"/>
                </a:lnTo>
                <a:lnTo>
                  <a:pt x="7754111" y="33527"/>
                </a:lnTo>
                <a:close/>
              </a:path>
              <a:path w="7772400" h="561339">
                <a:moveTo>
                  <a:pt x="7754111" y="527303"/>
                </a:moveTo>
                <a:lnTo>
                  <a:pt x="7754111" y="33527"/>
                </a:lnTo>
                <a:lnTo>
                  <a:pt x="7735824" y="33527"/>
                </a:lnTo>
                <a:lnTo>
                  <a:pt x="7735824" y="527303"/>
                </a:lnTo>
                <a:lnTo>
                  <a:pt x="7754111" y="527303"/>
                </a:lnTo>
                <a:close/>
              </a:path>
              <a:path w="7772400" h="561339">
                <a:moveTo>
                  <a:pt x="7754111" y="560831"/>
                </a:moveTo>
                <a:lnTo>
                  <a:pt x="7754111" y="527303"/>
                </a:lnTo>
                <a:lnTo>
                  <a:pt x="7735824" y="542543"/>
                </a:lnTo>
                <a:lnTo>
                  <a:pt x="7735824" y="560831"/>
                </a:lnTo>
                <a:lnTo>
                  <a:pt x="7754111" y="560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263" y="3720084"/>
            <a:ext cx="1323340" cy="387350"/>
          </a:xfrm>
          <a:custGeom>
            <a:avLst/>
            <a:gdLst/>
            <a:ahLst/>
            <a:cxnLst/>
            <a:rect l="l" t="t" r="r" b="b"/>
            <a:pathLst>
              <a:path w="1323339" h="387350">
                <a:moveTo>
                  <a:pt x="1191768" y="277367"/>
                </a:moveTo>
                <a:lnTo>
                  <a:pt x="1191768" y="0"/>
                </a:lnTo>
                <a:lnTo>
                  <a:pt x="0" y="0"/>
                </a:lnTo>
                <a:lnTo>
                  <a:pt x="0" y="277368"/>
                </a:lnTo>
                <a:lnTo>
                  <a:pt x="694944" y="277367"/>
                </a:lnTo>
                <a:lnTo>
                  <a:pt x="993647" y="329568"/>
                </a:lnTo>
                <a:lnTo>
                  <a:pt x="993647" y="277367"/>
                </a:lnTo>
                <a:lnTo>
                  <a:pt x="1191768" y="277367"/>
                </a:lnTo>
                <a:close/>
              </a:path>
              <a:path w="1323339" h="387350">
                <a:moveTo>
                  <a:pt x="1322832" y="387095"/>
                </a:moveTo>
                <a:lnTo>
                  <a:pt x="993647" y="277367"/>
                </a:lnTo>
                <a:lnTo>
                  <a:pt x="993647" y="329568"/>
                </a:lnTo>
                <a:lnTo>
                  <a:pt x="1322832" y="38709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168" y="3713988"/>
            <a:ext cx="1335405" cy="399415"/>
          </a:xfrm>
          <a:custGeom>
            <a:avLst/>
            <a:gdLst/>
            <a:ahLst/>
            <a:cxnLst/>
            <a:rect l="l" t="t" r="r" b="b"/>
            <a:pathLst>
              <a:path w="1335405" h="399414">
                <a:moveTo>
                  <a:pt x="1200912" y="289560"/>
                </a:moveTo>
                <a:lnTo>
                  <a:pt x="1200912" y="0"/>
                </a:lnTo>
                <a:lnTo>
                  <a:pt x="3047" y="0"/>
                </a:lnTo>
                <a:lnTo>
                  <a:pt x="0" y="3048"/>
                </a:lnTo>
                <a:lnTo>
                  <a:pt x="0" y="286512"/>
                </a:lnTo>
                <a:lnTo>
                  <a:pt x="3048" y="289560"/>
                </a:lnTo>
                <a:lnTo>
                  <a:pt x="6095" y="289560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1191768" y="12192"/>
                </a:lnTo>
                <a:lnTo>
                  <a:pt x="1191768" y="6096"/>
                </a:lnTo>
                <a:lnTo>
                  <a:pt x="1197864" y="12192"/>
                </a:lnTo>
                <a:lnTo>
                  <a:pt x="1197864" y="289560"/>
                </a:lnTo>
                <a:lnTo>
                  <a:pt x="1200912" y="289560"/>
                </a:lnTo>
                <a:close/>
              </a:path>
              <a:path w="1335405" h="399414">
                <a:moveTo>
                  <a:pt x="12191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1" y="12192"/>
                </a:lnTo>
                <a:close/>
              </a:path>
              <a:path w="1335405" h="399414">
                <a:moveTo>
                  <a:pt x="12191" y="277368"/>
                </a:moveTo>
                <a:lnTo>
                  <a:pt x="12191" y="12192"/>
                </a:lnTo>
                <a:lnTo>
                  <a:pt x="6096" y="12192"/>
                </a:lnTo>
                <a:lnTo>
                  <a:pt x="6096" y="277368"/>
                </a:lnTo>
                <a:lnTo>
                  <a:pt x="12191" y="277368"/>
                </a:lnTo>
                <a:close/>
              </a:path>
              <a:path w="1335405" h="399414">
                <a:moveTo>
                  <a:pt x="1328928" y="399288"/>
                </a:moveTo>
                <a:lnTo>
                  <a:pt x="1254899" y="374158"/>
                </a:lnTo>
                <a:lnTo>
                  <a:pt x="701040" y="277368"/>
                </a:lnTo>
                <a:lnTo>
                  <a:pt x="6096" y="277368"/>
                </a:lnTo>
                <a:lnTo>
                  <a:pt x="12192" y="283464"/>
                </a:lnTo>
                <a:lnTo>
                  <a:pt x="12191" y="289560"/>
                </a:lnTo>
                <a:lnTo>
                  <a:pt x="701040" y="289560"/>
                </a:lnTo>
                <a:lnTo>
                  <a:pt x="1328928" y="399288"/>
                </a:lnTo>
                <a:close/>
              </a:path>
              <a:path w="1335405" h="399414">
                <a:moveTo>
                  <a:pt x="12191" y="289560"/>
                </a:moveTo>
                <a:lnTo>
                  <a:pt x="12192" y="283464"/>
                </a:lnTo>
                <a:lnTo>
                  <a:pt x="6096" y="277368"/>
                </a:lnTo>
                <a:lnTo>
                  <a:pt x="6095" y="289560"/>
                </a:lnTo>
                <a:lnTo>
                  <a:pt x="12191" y="289560"/>
                </a:lnTo>
                <a:close/>
              </a:path>
              <a:path w="1335405" h="399414">
                <a:moveTo>
                  <a:pt x="1036658" y="289560"/>
                </a:moveTo>
                <a:lnTo>
                  <a:pt x="999744" y="277368"/>
                </a:lnTo>
                <a:lnTo>
                  <a:pt x="996696" y="277368"/>
                </a:lnTo>
                <a:lnTo>
                  <a:pt x="993647" y="280416"/>
                </a:lnTo>
                <a:lnTo>
                  <a:pt x="993647" y="286512"/>
                </a:lnTo>
                <a:lnTo>
                  <a:pt x="996696" y="286512"/>
                </a:lnTo>
                <a:lnTo>
                  <a:pt x="1005675" y="289560"/>
                </a:lnTo>
                <a:lnTo>
                  <a:pt x="1036658" y="289560"/>
                </a:lnTo>
                <a:close/>
              </a:path>
              <a:path w="1335405" h="399414">
                <a:moveTo>
                  <a:pt x="1197864" y="277368"/>
                </a:moveTo>
                <a:lnTo>
                  <a:pt x="999744" y="277368"/>
                </a:lnTo>
                <a:lnTo>
                  <a:pt x="1036658" y="289560"/>
                </a:lnTo>
                <a:lnTo>
                  <a:pt x="1191768" y="289560"/>
                </a:lnTo>
                <a:lnTo>
                  <a:pt x="1191768" y="283464"/>
                </a:lnTo>
                <a:lnTo>
                  <a:pt x="1197864" y="277368"/>
                </a:lnTo>
                <a:close/>
              </a:path>
              <a:path w="1335405" h="399414">
                <a:moveTo>
                  <a:pt x="1005675" y="289560"/>
                </a:moveTo>
                <a:lnTo>
                  <a:pt x="999744" y="287546"/>
                </a:lnTo>
                <a:lnTo>
                  <a:pt x="999744" y="289560"/>
                </a:lnTo>
                <a:lnTo>
                  <a:pt x="1005675" y="289560"/>
                </a:lnTo>
                <a:close/>
              </a:path>
              <a:path w="1335405" h="399414">
                <a:moveTo>
                  <a:pt x="1335024" y="399288"/>
                </a:moveTo>
                <a:lnTo>
                  <a:pt x="1335024" y="390144"/>
                </a:lnTo>
                <a:lnTo>
                  <a:pt x="1331976" y="387096"/>
                </a:lnTo>
                <a:lnTo>
                  <a:pt x="1036658" y="289560"/>
                </a:lnTo>
                <a:lnTo>
                  <a:pt x="1005675" y="289560"/>
                </a:lnTo>
                <a:lnTo>
                  <a:pt x="1254899" y="374158"/>
                </a:lnTo>
                <a:lnTo>
                  <a:pt x="1328928" y="387096"/>
                </a:lnTo>
                <a:lnTo>
                  <a:pt x="1328928" y="399288"/>
                </a:lnTo>
                <a:lnTo>
                  <a:pt x="1335024" y="399288"/>
                </a:lnTo>
                <a:close/>
              </a:path>
              <a:path w="1335405" h="399414">
                <a:moveTo>
                  <a:pt x="1197864" y="12192"/>
                </a:moveTo>
                <a:lnTo>
                  <a:pt x="1191768" y="6096"/>
                </a:lnTo>
                <a:lnTo>
                  <a:pt x="1191768" y="12192"/>
                </a:lnTo>
                <a:lnTo>
                  <a:pt x="1197864" y="12192"/>
                </a:lnTo>
                <a:close/>
              </a:path>
              <a:path w="1335405" h="399414">
                <a:moveTo>
                  <a:pt x="1197864" y="277368"/>
                </a:moveTo>
                <a:lnTo>
                  <a:pt x="1197864" y="12192"/>
                </a:lnTo>
                <a:lnTo>
                  <a:pt x="1191768" y="12192"/>
                </a:lnTo>
                <a:lnTo>
                  <a:pt x="1191768" y="277368"/>
                </a:lnTo>
                <a:lnTo>
                  <a:pt x="1197864" y="277368"/>
                </a:lnTo>
                <a:close/>
              </a:path>
              <a:path w="1335405" h="399414">
                <a:moveTo>
                  <a:pt x="1197864" y="289560"/>
                </a:moveTo>
                <a:lnTo>
                  <a:pt x="1197864" y="277368"/>
                </a:lnTo>
                <a:lnTo>
                  <a:pt x="1191768" y="283464"/>
                </a:lnTo>
                <a:lnTo>
                  <a:pt x="1191768" y="289560"/>
                </a:lnTo>
                <a:lnTo>
                  <a:pt x="1197864" y="289560"/>
                </a:lnTo>
                <a:close/>
              </a:path>
              <a:path w="1335405" h="399414">
                <a:moveTo>
                  <a:pt x="1328928" y="399288"/>
                </a:moveTo>
                <a:lnTo>
                  <a:pt x="1328928" y="387096"/>
                </a:lnTo>
                <a:lnTo>
                  <a:pt x="1254899" y="374158"/>
                </a:lnTo>
                <a:lnTo>
                  <a:pt x="1328928" y="3992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9531" y="3235198"/>
            <a:ext cx="728599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 load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file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from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within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Grunt,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following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command: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350520">
              <a:lnSpc>
                <a:spcPct val="100000"/>
              </a:lnSpc>
              <a:spcBef>
                <a:spcPts val="5"/>
              </a:spcBef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Alias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for</a:t>
            </a:r>
            <a:r>
              <a:rPr sz="1250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944880" marR="5080" indent="-932815">
              <a:lnSpc>
                <a:spcPct val="102899"/>
              </a:lnSpc>
            </a:pPr>
            <a:r>
              <a:rPr sz="1400" spc="15" dirty="0">
                <a:latin typeface="Courier New"/>
                <a:cs typeface="Courier New"/>
              </a:rPr>
              <a:t>grunt&gt; </a:t>
            </a:r>
            <a:r>
              <a:rPr sz="1400" spc="25" dirty="0">
                <a:latin typeface="Courier New"/>
                <a:cs typeface="Courier New"/>
              </a:rPr>
              <a:t>recordings </a:t>
            </a:r>
            <a:r>
              <a:rPr sz="1400" spc="20" dirty="0">
                <a:latin typeface="Courier New"/>
                <a:cs typeface="Courier New"/>
              </a:rPr>
              <a:t>= LOAD 'music_data.txt' </a:t>
            </a:r>
            <a:r>
              <a:rPr sz="1400" spc="25" dirty="0">
                <a:latin typeface="Courier New"/>
                <a:cs typeface="Courier New"/>
              </a:rPr>
              <a:t>USING </a:t>
            </a:r>
            <a:r>
              <a:rPr sz="1400" spc="20" dirty="0">
                <a:latin typeface="Courier New"/>
                <a:cs typeface="Courier New"/>
              </a:rPr>
              <a:t>PigStorage(',') AS  (id, </a:t>
            </a:r>
            <a:r>
              <a:rPr sz="1400" spc="15" dirty="0">
                <a:latin typeface="Courier New"/>
                <a:cs typeface="Courier New"/>
              </a:rPr>
              <a:t>price, </a:t>
            </a:r>
            <a:r>
              <a:rPr sz="1400" spc="20" dirty="0">
                <a:latin typeface="Courier New"/>
                <a:cs typeface="Courier New"/>
              </a:rPr>
              <a:t>artist, </a:t>
            </a:r>
            <a:r>
              <a:rPr sz="1400" spc="25" dirty="0">
                <a:latin typeface="Courier New"/>
                <a:cs typeface="Courier New"/>
              </a:rPr>
              <a:t>title, </a:t>
            </a:r>
            <a:r>
              <a:rPr sz="1400" spc="15" dirty="0">
                <a:latin typeface="Courier New"/>
                <a:cs typeface="Courier New"/>
              </a:rPr>
              <a:t>duration,</a:t>
            </a:r>
            <a:r>
              <a:rPr sz="1400" spc="6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year);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7110095" cy="191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Pig will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not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load the data into</a:t>
            </a:r>
            <a:r>
              <a:rPr sz="1600" b="1" spc="-2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Pig </a:t>
            </a:r>
            <a:r>
              <a:rPr sz="1600" spc="15" dirty="0">
                <a:latin typeface="Arial"/>
                <a:cs typeface="Arial"/>
              </a:rPr>
              <a:t>parses </a:t>
            </a:r>
            <a:r>
              <a:rPr sz="1600" spc="10" dirty="0">
                <a:latin typeface="Arial"/>
                <a:cs typeface="Arial"/>
              </a:rPr>
              <a:t>statement, but only executes </a:t>
            </a:r>
            <a:r>
              <a:rPr sz="1600" spc="5" dirty="0">
                <a:latin typeface="Arial"/>
                <a:cs typeface="Arial"/>
              </a:rPr>
              <a:t>it when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required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DUMP</a:t>
            </a:r>
            <a:r>
              <a:rPr sz="1600" b="1" spc="-5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allows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printed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screen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6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Used </a:t>
            </a:r>
            <a:r>
              <a:rPr sz="1600" spc="10" dirty="0">
                <a:latin typeface="Arial"/>
                <a:cs typeface="Arial"/>
              </a:rPr>
              <a:t>during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development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Only </a:t>
            </a:r>
            <a:r>
              <a:rPr sz="1600" spc="10" dirty="0">
                <a:latin typeface="Arial"/>
                <a:cs typeface="Arial"/>
              </a:rPr>
              <a:t>for </a:t>
            </a:r>
            <a:r>
              <a:rPr sz="1600" spc="15" dirty="0">
                <a:latin typeface="Arial"/>
                <a:cs typeface="Arial"/>
              </a:rPr>
              <a:t>a subset </a:t>
            </a:r>
            <a:r>
              <a:rPr sz="1600" spc="10" dirty="0">
                <a:latin typeface="Arial"/>
                <a:cs typeface="Arial"/>
              </a:rPr>
              <a:t>of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 see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first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10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records,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following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commands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executed: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Basic Pig</a:t>
            </a:r>
            <a:r>
              <a:rPr spc="-65" dirty="0"/>
              <a:t> </a:t>
            </a:r>
            <a:r>
              <a:rPr spc="-5" dirty="0"/>
              <a:t>Latin</a:t>
            </a:r>
          </a:p>
        </p:txBody>
      </p:sp>
      <p:sp>
        <p:nvSpPr>
          <p:cNvPr id="4" name="object 4"/>
          <p:cNvSpPr/>
          <p:nvPr/>
        </p:nvSpPr>
        <p:spPr>
          <a:xfrm>
            <a:off x="292608" y="2796539"/>
            <a:ext cx="7492365" cy="1003300"/>
          </a:xfrm>
          <a:custGeom>
            <a:avLst/>
            <a:gdLst/>
            <a:ahLst/>
            <a:cxnLst/>
            <a:rect l="l" t="t" r="r" b="b"/>
            <a:pathLst>
              <a:path w="7492365" h="1003300">
                <a:moveTo>
                  <a:pt x="7491983" y="984504"/>
                </a:moveTo>
                <a:lnTo>
                  <a:pt x="7491983" y="6096"/>
                </a:lnTo>
                <a:lnTo>
                  <a:pt x="7482840" y="0"/>
                </a:lnTo>
                <a:lnTo>
                  <a:pt x="6095" y="0"/>
                </a:lnTo>
                <a:lnTo>
                  <a:pt x="0" y="6096"/>
                </a:lnTo>
                <a:lnTo>
                  <a:pt x="0" y="996696"/>
                </a:lnTo>
                <a:lnTo>
                  <a:pt x="6096" y="1002792"/>
                </a:lnTo>
                <a:lnTo>
                  <a:pt x="15240" y="1002792"/>
                </a:lnTo>
                <a:lnTo>
                  <a:pt x="15240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7458456" y="33528"/>
                </a:lnTo>
                <a:lnTo>
                  <a:pt x="7458456" y="15240"/>
                </a:lnTo>
                <a:lnTo>
                  <a:pt x="7473696" y="33528"/>
                </a:lnTo>
                <a:lnTo>
                  <a:pt x="7473696" y="1002792"/>
                </a:lnTo>
                <a:lnTo>
                  <a:pt x="7480411" y="1001649"/>
                </a:lnTo>
                <a:lnTo>
                  <a:pt x="7486269" y="998220"/>
                </a:lnTo>
                <a:lnTo>
                  <a:pt x="7490412" y="992505"/>
                </a:lnTo>
                <a:lnTo>
                  <a:pt x="7491983" y="984504"/>
                </a:lnTo>
                <a:close/>
              </a:path>
              <a:path w="7492365" h="1003300">
                <a:moveTo>
                  <a:pt x="33527" y="33528"/>
                </a:moveTo>
                <a:lnTo>
                  <a:pt x="33528" y="15240"/>
                </a:lnTo>
                <a:lnTo>
                  <a:pt x="15240" y="33528"/>
                </a:lnTo>
                <a:lnTo>
                  <a:pt x="33527" y="33528"/>
                </a:lnTo>
                <a:close/>
              </a:path>
              <a:path w="7492365" h="1003300">
                <a:moveTo>
                  <a:pt x="33527" y="969264"/>
                </a:moveTo>
                <a:lnTo>
                  <a:pt x="33527" y="33528"/>
                </a:lnTo>
                <a:lnTo>
                  <a:pt x="15240" y="33528"/>
                </a:lnTo>
                <a:lnTo>
                  <a:pt x="15240" y="969264"/>
                </a:lnTo>
                <a:lnTo>
                  <a:pt x="33527" y="969264"/>
                </a:lnTo>
                <a:close/>
              </a:path>
              <a:path w="7492365" h="1003300">
                <a:moveTo>
                  <a:pt x="7473696" y="969264"/>
                </a:moveTo>
                <a:lnTo>
                  <a:pt x="15240" y="969264"/>
                </a:lnTo>
                <a:lnTo>
                  <a:pt x="33528" y="984504"/>
                </a:lnTo>
                <a:lnTo>
                  <a:pt x="33527" y="1002792"/>
                </a:lnTo>
                <a:lnTo>
                  <a:pt x="7458456" y="1002792"/>
                </a:lnTo>
                <a:lnTo>
                  <a:pt x="7458456" y="984504"/>
                </a:lnTo>
                <a:lnTo>
                  <a:pt x="7473696" y="969264"/>
                </a:lnTo>
                <a:close/>
              </a:path>
              <a:path w="7492365" h="1003300">
                <a:moveTo>
                  <a:pt x="33527" y="1002792"/>
                </a:moveTo>
                <a:lnTo>
                  <a:pt x="33528" y="984504"/>
                </a:lnTo>
                <a:lnTo>
                  <a:pt x="15240" y="969264"/>
                </a:lnTo>
                <a:lnTo>
                  <a:pt x="15240" y="1002792"/>
                </a:lnTo>
                <a:lnTo>
                  <a:pt x="33527" y="1002792"/>
                </a:lnTo>
                <a:close/>
              </a:path>
              <a:path w="7492365" h="1003300">
                <a:moveTo>
                  <a:pt x="7473696" y="33528"/>
                </a:moveTo>
                <a:lnTo>
                  <a:pt x="7458456" y="15240"/>
                </a:lnTo>
                <a:lnTo>
                  <a:pt x="7458456" y="33528"/>
                </a:lnTo>
                <a:lnTo>
                  <a:pt x="7473696" y="33528"/>
                </a:lnTo>
                <a:close/>
              </a:path>
              <a:path w="7492365" h="1003300">
                <a:moveTo>
                  <a:pt x="7473696" y="969264"/>
                </a:moveTo>
                <a:lnTo>
                  <a:pt x="7473696" y="33528"/>
                </a:lnTo>
                <a:lnTo>
                  <a:pt x="7458456" y="33528"/>
                </a:lnTo>
                <a:lnTo>
                  <a:pt x="7458456" y="969264"/>
                </a:lnTo>
                <a:lnTo>
                  <a:pt x="7473696" y="969264"/>
                </a:lnTo>
                <a:close/>
              </a:path>
              <a:path w="7492365" h="1003300">
                <a:moveTo>
                  <a:pt x="7473696" y="1002792"/>
                </a:moveTo>
                <a:lnTo>
                  <a:pt x="7473696" y="969264"/>
                </a:lnTo>
                <a:lnTo>
                  <a:pt x="7458456" y="984504"/>
                </a:lnTo>
                <a:lnTo>
                  <a:pt x="7458456" y="1002792"/>
                </a:lnTo>
                <a:lnTo>
                  <a:pt x="7473696" y="1002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7443" y="2835148"/>
            <a:ext cx="68389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grunt&gt;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443" y="3268060"/>
            <a:ext cx="68389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00"/>
              </a:lnSpc>
            </a:pPr>
            <a:r>
              <a:rPr sz="1400" spc="15" dirty="0">
                <a:latin typeface="Courier New"/>
                <a:cs typeface="Courier New"/>
              </a:rPr>
              <a:t>grunt&gt;  grunt&gt;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486" y="2828960"/>
            <a:ext cx="6517640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" marR="5080" indent="-165100">
              <a:lnSpc>
                <a:spcPct val="102899"/>
              </a:lnSpc>
            </a:pPr>
            <a:r>
              <a:rPr sz="1400" spc="25" dirty="0">
                <a:latin typeface="Courier New"/>
                <a:cs typeface="Courier New"/>
              </a:rPr>
              <a:t>recordings </a:t>
            </a:r>
            <a:r>
              <a:rPr sz="1400" spc="20" dirty="0">
                <a:latin typeface="Courier New"/>
                <a:cs typeface="Courier New"/>
              </a:rPr>
              <a:t>= LOAD 'music_data.txt' </a:t>
            </a:r>
            <a:r>
              <a:rPr sz="1400" spc="25" dirty="0">
                <a:latin typeface="Courier New"/>
                <a:cs typeface="Courier New"/>
              </a:rPr>
              <a:t>USING </a:t>
            </a:r>
            <a:r>
              <a:rPr sz="1400" spc="20" dirty="0">
                <a:latin typeface="Courier New"/>
                <a:cs typeface="Courier New"/>
              </a:rPr>
              <a:t>PigStorage(',') AS  (id, </a:t>
            </a:r>
            <a:r>
              <a:rPr sz="1400" spc="15" dirty="0">
                <a:latin typeface="Courier New"/>
                <a:cs typeface="Courier New"/>
              </a:rPr>
              <a:t>price, </a:t>
            </a:r>
            <a:r>
              <a:rPr sz="1400" spc="20" dirty="0">
                <a:latin typeface="Courier New"/>
                <a:cs typeface="Courier New"/>
              </a:rPr>
              <a:t>artist, </a:t>
            </a:r>
            <a:r>
              <a:rPr sz="1400" spc="25" dirty="0">
                <a:latin typeface="Courier New"/>
                <a:cs typeface="Courier New"/>
              </a:rPr>
              <a:t>title, </a:t>
            </a:r>
            <a:r>
              <a:rPr sz="1400" spc="15" dirty="0">
                <a:latin typeface="Courier New"/>
                <a:cs typeface="Courier New"/>
              </a:rPr>
              <a:t>duration,</a:t>
            </a:r>
            <a:r>
              <a:rPr sz="1400" spc="6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year);</a:t>
            </a:r>
            <a:endParaRPr sz="1400">
              <a:latin typeface="Courier New"/>
              <a:cs typeface="Courier New"/>
            </a:endParaRPr>
          </a:p>
          <a:p>
            <a:pPr marL="12700" marR="3086100">
              <a:lnSpc>
                <a:spcPct val="102800"/>
              </a:lnSpc>
            </a:pPr>
            <a:r>
              <a:rPr sz="1400" spc="20" dirty="0">
                <a:latin typeface="Courier New"/>
                <a:cs typeface="Courier New"/>
              </a:rPr>
              <a:t>ten_recs = LIMIT </a:t>
            </a:r>
            <a:r>
              <a:rPr sz="1400" spc="25" dirty="0">
                <a:latin typeface="Courier New"/>
                <a:cs typeface="Courier New"/>
              </a:rPr>
              <a:t>recordings </a:t>
            </a:r>
            <a:r>
              <a:rPr sz="1400" spc="20" dirty="0">
                <a:latin typeface="Courier New"/>
                <a:cs typeface="Courier New"/>
              </a:rPr>
              <a:t>10;  DUMP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ten_recs;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2383" y="3640835"/>
            <a:ext cx="2502535" cy="826135"/>
          </a:xfrm>
          <a:custGeom>
            <a:avLst/>
            <a:gdLst/>
            <a:ahLst/>
            <a:cxnLst/>
            <a:rect l="l" t="t" r="r" b="b"/>
            <a:pathLst>
              <a:path w="2502535" h="826135">
                <a:moveTo>
                  <a:pt x="2502408" y="826007"/>
                </a:moveTo>
                <a:lnTo>
                  <a:pt x="2502408" y="356615"/>
                </a:lnTo>
                <a:lnTo>
                  <a:pt x="1609344" y="356615"/>
                </a:lnTo>
                <a:lnTo>
                  <a:pt x="0" y="0"/>
                </a:lnTo>
                <a:lnTo>
                  <a:pt x="1228344" y="356615"/>
                </a:lnTo>
                <a:lnTo>
                  <a:pt x="1228344" y="826007"/>
                </a:lnTo>
                <a:lnTo>
                  <a:pt x="2502408" y="826007"/>
                </a:lnTo>
                <a:close/>
              </a:path>
              <a:path w="2502535" h="826135">
                <a:moveTo>
                  <a:pt x="1228344" y="826007"/>
                </a:moveTo>
                <a:lnTo>
                  <a:pt x="1228344" y="356615"/>
                </a:lnTo>
                <a:lnTo>
                  <a:pt x="975360" y="356615"/>
                </a:lnTo>
                <a:lnTo>
                  <a:pt x="975360" y="826007"/>
                </a:lnTo>
                <a:lnTo>
                  <a:pt x="1228344" y="82600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6288" y="3634740"/>
            <a:ext cx="2514600" cy="838200"/>
          </a:xfrm>
          <a:custGeom>
            <a:avLst/>
            <a:gdLst/>
            <a:ahLst/>
            <a:cxnLst/>
            <a:rect l="l" t="t" r="r" b="b"/>
            <a:pathLst>
              <a:path w="2514600" h="838200">
                <a:moveTo>
                  <a:pt x="609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9144"/>
                </a:lnTo>
                <a:lnTo>
                  <a:pt x="3048" y="12192"/>
                </a:lnTo>
                <a:lnTo>
                  <a:pt x="6096" y="0"/>
                </a:lnTo>
                <a:close/>
              </a:path>
              <a:path w="2514600" h="838200">
                <a:moveTo>
                  <a:pt x="194109" y="54449"/>
                </a:moveTo>
                <a:lnTo>
                  <a:pt x="6096" y="0"/>
                </a:lnTo>
                <a:lnTo>
                  <a:pt x="3048" y="12192"/>
                </a:lnTo>
                <a:lnTo>
                  <a:pt x="194109" y="54449"/>
                </a:lnTo>
                <a:close/>
              </a:path>
              <a:path w="2514600" h="838200">
                <a:moveTo>
                  <a:pt x="1240536" y="365760"/>
                </a:moveTo>
                <a:lnTo>
                  <a:pt x="1240536" y="356616"/>
                </a:lnTo>
                <a:lnTo>
                  <a:pt x="1237488" y="356616"/>
                </a:lnTo>
                <a:lnTo>
                  <a:pt x="194109" y="54449"/>
                </a:lnTo>
                <a:lnTo>
                  <a:pt x="3048" y="12192"/>
                </a:lnTo>
                <a:lnTo>
                  <a:pt x="1202593" y="356616"/>
                </a:lnTo>
                <a:lnTo>
                  <a:pt x="1234440" y="356616"/>
                </a:lnTo>
                <a:lnTo>
                  <a:pt x="1234440" y="368808"/>
                </a:lnTo>
                <a:lnTo>
                  <a:pt x="1237488" y="368808"/>
                </a:lnTo>
                <a:lnTo>
                  <a:pt x="1240536" y="365760"/>
                </a:lnTo>
                <a:close/>
              </a:path>
              <a:path w="2514600" h="838200">
                <a:moveTo>
                  <a:pt x="1618488" y="356616"/>
                </a:moveTo>
                <a:lnTo>
                  <a:pt x="6096" y="0"/>
                </a:lnTo>
                <a:lnTo>
                  <a:pt x="194109" y="54449"/>
                </a:lnTo>
                <a:lnTo>
                  <a:pt x="1615440" y="368808"/>
                </a:lnTo>
                <a:lnTo>
                  <a:pt x="1615440" y="356616"/>
                </a:lnTo>
                <a:lnTo>
                  <a:pt x="1618488" y="356616"/>
                </a:lnTo>
                <a:close/>
              </a:path>
              <a:path w="2514600" h="838200">
                <a:moveTo>
                  <a:pt x="1234440" y="368808"/>
                </a:moveTo>
                <a:lnTo>
                  <a:pt x="1234440" y="365760"/>
                </a:lnTo>
                <a:lnTo>
                  <a:pt x="1202593" y="356616"/>
                </a:lnTo>
                <a:lnTo>
                  <a:pt x="978408" y="356616"/>
                </a:lnTo>
                <a:lnTo>
                  <a:pt x="975360" y="359664"/>
                </a:lnTo>
                <a:lnTo>
                  <a:pt x="975360" y="835152"/>
                </a:lnTo>
                <a:lnTo>
                  <a:pt x="978408" y="838200"/>
                </a:lnTo>
                <a:lnTo>
                  <a:pt x="981456" y="838200"/>
                </a:lnTo>
                <a:lnTo>
                  <a:pt x="981456" y="368808"/>
                </a:lnTo>
                <a:lnTo>
                  <a:pt x="987552" y="362712"/>
                </a:lnTo>
                <a:lnTo>
                  <a:pt x="987552" y="368808"/>
                </a:lnTo>
                <a:lnTo>
                  <a:pt x="1234440" y="368808"/>
                </a:lnTo>
                <a:close/>
              </a:path>
              <a:path w="2514600" h="838200">
                <a:moveTo>
                  <a:pt x="987552" y="368808"/>
                </a:moveTo>
                <a:lnTo>
                  <a:pt x="987552" y="362712"/>
                </a:lnTo>
                <a:lnTo>
                  <a:pt x="981456" y="368808"/>
                </a:lnTo>
                <a:lnTo>
                  <a:pt x="987552" y="368808"/>
                </a:lnTo>
                <a:close/>
              </a:path>
              <a:path w="2514600" h="838200">
                <a:moveTo>
                  <a:pt x="987552" y="826007"/>
                </a:moveTo>
                <a:lnTo>
                  <a:pt x="987552" y="368808"/>
                </a:lnTo>
                <a:lnTo>
                  <a:pt x="981456" y="368808"/>
                </a:lnTo>
                <a:lnTo>
                  <a:pt x="981456" y="826007"/>
                </a:lnTo>
                <a:lnTo>
                  <a:pt x="987552" y="826007"/>
                </a:lnTo>
                <a:close/>
              </a:path>
              <a:path w="2514600" h="838200">
                <a:moveTo>
                  <a:pt x="2508504" y="826007"/>
                </a:moveTo>
                <a:lnTo>
                  <a:pt x="981456" y="826007"/>
                </a:lnTo>
                <a:lnTo>
                  <a:pt x="987552" y="832104"/>
                </a:lnTo>
                <a:lnTo>
                  <a:pt x="987552" y="838200"/>
                </a:lnTo>
                <a:lnTo>
                  <a:pt x="2502408" y="838200"/>
                </a:lnTo>
                <a:lnTo>
                  <a:pt x="2502408" y="832104"/>
                </a:lnTo>
                <a:lnTo>
                  <a:pt x="2508504" y="826007"/>
                </a:lnTo>
                <a:close/>
              </a:path>
              <a:path w="2514600" h="838200">
                <a:moveTo>
                  <a:pt x="987552" y="838200"/>
                </a:moveTo>
                <a:lnTo>
                  <a:pt x="987552" y="832104"/>
                </a:lnTo>
                <a:lnTo>
                  <a:pt x="981456" y="826007"/>
                </a:lnTo>
                <a:lnTo>
                  <a:pt x="981456" y="838200"/>
                </a:lnTo>
                <a:lnTo>
                  <a:pt x="987552" y="838200"/>
                </a:lnTo>
                <a:close/>
              </a:path>
              <a:path w="2514600" h="838200">
                <a:moveTo>
                  <a:pt x="1234440" y="365760"/>
                </a:moveTo>
                <a:lnTo>
                  <a:pt x="1234440" y="356616"/>
                </a:lnTo>
                <a:lnTo>
                  <a:pt x="1202593" y="356616"/>
                </a:lnTo>
                <a:lnTo>
                  <a:pt x="1234440" y="365760"/>
                </a:lnTo>
                <a:close/>
              </a:path>
              <a:path w="2514600" h="838200">
                <a:moveTo>
                  <a:pt x="2514600" y="835151"/>
                </a:moveTo>
                <a:lnTo>
                  <a:pt x="2514600" y="359663"/>
                </a:lnTo>
                <a:lnTo>
                  <a:pt x="2511552" y="356615"/>
                </a:lnTo>
                <a:lnTo>
                  <a:pt x="1615440" y="356616"/>
                </a:lnTo>
                <a:lnTo>
                  <a:pt x="1615440" y="368808"/>
                </a:lnTo>
                <a:lnTo>
                  <a:pt x="2502408" y="368807"/>
                </a:lnTo>
                <a:lnTo>
                  <a:pt x="2502408" y="362711"/>
                </a:lnTo>
                <a:lnTo>
                  <a:pt x="2508504" y="368807"/>
                </a:lnTo>
                <a:lnTo>
                  <a:pt x="2508504" y="838200"/>
                </a:lnTo>
                <a:lnTo>
                  <a:pt x="2511552" y="838200"/>
                </a:lnTo>
                <a:lnTo>
                  <a:pt x="2514600" y="835151"/>
                </a:lnTo>
                <a:close/>
              </a:path>
              <a:path w="2514600" h="838200">
                <a:moveTo>
                  <a:pt x="2508504" y="368807"/>
                </a:moveTo>
                <a:lnTo>
                  <a:pt x="2502408" y="362711"/>
                </a:lnTo>
                <a:lnTo>
                  <a:pt x="2502408" y="368807"/>
                </a:lnTo>
                <a:lnTo>
                  <a:pt x="2508504" y="368807"/>
                </a:lnTo>
                <a:close/>
              </a:path>
              <a:path w="2514600" h="838200">
                <a:moveTo>
                  <a:pt x="2508504" y="826007"/>
                </a:moveTo>
                <a:lnTo>
                  <a:pt x="2508504" y="368807"/>
                </a:lnTo>
                <a:lnTo>
                  <a:pt x="2502408" y="368807"/>
                </a:lnTo>
                <a:lnTo>
                  <a:pt x="2502408" y="826007"/>
                </a:lnTo>
                <a:lnTo>
                  <a:pt x="2508504" y="826007"/>
                </a:lnTo>
                <a:close/>
              </a:path>
              <a:path w="2514600" h="838200">
                <a:moveTo>
                  <a:pt x="2508504" y="838200"/>
                </a:moveTo>
                <a:lnTo>
                  <a:pt x="2508504" y="826007"/>
                </a:lnTo>
                <a:lnTo>
                  <a:pt x="2502408" y="832104"/>
                </a:lnTo>
                <a:lnTo>
                  <a:pt x="2502408" y="838200"/>
                </a:lnTo>
                <a:lnTo>
                  <a:pt x="2508504" y="8382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14291" y="4032250"/>
            <a:ext cx="135318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Display 10</a:t>
            </a:r>
            <a:r>
              <a:rPr sz="125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records 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250" spc="-10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screen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7489190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Consider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wanting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know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how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many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recordings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each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artist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has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 Pig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Latin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script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achieve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this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shown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Processing</a:t>
            </a:r>
            <a:r>
              <a:rPr spc="-95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283463" y="1479803"/>
            <a:ext cx="7724140" cy="1889760"/>
          </a:xfrm>
          <a:custGeom>
            <a:avLst/>
            <a:gdLst/>
            <a:ahLst/>
            <a:cxnLst/>
            <a:rect l="l" t="t" r="r" b="b"/>
            <a:pathLst>
              <a:path w="7724140" h="1889760">
                <a:moveTo>
                  <a:pt x="7723632" y="1883664"/>
                </a:moveTo>
                <a:lnTo>
                  <a:pt x="7723632" y="18288"/>
                </a:lnTo>
                <a:lnTo>
                  <a:pt x="7722060" y="11572"/>
                </a:lnTo>
                <a:lnTo>
                  <a:pt x="7717916" y="5715"/>
                </a:lnTo>
                <a:lnTo>
                  <a:pt x="7712059" y="1571"/>
                </a:lnTo>
                <a:lnTo>
                  <a:pt x="7705344" y="0"/>
                </a:lnTo>
                <a:lnTo>
                  <a:pt x="6095" y="0"/>
                </a:lnTo>
                <a:lnTo>
                  <a:pt x="0" y="9144"/>
                </a:lnTo>
                <a:lnTo>
                  <a:pt x="0" y="1883664"/>
                </a:lnTo>
                <a:lnTo>
                  <a:pt x="6096" y="1889760"/>
                </a:lnTo>
                <a:lnTo>
                  <a:pt x="15240" y="1889760"/>
                </a:lnTo>
                <a:lnTo>
                  <a:pt x="15240" y="36576"/>
                </a:lnTo>
                <a:lnTo>
                  <a:pt x="33528" y="18288"/>
                </a:lnTo>
                <a:lnTo>
                  <a:pt x="33527" y="36576"/>
                </a:lnTo>
                <a:lnTo>
                  <a:pt x="7687056" y="36576"/>
                </a:lnTo>
                <a:lnTo>
                  <a:pt x="7687056" y="18288"/>
                </a:lnTo>
                <a:lnTo>
                  <a:pt x="7705344" y="36576"/>
                </a:lnTo>
                <a:lnTo>
                  <a:pt x="7705344" y="1889760"/>
                </a:lnTo>
                <a:lnTo>
                  <a:pt x="7714488" y="1889760"/>
                </a:lnTo>
                <a:lnTo>
                  <a:pt x="7723632" y="1883664"/>
                </a:lnTo>
                <a:close/>
              </a:path>
              <a:path w="7724140" h="1889760">
                <a:moveTo>
                  <a:pt x="33527" y="36576"/>
                </a:moveTo>
                <a:lnTo>
                  <a:pt x="33528" y="18288"/>
                </a:lnTo>
                <a:lnTo>
                  <a:pt x="15240" y="36576"/>
                </a:lnTo>
                <a:lnTo>
                  <a:pt x="33527" y="36576"/>
                </a:lnTo>
                <a:close/>
              </a:path>
              <a:path w="7724140" h="1889760">
                <a:moveTo>
                  <a:pt x="33527" y="1856232"/>
                </a:moveTo>
                <a:lnTo>
                  <a:pt x="33527" y="36576"/>
                </a:lnTo>
                <a:lnTo>
                  <a:pt x="15240" y="36576"/>
                </a:lnTo>
                <a:lnTo>
                  <a:pt x="15240" y="1856232"/>
                </a:lnTo>
                <a:lnTo>
                  <a:pt x="33527" y="1856232"/>
                </a:lnTo>
                <a:close/>
              </a:path>
              <a:path w="7724140" h="1889760">
                <a:moveTo>
                  <a:pt x="7705344" y="1856232"/>
                </a:moveTo>
                <a:lnTo>
                  <a:pt x="15240" y="1856232"/>
                </a:lnTo>
                <a:lnTo>
                  <a:pt x="33528" y="1874520"/>
                </a:lnTo>
                <a:lnTo>
                  <a:pt x="33527" y="1889760"/>
                </a:lnTo>
                <a:lnTo>
                  <a:pt x="7687056" y="1889760"/>
                </a:lnTo>
                <a:lnTo>
                  <a:pt x="7687056" y="1874520"/>
                </a:lnTo>
                <a:lnTo>
                  <a:pt x="7705344" y="1856232"/>
                </a:lnTo>
                <a:close/>
              </a:path>
              <a:path w="7724140" h="1889760">
                <a:moveTo>
                  <a:pt x="33527" y="1889760"/>
                </a:moveTo>
                <a:lnTo>
                  <a:pt x="33528" y="1874520"/>
                </a:lnTo>
                <a:lnTo>
                  <a:pt x="15240" y="1856232"/>
                </a:lnTo>
                <a:lnTo>
                  <a:pt x="15240" y="1889760"/>
                </a:lnTo>
                <a:lnTo>
                  <a:pt x="33527" y="1889760"/>
                </a:lnTo>
                <a:close/>
              </a:path>
              <a:path w="7724140" h="1889760">
                <a:moveTo>
                  <a:pt x="7705344" y="36576"/>
                </a:moveTo>
                <a:lnTo>
                  <a:pt x="7687056" y="18288"/>
                </a:lnTo>
                <a:lnTo>
                  <a:pt x="7687056" y="36576"/>
                </a:lnTo>
                <a:lnTo>
                  <a:pt x="7705344" y="36576"/>
                </a:lnTo>
                <a:close/>
              </a:path>
              <a:path w="7724140" h="1889760">
                <a:moveTo>
                  <a:pt x="7705344" y="1856232"/>
                </a:moveTo>
                <a:lnTo>
                  <a:pt x="7705344" y="36576"/>
                </a:lnTo>
                <a:lnTo>
                  <a:pt x="7687056" y="36576"/>
                </a:lnTo>
                <a:lnTo>
                  <a:pt x="7687056" y="1856232"/>
                </a:lnTo>
                <a:lnTo>
                  <a:pt x="7705344" y="1856232"/>
                </a:lnTo>
                <a:close/>
              </a:path>
              <a:path w="7724140" h="1889760">
                <a:moveTo>
                  <a:pt x="7705344" y="1889760"/>
                </a:moveTo>
                <a:lnTo>
                  <a:pt x="7705344" y="1856232"/>
                </a:lnTo>
                <a:lnTo>
                  <a:pt x="7687056" y="1874520"/>
                </a:lnTo>
                <a:lnTo>
                  <a:pt x="7687056" y="1889760"/>
                </a:lnTo>
                <a:lnTo>
                  <a:pt x="7705344" y="1889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300" y="1521459"/>
            <a:ext cx="68389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grunt&gt;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477" y="2173589"/>
            <a:ext cx="68389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99"/>
              </a:lnSpc>
            </a:pPr>
            <a:r>
              <a:rPr sz="1400" spc="15" dirty="0">
                <a:latin typeface="Courier New"/>
                <a:cs typeface="Courier New"/>
              </a:rPr>
              <a:t>grunt&gt;  grunt&gt;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4040">
              <a:lnSpc>
                <a:spcPct val="100000"/>
              </a:lnSpc>
            </a:pPr>
            <a:r>
              <a:rPr spc="25" dirty="0"/>
              <a:t>recordings </a:t>
            </a:r>
            <a:r>
              <a:rPr spc="20" dirty="0"/>
              <a:t>= </a:t>
            </a:r>
            <a:r>
              <a:rPr b="1" spc="20" dirty="0">
                <a:latin typeface="Courier New"/>
                <a:cs typeface="Courier New"/>
              </a:rPr>
              <a:t>LOAD </a:t>
            </a:r>
            <a:r>
              <a:rPr spc="20" dirty="0"/>
              <a:t>'music_data.txt' </a:t>
            </a:r>
            <a:r>
              <a:rPr b="1" spc="25" dirty="0">
                <a:latin typeface="Courier New"/>
                <a:cs typeface="Courier New"/>
              </a:rPr>
              <a:t>USING </a:t>
            </a:r>
            <a:r>
              <a:rPr spc="20" dirty="0"/>
              <a:t>PigStorage(',')</a:t>
            </a:r>
            <a:r>
              <a:rPr spc="70" dirty="0"/>
              <a:t> </a:t>
            </a:r>
            <a:r>
              <a:rPr b="1" spc="20" dirty="0">
                <a:latin typeface="Courier New"/>
                <a:cs typeface="Courier New"/>
              </a:rPr>
              <a:t>AS</a:t>
            </a:r>
          </a:p>
          <a:p>
            <a:pPr marL="628650">
              <a:lnSpc>
                <a:spcPct val="100000"/>
              </a:lnSpc>
              <a:spcBef>
                <a:spcPts val="45"/>
              </a:spcBef>
            </a:pPr>
            <a:r>
              <a:rPr spc="15" dirty="0"/>
              <a:t>(id:long, </a:t>
            </a:r>
            <a:r>
              <a:rPr spc="20" dirty="0"/>
              <a:t>price:double, artist:chararray,</a:t>
            </a:r>
            <a:r>
              <a:rPr spc="80" dirty="0"/>
              <a:t> </a:t>
            </a:r>
            <a:r>
              <a:rPr spc="25" dirty="0"/>
              <a:t>title:chararray,</a:t>
            </a:r>
          </a:p>
          <a:p>
            <a:pPr marL="574040" marR="71755" indent="3346450">
              <a:lnSpc>
                <a:spcPct val="102800"/>
              </a:lnSpc>
            </a:pPr>
            <a:r>
              <a:rPr spc="25" dirty="0"/>
              <a:t>duration:double,</a:t>
            </a:r>
            <a:r>
              <a:rPr spc="-70" dirty="0"/>
              <a:t> </a:t>
            </a:r>
            <a:r>
              <a:rPr spc="25" dirty="0"/>
              <a:t>year:long);  </a:t>
            </a:r>
            <a:r>
              <a:rPr spc="15" dirty="0"/>
              <a:t>artists </a:t>
            </a:r>
            <a:r>
              <a:rPr spc="20" dirty="0"/>
              <a:t>= </a:t>
            </a:r>
            <a:r>
              <a:rPr b="1" spc="20" dirty="0">
                <a:latin typeface="Courier New"/>
                <a:cs typeface="Courier New"/>
              </a:rPr>
              <a:t>GROUP </a:t>
            </a:r>
            <a:r>
              <a:rPr spc="25" dirty="0"/>
              <a:t>recordings </a:t>
            </a:r>
            <a:r>
              <a:rPr b="1" spc="20" dirty="0">
                <a:latin typeface="Courier New"/>
                <a:cs typeface="Courier New"/>
              </a:rPr>
              <a:t>BY</a:t>
            </a:r>
            <a:r>
              <a:rPr b="1" spc="30" dirty="0">
                <a:latin typeface="Courier New"/>
                <a:cs typeface="Courier New"/>
              </a:rPr>
              <a:t> </a:t>
            </a:r>
            <a:r>
              <a:rPr spc="25" dirty="0"/>
              <a:t>artist;</a:t>
            </a:r>
          </a:p>
          <a:p>
            <a:pPr marL="574040">
              <a:lnSpc>
                <a:spcPct val="100000"/>
              </a:lnSpc>
              <a:spcBef>
                <a:spcPts val="45"/>
              </a:spcBef>
            </a:pPr>
            <a:r>
              <a:rPr spc="15" dirty="0"/>
              <a:t>result </a:t>
            </a:r>
            <a:r>
              <a:rPr spc="20" dirty="0"/>
              <a:t>= </a:t>
            </a:r>
            <a:r>
              <a:rPr b="1" spc="20" dirty="0">
                <a:latin typeface="Courier New"/>
                <a:cs typeface="Courier New"/>
              </a:rPr>
              <a:t>FOREACH </a:t>
            </a:r>
            <a:r>
              <a:rPr spc="25" dirty="0"/>
              <a:t>artists </a:t>
            </a:r>
            <a:r>
              <a:rPr b="1" spc="20" dirty="0">
                <a:latin typeface="Courier New"/>
                <a:cs typeface="Courier New"/>
              </a:rPr>
              <a:t>GENERATE</a:t>
            </a:r>
            <a:r>
              <a:rPr b="1" spc="80" dirty="0">
                <a:latin typeface="Courier New"/>
                <a:cs typeface="Courier New"/>
              </a:rPr>
              <a:t> </a:t>
            </a:r>
            <a:r>
              <a:rPr spc="25" dirty="0"/>
              <a:t>recordings.artist,</a:t>
            </a:r>
          </a:p>
          <a:p>
            <a:pPr marL="4743450">
              <a:lnSpc>
                <a:spcPct val="100000"/>
              </a:lnSpc>
              <a:spcBef>
                <a:spcPts val="45"/>
              </a:spcBef>
            </a:pPr>
            <a:r>
              <a:rPr b="1" spc="20" dirty="0">
                <a:latin typeface="Courier New"/>
                <a:cs typeface="Courier New"/>
              </a:rPr>
              <a:t>COUNT</a:t>
            </a:r>
            <a:r>
              <a:rPr spc="20" dirty="0"/>
              <a:t>(recordings);</a:t>
            </a:r>
          </a:p>
          <a:p>
            <a:pPr marL="574040">
              <a:lnSpc>
                <a:spcPct val="100000"/>
              </a:lnSpc>
              <a:spcBef>
                <a:spcPts val="45"/>
              </a:spcBef>
            </a:pPr>
            <a:r>
              <a:rPr b="1" spc="20" dirty="0">
                <a:latin typeface="Courier New"/>
                <a:cs typeface="Courier New"/>
              </a:rPr>
              <a:t>STORE </a:t>
            </a:r>
            <a:r>
              <a:rPr spc="20" dirty="0"/>
              <a:t>result </a:t>
            </a:r>
            <a:r>
              <a:rPr b="1" spc="20" dirty="0">
                <a:latin typeface="Courier New"/>
                <a:cs typeface="Courier New"/>
              </a:rPr>
              <a:t>INTO</a:t>
            </a:r>
            <a:r>
              <a:rPr b="1" spc="10" dirty="0">
                <a:latin typeface="Courier New"/>
                <a:cs typeface="Courier New"/>
              </a:rPr>
              <a:t> </a:t>
            </a:r>
            <a:r>
              <a:rPr spc="25" dirty="0"/>
              <a:t>'results';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8300" y="2838107"/>
            <a:ext cx="222313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grunt&gt;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15" dirty="0">
                <a:latin typeface="Courier New"/>
                <a:cs typeface="Courier New"/>
              </a:rPr>
              <a:t>grunt&gt; </a:t>
            </a:r>
            <a:r>
              <a:rPr sz="1400" b="1" spc="20" dirty="0">
                <a:latin typeface="Courier New"/>
                <a:cs typeface="Courier New"/>
              </a:rPr>
              <a:t>DUMP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results;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4488" y="3140964"/>
            <a:ext cx="2496820" cy="1073150"/>
          </a:xfrm>
          <a:custGeom>
            <a:avLst/>
            <a:gdLst/>
            <a:ahLst/>
            <a:cxnLst/>
            <a:rect l="l" t="t" r="r" b="b"/>
            <a:pathLst>
              <a:path w="2496820" h="1073150">
                <a:moveTo>
                  <a:pt x="2496312" y="1072895"/>
                </a:moveTo>
                <a:lnTo>
                  <a:pt x="2496312" y="603503"/>
                </a:lnTo>
                <a:lnTo>
                  <a:pt x="1606295" y="603503"/>
                </a:lnTo>
                <a:lnTo>
                  <a:pt x="0" y="0"/>
                </a:lnTo>
                <a:lnTo>
                  <a:pt x="1222248" y="603503"/>
                </a:lnTo>
                <a:lnTo>
                  <a:pt x="1222248" y="1072895"/>
                </a:lnTo>
                <a:lnTo>
                  <a:pt x="2496312" y="1072895"/>
                </a:lnTo>
                <a:close/>
              </a:path>
              <a:path w="2496820" h="1073150">
                <a:moveTo>
                  <a:pt x="1222248" y="1072895"/>
                </a:moveTo>
                <a:lnTo>
                  <a:pt x="1222248" y="603503"/>
                </a:lnTo>
                <a:lnTo>
                  <a:pt x="969263" y="603503"/>
                </a:lnTo>
                <a:lnTo>
                  <a:pt x="969263" y="1072895"/>
                </a:lnTo>
                <a:lnTo>
                  <a:pt x="1222248" y="107289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8391" y="3134867"/>
            <a:ext cx="2508885" cy="1085215"/>
          </a:xfrm>
          <a:custGeom>
            <a:avLst/>
            <a:gdLst/>
            <a:ahLst/>
            <a:cxnLst/>
            <a:rect l="l" t="t" r="r" b="b"/>
            <a:pathLst>
              <a:path w="2508885" h="1085214">
                <a:moveTo>
                  <a:pt x="9143" y="0"/>
                </a:moveTo>
                <a:lnTo>
                  <a:pt x="3047" y="0"/>
                </a:lnTo>
                <a:lnTo>
                  <a:pt x="3047" y="3048"/>
                </a:lnTo>
                <a:lnTo>
                  <a:pt x="0" y="6096"/>
                </a:lnTo>
                <a:lnTo>
                  <a:pt x="3047" y="9144"/>
                </a:lnTo>
                <a:lnTo>
                  <a:pt x="6095" y="9144"/>
                </a:lnTo>
                <a:lnTo>
                  <a:pt x="6773" y="9480"/>
                </a:lnTo>
                <a:lnTo>
                  <a:pt x="9143" y="0"/>
                </a:lnTo>
                <a:close/>
              </a:path>
              <a:path w="2508885" h="1085214">
                <a:moveTo>
                  <a:pt x="31531" y="21766"/>
                </a:moveTo>
                <a:lnTo>
                  <a:pt x="6773" y="9480"/>
                </a:lnTo>
                <a:lnTo>
                  <a:pt x="6095" y="12192"/>
                </a:lnTo>
                <a:lnTo>
                  <a:pt x="31531" y="21766"/>
                </a:lnTo>
                <a:close/>
              </a:path>
              <a:path w="2508885" h="1085214">
                <a:moveTo>
                  <a:pt x="122825" y="56131"/>
                </a:moveTo>
                <a:lnTo>
                  <a:pt x="9143" y="0"/>
                </a:lnTo>
                <a:lnTo>
                  <a:pt x="6773" y="9480"/>
                </a:lnTo>
                <a:lnTo>
                  <a:pt x="31531" y="21766"/>
                </a:lnTo>
                <a:lnTo>
                  <a:pt x="122825" y="56131"/>
                </a:lnTo>
                <a:close/>
              </a:path>
              <a:path w="2508885" h="1085214">
                <a:moveTo>
                  <a:pt x="2508504" y="1082039"/>
                </a:moveTo>
                <a:lnTo>
                  <a:pt x="2508504" y="606551"/>
                </a:lnTo>
                <a:lnTo>
                  <a:pt x="2505455" y="603504"/>
                </a:lnTo>
                <a:lnTo>
                  <a:pt x="1612392" y="603504"/>
                </a:lnTo>
                <a:lnTo>
                  <a:pt x="9143" y="0"/>
                </a:lnTo>
                <a:lnTo>
                  <a:pt x="122825" y="56131"/>
                </a:lnTo>
                <a:lnTo>
                  <a:pt x="1609344" y="615696"/>
                </a:lnTo>
                <a:lnTo>
                  <a:pt x="2496312" y="615695"/>
                </a:lnTo>
                <a:lnTo>
                  <a:pt x="2496312" y="609599"/>
                </a:lnTo>
                <a:lnTo>
                  <a:pt x="2502408" y="615695"/>
                </a:lnTo>
                <a:lnTo>
                  <a:pt x="2502408" y="1085088"/>
                </a:lnTo>
                <a:lnTo>
                  <a:pt x="2505455" y="1085088"/>
                </a:lnTo>
                <a:lnTo>
                  <a:pt x="2508504" y="1082039"/>
                </a:lnTo>
                <a:close/>
              </a:path>
              <a:path w="2508885" h="1085214">
                <a:moveTo>
                  <a:pt x="1237488" y="606552"/>
                </a:moveTo>
                <a:lnTo>
                  <a:pt x="1234439" y="606552"/>
                </a:lnTo>
                <a:lnTo>
                  <a:pt x="1231392" y="603504"/>
                </a:lnTo>
                <a:lnTo>
                  <a:pt x="122825" y="56131"/>
                </a:lnTo>
                <a:lnTo>
                  <a:pt x="31531" y="21766"/>
                </a:lnTo>
                <a:lnTo>
                  <a:pt x="1203776" y="603504"/>
                </a:lnTo>
                <a:lnTo>
                  <a:pt x="1228344" y="603504"/>
                </a:lnTo>
                <a:lnTo>
                  <a:pt x="1228344" y="615696"/>
                </a:lnTo>
                <a:lnTo>
                  <a:pt x="1231392" y="615696"/>
                </a:lnTo>
                <a:lnTo>
                  <a:pt x="1234439" y="612648"/>
                </a:lnTo>
                <a:lnTo>
                  <a:pt x="1234439" y="609600"/>
                </a:lnTo>
                <a:lnTo>
                  <a:pt x="1237488" y="606552"/>
                </a:lnTo>
                <a:close/>
              </a:path>
              <a:path w="2508885" h="1085214">
                <a:moveTo>
                  <a:pt x="1228344" y="615696"/>
                </a:moveTo>
                <a:lnTo>
                  <a:pt x="1203776" y="603504"/>
                </a:lnTo>
                <a:lnTo>
                  <a:pt x="972311" y="603504"/>
                </a:lnTo>
                <a:lnTo>
                  <a:pt x="969263" y="606552"/>
                </a:lnTo>
                <a:lnTo>
                  <a:pt x="969263" y="1082040"/>
                </a:lnTo>
                <a:lnTo>
                  <a:pt x="972312" y="1085088"/>
                </a:lnTo>
                <a:lnTo>
                  <a:pt x="975360" y="1085088"/>
                </a:lnTo>
                <a:lnTo>
                  <a:pt x="975360" y="615696"/>
                </a:lnTo>
                <a:lnTo>
                  <a:pt x="981455" y="609600"/>
                </a:lnTo>
                <a:lnTo>
                  <a:pt x="981455" y="615696"/>
                </a:lnTo>
                <a:lnTo>
                  <a:pt x="1228344" y="615696"/>
                </a:lnTo>
                <a:close/>
              </a:path>
              <a:path w="2508885" h="1085214">
                <a:moveTo>
                  <a:pt x="981455" y="615696"/>
                </a:moveTo>
                <a:lnTo>
                  <a:pt x="981455" y="609600"/>
                </a:lnTo>
                <a:lnTo>
                  <a:pt x="975360" y="615696"/>
                </a:lnTo>
                <a:lnTo>
                  <a:pt x="981455" y="615696"/>
                </a:lnTo>
                <a:close/>
              </a:path>
              <a:path w="2508885" h="1085214">
                <a:moveTo>
                  <a:pt x="981456" y="1072895"/>
                </a:moveTo>
                <a:lnTo>
                  <a:pt x="981455" y="615696"/>
                </a:lnTo>
                <a:lnTo>
                  <a:pt x="975360" y="615696"/>
                </a:lnTo>
                <a:lnTo>
                  <a:pt x="975360" y="1072895"/>
                </a:lnTo>
                <a:lnTo>
                  <a:pt x="981456" y="1072895"/>
                </a:lnTo>
                <a:close/>
              </a:path>
              <a:path w="2508885" h="1085214">
                <a:moveTo>
                  <a:pt x="2502408" y="1072895"/>
                </a:moveTo>
                <a:lnTo>
                  <a:pt x="975360" y="1072895"/>
                </a:lnTo>
                <a:lnTo>
                  <a:pt x="981456" y="1078992"/>
                </a:lnTo>
                <a:lnTo>
                  <a:pt x="981456" y="1085088"/>
                </a:lnTo>
                <a:lnTo>
                  <a:pt x="2496312" y="1085088"/>
                </a:lnTo>
                <a:lnTo>
                  <a:pt x="2496312" y="1078992"/>
                </a:lnTo>
                <a:lnTo>
                  <a:pt x="2502408" y="1072895"/>
                </a:lnTo>
                <a:close/>
              </a:path>
              <a:path w="2508885" h="1085214">
                <a:moveTo>
                  <a:pt x="981456" y="1085088"/>
                </a:moveTo>
                <a:lnTo>
                  <a:pt x="981456" y="1078992"/>
                </a:lnTo>
                <a:lnTo>
                  <a:pt x="975360" y="1072895"/>
                </a:lnTo>
                <a:lnTo>
                  <a:pt x="975360" y="1085088"/>
                </a:lnTo>
                <a:lnTo>
                  <a:pt x="981456" y="1085088"/>
                </a:lnTo>
                <a:close/>
              </a:path>
              <a:path w="2508885" h="1085214">
                <a:moveTo>
                  <a:pt x="1228344" y="615696"/>
                </a:moveTo>
                <a:lnTo>
                  <a:pt x="1228344" y="603504"/>
                </a:lnTo>
                <a:lnTo>
                  <a:pt x="1203776" y="603504"/>
                </a:lnTo>
                <a:lnTo>
                  <a:pt x="1228344" y="615696"/>
                </a:lnTo>
                <a:close/>
              </a:path>
              <a:path w="2508885" h="1085214">
                <a:moveTo>
                  <a:pt x="2502408" y="615695"/>
                </a:moveTo>
                <a:lnTo>
                  <a:pt x="2496312" y="609599"/>
                </a:lnTo>
                <a:lnTo>
                  <a:pt x="2496312" y="615695"/>
                </a:lnTo>
                <a:lnTo>
                  <a:pt x="2502408" y="615695"/>
                </a:lnTo>
                <a:close/>
              </a:path>
              <a:path w="2508885" h="1085214">
                <a:moveTo>
                  <a:pt x="2502408" y="1072895"/>
                </a:moveTo>
                <a:lnTo>
                  <a:pt x="2502408" y="615695"/>
                </a:lnTo>
                <a:lnTo>
                  <a:pt x="2496312" y="615695"/>
                </a:lnTo>
                <a:lnTo>
                  <a:pt x="2496312" y="1072895"/>
                </a:lnTo>
                <a:lnTo>
                  <a:pt x="2502408" y="1072895"/>
                </a:lnTo>
                <a:close/>
              </a:path>
              <a:path w="2508885" h="1085214">
                <a:moveTo>
                  <a:pt x="2502408" y="1085088"/>
                </a:moveTo>
                <a:lnTo>
                  <a:pt x="2502408" y="1072895"/>
                </a:lnTo>
                <a:lnTo>
                  <a:pt x="2496312" y="1078992"/>
                </a:lnTo>
                <a:lnTo>
                  <a:pt x="2496312" y="1085088"/>
                </a:lnTo>
                <a:lnTo>
                  <a:pt x="2502408" y="10850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579" y="3515614"/>
            <a:ext cx="5874385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This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would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generate the</a:t>
            </a:r>
            <a:r>
              <a:rPr sz="1600" b="1" spc="-204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 marL="4632960">
              <a:lnSpc>
                <a:spcPts val="1435"/>
              </a:lnSpc>
            </a:pP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Write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result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250" spc="-1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file</a:t>
            </a:r>
            <a:endParaRPr sz="1250">
              <a:latin typeface="Arial"/>
              <a:cs typeface="Arial"/>
            </a:endParaRPr>
          </a:p>
          <a:p>
            <a:pPr marR="762000" algn="r">
              <a:lnSpc>
                <a:spcPct val="100000"/>
              </a:lnSpc>
              <a:spcBef>
                <a:spcPts val="10"/>
              </a:spcBef>
            </a:pPr>
            <a:r>
              <a:rPr sz="1250" spc="15" dirty="0">
                <a:solidFill>
                  <a:srgbClr val="000080"/>
                </a:solidFill>
                <a:latin typeface="Arial"/>
                <a:cs typeface="Arial"/>
              </a:rPr>
              <a:t>r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u</a:t>
            </a:r>
            <a:r>
              <a:rPr sz="1250" spc="-20" dirty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512" y="3963923"/>
            <a:ext cx="2761615" cy="1003300"/>
          </a:xfrm>
          <a:custGeom>
            <a:avLst/>
            <a:gdLst/>
            <a:ahLst/>
            <a:cxnLst/>
            <a:rect l="l" t="t" r="r" b="b"/>
            <a:pathLst>
              <a:path w="2761615" h="1003300">
                <a:moveTo>
                  <a:pt x="2761488" y="993648"/>
                </a:moveTo>
                <a:lnTo>
                  <a:pt x="2761488" y="6096"/>
                </a:lnTo>
                <a:lnTo>
                  <a:pt x="2755392" y="0"/>
                </a:lnTo>
                <a:lnTo>
                  <a:pt x="9143" y="0"/>
                </a:lnTo>
                <a:lnTo>
                  <a:pt x="0" y="6096"/>
                </a:lnTo>
                <a:lnTo>
                  <a:pt x="0" y="984504"/>
                </a:lnTo>
                <a:lnTo>
                  <a:pt x="1571" y="991219"/>
                </a:lnTo>
                <a:lnTo>
                  <a:pt x="5715" y="997077"/>
                </a:lnTo>
                <a:lnTo>
                  <a:pt x="11572" y="1001220"/>
                </a:lnTo>
                <a:lnTo>
                  <a:pt x="18288" y="1002792"/>
                </a:lnTo>
                <a:lnTo>
                  <a:pt x="18288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2727960" y="33528"/>
                </a:lnTo>
                <a:lnTo>
                  <a:pt x="2727960" y="15240"/>
                </a:lnTo>
                <a:lnTo>
                  <a:pt x="2746248" y="33528"/>
                </a:lnTo>
                <a:lnTo>
                  <a:pt x="2746248" y="1002792"/>
                </a:lnTo>
                <a:lnTo>
                  <a:pt x="2755392" y="1002792"/>
                </a:lnTo>
                <a:lnTo>
                  <a:pt x="2761488" y="993648"/>
                </a:lnTo>
                <a:close/>
              </a:path>
              <a:path w="2761615" h="1003300">
                <a:moveTo>
                  <a:pt x="33527" y="33528"/>
                </a:moveTo>
                <a:lnTo>
                  <a:pt x="33528" y="15240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2761615" h="1003300">
                <a:moveTo>
                  <a:pt x="33527" y="969264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969264"/>
                </a:lnTo>
                <a:lnTo>
                  <a:pt x="33527" y="969264"/>
                </a:lnTo>
                <a:close/>
              </a:path>
              <a:path w="2761615" h="1003300">
                <a:moveTo>
                  <a:pt x="2746248" y="969264"/>
                </a:moveTo>
                <a:lnTo>
                  <a:pt x="18288" y="969264"/>
                </a:lnTo>
                <a:lnTo>
                  <a:pt x="33528" y="984504"/>
                </a:lnTo>
                <a:lnTo>
                  <a:pt x="33527" y="1002792"/>
                </a:lnTo>
                <a:lnTo>
                  <a:pt x="2727960" y="1002792"/>
                </a:lnTo>
                <a:lnTo>
                  <a:pt x="2727960" y="984504"/>
                </a:lnTo>
                <a:lnTo>
                  <a:pt x="2746248" y="969264"/>
                </a:lnTo>
                <a:close/>
              </a:path>
              <a:path w="2761615" h="1003300">
                <a:moveTo>
                  <a:pt x="33527" y="1002792"/>
                </a:moveTo>
                <a:lnTo>
                  <a:pt x="33528" y="984504"/>
                </a:lnTo>
                <a:lnTo>
                  <a:pt x="18288" y="969264"/>
                </a:lnTo>
                <a:lnTo>
                  <a:pt x="18288" y="1002792"/>
                </a:lnTo>
                <a:lnTo>
                  <a:pt x="33527" y="1002792"/>
                </a:lnTo>
                <a:close/>
              </a:path>
              <a:path w="2761615" h="1003300">
                <a:moveTo>
                  <a:pt x="2746248" y="33528"/>
                </a:moveTo>
                <a:lnTo>
                  <a:pt x="2727960" y="15240"/>
                </a:lnTo>
                <a:lnTo>
                  <a:pt x="2727960" y="33528"/>
                </a:lnTo>
                <a:lnTo>
                  <a:pt x="2746248" y="33528"/>
                </a:lnTo>
                <a:close/>
              </a:path>
              <a:path w="2761615" h="1003300">
                <a:moveTo>
                  <a:pt x="2746248" y="969264"/>
                </a:moveTo>
                <a:lnTo>
                  <a:pt x="2746248" y="33528"/>
                </a:lnTo>
                <a:lnTo>
                  <a:pt x="2727960" y="33528"/>
                </a:lnTo>
                <a:lnTo>
                  <a:pt x="2727960" y="969264"/>
                </a:lnTo>
                <a:lnTo>
                  <a:pt x="2746248" y="969264"/>
                </a:lnTo>
                <a:close/>
              </a:path>
              <a:path w="2761615" h="1003300">
                <a:moveTo>
                  <a:pt x="2746248" y="1002792"/>
                </a:moveTo>
                <a:lnTo>
                  <a:pt x="2746248" y="969264"/>
                </a:lnTo>
                <a:lnTo>
                  <a:pt x="2727960" y="984504"/>
                </a:lnTo>
                <a:lnTo>
                  <a:pt x="2727960" y="1002792"/>
                </a:lnTo>
                <a:lnTo>
                  <a:pt x="2746248" y="1002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42823" y="4045940"/>
          <a:ext cx="1912822" cy="904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2931"/>
                <a:gridCol w="189891"/>
              </a:tblGrid>
              <a:tr h="201155">
                <a:tc>
                  <a:txBody>
                    <a:bodyPr/>
                    <a:lstStyle/>
                    <a:p>
                      <a:pPr marL="22225">
                        <a:lnSpc>
                          <a:spcPts val="1340"/>
                        </a:lnSpc>
                      </a:pPr>
                      <a:r>
                        <a:rPr sz="1400" spc="15" dirty="0">
                          <a:latin typeface="Courier New"/>
                          <a:cs typeface="Courier New"/>
                        </a:rPr>
                        <a:t>"Julia</a:t>
                      </a:r>
                      <a:r>
                        <a:rPr sz="1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latin typeface="Courier New"/>
                          <a:cs typeface="Courier New"/>
                        </a:rPr>
                        <a:t>Stone"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34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9443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"Joni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Mitchell"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9436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"Lana Del</a:t>
                      </a:r>
                      <a:r>
                        <a:rPr sz="14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Ray"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64648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022847" y="2241804"/>
            <a:ext cx="2155190" cy="1283335"/>
          </a:xfrm>
          <a:custGeom>
            <a:avLst/>
            <a:gdLst/>
            <a:ahLst/>
            <a:cxnLst/>
            <a:rect l="l" t="t" r="r" b="b"/>
            <a:pathLst>
              <a:path w="2155190" h="1283335">
                <a:moveTo>
                  <a:pt x="2154936" y="1283207"/>
                </a:moveTo>
                <a:lnTo>
                  <a:pt x="2154936" y="813815"/>
                </a:lnTo>
                <a:lnTo>
                  <a:pt x="1795272" y="813815"/>
                </a:lnTo>
                <a:lnTo>
                  <a:pt x="1365504" y="0"/>
                </a:lnTo>
                <a:lnTo>
                  <a:pt x="1255776" y="813815"/>
                </a:lnTo>
                <a:lnTo>
                  <a:pt x="0" y="813815"/>
                </a:lnTo>
                <a:lnTo>
                  <a:pt x="0" y="1283208"/>
                </a:lnTo>
                <a:lnTo>
                  <a:pt x="2154936" y="128320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6752" y="2238755"/>
            <a:ext cx="2167255" cy="1292860"/>
          </a:xfrm>
          <a:custGeom>
            <a:avLst/>
            <a:gdLst/>
            <a:ahLst/>
            <a:cxnLst/>
            <a:rect l="l" t="t" r="r" b="b"/>
            <a:pathLst>
              <a:path w="2167254" h="1292860">
                <a:moveTo>
                  <a:pt x="1259236" y="810767"/>
                </a:moveTo>
                <a:lnTo>
                  <a:pt x="3047" y="810768"/>
                </a:lnTo>
                <a:lnTo>
                  <a:pt x="0" y="813816"/>
                </a:lnTo>
                <a:lnTo>
                  <a:pt x="0" y="1289304"/>
                </a:lnTo>
                <a:lnTo>
                  <a:pt x="3048" y="1292352"/>
                </a:lnTo>
                <a:lnTo>
                  <a:pt x="6096" y="1292352"/>
                </a:lnTo>
                <a:lnTo>
                  <a:pt x="6096" y="822960"/>
                </a:lnTo>
                <a:lnTo>
                  <a:pt x="12192" y="816863"/>
                </a:lnTo>
                <a:lnTo>
                  <a:pt x="12191" y="822960"/>
                </a:lnTo>
                <a:lnTo>
                  <a:pt x="1258824" y="822959"/>
                </a:lnTo>
                <a:lnTo>
                  <a:pt x="1258824" y="813815"/>
                </a:lnTo>
                <a:lnTo>
                  <a:pt x="1259236" y="810767"/>
                </a:lnTo>
                <a:close/>
              </a:path>
              <a:path w="2167254" h="1292860">
                <a:moveTo>
                  <a:pt x="12191" y="822960"/>
                </a:moveTo>
                <a:lnTo>
                  <a:pt x="12192" y="816863"/>
                </a:lnTo>
                <a:lnTo>
                  <a:pt x="6096" y="822960"/>
                </a:lnTo>
                <a:lnTo>
                  <a:pt x="12191" y="822960"/>
                </a:lnTo>
                <a:close/>
              </a:path>
              <a:path w="2167254" h="1292860">
                <a:moveTo>
                  <a:pt x="12191" y="1280159"/>
                </a:moveTo>
                <a:lnTo>
                  <a:pt x="12191" y="822960"/>
                </a:lnTo>
                <a:lnTo>
                  <a:pt x="6096" y="822960"/>
                </a:lnTo>
                <a:lnTo>
                  <a:pt x="6096" y="1280159"/>
                </a:lnTo>
                <a:lnTo>
                  <a:pt x="12191" y="1280159"/>
                </a:lnTo>
                <a:close/>
              </a:path>
              <a:path w="2167254" h="1292860">
                <a:moveTo>
                  <a:pt x="2161032" y="1280159"/>
                </a:moveTo>
                <a:lnTo>
                  <a:pt x="6096" y="1280159"/>
                </a:lnTo>
                <a:lnTo>
                  <a:pt x="12192" y="1286256"/>
                </a:lnTo>
                <a:lnTo>
                  <a:pt x="12192" y="1292352"/>
                </a:lnTo>
                <a:lnTo>
                  <a:pt x="2154936" y="1292352"/>
                </a:lnTo>
                <a:lnTo>
                  <a:pt x="2154936" y="1286255"/>
                </a:lnTo>
                <a:lnTo>
                  <a:pt x="2161032" y="1280159"/>
                </a:lnTo>
                <a:close/>
              </a:path>
              <a:path w="2167254" h="1292860">
                <a:moveTo>
                  <a:pt x="12192" y="1292352"/>
                </a:moveTo>
                <a:lnTo>
                  <a:pt x="12192" y="1286256"/>
                </a:lnTo>
                <a:lnTo>
                  <a:pt x="6096" y="1280159"/>
                </a:lnTo>
                <a:lnTo>
                  <a:pt x="6096" y="1292352"/>
                </a:lnTo>
                <a:lnTo>
                  <a:pt x="12192" y="1292352"/>
                </a:lnTo>
                <a:close/>
              </a:path>
              <a:path w="2167254" h="1292860">
                <a:moveTo>
                  <a:pt x="1261872" y="810767"/>
                </a:moveTo>
                <a:lnTo>
                  <a:pt x="1259236" y="810767"/>
                </a:lnTo>
                <a:lnTo>
                  <a:pt x="1258824" y="813815"/>
                </a:lnTo>
                <a:lnTo>
                  <a:pt x="1261872" y="810767"/>
                </a:lnTo>
                <a:close/>
              </a:path>
              <a:path w="2167254" h="1292860">
                <a:moveTo>
                  <a:pt x="1261872" y="822959"/>
                </a:moveTo>
                <a:lnTo>
                  <a:pt x="1261872" y="810767"/>
                </a:lnTo>
                <a:lnTo>
                  <a:pt x="1258824" y="813815"/>
                </a:lnTo>
                <a:lnTo>
                  <a:pt x="1258824" y="822959"/>
                </a:lnTo>
                <a:lnTo>
                  <a:pt x="1261872" y="822959"/>
                </a:lnTo>
                <a:close/>
              </a:path>
              <a:path w="2167254" h="1292860">
                <a:moveTo>
                  <a:pt x="1375820" y="19957"/>
                </a:moveTo>
                <a:lnTo>
                  <a:pt x="1368552" y="6095"/>
                </a:lnTo>
                <a:lnTo>
                  <a:pt x="1368552" y="3047"/>
                </a:lnTo>
                <a:lnTo>
                  <a:pt x="1259236" y="810767"/>
                </a:lnTo>
                <a:lnTo>
                  <a:pt x="1261872" y="810767"/>
                </a:lnTo>
                <a:lnTo>
                  <a:pt x="1261872" y="822959"/>
                </a:lnTo>
                <a:lnTo>
                  <a:pt x="1264920" y="822959"/>
                </a:lnTo>
                <a:lnTo>
                  <a:pt x="1267968" y="819911"/>
                </a:lnTo>
                <a:lnTo>
                  <a:pt x="1267968" y="816863"/>
                </a:lnTo>
                <a:lnTo>
                  <a:pt x="1375820" y="19957"/>
                </a:lnTo>
                <a:close/>
              </a:path>
              <a:path w="2167254" h="1292860">
                <a:moveTo>
                  <a:pt x="1377696" y="6095"/>
                </a:moveTo>
                <a:lnTo>
                  <a:pt x="1377696" y="0"/>
                </a:lnTo>
                <a:lnTo>
                  <a:pt x="1368552" y="0"/>
                </a:lnTo>
                <a:lnTo>
                  <a:pt x="1368552" y="6095"/>
                </a:lnTo>
                <a:lnTo>
                  <a:pt x="1377696" y="6095"/>
                </a:lnTo>
                <a:close/>
              </a:path>
              <a:path w="2167254" h="1292860">
                <a:moveTo>
                  <a:pt x="1377696" y="6095"/>
                </a:moveTo>
                <a:lnTo>
                  <a:pt x="1368552" y="6095"/>
                </a:lnTo>
                <a:lnTo>
                  <a:pt x="1375820" y="19957"/>
                </a:lnTo>
                <a:lnTo>
                  <a:pt x="1377696" y="6095"/>
                </a:lnTo>
                <a:close/>
              </a:path>
              <a:path w="2167254" h="1292860">
                <a:moveTo>
                  <a:pt x="1805848" y="810767"/>
                </a:moveTo>
                <a:lnTo>
                  <a:pt x="1377696" y="3047"/>
                </a:lnTo>
                <a:lnTo>
                  <a:pt x="1377696" y="6095"/>
                </a:lnTo>
                <a:lnTo>
                  <a:pt x="1375820" y="19957"/>
                </a:lnTo>
                <a:lnTo>
                  <a:pt x="1795272" y="819911"/>
                </a:lnTo>
                <a:lnTo>
                  <a:pt x="1798320" y="819911"/>
                </a:lnTo>
                <a:lnTo>
                  <a:pt x="1798320" y="822959"/>
                </a:lnTo>
                <a:lnTo>
                  <a:pt x="1801368" y="822959"/>
                </a:lnTo>
                <a:lnTo>
                  <a:pt x="1801368" y="810767"/>
                </a:lnTo>
                <a:lnTo>
                  <a:pt x="1805848" y="810767"/>
                </a:lnTo>
                <a:close/>
              </a:path>
              <a:path w="2167254" h="1292860">
                <a:moveTo>
                  <a:pt x="1807464" y="813815"/>
                </a:moveTo>
                <a:lnTo>
                  <a:pt x="1805848" y="810767"/>
                </a:lnTo>
                <a:lnTo>
                  <a:pt x="1801368" y="810767"/>
                </a:lnTo>
                <a:lnTo>
                  <a:pt x="1807464" y="813815"/>
                </a:lnTo>
                <a:close/>
              </a:path>
              <a:path w="2167254" h="1292860">
                <a:moveTo>
                  <a:pt x="1807464" y="822959"/>
                </a:moveTo>
                <a:lnTo>
                  <a:pt x="1807464" y="813815"/>
                </a:lnTo>
                <a:lnTo>
                  <a:pt x="1801368" y="810767"/>
                </a:lnTo>
                <a:lnTo>
                  <a:pt x="1801368" y="822959"/>
                </a:lnTo>
                <a:lnTo>
                  <a:pt x="1807464" y="822959"/>
                </a:lnTo>
                <a:close/>
              </a:path>
              <a:path w="2167254" h="1292860">
                <a:moveTo>
                  <a:pt x="2167128" y="1289303"/>
                </a:moveTo>
                <a:lnTo>
                  <a:pt x="2167128" y="813815"/>
                </a:lnTo>
                <a:lnTo>
                  <a:pt x="2164080" y="810767"/>
                </a:lnTo>
                <a:lnTo>
                  <a:pt x="1805848" y="810767"/>
                </a:lnTo>
                <a:lnTo>
                  <a:pt x="1807464" y="813815"/>
                </a:lnTo>
                <a:lnTo>
                  <a:pt x="1807464" y="822959"/>
                </a:lnTo>
                <a:lnTo>
                  <a:pt x="2154936" y="822959"/>
                </a:lnTo>
                <a:lnTo>
                  <a:pt x="2154936" y="816863"/>
                </a:lnTo>
                <a:lnTo>
                  <a:pt x="2161032" y="822959"/>
                </a:lnTo>
                <a:lnTo>
                  <a:pt x="2161032" y="1292352"/>
                </a:lnTo>
                <a:lnTo>
                  <a:pt x="2164080" y="1292352"/>
                </a:lnTo>
                <a:lnTo>
                  <a:pt x="2167128" y="1289303"/>
                </a:lnTo>
                <a:close/>
              </a:path>
              <a:path w="2167254" h="1292860">
                <a:moveTo>
                  <a:pt x="2161032" y="822959"/>
                </a:moveTo>
                <a:lnTo>
                  <a:pt x="2154936" y="816863"/>
                </a:lnTo>
                <a:lnTo>
                  <a:pt x="2154936" y="822959"/>
                </a:lnTo>
                <a:lnTo>
                  <a:pt x="2161032" y="822959"/>
                </a:lnTo>
                <a:close/>
              </a:path>
              <a:path w="2167254" h="1292860">
                <a:moveTo>
                  <a:pt x="2161032" y="1280159"/>
                </a:moveTo>
                <a:lnTo>
                  <a:pt x="2161032" y="822959"/>
                </a:lnTo>
                <a:lnTo>
                  <a:pt x="2154936" y="822959"/>
                </a:lnTo>
                <a:lnTo>
                  <a:pt x="2154936" y="1280159"/>
                </a:lnTo>
                <a:lnTo>
                  <a:pt x="2161032" y="1280159"/>
                </a:lnTo>
                <a:close/>
              </a:path>
              <a:path w="2167254" h="1292860">
                <a:moveTo>
                  <a:pt x="2161032" y="1292352"/>
                </a:moveTo>
                <a:lnTo>
                  <a:pt x="2161032" y="1280159"/>
                </a:lnTo>
                <a:lnTo>
                  <a:pt x="2154936" y="1286255"/>
                </a:lnTo>
                <a:lnTo>
                  <a:pt x="2154936" y="1292352"/>
                </a:lnTo>
                <a:lnTo>
                  <a:pt x="2161032" y="129235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92444" y="3091942"/>
            <a:ext cx="195389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1250" spc="-15" dirty="0">
                <a:solidFill>
                  <a:srgbClr val="000080"/>
                </a:solidFill>
                <a:latin typeface="Arial"/>
                <a:cs typeface="Arial"/>
              </a:rPr>
              <a:t>Types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default</a:t>
            </a:r>
            <a:r>
              <a:rPr sz="1250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ts val="1460"/>
              </a:lnSpc>
            </a:pPr>
            <a:r>
              <a:rPr sz="1250" spc="5" dirty="0">
                <a:solidFill>
                  <a:srgbClr val="000080"/>
                </a:solidFill>
                <a:latin typeface="Courier New"/>
                <a:cs typeface="Courier New"/>
              </a:rPr>
              <a:t>chararray</a:t>
            </a:r>
            <a:r>
              <a:rPr sz="1250" spc="-4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if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not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specified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5200650" cy="244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7645" algn="ctr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Main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differences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between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Pig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Latin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SQL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Pig Latin is </a:t>
            </a:r>
            <a:r>
              <a:rPr sz="1600" spc="15" dirty="0">
                <a:latin typeface="Arial"/>
                <a:cs typeface="Arial"/>
              </a:rPr>
              <a:t>a data processing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language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Used </a:t>
            </a:r>
            <a:r>
              <a:rPr sz="1600" spc="10" dirty="0">
                <a:latin typeface="Arial"/>
                <a:cs typeface="Arial"/>
              </a:rPr>
              <a:t>to specify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10" dirty="0">
                <a:latin typeface="Arial"/>
                <a:cs typeface="Arial"/>
              </a:rPr>
              <a:t>series of </a:t>
            </a:r>
            <a:r>
              <a:rPr sz="1600" spc="15" dirty="0">
                <a:latin typeface="Arial"/>
                <a:cs typeface="Arial"/>
              </a:rPr>
              <a:t>processing</a:t>
            </a:r>
            <a:r>
              <a:rPr sz="1600" spc="-30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steps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SQL </a:t>
            </a:r>
            <a:r>
              <a:rPr sz="1600" spc="10" dirty="0">
                <a:latin typeface="Arial"/>
                <a:cs typeface="Arial"/>
              </a:rPr>
              <a:t>defines </a:t>
            </a:r>
            <a:r>
              <a:rPr sz="1600" spc="15" dirty="0">
                <a:latin typeface="Arial"/>
                <a:cs typeface="Arial"/>
              </a:rPr>
              <a:t>complex </a:t>
            </a:r>
            <a:r>
              <a:rPr sz="1600" spc="10" dirty="0">
                <a:latin typeface="Arial"/>
                <a:cs typeface="Arial"/>
              </a:rPr>
              <a:t>queries </a:t>
            </a:r>
            <a:r>
              <a:rPr sz="1600" spc="-5" dirty="0">
                <a:latin typeface="Arial"/>
                <a:cs typeface="Arial"/>
              </a:rPr>
              <a:t>with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clauses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Pig Latin </a:t>
            </a:r>
            <a:r>
              <a:rPr sz="1600" spc="15" dirty="0">
                <a:latin typeface="Arial"/>
                <a:cs typeface="Arial"/>
              </a:rPr>
              <a:t>does </a:t>
            </a:r>
            <a:r>
              <a:rPr sz="1600" spc="10" dirty="0">
                <a:latin typeface="Arial"/>
                <a:cs typeface="Arial"/>
              </a:rPr>
              <a:t>not require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schema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Schema can be </a:t>
            </a:r>
            <a:r>
              <a:rPr sz="1600" spc="10" dirty="0">
                <a:latin typeface="Arial"/>
                <a:cs typeface="Arial"/>
              </a:rPr>
              <a:t>defined </a:t>
            </a:r>
            <a:r>
              <a:rPr sz="1600" spc="5" dirty="0">
                <a:latin typeface="Arial"/>
                <a:cs typeface="Arial"/>
              </a:rPr>
              <a:t>when </a:t>
            </a:r>
            <a:r>
              <a:rPr sz="1600" spc="10" dirty="0">
                <a:latin typeface="Arial"/>
                <a:cs typeface="Arial"/>
              </a:rPr>
              <a:t>loading</a:t>
            </a:r>
            <a:r>
              <a:rPr sz="1600" spc="-25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887094" lvl="2" indent="-203835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Char char="–"/>
              <a:tabLst>
                <a:tab pos="887730" algn="l"/>
              </a:tabLst>
            </a:pPr>
            <a:r>
              <a:rPr sz="1600" spc="10" dirty="0">
                <a:latin typeface="Arial"/>
                <a:cs typeface="Arial"/>
              </a:rPr>
              <a:t>As in the example </a:t>
            </a:r>
            <a:r>
              <a:rPr sz="1600" spc="15" dirty="0">
                <a:latin typeface="Arial"/>
                <a:cs typeface="Arial"/>
              </a:rPr>
              <a:t>on </a:t>
            </a:r>
            <a:r>
              <a:rPr sz="1600" spc="10" dirty="0">
                <a:latin typeface="Arial"/>
                <a:cs typeface="Arial"/>
              </a:rPr>
              <a:t>slide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4-11</a:t>
            </a:r>
            <a:endParaRPr sz="1600">
              <a:latin typeface="Arial"/>
              <a:cs typeface="Arial"/>
            </a:endParaRPr>
          </a:p>
          <a:p>
            <a:pPr marL="887094" lvl="2" indent="-203835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Char char="–"/>
              <a:tabLst>
                <a:tab pos="887730" algn="l"/>
              </a:tabLst>
            </a:pPr>
            <a:r>
              <a:rPr sz="1600" spc="15" dirty="0">
                <a:latin typeface="Arial"/>
                <a:cs typeface="Arial"/>
              </a:rPr>
              <a:t>Schema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does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not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have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strictly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adhered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683260" lvl="1" indent="-21082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Char char="–"/>
              <a:tabLst>
                <a:tab pos="683895" algn="l"/>
              </a:tabLst>
            </a:pPr>
            <a:r>
              <a:rPr sz="1600" spc="15" dirty="0">
                <a:latin typeface="Arial"/>
                <a:cs typeface="Arial"/>
              </a:rPr>
              <a:t>SQL </a:t>
            </a:r>
            <a:r>
              <a:rPr sz="1600" dirty="0">
                <a:latin typeface="Arial"/>
                <a:cs typeface="Arial"/>
              </a:rPr>
              <a:t>always </a:t>
            </a:r>
            <a:r>
              <a:rPr sz="1600" spc="15" dirty="0">
                <a:latin typeface="Arial"/>
                <a:cs typeface="Arial"/>
              </a:rPr>
              <a:t>has </a:t>
            </a:r>
            <a:r>
              <a:rPr sz="1600" spc="5" dirty="0">
                <a:latin typeface="Arial"/>
                <a:cs typeface="Arial"/>
              </a:rPr>
              <a:t>fixed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schema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Comparing Pig </a:t>
            </a:r>
            <a:r>
              <a:rPr dirty="0"/>
              <a:t>Latin </a:t>
            </a:r>
            <a:r>
              <a:rPr spc="5" dirty="0"/>
              <a:t>and</a:t>
            </a:r>
            <a:r>
              <a:rPr spc="-120" dirty="0"/>
              <a:t> </a:t>
            </a:r>
            <a:r>
              <a:rPr spc="5" dirty="0"/>
              <a:t>SQL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946265" cy="164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Scripts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enable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reuse of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Pig</a:t>
            </a:r>
            <a:r>
              <a:rPr sz="1600" b="1" spc="-2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Latin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Comments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 be added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2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scripts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4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Single-line </a:t>
            </a:r>
            <a:r>
              <a:rPr sz="1600" spc="15" dirty="0">
                <a:latin typeface="Arial"/>
                <a:cs typeface="Arial"/>
              </a:rPr>
              <a:t>comments begin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15" dirty="0">
                <a:latin typeface="Arial"/>
                <a:cs typeface="Arial"/>
              </a:rPr>
              <a:t>a double</a:t>
            </a:r>
            <a:r>
              <a:rPr sz="1600" spc="-3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hyphen </a:t>
            </a:r>
            <a:r>
              <a:rPr sz="1600" spc="15" dirty="0">
                <a:latin typeface="Courier New"/>
                <a:cs typeface="Courier New"/>
              </a:rPr>
              <a:t>--</a:t>
            </a:r>
            <a:endParaRPr sz="1600">
              <a:latin typeface="Courier New"/>
              <a:cs typeface="Courier New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  <a:tab pos="4578350" algn="l"/>
              </a:tabLst>
            </a:pPr>
            <a:r>
              <a:rPr sz="1600" spc="10" dirty="0">
                <a:latin typeface="Arial"/>
                <a:cs typeface="Arial"/>
              </a:rPr>
              <a:t>Multiple-line </a:t>
            </a:r>
            <a:r>
              <a:rPr sz="1600" spc="15" dirty="0">
                <a:latin typeface="Arial"/>
                <a:cs typeface="Arial"/>
              </a:rPr>
              <a:t>comments are enclosed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/*	*/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Parameters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passed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scripts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make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them</a:t>
            </a:r>
            <a:r>
              <a:rPr sz="1600" b="1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more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flexible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Pig </a:t>
            </a:r>
            <a:r>
              <a:rPr dirty="0"/>
              <a:t>Latin</a:t>
            </a:r>
            <a:r>
              <a:rPr spc="-75" dirty="0"/>
              <a:t> </a:t>
            </a:r>
            <a:r>
              <a:rPr dirty="0"/>
              <a:t>Scripts</a:t>
            </a:r>
          </a:p>
        </p:txBody>
      </p:sp>
      <p:sp>
        <p:nvSpPr>
          <p:cNvPr id="4" name="object 4"/>
          <p:cNvSpPr/>
          <p:nvPr/>
        </p:nvSpPr>
        <p:spPr>
          <a:xfrm>
            <a:off x="97535" y="2500883"/>
            <a:ext cx="7988934" cy="1670685"/>
          </a:xfrm>
          <a:custGeom>
            <a:avLst/>
            <a:gdLst/>
            <a:ahLst/>
            <a:cxnLst/>
            <a:rect l="l" t="t" r="r" b="b"/>
            <a:pathLst>
              <a:path w="7988934" h="1670685">
                <a:moveTo>
                  <a:pt x="7988808" y="1652016"/>
                </a:moveTo>
                <a:lnTo>
                  <a:pt x="7988808" y="18288"/>
                </a:lnTo>
                <a:lnTo>
                  <a:pt x="7987664" y="11572"/>
                </a:lnTo>
                <a:lnTo>
                  <a:pt x="7984235" y="5715"/>
                </a:lnTo>
                <a:lnTo>
                  <a:pt x="7978521" y="1571"/>
                </a:lnTo>
                <a:lnTo>
                  <a:pt x="7970520" y="0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5"/>
                </a:lnTo>
                <a:lnTo>
                  <a:pt x="1571" y="11572"/>
                </a:lnTo>
                <a:lnTo>
                  <a:pt x="0" y="18288"/>
                </a:lnTo>
                <a:lnTo>
                  <a:pt x="0" y="1652016"/>
                </a:lnTo>
                <a:lnTo>
                  <a:pt x="1571" y="1658731"/>
                </a:lnTo>
                <a:lnTo>
                  <a:pt x="5715" y="1664589"/>
                </a:lnTo>
                <a:lnTo>
                  <a:pt x="11572" y="1668732"/>
                </a:lnTo>
                <a:lnTo>
                  <a:pt x="18288" y="1670304"/>
                </a:lnTo>
                <a:lnTo>
                  <a:pt x="18288" y="33528"/>
                </a:lnTo>
                <a:lnTo>
                  <a:pt x="33528" y="18288"/>
                </a:lnTo>
                <a:lnTo>
                  <a:pt x="33527" y="33528"/>
                </a:lnTo>
                <a:lnTo>
                  <a:pt x="7955280" y="33528"/>
                </a:lnTo>
                <a:lnTo>
                  <a:pt x="7955280" y="18288"/>
                </a:lnTo>
                <a:lnTo>
                  <a:pt x="7970520" y="33528"/>
                </a:lnTo>
                <a:lnTo>
                  <a:pt x="7970520" y="1670304"/>
                </a:lnTo>
                <a:lnTo>
                  <a:pt x="7978521" y="1668732"/>
                </a:lnTo>
                <a:lnTo>
                  <a:pt x="7984235" y="1664589"/>
                </a:lnTo>
                <a:lnTo>
                  <a:pt x="7987664" y="1658731"/>
                </a:lnTo>
                <a:lnTo>
                  <a:pt x="7988808" y="1652016"/>
                </a:lnTo>
                <a:close/>
              </a:path>
              <a:path w="7988934" h="1670685">
                <a:moveTo>
                  <a:pt x="33527" y="33528"/>
                </a:moveTo>
                <a:lnTo>
                  <a:pt x="33528" y="18288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988934" h="1670685">
                <a:moveTo>
                  <a:pt x="33527" y="1633728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1633728"/>
                </a:lnTo>
                <a:lnTo>
                  <a:pt x="33527" y="1633728"/>
                </a:lnTo>
                <a:close/>
              </a:path>
              <a:path w="7988934" h="1670685">
                <a:moveTo>
                  <a:pt x="7970520" y="1633728"/>
                </a:moveTo>
                <a:lnTo>
                  <a:pt x="18288" y="1633728"/>
                </a:lnTo>
                <a:lnTo>
                  <a:pt x="33528" y="1652016"/>
                </a:lnTo>
                <a:lnTo>
                  <a:pt x="33527" y="1670304"/>
                </a:lnTo>
                <a:lnTo>
                  <a:pt x="7955280" y="1670304"/>
                </a:lnTo>
                <a:lnTo>
                  <a:pt x="7955280" y="1652016"/>
                </a:lnTo>
                <a:lnTo>
                  <a:pt x="7970520" y="1633728"/>
                </a:lnTo>
                <a:close/>
              </a:path>
              <a:path w="7988934" h="1670685">
                <a:moveTo>
                  <a:pt x="33527" y="1670304"/>
                </a:moveTo>
                <a:lnTo>
                  <a:pt x="33528" y="1652016"/>
                </a:lnTo>
                <a:lnTo>
                  <a:pt x="18288" y="1633728"/>
                </a:lnTo>
                <a:lnTo>
                  <a:pt x="18288" y="1670304"/>
                </a:lnTo>
                <a:lnTo>
                  <a:pt x="33527" y="1670304"/>
                </a:lnTo>
                <a:close/>
              </a:path>
              <a:path w="7988934" h="1670685">
                <a:moveTo>
                  <a:pt x="7970520" y="33528"/>
                </a:moveTo>
                <a:lnTo>
                  <a:pt x="7955280" y="18288"/>
                </a:lnTo>
                <a:lnTo>
                  <a:pt x="7955280" y="33528"/>
                </a:lnTo>
                <a:lnTo>
                  <a:pt x="7970520" y="33528"/>
                </a:lnTo>
                <a:close/>
              </a:path>
              <a:path w="7988934" h="1670685">
                <a:moveTo>
                  <a:pt x="7970520" y="1633728"/>
                </a:moveTo>
                <a:lnTo>
                  <a:pt x="7970520" y="33528"/>
                </a:lnTo>
                <a:lnTo>
                  <a:pt x="7955280" y="33528"/>
                </a:lnTo>
                <a:lnTo>
                  <a:pt x="7955280" y="1633728"/>
                </a:lnTo>
                <a:lnTo>
                  <a:pt x="7970520" y="1633728"/>
                </a:lnTo>
                <a:close/>
              </a:path>
              <a:path w="7988934" h="1670685">
                <a:moveTo>
                  <a:pt x="7970520" y="1670304"/>
                </a:moveTo>
                <a:lnTo>
                  <a:pt x="7970520" y="1633728"/>
                </a:lnTo>
                <a:lnTo>
                  <a:pt x="7955280" y="1652016"/>
                </a:lnTo>
                <a:lnTo>
                  <a:pt x="7955280" y="1670304"/>
                </a:lnTo>
                <a:lnTo>
                  <a:pt x="7970520" y="1670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371" y="2175764"/>
            <a:ext cx="6347460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775" indent="-201295">
              <a:lnSpc>
                <a:spcPct val="100000"/>
              </a:lnSpc>
              <a:buClr>
                <a:srgbClr val="DA2128"/>
              </a:buClr>
              <a:buSzPct val="115625"/>
              <a:buChar char="•"/>
              <a:tabLst>
                <a:tab pos="613410" algn="l"/>
              </a:tabLst>
            </a:pPr>
            <a:r>
              <a:rPr sz="1600" spc="15" dirty="0">
                <a:latin typeface="Arial"/>
                <a:cs typeface="Arial"/>
              </a:rPr>
              <a:t>Use </a:t>
            </a:r>
            <a:r>
              <a:rPr sz="1600" spc="10" dirty="0">
                <a:latin typeface="Courier New"/>
                <a:cs typeface="Courier New"/>
              </a:rPr>
              <a:t>$parameterName</a:t>
            </a:r>
            <a:r>
              <a:rPr sz="1600" spc="-78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Arial"/>
                <a:cs typeface="Arial"/>
              </a:rPr>
              <a:t>in script to </a:t>
            </a:r>
            <a:r>
              <a:rPr sz="1600" spc="15" dirty="0">
                <a:latin typeface="Arial"/>
                <a:cs typeface="Arial"/>
              </a:rPr>
              <a:t>access </a:t>
            </a:r>
            <a:r>
              <a:rPr sz="1600" spc="10" dirty="0">
                <a:latin typeface="Arial"/>
                <a:cs typeface="Arial"/>
              </a:rPr>
              <a:t>parameters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50" spc="10" dirty="0">
                <a:latin typeface="Courier New"/>
                <a:cs typeface="Courier New"/>
              </a:rPr>
              <a:t>/* </a:t>
            </a:r>
            <a:r>
              <a:rPr sz="1250" dirty="0">
                <a:latin typeface="Courier New"/>
                <a:cs typeface="Courier New"/>
              </a:rPr>
              <a:t>Simple </a:t>
            </a:r>
            <a:r>
              <a:rPr sz="1250" spc="5" dirty="0">
                <a:latin typeface="Courier New"/>
                <a:cs typeface="Courier New"/>
              </a:rPr>
              <a:t>script that</a:t>
            </a:r>
            <a:r>
              <a:rPr sz="1250" spc="-165" dirty="0">
                <a:latin typeface="Courier New"/>
                <a:cs typeface="Courier New"/>
              </a:rPr>
              <a:t> </a:t>
            </a:r>
            <a:r>
              <a:rPr sz="1250" spc="5" dirty="0">
                <a:latin typeface="Courier New"/>
                <a:cs typeface="Courier New"/>
              </a:rPr>
              <a:t>loads</a:t>
            </a:r>
            <a:endParaRPr sz="125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0"/>
              </a:spcBef>
            </a:pPr>
            <a:r>
              <a:rPr sz="1250" dirty="0">
                <a:latin typeface="Courier New"/>
                <a:cs typeface="Courier New"/>
              </a:rPr>
              <a:t>input file </a:t>
            </a:r>
            <a:r>
              <a:rPr sz="1250" spc="5" dirty="0">
                <a:latin typeface="Courier New"/>
                <a:cs typeface="Courier New"/>
              </a:rPr>
              <a:t>and </a:t>
            </a:r>
            <a:r>
              <a:rPr sz="1250" dirty="0">
                <a:latin typeface="Courier New"/>
                <a:cs typeface="Courier New"/>
              </a:rPr>
              <a:t>dumps </a:t>
            </a:r>
            <a:r>
              <a:rPr sz="1250" spc="5" dirty="0">
                <a:latin typeface="Courier New"/>
                <a:cs typeface="Courier New"/>
              </a:rPr>
              <a:t>first </a:t>
            </a:r>
            <a:r>
              <a:rPr sz="1250" spc="-5" dirty="0">
                <a:latin typeface="Courier New"/>
                <a:cs typeface="Courier New"/>
              </a:rPr>
              <a:t>few </a:t>
            </a:r>
            <a:r>
              <a:rPr sz="1250" spc="5" dirty="0">
                <a:latin typeface="Courier New"/>
                <a:cs typeface="Courier New"/>
              </a:rPr>
              <a:t>lines </a:t>
            </a:r>
            <a:r>
              <a:rPr sz="1250" dirty="0">
                <a:latin typeface="Courier New"/>
                <a:cs typeface="Courier New"/>
              </a:rPr>
              <a:t>to</a:t>
            </a:r>
            <a:r>
              <a:rPr sz="1250" spc="-7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console.</a:t>
            </a:r>
            <a:endParaRPr sz="125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0"/>
              </a:spcBef>
            </a:pPr>
            <a:r>
              <a:rPr sz="1250" dirty="0">
                <a:latin typeface="Courier New"/>
                <a:cs typeface="Courier New"/>
              </a:rPr>
              <a:t>File name </a:t>
            </a:r>
            <a:r>
              <a:rPr sz="1250" spc="5" dirty="0">
                <a:latin typeface="Courier New"/>
                <a:cs typeface="Courier New"/>
              </a:rPr>
              <a:t>and </a:t>
            </a:r>
            <a:r>
              <a:rPr sz="1250" dirty="0">
                <a:latin typeface="Courier New"/>
                <a:cs typeface="Courier New"/>
              </a:rPr>
              <a:t>number </a:t>
            </a:r>
            <a:r>
              <a:rPr sz="1250" spc="15" dirty="0">
                <a:latin typeface="Courier New"/>
                <a:cs typeface="Courier New"/>
              </a:rPr>
              <a:t>of </a:t>
            </a:r>
            <a:r>
              <a:rPr sz="1250" spc="5" dirty="0">
                <a:latin typeface="Courier New"/>
                <a:cs typeface="Courier New"/>
              </a:rPr>
              <a:t>lines </a:t>
            </a:r>
            <a:r>
              <a:rPr sz="1250" dirty="0">
                <a:latin typeface="Courier New"/>
                <a:cs typeface="Courier New"/>
              </a:rPr>
              <a:t>to dump </a:t>
            </a:r>
            <a:r>
              <a:rPr sz="1250" spc="5" dirty="0">
                <a:latin typeface="Courier New"/>
                <a:cs typeface="Courier New"/>
              </a:rPr>
              <a:t>are </a:t>
            </a:r>
            <a:r>
              <a:rPr sz="1250" dirty="0">
                <a:latin typeface="Courier New"/>
                <a:cs typeface="Courier New"/>
              </a:rPr>
              <a:t>passed into script</a:t>
            </a:r>
            <a:r>
              <a:rPr sz="1250" spc="-95" dirty="0">
                <a:latin typeface="Courier New"/>
                <a:cs typeface="Courier New"/>
              </a:rPr>
              <a:t> </a:t>
            </a:r>
            <a:r>
              <a:rPr sz="1250" spc="15" dirty="0">
                <a:latin typeface="Courier New"/>
                <a:cs typeface="Courier New"/>
              </a:rPr>
              <a:t>*/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2991" y="2406395"/>
            <a:ext cx="1713230" cy="277495"/>
          </a:xfrm>
          <a:custGeom>
            <a:avLst/>
            <a:gdLst/>
            <a:ahLst/>
            <a:cxnLst/>
            <a:rect l="l" t="t" r="r" b="b"/>
            <a:pathLst>
              <a:path w="1713229" h="277494">
                <a:moveTo>
                  <a:pt x="0" y="0"/>
                </a:moveTo>
                <a:lnTo>
                  <a:pt x="0" y="277368"/>
                </a:lnTo>
                <a:lnTo>
                  <a:pt x="1712976" y="277368"/>
                </a:lnTo>
                <a:lnTo>
                  <a:pt x="1712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9944" y="2403348"/>
            <a:ext cx="1719580" cy="283845"/>
          </a:xfrm>
          <a:custGeom>
            <a:avLst/>
            <a:gdLst/>
            <a:ahLst/>
            <a:cxnLst/>
            <a:rect l="l" t="t" r="r" b="b"/>
            <a:pathLst>
              <a:path w="1719579" h="283844">
                <a:moveTo>
                  <a:pt x="1719072" y="283464"/>
                </a:moveTo>
                <a:lnTo>
                  <a:pt x="1719072" y="0"/>
                </a:lnTo>
                <a:lnTo>
                  <a:pt x="0" y="0"/>
                </a:lnTo>
                <a:lnTo>
                  <a:pt x="0" y="283464"/>
                </a:lnTo>
                <a:lnTo>
                  <a:pt x="3048" y="283464"/>
                </a:lnTo>
                <a:lnTo>
                  <a:pt x="3048" y="9144"/>
                </a:lnTo>
                <a:lnTo>
                  <a:pt x="6096" y="3048"/>
                </a:lnTo>
                <a:lnTo>
                  <a:pt x="6095" y="9144"/>
                </a:lnTo>
                <a:lnTo>
                  <a:pt x="1712976" y="9144"/>
                </a:lnTo>
                <a:lnTo>
                  <a:pt x="1712976" y="3048"/>
                </a:lnTo>
                <a:lnTo>
                  <a:pt x="1716024" y="9144"/>
                </a:lnTo>
                <a:lnTo>
                  <a:pt x="1716024" y="283464"/>
                </a:lnTo>
                <a:lnTo>
                  <a:pt x="1719072" y="283464"/>
                </a:lnTo>
                <a:close/>
              </a:path>
              <a:path w="1719579" h="283844">
                <a:moveTo>
                  <a:pt x="6095" y="9144"/>
                </a:moveTo>
                <a:lnTo>
                  <a:pt x="6096" y="3048"/>
                </a:lnTo>
                <a:lnTo>
                  <a:pt x="3048" y="9144"/>
                </a:lnTo>
                <a:lnTo>
                  <a:pt x="6095" y="9144"/>
                </a:lnTo>
                <a:close/>
              </a:path>
              <a:path w="1719579" h="283844">
                <a:moveTo>
                  <a:pt x="6095" y="277368"/>
                </a:moveTo>
                <a:lnTo>
                  <a:pt x="6095" y="9144"/>
                </a:lnTo>
                <a:lnTo>
                  <a:pt x="3048" y="9144"/>
                </a:lnTo>
                <a:lnTo>
                  <a:pt x="3048" y="277368"/>
                </a:lnTo>
                <a:lnTo>
                  <a:pt x="6095" y="277368"/>
                </a:lnTo>
                <a:close/>
              </a:path>
              <a:path w="1719579" h="283844">
                <a:moveTo>
                  <a:pt x="1716024" y="277368"/>
                </a:moveTo>
                <a:lnTo>
                  <a:pt x="3048" y="277368"/>
                </a:lnTo>
                <a:lnTo>
                  <a:pt x="6096" y="280416"/>
                </a:lnTo>
                <a:lnTo>
                  <a:pt x="6096" y="283464"/>
                </a:lnTo>
                <a:lnTo>
                  <a:pt x="1712976" y="283464"/>
                </a:lnTo>
                <a:lnTo>
                  <a:pt x="1712976" y="280416"/>
                </a:lnTo>
                <a:lnTo>
                  <a:pt x="1716024" y="277368"/>
                </a:lnTo>
                <a:close/>
              </a:path>
              <a:path w="1719579" h="283844">
                <a:moveTo>
                  <a:pt x="6096" y="283464"/>
                </a:moveTo>
                <a:lnTo>
                  <a:pt x="6096" y="280416"/>
                </a:lnTo>
                <a:lnTo>
                  <a:pt x="3048" y="277368"/>
                </a:lnTo>
                <a:lnTo>
                  <a:pt x="3048" y="283464"/>
                </a:lnTo>
                <a:lnTo>
                  <a:pt x="6096" y="283464"/>
                </a:lnTo>
                <a:close/>
              </a:path>
              <a:path w="1719579" h="283844">
                <a:moveTo>
                  <a:pt x="1716024" y="9144"/>
                </a:moveTo>
                <a:lnTo>
                  <a:pt x="1712976" y="3048"/>
                </a:lnTo>
                <a:lnTo>
                  <a:pt x="1712976" y="9144"/>
                </a:lnTo>
                <a:lnTo>
                  <a:pt x="1716024" y="9144"/>
                </a:lnTo>
                <a:close/>
              </a:path>
              <a:path w="1719579" h="283844">
                <a:moveTo>
                  <a:pt x="1716024" y="277368"/>
                </a:moveTo>
                <a:lnTo>
                  <a:pt x="1716024" y="9144"/>
                </a:lnTo>
                <a:lnTo>
                  <a:pt x="1712976" y="9144"/>
                </a:lnTo>
                <a:lnTo>
                  <a:pt x="1712976" y="277368"/>
                </a:lnTo>
                <a:lnTo>
                  <a:pt x="1716024" y="277368"/>
                </a:lnTo>
                <a:close/>
              </a:path>
              <a:path w="1719579" h="283844">
                <a:moveTo>
                  <a:pt x="1716024" y="283464"/>
                </a:moveTo>
                <a:lnTo>
                  <a:pt x="1716024" y="277368"/>
                </a:lnTo>
                <a:lnTo>
                  <a:pt x="1712976" y="280416"/>
                </a:lnTo>
                <a:lnTo>
                  <a:pt x="1712976" y="283464"/>
                </a:lnTo>
                <a:lnTo>
                  <a:pt x="1716024" y="283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2588" y="2427478"/>
            <a:ext cx="156146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Courier New"/>
                <a:cs typeface="Courier New"/>
              </a:rPr>
              <a:t>first_script.pig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7095" y="4533900"/>
            <a:ext cx="7291070" cy="561340"/>
          </a:xfrm>
          <a:custGeom>
            <a:avLst/>
            <a:gdLst/>
            <a:ahLst/>
            <a:cxnLst/>
            <a:rect l="l" t="t" r="r" b="b"/>
            <a:pathLst>
              <a:path w="7291070" h="561339">
                <a:moveTo>
                  <a:pt x="7290816" y="551688"/>
                </a:moveTo>
                <a:lnTo>
                  <a:pt x="7290816" y="6096"/>
                </a:lnTo>
                <a:lnTo>
                  <a:pt x="7284720" y="0"/>
                </a:lnTo>
                <a:lnTo>
                  <a:pt x="9143" y="0"/>
                </a:lnTo>
                <a:lnTo>
                  <a:pt x="0" y="6096"/>
                </a:lnTo>
                <a:lnTo>
                  <a:pt x="0" y="542544"/>
                </a:lnTo>
                <a:lnTo>
                  <a:pt x="1571" y="549259"/>
                </a:lnTo>
                <a:lnTo>
                  <a:pt x="5715" y="555117"/>
                </a:lnTo>
                <a:lnTo>
                  <a:pt x="11572" y="559260"/>
                </a:lnTo>
                <a:lnTo>
                  <a:pt x="18288" y="560832"/>
                </a:lnTo>
                <a:lnTo>
                  <a:pt x="18288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7257288" y="33528"/>
                </a:lnTo>
                <a:lnTo>
                  <a:pt x="7257288" y="15240"/>
                </a:lnTo>
                <a:lnTo>
                  <a:pt x="7275576" y="33528"/>
                </a:lnTo>
                <a:lnTo>
                  <a:pt x="7275576" y="560832"/>
                </a:lnTo>
                <a:lnTo>
                  <a:pt x="7284720" y="560832"/>
                </a:lnTo>
                <a:lnTo>
                  <a:pt x="7290816" y="551688"/>
                </a:lnTo>
                <a:close/>
              </a:path>
              <a:path w="7291070" h="561339">
                <a:moveTo>
                  <a:pt x="33527" y="33528"/>
                </a:moveTo>
                <a:lnTo>
                  <a:pt x="33528" y="15240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291070" h="561339">
                <a:moveTo>
                  <a:pt x="33527" y="527304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527304"/>
                </a:lnTo>
                <a:lnTo>
                  <a:pt x="33527" y="527304"/>
                </a:lnTo>
                <a:close/>
              </a:path>
              <a:path w="7291070" h="561339">
                <a:moveTo>
                  <a:pt x="7275576" y="527304"/>
                </a:moveTo>
                <a:lnTo>
                  <a:pt x="18288" y="527304"/>
                </a:lnTo>
                <a:lnTo>
                  <a:pt x="33528" y="542544"/>
                </a:lnTo>
                <a:lnTo>
                  <a:pt x="33527" y="560832"/>
                </a:lnTo>
                <a:lnTo>
                  <a:pt x="7257288" y="560832"/>
                </a:lnTo>
                <a:lnTo>
                  <a:pt x="7257288" y="542544"/>
                </a:lnTo>
                <a:lnTo>
                  <a:pt x="7275576" y="527304"/>
                </a:lnTo>
                <a:close/>
              </a:path>
              <a:path w="7291070" h="561339">
                <a:moveTo>
                  <a:pt x="33527" y="560832"/>
                </a:moveTo>
                <a:lnTo>
                  <a:pt x="33528" y="542544"/>
                </a:lnTo>
                <a:lnTo>
                  <a:pt x="18288" y="527304"/>
                </a:lnTo>
                <a:lnTo>
                  <a:pt x="18288" y="560832"/>
                </a:lnTo>
                <a:lnTo>
                  <a:pt x="33527" y="560832"/>
                </a:lnTo>
                <a:close/>
              </a:path>
              <a:path w="7291070" h="561339">
                <a:moveTo>
                  <a:pt x="7275576" y="33528"/>
                </a:moveTo>
                <a:lnTo>
                  <a:pt x="7257288" y="15240"/>
                </a:lnTo>
                <a:lnTo>
                  <a:pt x="7257288" y="33528"/>
                </a:lnTo>
                <a:lnTo>
                  <a:pt x="7275576" y="33528"/>
                </a:lnTo>
                <a:close/>
              </a:path>
              <a:path w="7291070" h="561339">
                <a:moveTo>
                  <a:pt x="7275576" y="527304"/>
                </a:moveTo>
                <a:lnTo>
                  <a:pt x="7275576" y="33528"/>
                </a:lnTo>
                <a:lnTo>
                  <a:pt x="7257288" y="33528"/>
                </a:lnTo>
                <a:lnTo>
                  <a:pt x="7257288" y="527304"/>
                </a:lnTo>
                <a:lnTo>
                  <a:pt x="7275576" y="527304"/>
                </a:lnTo>
                <a:close/>
              </a:path>
              <a:path w="7291070" h="561339">
                <a:moveTo>
                  <a:pt x="7275576" y="560832"/>
                </a:moveTo>
                <a:lnTo>
                  <a:pt x="7275576" y="527304"/>
                </a:lnTo>
                <a:lnTo>
                  <a:pt x="7257288" y="542544"/>
                </a:lnTo>
                <a:lnTo>
                  <a:pt x="7257288" y="560832"/>
                </a:lnTo>
                <a:lnTo>
                  <a:pt x="7275576" y="560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371" y="3308502"/>
            <a:ext cx="7026909" cy="150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Courier New"/>
                <a:cs typeface="Courier New"/>
              </a:rPr>
              <a:t>recordings </a:t>
            </a:r>
            <a:r>
              <a:rPr sz="1250" spc="10" dirty="0">
                <a:latin typeface="Courier New"/>
                <a:cs typeface="Courier New"/>
              </a:rPr>
              <a:t>= </a:t>
            </a:r>
            <a:r>
              <a:rPr sz="1250" dirty="0">
                <a:latin typeface="Courier New"/>
                <a:cs typeface="Courier New"/>
              </a:rPr>
              <a:t>LOAD </a:t>
            </a:r>
            <a:r>
              <a:rPr sz="1250" b="1" dirty="0">
                <a:latin typeface="Courier New"/>
                <a:cs typeface="Courier New"/>
              </a:rPr>
              <a:t>'$file' </a:t>
            </a:r>
            <a:r>
              <a:rPr sz="1250" spc="5" dirty="0">
                <a:latin typeface="Courier New"/>
                <a:cs typeface="Courier New"/>
              </a:rPr>
              <a:t>USING </a:t>
            </a:r>
            <a:r>
              <a:rPr sz="1250" dirty="0">
                <a:latin typeface="Courier New"/>
                <a:cs typeface="Courier New"/>
              </a:rPr>
              <a:t>PigStorage(',')</a:t>
            </a:r>
            <a:r>
              <a:rPr sz="1250" spc="-50" dirty="0">
                <a:latin typeface="Courier New"/>
                <a:cs typeface="Courier New"/>
              </a:rPr>
              <a:t> </a:t>
            </a:r>
            <a:r>
              <a:rPr sz="1250" spc="-10" dirty="0">
                <a:latin typeface="Courier New"/>
                <a:cs typeface="Courier New"/>
              </a:rPr>
              <a:t>AS</a:t>
            </a:r>
            <a:endParaRPr sz="1250">
              <a:latin typeface="Courier New"/>
              <a:cs typeface="Courier New"/>
            </a:endParaRPr>
          </a:p>
          <a:p>
            <a:pPr marL="12700" marR="1243330" indent="1645285">
              <a:lnSpc>
                <a:spcPct val="100800"/>
              </a:lnSpc>
            </a:pPr>
            <a:r>
              <a:rPr sz="1250" spc="5" dirty="0">
                <a:latin typeface="Courier New"/>
                <a:cs typeface="Courier New"/>
              </a:rPr>
              <a:t>(id, </a:t>
            </a:r>
            <a:r>
              <a:rPr sz="1250" dirty="0">
                <a:latin typeface="Courier New"/>
                <a:cs typeface="Courier New"/>
              </a:rPr>
              <a:t>price, artist, title, duration, year);  </a:t>
            </a:r>
            <a:r>
              <a:rPr sz="1250" spc="5" dirty="0">
                <a:latin typeface="Courier New"/>
                <a:cs typeface="Courier New"/>
              </a:rPr>
              <a:t>limit </a:t>
            </a:r>
            <a:r>
              <a:rPr sz="1250" spc="10" dirty="0">
                <a:latin typeface="Courier New"/>
                <a:cs typeface="Courier New"/>
              </a:rPr>
              <a:t>= </a:t>
            </a:r>
            <a:r>
              <a:rPr sz="1250" dirty="0">
                <a:latin typeface="Courier New"/>
                <a:cs typeface="Courier New"/>
              </a:rPr>
              <a:t>LIMIT recordings</a:t>
            </a:r>
            <a:r>
              <a:rPr sz="1250" spc="-70" dirty="0">
                <a:latin typeface="Courier New"/>
                <a:cs typeface="Courier New"/>
              </a:rPr>
              <a:t> </a:t>
            </a:r>
            <a:r>
              <a:rPr sz="1250" b="1" dirty="0">
                <a:latin typeface="Courier New"/>
                <a:cs typeface="Courier New"/>
              </a:rPr>
              <a:t>$size</a:t>
            </a:r>
            <a:r>
              <a:rPr sz="1250" dirty="0">
                <a:latin typeface="Courier New"/>
                <a:cs typeface="Courier New"/>
              </a:rPr>
              <a:t>;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50" spc="5" dirty="0">
                <a:latin typeface="Courier New"/>
                <a:cs typeface="Courier New"/>
              </a:rPr>
              <a:t>DUMP</a:t>
            </a:r>
            <a:r>
              <a:rPr sz="1250" spc="-100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limit;</a:t>
            </a:r>
            <a:endParaRPr sz="125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850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run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script</a:t>
            </a:r>
            <a:endParaRPr sz="16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870"/>
              </a:spcBef>
            </a:pPr>
            <a:r>
              <a:rPr sz="1400" spc="20" dirty="0">
                <a:latin typeface="Courier New"/>
                <a:cs typeface="Courier New"/>
              </a:rPr>
              <a:t>pig </a:t>
            </a:r>
            <a:r>
              <a:rPr sz="1400" spc="15" dirty="0">
                <a:latin typeface="Courier New"/>
                <a:cs typeface="Courier New"/>
              </a:rPr>
              <a:t>–param </a:t>
            </a:r>
            <a:r>
              <a:rPr sz="1400" b="1" spc="25" dirty="0">
                <a:latin typeface="Courier New"/>
                <a:cs typeface="Courier New"/>
              </a:rPr>
              <a:t>file</a:t>
            </a:r>
            <a:r>
              <a:rPr sz="1400" spc="25" dirty="0">
                <a:latin typeface="Courier New"/>
                <a:cs typeface="Courier New"/>
              </a:rPr>
              <a:t>=music_data.txt </a:t>
            </a:r>
            <a:r>
              <a:rPr sz="1400" spc="15" dirty="0">
                <a:latin typeface="Courier New"/>
                <a:cs typeface="Courier New"/>
              </a:rPr>
              <a:t>-param </a:t>
            </a:r>
            <a:r>
              <a:rPr sz="1400" b="1" spc="25" dirty="0">
                <a:latin typeface="Courier New"/>
                <a:cs typeface="Courier New"/>
              </a:rPr>
              <a:t>size</a:t>
            </a:r>
            <a:r>
              <a:rPr sz="1400" spc="25" dirty="0">
                <a:latin typeface="Courier New"/>
                <a:cs typeface="Courier New"/>
              </a:rPr>
              <a:t>=5</a:t>
            </a:r>
            <a:r>
              <a:rPr sz="1400" spc="5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first_script.pig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459855" cy="313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warehousing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package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built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top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Hadoop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Originally </a:t>
            </a:r>
            <a:r>
              <a:rPr sz="1600" spc="15" dirty="0">
                <a:latin typeface="Arial"/>
                <a:cs typeface="Arial"/>
              </a:rPr>
              <a:t>developed </a:t>
            </a:r>
            <a:r>
              <a:rPr sz="1600" spc="10" dirty="0">
                <a:latin typeface="Arial"/>
                <a:cs typeface="Arial"/>
              </a:rPr>
              <a:t>at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Facebook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Target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audience for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Hive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analysts comfortable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with</a:t>
            </a:r>
            <a:r>
              <a:rPr sz="1600" b="1" spc="-2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Provides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access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hoc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queries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215"/>
              </a:spcBef>
            </a:pPr>
            <a:r>
              <a:rPr sz="1600" spc="15" dirty="0">
                <a:solidFill>
                  <a:srgbClr val="DA2128"/>
                </a:solidFill>
                <a:latin typeface="Arial"/>
                <a:cs typeface="Arial"/>
              </a:rPr>
              <a:t>– </a:t>
            </a:r>
            <a:r>
              <a:rPr sz="1600" spc="20" dirty="0">
                <a:latin typeface="Arial"/>
                <a:cs typeface="Arial"/>
              </a:rPr>
              <a:t>On </a:t>
            </a:r>
            <a:r>
              <a:rPr sz="1600" spc="10" dirty="0">
                <a:latin typeface="Arial"/>
                <a:cs typeface="Arial"/>
              </a:rPr>
              <a:t>large-scale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datasets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Focuses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on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structured</a:t>
            </a:r>
            <a:r>
              <a:rPr sz="1600" b="1" spc="-1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Enables optimizations to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performed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Provides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SQL-like language</a:t>
            </a:r>
            <a:r>
              <a:rPr sz="1600" b="1" spc="-1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HiveQL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Based on </a:t>
            </a:r>
            <a:r>
              <a:rPr sz="1600" spc="10" dirty="0">
                <a:latin typeface="Arial"/>
                <a:cs typeface="Arial"/>
              </a:rPr>
              <a:t>tables, </a:t>
            </a:r>
            <a:r>
              <a:rPr sz="1600" dirty="0">
                <a:latin typeface="Arial"/>
                <a:cs typeface="Arial"/>
              </a:rPr>
              <a:t>rows,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columns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No </a:t>
            </a:r>
            <a:r>
              <a:rPr sz="1600" spc="15" dirty="0">
                <a:latin typeface="Arial"/>
                <a:cs typeface="Arial"/>
              </a:rPr>
              <a:t>need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know about Hadoop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programming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72516"/>
            <a:ext cx="7219315" cy="3338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145" marR="5080" indent="-259079">
              <a:lnSpc>
                <a:spcPts val="1939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</a:t>
            </a:r>
            <a:r>
              <a:rPr sz="1850" spc="-31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Cheap</a:t>
            </a:r>
            <a:r>
              <a:rPr sz="1600" b="1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storage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means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organizations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have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ability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store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more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than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ever</a:t>
            </a:r>
            <a:r>
              <a:rPr sz="1600" b="1" spc="-1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before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They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also have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access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more types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2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Structured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Unstructured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Meeting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challenges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Big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complex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technical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challenge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Volume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Variety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Velocity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Veracity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storage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solution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must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satisfy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number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demands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 </a:t>
            </a:r>
            <a:r>
              <a:rPr dirty="0"/>
              <a:t>Storage</a:t>
            </a:r>
            <a:r>
              <a:rPr spc="-55" dirty="0"/>
              <a:t> </a:t>
            </a:r>
            <a:r>
              <a:rPr dirty="0"/>
              <a:t>Dilemma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853555" cy="150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Working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with HiveQL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typically</a:t>
            </a:r>
            <a:r>
              <a:rPr sz="1600" b="1" spc="-2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involves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Creating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Hive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table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hold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dataset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queried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Populating table </a:t>
            </a:r>
            <a:r>
              <a:rPr sz="1600" spc="-5" dirty="0">
                <a:latin typeface="Arial"/>
                <a:cs typeface="Arial"/>
              </a:rPr>
              <a:t>with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10" dirty="0">
                <a:latin typeface="Arial"/>
                <a:cs typeface="Arial"/>
              </a:rPr>
              <a:t>large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Running </a:t>
            </a:r>
            <a:r>
              <a:rPr sz="1600" spc="20" dirty="0">
                <a:latin typeface="Arial"/>
                <a:cs typeface="Arial"/>
              </a:rPr>
              <a:t>HiveQL </a:t>
            </a:r>
            <a:r>
              <a:rPr sz="1600" spc="15" dirty="0">
                <a:latin typeface="Arial"/>
                <a:cs typeface="Arial"/>
              </a:rPr>
              <a:t>query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against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10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For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our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example,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will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assume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we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have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music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recording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HiveQL</a:t>
            </a:r>
            <a:r>
              <a:rPr spc="-90" dirty="0"/>
              <a:t> </a:t>
            </a:r>
            <a:r>
              <a:rPr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234695" y="2266188"/>
            <a:ext cx="7772400" cy="1225550"/>
          </a:xfrm>
          <a:custGeom>
            <a:avLst/>
            <a:gdLst/>
            <a:ahLst/>
            <a:cxnLst/>
            <a:rect l="l" t="t" r="r" b="b"/>
            <a:pathLst>
              <a:path w="7772400" h="1225550">
                <a:moveTo>
                  <a:pt x="7772400" y="1219200"/>
                </a:moveTo>
                <a:lnTo>
                  <a:pt x="7772400" y="18288"/>
                </a:lnTo>
                <a:lnTo>
                  <a:pt x="7770828" y="11572"/>
                </a:lnTo>
                <a:lnTo>
                  <a:pt x="7766685" y="5715"/>
                </a:lnTo>
                <a:lnTo>
                  <a:pt x="7760827" y="1571"/>
                </a:lnTo>
                <a:lnTo>
                  <a:pt x="7754111" y="0"/>
                </a:lnTo>
                <a:lnTo>
                  <a:pt x="18288" y="0"/>
                </a:lnTo>
                <a:lnTo>
                  <a:pt x="10287" y="1571"/>
                </a:lnTo>
                <a:lnTo>
                  <a:pt x="4571" y="5715"/>
                </a:lnTo>
                <a:lnTo>
                  <a:pt x="1142" y="11572"/>
                </a:lnTo>
                <a:lnTo>
                  <a:pt x="0" y="18288"/>
                </a:lnTo>
                <a:lnTo>
                  <a:pt x="0" y="1219200"/>
                </a:lnTo>
                <a:lnTo>
                  <a:pt x="6096" y="1225296"/>
                </a:lnTo>
                <a:lnTo>
                  <a:pt x="18288" y="1225296"/>
                </a:lnTo>
                <a:lnTo>
                  <a:pt x="18288" y="36576"/>
                </a:lnTo>
                <a:lnTo>
                  <a:pt x="33528" y="18288"/>
                </a:lnTo>
                <a:lnTo>
                  <a:pt x="33527" y="36576"/>
                </a:lnTo>
                <a:lnTo>
                  <a:pt x="7735823" y="36576"/>
                </a:lnTo>
                <a:lnTo>
                  <a:pt x="7735824" y="18288"/>
                </a:lnTo>
                <a:lnTo>
                  <a:pt x="7754111" y="36576"/>
                </a:lnTo>
                <a:lnTo>
                  <a:pt x="7754111" y="1225296"/>
                </a:lnTo>
                <a:lnTo>
                  <a:pt x="7763256" y="1225296"/>
                </a:lnTo>
                <a:lnTo>
                  <a:pt x="7772400" y="1219200"/>
                </a:lnTo>
                <a:close/>
              </a:path>
              <a:path w="7772400" h="1225550">
                <a:moveTo>
                  <a:pt x="33527" y="36576"/>
                </a:moveTo>
                <a:lnTo>
                  <a:pt x="33528" y="18288"/>
                </a:lnTo>
                <a:lnTo>
                  <a:pt x="18288" y="36576"/>
                </a:lnTo>
                <a:lnTo>
                  <a:pt x="33527" y="36576"/>
                </a:lnTo>
                <a:close/>
              </a:path>
              <a:path w="7772400" h="1225550">
                <a:moveTo>
                  <a:pt x="33527" y="1191768"/>
                </a:moveTo>
                <a:lnTo>
                  <a:pt x="33527" y="36576"/>
                </a:lnTo>
                <a:lnTo>
                  <a:pt x="18288" y="36576"/>
                </a:lnTo>
                <a:lnTo>
                  <a:pt x="18288" y="1191768"/>
                </a:lnTo>
                <a:lnTo>
                  <a:pt x="33527" y="1191768"/>
                </a:lnTo>
                <a:close/>
              </a:path>
              <a:path w="7772400" h="1225550">
                <a:moveTo>
                  <a:pt x="7754111" y="1191768"/>
                </a:moveTo>
                <a:lnTo>
                  <a:pt x="18288" y="1191768"/>
                </a:lnTo>
                <a:lnTo>
                  <a:pt x="33528" y="1210056"/>
                </a:lnTo>
                <a:lnTo>
                  <a:pt x="33527" y="1225296"/>
                </a:lnTo>
                <a:lnTo>
                  <a:pt x="7735823" y="1225296"/>
                </a:lnTo>
                <a:lnTo>
                  <a:pt x="7735824" y="1210056"/>
                </a:lnTo>
                <a:lnTo>
                  <a:pt x="7754111" y="1191768"/>
                </a:lnTo>
                <a:close/>
              </a:path>
              <a:path w="7772400" h="1225550">
                <a:moveTo>
                  <a:pt x="33527" y="1225296"/>
                </a:moveTo>
                <a:lnTo>
                  <a:pt x="33528" y="1210056"/>
                </a:lnTo>
                <a:lnTo>
                  <a:pt x="18288" y="1191768"/>
                </a:lnTo>
                <a:lnTo>
                  <a:pt x="18288" y="1225296"/>
                </a:lnTo>
                <a:lnTo>
                  <a:pt x="33527" y="1225296"/>
                </a:lnTo>
                <a:close/>
              </a:path>
              <a:path w="7772400" h="1225550">
                <a:moveTo>
                  <a:pt x="7754111" y="36576"/>
                </a:moveTo>
                <a:lnTo>
                  <a:pt x="7735824" y="18288"/>
                </a:lnTo>
                <a:lnTo>
                  <a:pt x="7735823" y="36576"/>
                </a:lnTo>
                <a:lnTo>
                  <a:pt x="7754111" y="36576"/>
                </a:lnTo>
                <a:close/>
              </a:path>
              <a:path w="7772400" h="1225550">
                <a:moveTo>
                  <a:pt x="7754111" y="1191768"/>
                </a:moveTo>
                <a:lnTo>
                  <a:pt x="7754111" y="36576"/>
                </a:lnTo>
                <a:lnTo>
                  <a:pt x="7735823" y="36576"/>
                </a:lnTo>
                <a:lnTo>
                  <a:pt x="7735823" y="1191768"/>
                </a:lnTo>
                <a:lnTo>
                  <a:pt x="7754111" y="1191768"/>
                </a:lnTo>
                <a:close/>
              </a:path>
              <a:path w="7772400" h="1225550">
                <a:moveTo>
                  <a:pt x="7754111" y="1225296"/>
                </a:moveTo>
                <a:lnTo>
                  <a:pt x="7754111" y="1191768"/>
                </a:lnTo>
                <a:lnTo>
                  <a:pt x="7735824" y="1210056"/>
                </a:lnTo>
                <a:lnTo>
                  <a:pt x="7735823" y="1225296"/>
                </a:lnTo>
                <a:lnTo>
                  <a:pt x="7754111" y="1225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1488" y="3336035"/>
            <a:ext cx="1518285" cy="277495"/>
          </a:xfrm>
          <a:custGeom>
            <a:avLst/>
            <a:gdLst/>
            <a:ahLst/>
            <a:cxnLst/>
            <a:rect l="l" t="t" r="r" b="b"/>
            <a:pathLst>
              <a:path w="1518284" h="277495">
                <a:moveTo>
                  <a:pt x="0" y="0"/>
                </a:moveTo>
                <a:lnTo>
                  <a:pt x="0" y="277367"/>
                </a:lnTo>
                <a:lnTo>
                  <a:pt x="1517903" y="277367"/>
                </a:lnTo>
                <a:lnTo>
                  <a:pt x="15179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8440" y="3332988"/>
            <a:ext cx="1527175" cy="287020"/>
          </a:xfrm>
          <a:custGeom>
            <a:avLst/>
            <a:gdLst/>
            <a:ahLst/>
            <a:cxnLst/>
            <a:rect l="l" t="t" r="r" b="b"/>
            <a:pathLst>
              <a:path w="1527175" h="287020">
                <a:moveTo>
                  <a:pt x="1527048" y="283464"/>
                </a:moveTo>
                <a:lnTo>
                  <a:pt x="1527048" y="3048"/>
                </a:lnTo>
                <a:lnTo>
                  <a:pt x="1524000" y="0"/>
                </a:lnTo>
                <a:lnTo>
                  <a:pt x="0" y="0"/>
                </a:lnTo>
                <a:lnTo>
                  <a:pt x="0" y="286512"/>
                </a:lnTo>
                <a:lnTo>
                  <a:pt x="3047" y="286512"/>
                </a:lnTo>
                <a:lnTo>
                  <a:pt x="3048" y="9144"/>
                </a:lnTo>
                <a:lnTo>
                  <a:pt x="6096" y="3048"/>
                </a:lnTo>
                <a:lnTo>
                  <a:pt x="6095" y="9144"/>
                </a:lnTo>
                <a:lnTo>
                  <a:pt x="1517904" y="9144"/>
                </a:lnTo>
                <a:lnTo>
                  <a:pt x="1517904" y="3048"/>
                </a:lnTo>
                <a:lnTo>
                  <a:pt x="1520952" y="9144"/>
                </a:lnTo>
                <a:lnTo>
                  <a:pt x="1520952" y="286512"/>
                </a:lnTo>
                <a:lnTo>
                  <a:pt x="1524000" y="286512"/>
                </a:lnTo>
                <a:lnTo>
                  <a:pt x="1527048" y="283464"/>
                </a:lnTo>
                <a:close/>
              </a:path>
              <a:path w="1527175" h="287020">
                <a:moveTo>
                  <a:pt x="6095" y="9144"/>
                </a:moveTo>
                <a:lnTo>
                  <a:pt x="6096" y="3048"/>
                </a:lnTo>
                <a:lnTo>
                  <a:pt x="3048" y="9144"/>
                </a:lnTo>
                <a:lnTo>
                  <a:pt x="6095" y="9144"/>
                </a:lnTo>
                <a:close/>
              </a:path>
              <a:path w="1527175" h="287020">
                <a:moveTo>
                  <a:pt x="6095" y="277368"/>
                </a:moveTo>
                <a:lnTo>
                  <a:pt x="6095" y="9144"/>
                </a:lnTo>
                <a:lnTo>
                  <a:pt x="3048" y="9144"/>
                </a:lnTo>
                <a:lnTo>
                  <a:pt x="3048" y="277368"/>
                </a:lnTo>
                <a:lnTo>
                  <a:pt x="6095" y="277368"/>
                </a:lnTo>
                <a:close/>
              </a:path>
              <a:path w="1527175" h="287020">
                <a:moveTo>
                  <a:pt x="1520952" y="277368"/>
                </a:moveTo>
                <a:lnTo>
                  <a:pt x="3048" y="277368"/>
                </a:lnTo>
                <a:lnTo>
                  <a:pt x="6096" y="280416"/>
                </a:lnTo>
                <a:lnTo>
                  <a:pt x="6095" y="286512"/>
                </a:lnTo>
                <a:lnTo>
                  <a:pt x="1517904" y="286512"/>
                </a:lnTo>
                <a:lnTo>
                  <a:pt x="1517904" y="280416"/>
                </a:lnTo>
                <a:lnTo>
                  <a:pt x="1520952" y="277368"/>
                </a:lnTo>
                <a:close/>
              </a:path>
              <a:path w="1527175" h="287020">
                <a:moveTo>
                  <a:pt x="6095" y="286512"/>
                </a:moveTo>
                <a:lnTo>
                  <a:pt x="6096" y="280416"/>
                </a:lnTo>
                <a:lnTo>
                  <a:pt x="3048" y="277368"/>
                </a:lnTo>
                <a:lnTo>
                  <a:pt x="3047" y="286512"/>
                </a:lnTo>
                <a:lnTo>
                  <a:pt x="6095" y="286512"/>
                </a:lnTo>
                <a:close/>
              </a:path>
              <a:path w="1527175" h="287020">
                <a:moveTo>
                  <a:pt x="1520952" y="9144"/>
                </a:moveTo>
                <a:lnTo>
                  <a:pt x="1517904" y="3048"/>
                </a:lnTo>
                <a:lnTo>
                  <a:pt x="1517904" y="9144"/>
                </a:lnTo>
                <a:lnTo>
                  <a:pt x="1520952" y="9144"/>
                </a:lnTo>
                <a:close/>
              </a:path>
              <a:path w="1527175" h="287020">
                <a:moveTo>
                  <a:pt x="1520952" y="277368"/>
                </a:moveTo>
                <a:lnTo>
                  <a:pt x="1520952" y="9144"/>
                </a:lnTo>
                <a:lnTo>
                  <a:pt x="1517904" y="9144"/>
                </a:lnTo>
                <a:lnTo>
                  <a:pt x="1517904" y="277368"/>
                </a:lnTo>
                <a:lnTo>
                  <a:pt x="1520952" y="277368"/>
                </a:lnTo>
                <a:close/>
              </a:path>
              <a:path w="1527175" h="287020">
                <a:moveTo>
                  <a:pt x="1520952" y="286512"/>
                </a:moveTo>
                <a:lnTo>
                  <a:pt x="1520952" y="277368"/>
                </a:lnTo>
                <a:lnTo>
                  <a:pt x="1517904" y="280416"/>
                </a:lnTo>
                <a:lnTo>
                  <a:pt x="1517904" y="286512"/>
                </a:lnTo>
                <a:lnTo>
                  <a:pt x="1520952" y="2865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0006" y="2287752"/>
          <a:ext cx="7779382" cy="1325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270"/>
                <a:gridCol w="932632"/>
                <a:gridCol w="1949077"/>
                <a:gridCol w="2115330"/>
                <a:gridCol w="873191"/>
                <a:gridCol w="1310882"/>
              </a:tblGrid>
              <a:tr h="26465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12,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9.99,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15" dirty="0">
                          <a:latin typeface="Courier New"/>
                          <a:cs typeface="Courier New"/>
                        </a:rPr>
                        <a:t>"Julia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Stone",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"By The</a:t>
                      </a:r>
                      <a:r>
                        <a:rPr sz="14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Horns",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3.45,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2012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9443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13,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6.95,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"Joni</a:t>
                      </a:r>
                      <a:r>
                        <a:rPr sz="1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Mitchell",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"Both 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Sides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Now",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5.46,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2012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9436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14,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7.89,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480"/>
                        </a:lnSpc>
                      </a:pPr>
                      <a:r>
                        <a:rPr sz="1400" spc="15" dirty="0">
                          <a:latin typeface="Courier New"/>
                          <a:cs typeface="Courier New"/>
                        </a:rPr>
                        <a:t>"Julia</a:t>
                      </a:r>
                      <a:r>
                        <a:rPr sz="1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Stone",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"By The</a:t>
                      </a:r>
                      <a:r>
                        <a:rPr sz="14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Horns",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3.45,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2012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9436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15,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7.99,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"Lana Del</a:t>
                      </a:r>
                      <a:r>
                        <a:rPr sz="1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latin typeface="Courier New"/>
                          <a:cs typeface="Courier New"/>
                        </a:rPr>
                        <a:t>Ray",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"Born To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5" dirty="0">
                          <a:latin typeface="Courier New"/>
                          <a:cs typeface="Courier New"/>
                        </a:rPr>
                        <a:t>Die",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4.46,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480"/>
                        </a:lnSpc>
                      </a:pPr>
                      <a:r>
                        <a:rPr sz="1400" spc="20" dirty="0">
                          <a:latin typeface="Courier New"/>
                          <a:cs typeface="Courier New"/>
                        </a:rPr>
                        <a:t>2012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02679">
                <a:tc>
                  <a:txBody>
                    <a:bodyPr/>
                    <a:lstStyle/>
                    <a:p>
                      <a:pPr marL="22225">
                        <a:lnSpc>
                          <a:spcPts val="148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9685" algn="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usic_data.txt</a:t>
                      </a:r>
                      <a:endParaRPr sz="12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19429"/>
            <a:ext cx="3758565" cy="138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CREATE TABLE</a:t>
            </a:r>
            <a:r>
              <a:rPr sz="1600" b="1" spc="-7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statement includes: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6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Table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Column names and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types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Input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format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Input file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1: Creating </a:t>
            </a:r>
            <a:r>
              <a:rPr spc="5" dirty="0"/>
              <a:t>a</a:t>
            </a:r>
            <a:r>
              <a:rPr spc="-80" dirty="0"/>
              <a:t> </a:t>
            </a:r>
            <a:r>
              <a:rPr spc="-5" dirty="0"/>
              <a:t>Table</a:t>
            </a:r>
          </a:p>
        </p:txBody>
      </p:sp>
      <p:sp>
        <p:nvSpPr>
          <p:cNvPr id="4" name="object 4"/>
          <p:cNvSpPr/>
          <p:nvPr/>
        </p:nvSpPr>
        <p:spPr>
          <a:xfrm>
            <a:off x="234695" y="2113788"/>
            <a:ext cx="7772400" cy="1225550"/>
          </a:xfrm>
          <a:custGeom>
            <a:avLst/>
            <a:gdLst/>
            <a:ahLst/>
            <a:cxnLst/>
            <a:rect l="l" t="t" r="r" b="b"/>
            <a:pathLst>
              <a:path w="7772400" h="1225550">
                <a:moveTo>
                  <a:pt x="7772400" y="1207008"/>
                </a:moveTo>
                <a:lnTo>
                  <a:pt x="7772400" y="18288"/>
                </a:lnTo>
                <a:lnTo>
                  <a:pt x="7770828" y="10287"/>
                </a:lnTo>
                <a:lnTo>
                  <a:pt x="7766685" y="4572"/>
                </a:lnTo>
                <a:lnTo>
                  <a:pt x="7760827" y="1143"/>
                </a:lnTo>
                <a:lnTo>
                  <a:pt x="7754111" y="0"/>
                </a:lnTo>
                <a:lnTo>
                  <a:pt x="18288" y="0"/>
                </a:lnTo>
                <a:lnTo>
                  <a:pt x="10287" y="1143"/>
                </a:lnTo>
                <a:lnTo>
                  <a:pt x="4571" y="4572"/>
                </a:lnTo>
                <a:lnTo>
                  <a:pt x="1142" y="10287"/>
                </a:lnTo>
                <a:lnTo>
                  <a:pt x="0" y="18288"/>
                </a:lnTo>
                <a:lnTo>
                  <a:pt x="0" y="1207008"/>
                </a:lnTo>
                <a:lnTo>
                  <a:pt x="1143" y="1213723"/>
                </a:lnTo>
                <a:lnTo>
                  <a:pt x="4572" y="1219581"/>
                </a:lnTo>
                <a:lnTo>
                  <a:pt x="10287" y="1223724"/>
                </a:lnTo>
                <a:lnTo>
                  <a:pt x="18288" y="1225296"/>
                </a:lnTo>
                <a:lnTo>
                  <a:pt x="18288" y="33528"/>
                </a:lnTo>
                <a:lnTo>
                  <a:pt x="33528" y="18288"/>
                </a:lnTo>
                <a:lnTo>
                  <a:pt x="33527" y="33528"/>
                </a:lnTo>
                <a:lnTo>
                  <a:pt x="7735824" y="33528"/>
                </a:lnTo>
                <a:lnTo>
                  <a:pt x="7735824" y="18288"/>
                </a:lnTo>
                <a:lnTo>
                  <a:pt x="7754111" y="33528"/>
                </a:lnTo>
                <a:lnTo>
                  <a:pt x="7754111" y="1225296"/>
                </a:lnTo>
                <a:lnTo>
                  <a:pt x="7760827" y="1223724"/>
                </a:lnTo>
                <a:lnTo>
                  <a:pt x="7766685" y="1219581"/>
                </a:lnTo>
                <a:lnTo>
                  <a:pt x="7770828" y="1213723"/>
                </a:lnTo>
                <a:lnTo>
                  <a:pt x="7772400" y="1207008"/>
                </a:lnTo>
                <a:close/>
              </a:path>
              <a:path w="7772400" h="1225550">
                <a:moveTo>
                  <a:pt x="33527" y="33528"/>
                </a:moveTo>
                <a:lnTo>
                  <a:pt x="33528" y="18288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772400" h="1225550">
                <a:moveTo>
                  <a:pt x="33527" y="1191768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1191768"/>
                </a:lnTo>
                <a:lnTo>
                  <a:pt x="33527" y="1191768"/>
                </a:lnTo>
                <a:close/>
              </a:path>
              <a:path w="7772400" h="1225550">
                <a:moveTo>
                  <a:pt x="7754111" y="1191768"/>
                </a:moveTo>
                <a:lnTo>
                  <a:pt x="18288" y="1191768"/>
                </a:lnTo>
                <a:lnTo>
                  <a:pt x="33528" y="1207008"/>
                </a:lnTo>
                <a:lnTo>
                  <a:pt x="33527" y="1225296"/>
                </a:lnTo>
                <a:lnTo>
                  <a:pt x="7735824" y="1225296"/>
                </a:lnTo>
                <a:lnTo>
                  <a:pt x="7735824" y="1207008"/>
                </a:lnTo>
                <a:lnTo>
                  <a:pt x="7754111" y="1191768"/>
                </a:lnTo>
                <a:close/>
              </a:path>
              <a:path w="7772400" h="1225550">
                <a:moveTo>
                  <a:pt x="33527" y="1225296"/>
                </a:moveTo>
                <a:lnTo>
                  <a:pt x="33528" y="1207008"/>
                </a:lnTo>
                <a:lnTo>
                  <a:pt x="18288" y="1191768"/>
                </a:lnTo>
                <a:lnTo>
                  <a:pt x="18288" y="1225296"/>
                </a:lnTo>
                <a:lnTo>
                  <a:pt x="33527" y="1225296"/>
                </a:lnTo>
                <a:close/>
              </a:path>
              <a:path w="7772400" h="1225550">
                <a:moveTo>
                  <a:pt x="7754111" y="33528"/>
                </a:moveTo>
                <a:lnTo>
                  <a:pt x="7735824" y="18288"/>
                </a:lnTo>
                <a:lnTo>
                  <a:pt x="7735824" y="33528"/>
                </a:lnTo>
                <a:lnTo>
                  <a:pt x="7754111" y="33528"/>
                </a:lnTo>
                <a:close/>
              </a:path>
              <a:path w="7772400" h="1225550">
                <a:moveTo>
                  <a:pt x="7754111" y="1191768"/>
                </a:moveTo>
                <a:lnTo>
                  <a:pt x="7754111" y="33528"/>
                </a:lnTo>
                <a:lnTo>
                  <a:pt x="7735824" y="33528"/>
                </a:lnTo>
                <a:lnTo>
                  <a:pt x="7735824" y="1191768"/>
                </a:lnTo>
                <a:lnTo>
                  <a:pt x="7754111" y="1191768"/>
                </a:lnTo>
                <a:close/>
              </a:path>
              <a:path w="7772400" h="1225550">
                <a:moveTo>
                  <a:pt x="7754111" y="1225296"/>
                </a:moveTo>
                <a:lnTo>
                  <a:pt x="7754111" y="1191768"/>
                </a:lnTo>
                <a:lnTo>
                  <a:pt x="7735824" y="1207008"/>
                </a:lnTo>
                <a:lnTo>
                  <a:pt x="7735824" y="1225296"/>
                </a:lnTo>
                <a:lnTo>
                  <a:pt x="7754111" y="1225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9531" y="2155444"/>
            <a:ext cx="387540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hive&gt; </a:t>
            </a:r>
            <a:r>
              <a:rPr sz="1400" spc="15" dirty="0">
                <a:latin typeface="Courier New"/>
                <a:cs typeface="Courier New"/>
              </a:rPr>
              <a:t>CREATE </a:t>
            </a:r>
            <a:r>
              <a:rPr sz="1400" spc="25" dirty="0">
                <a:latin typeface="Courier New"/>
                <a:cs typeface="Courier New"/>
              </a:rPr>
              <a:t>TABLE </a:t>
            </a:r>
            <a:r>
              <a:rPr sz="1400" spc="20" dirty="0">
                <a:latin typeface="Courier New"/>
                <a:cs typeface="Courier New"/>
              </a:rPr>
              <a:t>music_recordings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8791" y="2155444"/>
            <a:ext cx="244919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(id </a:t>
            </a:r>
            <a:r>
              <a:rPr sz="1400" spc="25" dirty="0">
                <a:latin typeface="Courier New"/>
                <a:cs typeface="Courier New"/>
              </a:rPr>
              <a:t>INT, </a:t>
            </a:r>
            <a:r>
              <a:rPr sz="1400" spc="20" dirty="0">
                <a:latin typeface="Courier New"/>
                <a:cs typeface="Courier New"/>
              </a:rPr>
              <a:t>price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DOUBLE,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6489" y="2374887"/>
            <a:ext cx="266827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ourier New"/>
                <a:cs typeface="Courier New"/>
              </a:rPr>
              <a:t>STRING, </a:t>
            </a:r>
            <a:r>
              <a:rPr sz="1400" spc="15" dirty="0">
                <a:latin typeface="Courier New"/>
                <a:cs typeface="Courier New"/>
              </a:rPr>
              <a:t>duration </a:t>
            </a:r>
            <a:r>
              <a:rPr sz="1400" spc="20" dirty="0">
                <a:latin typeface="Courier New"/>
                <a:cs typeface="Courier New"/>
              </a:rPr>
              <a:t>DOUBLE,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8825" y="2374887"/>
            <a:ext cx="101600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year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INT)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531" y="2374887"/>
            <a:ext cx="2771775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ourier New"/>
                <a:cs typeface="Courier New"/>
              </a:rPr>
              <a:t>&gt;artist </a:t>
            </a:r>
            <a:r>
              <a:rPr sz="1400" spc="20" dirty="0">
                <a:latin typeface="Courier New"/>
                <a:cs typeface="Courier New"/>
              </a:rPr>
              <a:t>STRING,</a:t>
            </a:r>
            <a:r>
              <a:rPr sz="1400" spc="30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title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20" dirty="0">
                <a:latin typeface="Courier New"/>
                <a:cs typeface="Courier New"/>
              </a:rPr>
              <a:t>&gt;ROW </a:t>
            </a:r>
            <a:r>
              <a:rPr sz="1400" spc="15" dirty="0">
                <a:latin typeface="Courier New"/>
                <a:cs typeface="Courier New"/>
              </a:rPr>
              <a:t>FORMAT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DELIMITED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15" dirty="0">
                <a:latin typeface="Courier New"/>
                <a:cs typeface="Courier New"/>
              </a:rPr>
              <a:t>&gt;FIELDS </a:t>
            </a:r>
            <a:r>
              <a:rPr sz="1400" spc="25" dirty="0">
                <a:latin typeface="Courier New"/>
                <a:cs typeface="Courier New"/>
              </a:rPr>
              <a:t>TERMINATED </a:t>
            </a:r>
            <a:r>
              <a:rPr sz="1400" spc="20" dirty="0">
                <a:latin typeface="Courier New"/>
                <a:cs typeface="Courier New"/>
              </a:rPr>
              <a:t>BY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','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15" dirty="0">
                <a:latin typeface="Courier New"/>
                <a:cs typeface="Courier New"/>
              </a:rPr>
              <a:t>&gt;STORED </a:t>
            </a:r>
            <a:r>
              <a:rPr sz="1400" spc="20" dirty="0">
                <a:latin typeface="Courier New"/>
                <a:cs typeface="Courier New"/>
              </a:rPr>
              <a:t>AS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TEXTFILE;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8232" y="2683764"/>
            <a:ext cx="1353820" cy="1149350"/>
          </a:xfrm>
          <a:custGeom>
            <a:avLst/>
            <a:gdLst/>
            <a:ahLst/>
            <a:cxnLst/>
            <a:rect l="l" t="t" r="r" b="b"/>
            <a:pathLst>
              <a:path w="1353820" h="1149350">
                <a:moveTo>
                  <a:pt x="1353311" y="1149096"/>
                </a:moveTo>
                <a:lnTo>
                  <a:pt x="1353311" y="481584"/>
                </a:lnTo>
                <a:lnTo>
                  <a:pt x="673607" y="481584"/>
                </a:lnTo>
                <a:lnTo>
                  <a:pt x="0" y="0"/>
                </a:lnTo>
                <a:lnTo>
                  <a:pt x="380999" y="481584"/>
                </a:lnTo>
                <a:lnTo>
                  <a:pt x="380999" y="1149096"/>
                </a:lnTo>
                <a:lnTo>
                  <a:pt x="1353311" y="1149096"/>
                </a:lnTo>
                <a:close/>
              </a:path>
              <a:path w="1353820" h="1149350">
                <a:moveTo>
                  <a:pt x="380999" y="1149096"/>
                </a:moveTo>
                <a:lnTo>
                  <a:pt x="380999" y="481584"/>
                </a:lnTo>
                <a:lnTo>
                  <a:pt x="185927" y="481584"/>
                </a:lnTo>
                <a:lnTo>
                  <a:pt x="185927" y="1149096"/>
                </a:lnTo>
                <a:lnTo>
                  <a:pt x="380999" y="114909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2135" y="2677667"/>
            <a:ext cx="1365885" cy="1158240"/>
          </a:xfrm>
          <a:custGeom>
            <a:avLst/>
            <a:gdLst/>
            <a:ahLst/>
            <a:cxnLst/>
            <a:rect l="l" t="t" r="r" b="b"/>
            <a:pathLst>
              <a:path w="1365884" h="1158239">
                <a:moveTo>
                  <a:pt x="682751" y="484631"/>
                </a:moveTo>
                <a:lnTo>
                  <a:pt x="9143" y="0"/>
                </a:lnTo>
                <a:lnTo>
                  <a:pt x="3047" y="0"/>
                </a:lnTo>
                <a:lnTo>
                  <a:pt x="0" y="3047"/>
                </a:lnTo>
                <a:lnTo>
                  <a:pt x="0" y="9143"/>
                </a:lnTo>
                <a:lnTo>
                  <a:pt x="3047" y="13021"/>
                </a:lnTo>
                <a:lnTo>
                  <a:pt x="3047" y="9143"/>
                </a:lnTo>
                <a:lnTo>
                  <a:pt x="9143" y="3047"/>
                </a:lnTo>
                <a:lnTo>
                  <a:pt x="28392" y="27378"/>
                </a:lnTo>
                <a:lnTo>
                  <a:pt x="676655" y="493775"/>
                </a:lnTo>
                <a:lnTo>
                  <a:pt x="679704" y="493775"/>
                </a:lnTo>
                <a:lnTo>
                  <a:pt x="679703" y="484631"/>
                </a:lnTo>
                <a:lnTo>
                  <a:pt x="682751" y="484631"/>
                </a:lnTo>
                <a:close/>
              </a:path>
              <a:path w="1365884" h="1158239">
                <a:moveTo>
                  <a:pt x="28392" y="27378"/>
                </a:moveTo>
                <a:lnTo>
                  <a:pt x="9143" y="3047"/>
                </a:lnTo>
                <a:lnTo>
                  <a:pt x="3047" y="9143"/>
                </a:lnTo>
                <a:lnTo>
                  <a:pt x="28392" y="27378"/>
                </a:lnTo>
                <a:close/>
              </a:path>
              <a:path w="1365884" h="1158239">
                <a:moveTo>
                  <a:pt x="393191" y="490727"/>
                </a:moveTo>
                <a:lnTo>
                  <a:pt x="393191" y="487679"/>
                </a:lnTo>
                <a:lnTo>
                  <a:pt x="390143" y="484631"/>
                </a:lnTo>
                <a:lnTo>
                  <a:pt x="28392" y="27378"/>
                </a:lnTo>
                <a:lnTo>
                  <a:pt x="3047" y="9143"/>
                </a:lnTo>
                <a:lnTo>
                  <a:pt x="3047" y="13021"/>
                </a:lnTo>
                <a:lnTo>
                  <a:pt x="373811" y="484631"/>
                </a:lnTo>
                <a:lnTo>
                  <a:pt x="387095" y="484631"/>
                </a:lnTo>
                <a:lnTo>
                  <a:pt x="387095" y="493775"/>
                </a:lnTo>
                <a:lnTo>
                  <a:pt x="390143" y="493775"/>
                </a:lnTo>
                <a:lnTo>
                  <a:pt x="393191" y="490727"/>
                </a:lnTo>
                <a:close/>
              </a:path>
              <a:path w="1365884" h="1158239">
                <a:moveTo>
                  <a:pt x="380999" y="493775"/>
                </a:moveTo>
                <a:lnTo>
                  <a:pt x="373811" y="484631"/>
                </a:lnTo>
                <a:lnTo>
                  <a:pt x="185927" y="484631"/>
                </a:lnTo>
                <a:lnTo>
                  <a:pt x="185927" y="1158239"/>
                </a:lnTo>
                <a:lnTo>
                  <a:pt x="192023" y="1158239"/>
                </a:lnTo>
                <a:lnTo>
                  <a:pt x="192023" y="493775"/>
                </a:lnTo>
                <a:lnTo>
                  <a:pt x="198119" y="487679"/>
                </a:lnTo>
                <a:lnTo>
                  <a:pt x="198119" y="493775"/>
                </a:lnTo>
                <a:lnTo>
                  <a:pt x="380999" y="493775"/>
                </a:lnTo>
                <a:close/>
              </a:path>
              <a:path w="1365884" h="1158239">
                <a:moveTo>
                  <a:pt x="198119" y="493775"/>
                </a:moveTo>
                <a:lnTo>
                  <a:pt x="198119" y="487679"/>
                </a:lnTo>
                <a:lnTo>
                  <a:pt x="192023" y="493775"/>
                </a:lnTo>
                <a:lnTo>
                  <a:pt x="198119" y="493775"/>
                </a:lnTo>
                <a:close/>
              </a:path>
              <a:path w="1365884" h="1158239">
                <a:moveTo>
                  <a:pt x="198119" y="1149095"/>
                </a:moveTo>
                <a:lnTo>
                  <a:pt x="198119" y="493775"/>
                </a:lnTo>
                <a:lnTo>
                  <a:pt x="192023" y="493775"/>
                </a:lnTo>
                <a:lnTo>
                  <a:pt x="192023" y="1149095"/>
                </a:lnTo>
                <a:lnTo>
                  <a:pt x="198119" y="1149095"/>
                </a:lnTo>
                <a:close/>
              </a:path>
              <a:path w="1365884" h="1158239">
                <a:moveTo>
                  <a:pt x="1359408" y="1149095"/>
                </a:moveTo>
                <a:lnTo>
                  <a:pt x="192023" y="1149095"/>
                </a:lnTo>
                <a:lnTo>
                  <a:pt x="198119" y="1155191"/>
                </a:lnTo>
                <a:lnTo>
                  <a:pt x="198119" y="1158239"/>
                </a:lnTo>
                <a:lnTo>
                  <a:pt x="1356359" y="1158239"/>
                </a:lnTo>
                <a:lnTo>
                  <a:pt x="1356359" y="1155191"/>
                </a:lnTo>
                <a:lnTo>
                  <a:pt x="1359408" y="1149095"/>
                </a:lnTo>
                <a:close/>
              </a:path>
              <a:path w="1365884" h="1158239">
                <a:moveTo>
                  <a:pt x="198119" y="1158239"/>
                </a:moveTo>
                <a:lnTo>
                  <a:pt x="198119" y="1155191"/>
                </a:lnTo>
                <a:lnTo>
                  <a:pt x="192023" y="1149095"/>
                </a:lnTo>
                <a:lnTo>
                  <a:pt x="192023" y="1158239"/>
                </a:lnTo>
                <a:lnTo>
                  <a:pt x="198119" y="1158239"/>
                </a:lnTo>
                <a:close/>
              </a:path>
              <a:path w="1365884" h="1158239">
                <a:moveTo>
                  <a:pt x="387095" y="484631"/>
                </a:moveTo>
                <a:lnTo>
                  <a:pt x="373811" y="484631"/>
                </a:lnTo>
                <a:lnTo>
                  <a:pt x="380999" y="493775"/>
                </a:lnTo>
                <a:lnTo>
                  <a:pt x="387095" y="484631"/>
                </a:lnTo>
                <a:close/>
              </a:path>
              <a:path w="1365884" h="1158239">
                <a:moveTo>
                  <a:pt x="387095" y="493775"/>
                </a:moveTo>
                <a:lnTo>
                  <a:pt x="387095" y="484631"/>
                </a:lnTo>
                <a:lnTo>
                  <a:pt x="380999" y="493775"/>
                </a:lnTo>
                <a:lnTo>
                  <a:pt x="387095" y="493775"/>
                </a:lnTo>
                <a:close/>
              </a:path>
              <a:path w="1365884" h="1158239">
                <a:moveTo>
                  <a:pt x="1365503" y="1158239"/>
                </a:moveTo>
                <a:lnTo>
                  <a:pt x="1365503" y="484631"/>
                </a:lnTo>
                <a:lnTo>
                  <a:pt x="679703" y="484631"/>
                </a:lnTo>
                <a:lnTo>
                  <a:pt x="679704" y="493775"/>
                </a:lnTo>
                <a:lnTo>
                  <a:pt x="1356359" y="493775"/>
                </a:lnTo>
                <a:lnTo>
                  <a:pt x="1356359" y="487679"/>
                </a:lnTo>
                <a:lnTo>
                  <a:pt x="1359408" y="493775"/>
                </a:lnTo>
                <a:lnTo>
                  <a:pt x="1359408" y="1158239"/>
                </a:lnTo>
                <a:lnTo>
                  <a:pt x="1365503" y="1158239"/>
                </a:lnTo>
                <a:close/>
              </a:path>
              <a:path w="1365884" h="1158239">
                <a:moveTo>
                  <a:pt x="1359408" y="493775"/>
                </a:moveTo>
                <a:lnTo>
                  <a:pt x="1356359" y="487679"/>
                </a:lnTo>
                <a:lnTo>
                  <a:pt x="1356359" y="493775"/>
                </a:lnTo>
                <a:lnTo>
                  <a:pt x="1359408" y="493775"/>
                </a:lnTo>
                <a:close/>
              </a:path>
              <a:path w="1365884" h="1158239">
                <a:moveTo>
                  <a:pt x="1359408" y="1149095"/>
                </a:moveTo>
                <a:lnTo>
                  <a:pt x="1359408" y="493775"/>
                </a:lnTo>
                <a:lnTo>
                  <a:pt x="1356359" y="493775"/>
                </a:lnTo>
                <a:lnTo>
                  <a:pt x="1356359" y="1149095"/>
                </a:lnTo>
                <a:lnTo>
                  <a:pt x="1359408" y="1149095"/>
                </a:lnTo>
                <a:close/>
              </a:path>
              <a:path w="1365884" h="1158239">
                <a:moveTo>
                  <a:pt x="1359408" y="1158239"/>
                </a:moveTo>
                <a:lnTo>
                  <a:pt x="1359408" y="1149095"/>
                </a:lnTo>
                <a:lnTo>
                  <a:pt x="1356359" y="1155191"/>
                </a:lnTo>
                <a:lnTo>
                  <a:pt x="1356359" y="1158239"/>
                </a:lnTo>
                <a:lnTo>
                  <a:pt x="1359408" y="115823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80707" y="3203194"/>
            <a:ext cx="81343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Multi-line  </a:t>
            </a:r>
            <a:r>
              <a:rPr sz="1250" spc="2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30" dirty="0">
                <a:solidFill>
                  <a:srgbClr val="000080"/>
                </a:solidFill>
                <a:latin typeface="Arial"/>
                <a:cs typeface="Arial"/>
              </a:rPr>
              <a:t>m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n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t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s  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allowed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05455" y="3189732"/>
            <a:ext cx="3255645" cy="670560"/>
          </a:xfrm>
          <a:custGeom>
            <a:avLst/>
            <a:gdLst/>
            <a:ahLst/>
            <a:cxnLst/>
            <a:rect l="l" t="t" r="r" b="b"/>
            <a:pathLst>
              <a:path w="3255645" h="670560">
                <a:moveTo>
                  <a:pt x="1264920" y="396240"/>
                </a:moveTo>
                <a:lnTo>
                  <a:pt x="1264920" y="280416"/>
                </a:lnTo>
                <a:lnTo>
                  <a:pt x="0" y="0"/>
                </a:lnTo>
                <a:lnTo>
                  <a:pt x="1264920" y="396240"/>
                </a:lnTo>
                <a:close/>
              </a:path>
              <a:path w="3255645" h="670560">
                <a:moveTo>
                  <a:pt x="3255264" y="670560"/>
                </a:moveTo>
                <a:lnTo>
                  <a:pt x="3255264" y="201167"/>
                </a:lnTo>
                <a:lnTo>
                  <a:pt x="1264920" y="201168"/>
                </a:lnTo>
                <a:lnTo>
                  <a:pt x="1264920" y="670560"/>
                </a:lnTo>
                <a:lnTo>
                  <a:pt x="3255264" y="67056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9360" y="3183635"/>
            <a:ext cx="3267710" cy="683260"/>
          </a:xfrm>
          <a:custGeom>
            <a:avLst/>
            <a:gdLst/>
            <a:ahLst/>
            <a:cxnLst/>
            <a:rect l="l" t="t" r="r" b="b"/>
            <a:pathLst>
              <a:path w="3267710" h="683260">
                <a:moveTo>
                  <a:pt x="9143" y="0"/>
                </a:moveTo>
                <a:lnTo>
                  <a:pt x="6095" y="0"/>
                </a:lnTo>
                <a:lnTo>
                  <a:pt x="3047" y="3048"/>
                </a:lnTo>
                <a:lnTo>
                  <a:pt x="3047" y="6095"/>
                </a:lnTo>
                <a:lnTo>
                  <a:pt x="0" y="9143"/>
                </a:lnTo>
                <a:lnTo>
                  <a:pt x="3047" y="12191"/>
                </a:lnTo>
                <a:lnTo>
                  <a:pt x="6095" y="12191"/>
                </a:lnTo>
                <a:lnTo>
                  <a:pt x="9143" y="0"/>
                </a:lnTo>
                <a:close/>
              </a:path>
              <a:path w="3267710" h="683260">
                <a:moveTo>
                  <a:pt x="145678" y="42873"/>
                </a:moveTo>
                <a:lnTo>
                  <a:pt x="9143" y="0"/>
                </a:lnTo>
                <a:lnTo>
                  <a:pt x="6095" y="12191"/>
                </a:lnTo>
                <a:lnTo>
                  <a:pt x="145678" y="42873"/>
                </a:lnTo>
                <a:close/>
              </a:path>
              <a:path w="3267710" h="683260">
                <a:moveTo>
                  <a:pt x="1274064" y="670559"/>
                </a:moveTo>
                <a:lnTo>
                  <a:pt x="1274064" y="399287"/>
                </a:lnTo>
                <a:lnTo>
                  <a:pt x="1271016" y="396239"/>
                </a:lnTo>
                <a:lnTo>
                  <a:pt x="145678" y="42873"/>
                </a:lnTo>
                <a:lnTo>
                  <a:pt x="6095" y="12191"/>
                </a:lnTo>
                <a:lnTo>
                  <a:pt x="1264920" y="407474"/>
                </a:lnTo>
                <a:lnTo>
                  <a:pt x="1264920" y="402335"/>
                </a:lnTo>
                <a:lnTo>
                  <a:pt x="1267967" y="408431"/>
                </a:lnTo>
                <a:lnTo>
                  <a:pt x="1267968" y="682751"/>
                </a:lnTo>
                <a:lnTo>
                  <a:pt x="1271015" y="682751"/>
                </a:lnTo>
                <a:lnTo>
                  <a:pt x="1271016" y="670559"/>
                </a:lnTo>
                <a:lnTo>
                  <a:pt x="1274064" y="670559"/>
                </a:lnTo>
                <a:close/>
              </a:path>
              <a:path w="3267710" h="683260">
                <a:moveTo>
                  <a:pt x="1271016" y="280415"/>
                </a:moveTo>
                <a:lnTo>
                  <a:pt x="9143" y="0"/>
                </a:lnTo>
                <a:lnTo>
                  <a:pt x="145678" y="42873"/>
                </a:lnTo>
                <a:lnTo>
                  <a:pt x="1264920" y="288890"/>
                </a:lnTo>
                <a:lnTo>
                  <a:pt x="1264920" y="286511"/>
                </a:lnTo>
                <a:lnTo>
                  <a:pt x="1271016" y="280415"/>
                </a:lnTo>
                <a:close/>
              </a:path>
              <a:path w="3267710" h="683260">
                <a:moveTo>
                  <a:pt x="3267455" y="682751"/>
                </a:moveTo>
                <a:lnTo>
                  <a:pt x="3267455" y="201167"/>
                </a:lnTo>
                <a:lnTo>
                  <a:pt x="1267967" y="201167"/>
                </a:lnTo>
                <a:lnTo>
                  <a:pt x="1264920" y="204215"/>
                </a:lnTo>
                <a:lnTo>
                  <a:pt x="1264920" y="279061"/>
                </a:lnTo>
                <a:lnTo>
                  <a:pt x="1271016" y="280415"/>
                </a:lnTo>
                <a:lnTo>
                  <a:pt x="1271016" y="213359"/>
                </a:lnTo>
                <a:lnTo>
                  <a:pt x="1274064" y="207263"/>
                </a:lnTo>
                <a:lnTo>
                  <a:pt x="1274064" y="213359"/>
                </a:lnTo>
                <a:lnTo>
                  <a:pt x="3258311" y="213359"/>
                </a:lnTo>
                <a:lnTo>
                  <a:pt x="3258312" y="207263"/>
                </a:lnTo>
                <a:lnTo>
                  <a:pt x="3261359" y="213359"/>
                </a:lnTo>
                <a:lnTo>
                  <a:pt x="3261359" y="682751"/>
                </a:lnTo>
                <a:lnTo>
                  <a:pt x="3267455" y="682751"/>
                </a:lnTo>
                <a:close/>
              </a:path>
              <a:path w="3267710" h="683260">
                <a:moveTo>
                  <a:pt x="1271016" y="292607"/>
                </a:moveTo>
                <a:lnTo>
                  <a:pt x="1271016" y="280415"/>
                </a:lnTo>
                <a:lnTo>
                  <a:pt x="1264920" y="286511"/>
                </a:lnTo>
                <a:lnTo>
                  <a:pt x="1264920" y="288890"/>
                </a:lnTo>
                <a:lnTo>
                  <a:pt x="1267967" y="289559"/>
                </a:lnTo>
                <a:lnTo>
                  <a:pt x="1271016" y="292607"/>
                </a:lnTo>
                <a:close/>
              </a:path>
              <a:path w="3267710" h="683260">
                <a:moveTo>
                  <a:pt x="1267967" y="408431"/>
                </a:moveTo>
                <a:lnTo>
                  <a:pt x="1264920" y="402335"/>
                </a:lnTo>
                <a:lnTo>
                  <a:pt x="1264920" y="407474"/>
                </a:lnTo>
                <a:lnTo>
                  <a:pt x="1267967" y="408431"/>
                </a:lnTo>
                <a:close/>
              </a:path>
              <a:path w="3267710" h="683260">
                <a:moveTo>
                  <a:pt x="1267968" y="682751"/>
                </a:moveTo>
                <a:lnTo>
                  <a:pt x="1267967" y="408431"/>
                </a:lnTo>
                <a:lnTo>
                  <a:pt x="1264920" y="407474"/>
                </a:lnTo>
                <a:lnTo>
                  <a:pt x="1264920" y="679704"/>
                </a:lnTo>
                <a:lnTo>
                  <a:pt x="1267968" y="682751"/>
                </a:lnTo>
                <a:close/>
              </a:path>
              <a:path w="3267710" h="683260">
                <a:moveTo>
                  <a:pt x="1274064" y="213359"/>
                </a:moveTo>
                <a:lnTo>
                  <a:pt x="1274064" y="207263"/>
                </a:lnTo>
                <a:lnTo>
                  <a:pt x="1271016" y="213359"/>
                </a:lnTo>
                <a:lnTo>
                  <a:pt x="1274064" y="213359"/>
                </a:lnTo>
                <a:close/>
              </a:path>
              <a:path w="3267710" h="683260">
                <a:moveTo>
                  <a:pt x="1274064" y="289559"/>
                </a:moveTo>
                <a:lnTo>
                  <a:pt x="1274064" y="213359"/>
                </a:lnTo>
                <a:lnTo>
                  <a:pt x="1271016" y="213359"/>
                </a:lnTo>
                <a:lnTo>
                  <a:pt x="1271016" y="289559"/>
                </a:lnTo>
                <a:lnTo>
                  <a:pt x="1274064" y="289559"/>
                </a:lnTo>
                <a:close/>
              </a:path>
              <a:path w="3267710" h="683260">
                <a:moveTo>
                  <a:pt x="3261359" y="670559"/>
                </a:moveTo>
                <a:lnTo>
                  <a:pt x="1271016" y="670559"/>
                </a:lnTo>
                <a:lnTo>
                  <a:pt x="1274064" y="676655"/>
                </a:lnTo>
                <a:lnTo>
                  <a:pt x="1274064" y="682751"/>
                </a:lnTo>
                <a:lnTo>
                  <a:pt x="3258311" y="682751"/>
                </a:lnTo>
                <a:lnTo>
                  <a:pt x="3258312" y="676655"/>
                </a:lnTo>
                <a:lnTo>
                  <a:pt x="3261359" y="670559"/>
                </a:lnTo>
                <a:close/>
              </a:path>
              <a:path w="3267710" h="683260">
                <a:moveTo>
                  <a:pt x="1274064" y="682751"/>
                </a:moveTo>
                <a:lnTo>
                  <a:pt x="1274064" y="676655"/>
                </a:lnTo>
                <a:lnTo>
                  <a:pt x="1271016" y="670559"/>
                </a:lnTo>
                <a:lnTo>
                  <a:pt x="1271015" y="682751"/>
                </a:lnTo>
                <a:lnTo>
                  <a:pt x="1274064" y="682751"/>
                </a:lnTo>
                <a:close/>
              </a:path>
              <a:path w="3267710" h="683260">
                <a:moveTo>
                  <a:pt x="3261359" y="213359"/>
                </a:moveTo>
                <a:lnTo>
                  <a:pt x="3258312" y="207263"/>
                </a:lnTo>
                <a:lnTo>
                  <a:pt x="3258311" y="213359"/>
                </a:lnTo>
                <a:lnTo>
                  <a:pt x="3261359" y="213359"/>
                </a:lnTo>
                <a:close/>
              </a:path>
              <a:path w="3267710" h="683260">
                <a:moveTo>
                  <a:pt x="3261359" y="670559"/>
                </a:moveTo>
                <a:lnTo>
                  <a:pt x="3261359" y="213359"/>
                </a:lnTo>
                <a:lnTo>
                  <a:pt x="3258311" y="213359"/>
                </a:lnTo>
                <a:lnTo>
                  <a:pt x="3258311" y="670559"/>
                </a:lnTo>
                <a:lnTo>
                  <a:pt x="3261359" y="670559"/>
                </a:lnTo>
                <a:close/>
              </a:path>
              <a:path w="3267710" h="683260">
                <a:moveTo>
                  <a:pt x="3261359" y="682751"/>
                </a:moveTo>
                <a:lnTo>
                  <a:pt x="3261359" y="670559"/>
                </a:lnTo>
                <a:lnTo>
                  <a:pt x="3258312" y="676655"/>
                </a:lnTo>
                <a:lnTo>
                  <a:pt x="3258311" y="682751"/>
                </a:lnTo>
                <a:lnTo>
                  <a:pt x="3261359" y="6827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6923" y="3425697"/>
            <a:ext cx="156400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Semicolon</a:t>
            </a:r>
            <a:r>
              <a:rPr sz="1250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terminates 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statement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5423" y="4415028"/>
            <a:ext cx="2185670" cy="338455"/>
          </a:xfrm>
          <a:custGeom>
            <a:avLst/>
            <a:gdLst/>
            <a:ahLst/>
            <a:cxnLst/>
            <a:rect l="l" t="t" r="r" b="b"/>
            <a:pathLst>
              <a:path w="2185670" h="338454">
                <a:moveTo>
                  <a:pt x="2185416" y="332231"/>
                </a:moveTo>
                <a:lnTo>
                  <a:pt x="2185416" y="18287"/>
                </a:lnTo>
                <a:lnTo>
                  <a:pt x="2183844" y="11572"/>
                </a:lnTo>
                <a:lnTo>
                  <a:pt x="2179701" y="5714"/>
                </a:lnTo>
                <a:lnTo>
                  <a:pt x="2173843" y="1571"/>
                </a:lnTo>
                <a:lnTo>
                  <a:pt x="2167128" y="0"/>
                </a:lnTo>
                <a:lnTo>
                  <a:pt x="18288" y="0"/>
                </a:lnTo>
                <a:lnTo>
                  <a:pt x="11572" y="1571"/>
                </a:lnTo>
                <a:lnTo>
                  <a:pt x="5715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0" y="332231"/>
                </a:lnTo>
                <a:lnTo>
                  <a:pt x="9144" y="338327"/>
                </a:lnTo>
                <a:lnTo>
                  <a:pt x="18287" y="338327"/>
                </a:lnTo>
                <a:lnTo>
                  <a:pt x="18288" y="33527"/>
                </a:lnTo>
                <a:lnTo>
                  <a:pt x="36576" y="18287"/>
                </a:lnTo>
                <a:lnTo>
                  <a:pt x="36575" y="33527"/>
                </a:lnTo>
                <a:lnTo>
                  <a:pt x="2151888" y="33527"/>
                </a:lnTo>
                <a:lnTo>
                  <a:pt x="2151888" y="18287"/>
                </a:lnTo>
                <a:lnTo>
                  <a:pt x="2167128" y="33527"/>
                </a:lnTo>
                <a:lnTo>
                  <a:pt x="2167128" y="338327"/>
                </a:lnTo>
                <a:lnTo>
                  <a:pt x="2176272" y="338327"/>
                </a:lnTo>
                <a:lnTo>
                  <a:pt x="2185416" y="332231"/>
                </a:lnTo>
                <a:close/>
              </a:path>
              <a:path w="2185670" h="338454">
                <a:moveTo>
                  <a:pt x="36575" y="33527"/>
                </a:moveTo>
                <a:lnTo>
                  <a:pt x="36576" y="18287"/>
                </a:lnTo>
                <a:lnTo>
                  <a:pt x="18288" y="33527"/>
                </a:lnTo>
                <a:lnTo>
                  <a:pt x="36575" y="33527"/>
                </a:lnTo>
                <a:close/>
              </a:path>
              <a:path w="2185670" h="338454">
                <a:moveTo>
                  <a:pt x="36575" y="304799"/>
                </a:moveTo>
                <a:lnTo>
                  <a:pt x="36575" y="33527"/>
                </a:lnTo>
                <a:lnTo>
                  <a:pt x="18288" y="33527"/>
                </a:lnTo>
                <a:lnTo>
                  <a:pt x="18288" y="304799"/>
                </a:lnTo>
                <a:lnTo>
                  <a:pt x="36575" y="304799"/>
                </a:lnTo>
                <a:close/>
              </a:path>
              <a:path w="2185670" h="338454">
                <a:moveTo>
                  <a:pt x="2167128" y="304799"/>
                </a:moveTo>
                <a:lnTo>
                  <a:pt x="18288" y="304799"/>
                </a:lnTo>
                <a:lnTo>
                  <a:pt x="36576" y="323088"/>
                </a:lnTo>
                <a:lnTo>
                  <a:pt x="36575" y="338327"/>
                </a:lnTo>
                <a:lnTo>
                  <a:pt x="2151888" y="338327"/>
                </a:lnTo>
                <a:lnTo>
                  <a:pt x="2151888" y="323087"/>
                </a:lnTo>
                <a:lnTo>
                  <a:pt x="2167128" y="304799"/>
                </a:lnTo>
                <a:close/>
              </a:path>
              <a:path w="2185670" h="338454">
                <a:moveTo>
                  <a:pt x="36575" y="338327"/>
                </a:moveTo>
                <a:lnTo>
                  <a:pt x="36576" y="323088"/>
                </a:lnTo>
                <a:lnTo>
                  <a:pt x="18288" y="304799"/>
                </a:lnTo>
                <a:lnTo>
                  <a:pt x="18287" y="338327"/>
                </a:lnTo>
                <a:lnTo>
                  <a:pt x="36575" y="338327"/>
                </a:lnTo>
                <a:close/>
              </a:path>
              <a:path w="2185670" h="338454">
                <a:moveTo>
                  <a:pt x="2167128" y="33527"/>
                </a:moveTo>
                <a:lnTo>
                  <a:pt x="2151888" y="18287"/>
                </a:lnTo>
                <a:lnTo>
                  <a:pt x="2151888" y="33527"/>
                </a:lnTo>
                <a:lnTo>
                  <a:pt x="2167128" y="33527"/>
                </a:lnTo>
                <a:close/>
              </a:path>
              <a:path w="2185670" h="338454">
                <a:moveTo>
                  <a:pt x="2167128" y="304799"/>
                </a:moveTo>
                <a:lnTo>
                  <a:pt x="2167128" y="33527"/>
                </a:lnTo>
                <a:lnTo>
                  <a:pt x="2151888" y="33527"/>
                </a:lnTo>
                <a:lnTo>
                  <a:pt x="2151888" y="304799"/>
                </a:lnTo>
                <a:lnTo>
                  <a:pt x="2167128" y="304799"/>
                </a:lnTo>
                <a:close/>
              </a:path>
              <a:path w="2185670" h="338454">
                <a:moveTo>
                  <a:pt x="2167128" y="338327"/>
                </a:moveTo>
                <a:lnTo>
                  <a:pt x="2167128" y="304799"/>
                </a:lnTo>
                <a:lnTo>
                  <a:pt x="2151888" y="323087"/>
                </a:lnTo>
                <a:lnTo>
                  <a:pt x="2151888" y="338327"/>
                </a:lnTo>
                <a:lnTo>
                  <a:pt x="2167128" y="33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2579" y="4045966"/>
            <a:ext cx="7769859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Tables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currently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available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Hive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displayed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by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running</a:t>
            </a:r>
            <a:r>
              <a:rPr sz="1600" b="1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  <a:spcBef>
                <a:spcPts val="1010"/>
              </a:spcBef>
            </a:pPr>
            <a:r>
              <a:rPr sz="1400" spc="20" dirty="0">
                <a:latin typeface="Courier New"/>
                <a:cs typeface="Courier New"/>
              </a:rPr>
              <a:t>SHOW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TABLES;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Step </a:t>
            </a:r>
            <a:r>
              <a:rPr dirty="0"/>
              <a:t>2: </a:t>
            </a:r>
            <a:r>
              <a:rPr spc="5" dirty="0"/>
              <a:t>Populating the</a:t>
            </a:r>
            <a:r>
              <a:rPr spc="-105" dirty="0"/>
              <a:t> </a:t>
            </a:r>
            <a:r>
              <a:rPr spc="-5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234695" y="1796795"/>
            <a:ext cx="7772400" cy="561340"/>
          </a:xfrm>
          <a:custGeom>
            <a:avLst/>
            <a:gdLst/>
            <a:ahLst/>
            <a:cxnLst/>
            <a:rect l="l" t="t" r="r" b="b"/>
            <a:pathLst>
              <a:path w="7772400" h="561339">
                <a:moveTo>
                  <a:pt x="7772400" y="542544"/>
                </a:moveTo>
                <a:lnTo>
                  <a:pt x="7772400" y="6096"/>
                </a:lnTo>
                <a:lnTo>
                  <a:pt x="7763256" y="0"/>
                </a:lnTo>
                <a:lnTo>
                  <a:pt x="6095" y="0"/>
                </a:lnTo>
                <a:lnTo>
                  <a:pt x="0" y="6096"/>
                </a:lnTo>
                <a:lnTo>
                  <a:pt x="0" y="542544"/>
                </a:lnTo>
                <a:lnTo>
                  <a:pt x="1143" y="549259"/>
                </a:lnTo>
                <a:lnTo>
                  <a:pt x="4572" y="555117"/>
                </a:lnTo>
                <a:lnTo>
                  <a:pt x="10287" y="559260"/>
                </a:lnTo>
                <a:lnTo>
                  <a:pt x="18288" y="560832"/>
                </a:lnTo>
                <a:lnTo>
                  <a:pt x="18288" y="33528"/>
                </a:lnTo>
                <a:lnTo>
                  <a:pt x="33528" y="15240"/>
                </a:lnTo>
                <a:lnTo>
                  <a:pt x="33527" y="33528"/>
                </a:lnTo>
                <a:lnTo>
                  <a:pt x="7735824" y="33528"/>
                </a:lnTo>
                <a:lnTo>
                  <a:pt x="7735824" y="15240"/>
                </a:lnTo>
                <a:lnTo>
                  <a:pt x="7754111" y="33528"/>
                </a:lnTo>
                <a:lnTo>
                  <a:pt x="7754111" y="560832"/>
                </a:lnTo>
                <a:lnTo>
                  <a:pt x="7760827" y="559260"/>
                </a:lnTo>
                <a:lnTo>
                  <a:pt x="7766685" y="555117"/>
                </a:lnTo>
                <a:lnTo>
                  <a:pt x="7770828" y="549259"/>
                </a:lnTo>
                <a:lnTo>
                  <a:pt x="7772400" y="542544"/>
                </a:lnTo>
                <a:close/>
              </a:path>
              <a:path w="7772400" h="561339">
                <a:moveTo>
                  <a:pt x="33527" y="33528"/>
                </a:moveTo>
                <a:lnTo>
                  <a:pt x="33528" y="15240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772400" h="561339">
                <a:moveTo>
                  <a:pt x="33527" y="524256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524256"/>
                </a:lnTo>
                <a:lnTo>
                  <a:pt x="33527" y="524256"/>
                </a:lnTo>
                <a:close/>
              </a:path>
              <a:path w="7772400" h="561339">
                <a:moveTo>
                  <a:pt x="7754111" y="524256"/>
                </a:moveTo>
                <a:lnTo>
                  <a:pt x="18288" y="524256"/>
                </a:lnTo>
                <a:lnTo>
                  <a:pt x="33528" y="542544"/>
                </a:lnTo>
                <a:lnTo>
                  <a:pt x="33527" y="560832"/>
                </a:lnTo>
                <a:lnTo>
                  <a:pt x="7735824" y="560832"/>
                </a:lnTo>
                <a:lnTo>
                  <a:pt x="7735824" y="542544"/>
                </a:lnTo>
                <a:lnTo>
                  <a:pt x="7754111" y="524256"/>
                </a:lnTo>
                <a:close/>
              </a:path>
              <a:path w="7772400" h="561339">
                <a:moveTo>
                  <a:pt x="33527" y="560832"/>
                </a:moveTo>
                <a:lnTo>
                  <a:pt x="33528" y="542544"/>
                </a:lnTo>
                <a:lnTo>
                  <a:pt x="18288" y="524256"/>
                </a:lnTo>
                <a:lnTo>
                  <a:pt x="18288" y="560832"/>
                </a:lnTo>
                <a:lnTo>
                  <a:pt x="33527" y="560832"/>
                </a:lnTo>
                <a:close/>
              </a:path>
              <a:path w="7772400" h="561339">
                <a:moveTo>
                  <a:pt x="7754111" y="33528"/>
                </a:moveTo>
                <a:lnTo>
                  <a:pt x="7735824" y="15240"/>
                </a:lnTo>
                <a:lnTo>
                  <a:pt x="7735824" y="33528"/>
                </a:lnTo>
                <a:lnTo>
                  <a:pt x="7754111" y="33528"/>
                </a:lnTo>
                <a:close/>
              </a:path>
              <a:path w="7772400" h="561339">
                <a:moveTo>
                  <a:pt x="7754111" y="524256"/>
                </a:moveTo>
                <a:lnTo>
                  <a:pt x="7754111" y="33528"/>
                </a:lnTo>
                <a:lnTo>
                  <a:pt x="7735824" y="33528"/>
                </a:lnTo>
                <a:lnTo>
                  <a:pt x="7735824" y="524256"/>
                </a:lnTo>
                <a:lnTo>
                  <a:pt x="7754111" y="524256"/>
                </a:lnTo>
                <a:close/>
              </a:path>
              <a:path w="7772400" h="561339">
                <a:moveTo>
                  <a:pt x="7754111" y="560832"/>
                </a:moveTo>
                <a:lnTo>
                  <a:pt x="7754111" y="524256"/>
                </a:lnTo>
                <a:lnTo>
                  <a:pt x="7735824" y="542544"/>
                </a:lnTo>
                <a:lnTo>
                  <a:pt x="7735824" y="560832"/>
                </a:lnTo>
                <a:lnTo>
                  <a:pt x="7754111" y="560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695" y="3022092"/>
            <a:ext cx="7772400" cy="341630"/>
          </a:xfrm>
          <a:custGeom>
            <a:avLst/>
            <a:gdLst/>
            <a:ahLst/>
            <a:cxnLst/>
            <a:rect l="l" t="t" r="r" b="b"/>
            <a:pathLst>
              <a:path w="7772400" h="341629">
                <a:moveTo>
                  <a:pt x="7772400" y="323087"/>
                </a:moveTo>
                <a:lnTo>
                  <a:pt x="7772400" y="18287"/>
                </a:lnTo>
                <a:lnTo>
                  <a:pt x="7770828" y="11572"/>
                </a:lnTo>
                <a:lnTo>
                  <a:pt x="7766685" y="5714"/>
                </a:lnTo>
                <a:lnTo>
                  <a:pt x="7760827" y="1571"/>
                </a:lnTo>
                <a:lnTo>
                  <a:pt x="7754111" y="0"/>
                </a:lnTo>
                <a:lnTo>
                  <a:pt x="18288" y="0"/>
                </a:lnTo>
                <a:lnTo>
                  <a:pt x="10287" y="1571"/>
                </a:lnTo>
                <a:lnTo>
                  <a:pt x="4571" y="5715"/>
                </a:lnTo>
                <a:lnTo>
                  <a:pt x="1142" y="11572"/>
                </a:lnTo>
                <a:lnTo>
                  <a:pt x="0" y="18288"/>
                </a:lnTo>
                <a:lnTo>
                  <a:pt x="0" y="323088"/>
                </a:lnTo>
                <a:lnTo>
                  <a:pt x="1143" y="329803"/>
                </a:lnTo>
                <a:lnTo>
                  <a:pt x="4572" y="335661"/>
                </a:lnTo>
                <a:lnTo>
                  <a:pt x="10287" y="339804"/>
                </a:lnTo>
                <a:lnTo>
                  <a:pt x="18288" y="341376"/>
                </a:lnTo>
                <a:lnTo>
                  <a:pt x="18288" y="36576"/>
                </a:lnTo>
                <a:lnTo>
                  <a:pt x="33528" y="18288"/>
                </a:lnTo>
                <a:lnTo>
                  <a:pt x="33527" y="36576"/>
                </a:lnTo>
                <a:lnTo>
                  <a:pt x="7735824" y="36575"/>
                </a:lnTo>
                <a:lnTo>
                  <a:pt x="7735824" y="18287"/>
                </a:lnTo>
                <a:lnTo>
                  <a:pt x="7754111" y="36575"/>
                </a:lnTo>
                <a:lnTo>
                  <a:pt x="7754111" y="341375"/>
                </a:lnTo>
                <a:lnTo>
                  <a:pt x="7760827" y="339804"/>
                </a:lnTo>
                <a:lnTo>
                  <a:pt x="7766685" y="335660"/>
                </a:lnTo>
                <a:lnTo>
                  <a:pt x="7770828" y="329803"/>
                </a:lnTo>
                <a:lnTo>
                  <a:pt x="7772400" y="323087"/>
                </a:lnTo>
                <a:close/>
              </a:path>
              <a:path w="7772400" h="341629">
                <a:moveTo>
                  <a:pt x="33527" y="36576"/>
                </a:moveTo>
                <a:lnTo>
                  <a:pt x="33528" y="18288"/>
                </a:lnTo>
                <a:lnTo>
                  <a:pt x="18288" y="36576"/>
                </a:lnTo>
                <a:lnTo>
                  <a:pt x="33527" y="36576"/>
                </a:lnTo>
                <a:close/>
              </a:path>
              <a:path w="7772400" h="341629">
                <a:moveTo>
                  <a:pt x="33527" y="304800"/>
                </a:moveTo>
                <a:lnTo>
                  <a:pt x="33527" y="36576"/>
                </a:lnTo>
                <a:lnTo>
                  <a:pt x="18288" y="36576"/>
                </a:lnTo>
                <a:lnTo>
                  <a:pt x="18288" y="304800"/>
                </a:lnTo>
                <a:lnTo>
                  <a:pt x="33527" y="304800"/>
                </a:lnTo>
                <a:close/>
              </a:path>
              <a:path w="7772400" h="341629">
                <a:moveTo>
                  <a:pt x="7754111" y="304799"/>
                </a:moveTo>
                <a:lnTo>
                  <a:pt x="18288" y="304800"/>
                </a:lnTo>
                <a:lnTo>
                  <a:pt x="33528" y="323088"/>
                </a:lnTo>
                <a:lnTo>
                  <a:pt x="33527" y="341376"/>
                </a:lnTo>
                <a:lnTo>
                  <a:pt x="7735824" y="341375"/>
                </a:lnTo>
                <a:lnTo>
                  <a:pt x="7735824" y="323087"/>
                </a:lnTo>
                <a:lnTo>
                  <a:pt x="7754111" y="304799"/>
                </a:lnTo>
                <a:close/>
              </a:path>
              <a:path w="7772400" h="341629">
                <a:moveTo>
                  <a:pt x="33527" y="341376"/>
                </a:moveTo>
                <a:lnTo>
                  <a:pt x="33528" y="323088"/>
                </a:lnTo>
                <a:lnTo>
                  <a:pt x="18288" y="304800"/>
                </a:lnTo>
                <a:lnTo>
                  <a:pt x="18288" y="341376"/>
                </a:lnTo>
                <a:lnTo>
                  <a:pt x="33527" y="341376"/>
                </a:lnTo>
                <a:close/>
              </a:path>
              <a:path w="7772400" h="341629">
                <a:moveTo>
                  <a:pt x="7754111" y="36575"/>
                </a:moveTo>
                <a:lnTo>
                  <a:pt x="7735824" y="18287"/>
                </a:lnTo>
                <a:lnTo>
                  <a:pt x="7735824" y="36575"/>
                </a:lnTo>
                <a:lnTo>
                  <a:pt x="7754111" y="36575"/>
                </a:lnTo>
                <a:close/>
              </a:path>
              <a:path w="7772400" h="341629">
                <a:moveTo>
                  <a:pt x="7754111" y="304799"/>
                </a:moveTo>
                <a:lnTo>
                  <a:pt x="7754111" y="36575"/>
                </a:lnTo>
                <a:lnTo>
                  <a:pt x="7735824" y="36575"/>
                </a:lnTo>
                <a:lnTo>
                  <a:pt x="7735824" y="304799"/>
                </a:lnTo>
                <a:lnTo>
                  <a:pt x="7754111" y="304799"/>
                </a:lnTo>
                <a:close/>
              </a:path>
              <a:path w="7772400" h="341629">
                <a:moveTo>
                  <a:pt x="7754111" y="341375"/>
                </a:moveTo>
                <a:lnTo>
                  <a:pt x="7754111" y="304799"/>
                </a:lnTo>
                <a:lnTo>
                  <a:pt x="7735824" y="323087"/>
                </a:lnTo>
                <a:lnTo>
                  <a:pt x="7735824" y="341375"/>
                </a:lnTo>
                <a:lnTo>
                  <a:pt x="7754111" y="341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9531" y="519429"/>
            <a:ext cx="5902325" cy="278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Loading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achieved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with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LOAD</a:t>
            </a:r>
            <a:r>
              <a:rPr sz="1600" b="1" spc="-5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  <a:p>
            <a:pPr marL="475615" indent="-201295">
              <a:lnSpc>
                <a:spcPct val="100000"/>
              </a:lnSpc>
              <a:spcBef>
                <a:spcPts val="260"/>
              </a:spcBef>
              <a:buClr>
                <a:srgbClr val="DA2128"/>
              </a:buClr>
              <a:buSzPct val="115625"/>
              <a:buChar char="•"/>
              <a:tabLst>
                <a:tab pos="476250" algn="l"/>
              </a:tabLst>
            </a:pPr>
            <a:r>
              <a:rPr sz="1600" spc="20" dirty="0">
                <a:latin typeface="Arial"/>
                <a:cs typeface="Arial"/>
              </a:rPr>
              <a:t>This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command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actually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loads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into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Hadoop’s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HDFS</a:t>
            </a:r>
            <a:endParaRPr sz="1600">
              <a:latin typeface="Arial"/>
              <a:cs typeface="Arial"/>
            </a:endParaRPr>
          </a:p>
          <a:p>
            <a:pPr marL="475615" indent="-201295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6250" algn="l"/>
              </a:tabLst>
            </a:pPr>
            <a:r>
              <a:rPr sz="1600" spc="15" dirty="0">
                <a:latin typeface="Arial"/>
                <a:cs typeface="Arial"/>
              </a:rPr>
              <a:t>Any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does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not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match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schema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table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is not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loaded</a:t>
            </a:r>
            <a:endParaRPr sz="1600">
              <a:latin typeface="Arial"/>
              <a:cs typeface="Arial"/>
            </a:endParaRPr>
          </a:p>
          <a:p>
            <a:pPr marL="475615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DA2128"/>
                </a:solidFill>
                <a:latin typeface="Arial"/>
                <a:cs typeface="Arial"/>
              </a:rPr>
              <a:t>– </a:t>
            </a:r>
            <a:r>
              <a:rPr sz="1600" spc="20" dirty="0">
                <a:latin typeface="Arial"/>
                <a:cs typeface="Arial"/>
              </a:rPr>
              <a:t>Hive </a:t>
            </a:r>
            <a:r>
              <a:rPr sz="1600" spc="10" dirty="0">
                <a:latin typeface="Arial"/>
                <a:cs typeface="Arial"/>
              </a:rPr>
              <a:t>substitutes </a:t>
            </a:r>
            <a:r>
              <a:rPr sz="1600" spc="15" dirty="0">
                <a:latin typeface="Courier New"/>
                <a:cs typeface="Courier New"/>
              </a:rPr>
              <a:t>null</a:t>
            </a:r>
            <a:r>
              <a:rPr sz="1600" spc="-54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Arial"/>
                <a:cs typeface="Arial"/>
              </a:rPr>
              <a:t>for </a:t>
            </a:r>
            <a:r>
              <a:rPr sz="1600" spc="15" dirty="0">
                <a:latin typeface="Arial"/>
                <a:cs typeface="Arial"/>
              </a:rPr>
              <a:t>these values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hive&gt; LOAD DATA LOCAL </a:t>
            </a:r>
            <a:r>
              <a:rPr sz="1400" spc="25" dirty="0">
                <a:latin typeface="Courier New"/>
                <a:cs typeface="Courier New"/>
              </a:rPr>
              <a:t>INPATH</a:t>
            </a:r>
            <a:r>
              <a:rPr sz="1400" spc="65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'data/music_data.txt'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20" dirty="0">
                <a:latin typeface="Courier New"/>
                <a:cs typeface="Courier New"/>
              </a:rPr>
              <a:t>&gt; </a:t>
            </a:r>
            <a:r>
              <a:rPr sz="1400" spc="15" dirty="0">
                <a:latin typeface="Courier New"/>
                <a:cs typeface="Courier New"/>
              </a:rPr>
              <a:t>OVERWRITE </a:t>
            </a:r>
            <a:r>
              <a:rPr sz="1400" spc="25" dirty="0">
                <a:latin typeface="Courier New"/>
                <a:cs typeface="Courier New"/>
              </a:rPr>
              <a:t>INTO </a:t>
            </a:r>
            <a:r>
              <a:rPr sz="1400" spc="20" dirty="0">
                <a:latin typeface="Courier New"/>
                <a:cs typeface="Courier New"/>
              </a:rPr>
              <a:t>TABLE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music_recordings;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Loaded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browsed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using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SELECT</a:t>
            </a:r>
            <a:r>
              <a:rPr sz="1600" b="1" spc="-6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20" dirty="0">
                <a:latin typeface="Courier New"/>
                <a:cs typeface="Courier New"/>
              </a:rPr>
              <a:t>hive&gt; </a:t>
            </a:r>
            <a:r>
              <a:rPr sz="1400" spc="15" dirty="0">
                <a:latin typeface="Courier New"/>
                <a:cs typeface="Courier New"/>
              </a:rPr>
              <a:t>SELECT </a:t>
            </a:r>
            <a:r>
              <a:rPr sz="1400" spc="20" dirty="0">
                <a:latin typeface="Courier New"/>
                <a:cs typeface="Courier New"/>
              </a:rPr>
              <a:t>* FROM music_recordings LIMIT</a:t>
            </a:r>
            <a:r>
              <a:rPr sz="1400" spc="8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5;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1600" y="3299459"/>
            <a:ext cx="2573020" cy="485140"/>
          </a:xfrm>
          <a:custGeom>
            <a:avLst/>
            <a:gdLst/>
            <a:ahLst/>
            <a:cxnLst/>
            <a:rect l="l" t="t" r="r" b="b"/>
            <a:pathLst>
              <a:path w="2573020" h="485139">
                <a:moveTo>
                  <a:pt x="2572512" y="484631"/>
                </a:moveTo>
                <a:lnTo>
                  <a:pt x="2572512" y="207263"/>
                </a:lnTo>
                <a:lnTo>
                  <a:pt x="1411224" y="207263"/>
                </a:lnTo>
                <a:lnTo>
                  <a:pt x="0" y="0"/>
                </a:lnTo>
                <a:lnTo>
                  <a:pt x="911352" y="207263"/>
                </a:lnTo>
                <a:lnTo>
                  <a:pt x="911352" y="484631"/>
                </a:lnTo>
                <a:lnTo>
                  <a:pt x="2572512" y="484631"/>
                </a:lnTo>
                <a:close/>
              </a:path>
              <a:path w="2573020" h="485139">
                <a:moveTo>
                  <a:pt x="911352" y="484631"/>
                </a:moveTo>
                <a:lnTo>
                  <a:pt x="911352" y="207263"/>
                </a:lnTo>
                <a:lnTo>
                  <a:pt x="579120" y="207263"/>
                </a:lnTo>
                <a:lnTo>
                  <a:pt x="579120" y="484631"/>
                </a:lnTo>
                <a:lnTo>
                  <a:pt x="911352" y="4846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5503" y="3293364"/>
            <a:ext cx="2585085" cy="497205"/>
          </a:xfrm>
          <a:custGeom>
            <a:avLst/>
            <a:gdLst/>
            <a:ahLst/>
            <a:cxnLst/>
            <a:rect l="l" t="t" r="r" b="b"/>
            <a:pathLst>
              <a:path w="2585084" h="497204">
                <a:moveTo>
                  <a:pt x="9144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9144"/>
                </a:lnTo>
                <a:lnTo>
                  <a:pt x="3048" y="12192"/>
                </a:lnTo>
                <a:lnTo>
                  <a:pt x="6096" y="12192"/>
                </a:lnTo>
                <a:lnTo>
                  <a:pt x="9144" y="0"/>
                </a:lnTo>
                <a:close/>
              </a:path>
              <a:path w="2585084" h="497204">
                <a:moveTo>
                  <a:pt x="166048" y="35683"/>
                </a:moveTo>
                <a:lnTo>
                  <a:pt x="9144" y="0"/>
                </a:lnTo>
                <a:lnTo>
                  <a:pt x="6096" y="12192"/>
                </a:lnTo>
                <a:lnTo>
                  <a:pt x="166048" y="35683"/>
                </a:lnTo>
                <a:close/>
              </a:path>
              <a:path w="2585084" h="497204">
                <a:moveTo>
                  <a:pt x="923544" y="216408"/>
                </a:moveTo>
                <a:lnTo>
                  <a:pt x="923544" y="210312"/>
                </a:lnTo>
                <a:lnTo>
                  <a:pt x="920496" y="207264"/>
                </a:lnTo>
                <a:lnTo>
                  <a:pt x="166048" y="35683"/>
                </a:lnTo>
                <a:lnTo>
                  <a:pt x="6096" y="12192"/>
                </a:lnTo>
                <a:lnTo>
                  <a:pt x="863839" y="207264"/>
                </a:lnTo>
                <a:lnTo>
                  <a:pt x="917448" y="207264"/>
                </a:lnTo>
                <a:lnTo>
                  <a:pt x="917448" y="219456"/>
                </a:lnTo>
                <a:lnTo>
                  <a:pt x="920496" y="219456"/>
                </a:lnTo>
                <a:lnTo>
                  <a:pt x="923544" y="216408"/>
                </a:lnTo>
                <a:close/>
              </a:path>
              <a:path w="2585084" h="497204">
                <a:moveTo>
                  <a:pt x="2584704" y="493775"/>
                </a:moveTo>
                <a:lnTo>
                  <a:pt x="2584704" y="210312"/>
                </a:lnTo>
                <a:lnTo>
                  <a:pt x="2581656" y="207264"/>
                </a:lnTo>
                <a:lnTo>
                  <a:pt x="1417320" y="207264"/>
                </a:lnTo>
                <a:lnTo>
                  <a:pt x="9144" y="0"/>
                </a:lnTo>
                <a:lnTo>
                  <a:pt x="166048" y="35683"/>
                </a:lnTo>
                <a:lnTo>
                  <a:pt x="1417320" y="219456"/>
                </a:lnTo>
                <a:lnTo>
                  <a:pt x="2575560" y="219456"/>
                </a:lnTo>
                <a:lnTo>
                  <a:pt x="2575560" y="213360"/>
                </a:lnTo>
                <a:lnTo>
                  <a:pt x="2578608" y="219456"/>
                </a:lnTo>
                <a:lnTo>
                  <a:pt x="2578608" y="496824"/>
                </a:lnTo>
                <a:lnTo>
                  <a:pt x="2581656" y="496824"/>
                </a:lnTo>
                <a:lnTo>
                  <a:pt x="2584704" y="493775"/>
                </a:lnTo>
                <a:close/>
              </a:path>
              <a:path w="2585084" h="497204">
                <a:moveTo>
                  <a:pt x="917448" y="219456"/>
                </a:moveTo>
                <a:lnTo>
                  <a:pt x="863839" y="207264"/>
                </a:lnTo>
                <a:lnTo>
                  <a:pt x="582168" y="207264"/>
                </a:lnTo>
                <a:lnTo>
                  <a:pt x="582168" y="496824"/>
                </a:lnTo>
                <a:lnTo>
                  <a:pt x="585216" y="496824"/>
                </a:lnTo>
                <a:lnTo>
                  <a:pt x="585216" y="219456"/>
                </a:lnTo>
                <a:lnTo>
                  <a:pt x="591312" y="213360"/>
                </a:lnTo>
                <a:lnTo>
                  <a:pt x="591312" y="219456"/>
                </a:lnTo>
                <a:lnTo>
                  <a:pt x="917448" y="219456"/>
                </a:lnTo>
                <a:close/>
              </a:path>
              <a:path w="2585084" h="497204">
                <a:moveTo>
                  <a:pt x="591312" y="219456"/>
                </a:moveTo>
                <a:lnTo>
                  <a:pt x="591312" y="213360"/>
                </a:lnTo>
                <a:lnTo>
                  <a:pt x="585216" y="219456"/>
                </a:lnTo>
                <a:lnTo>
                  <a:pt x="591312" y="219456"/>
                </a:lnTo>
                <a:close/>
              </a:path>
              <a:path w="2585084" h="497204">
                <a:moveTo>
                  <a:pt x="591312" y="484632"/>
                </a:moveTo>
                <a:lnTo>
                  <a:pt x="591312" y="219456"/>
                </a:lnTo>
                <a:lnTo>
                  <a:pt x="585216" y="219456"/>
                </a:lnTo>
                <a:lnTo>
                  <a:pt x="585216" y="484632"/>
                </a:lnTo>
                <a:lnTo>
                  <a:pt x="591312" y="484632"/>
                </a:lnTo>
                <a:close/>
              </a:path>
              <a:path w="2585084" h="497204">
                <a:moveTo>
                  <a:pt x="2578608" y="484631"/>
                </a:moveTo>
                <a:lnTo>
                  <a:pt x="585216" y="484632"/>
                </a:lnTo>
                <a:lnTo>
                  <a:pt x="591312" y="490728"/>
                </a:lnTo>
                <a:lnTo>
                  <a:pt x="591312" y="496824"/>
                </a:lnTo>
                <a:lnTo>
                  <a:pt x="2575560" y="496824"/>
                </a:lnTo>
                <a:lnTo>
                  <a:pt x="2575560" y="490728"/>
                </a:lnTo>
                <a:lnTo>
                  <a:pt x="2578608" y="484631"/>
                </a:lnTo>
                <a:close/>
              </a:path>
              <a:path w="2585084" h="497204">
                <a:moveTo>
                  <a:pt x="591312" y="496824"/>
                </a:moveTo>
                <a:lnTo>
                  <a:pt x="591312" y="490728"/>
                </a:lnTo>
                <a:lnTo>
                  <a:pt x="585216" y="484632"/>
                </a:lnTo>
                <a:lnTo>
                  <a:pt x="585216" y="496824"/>
                </a:lnTo>
                <a:lnTo>
                  <a:pt x="591312" y="496824"/>
                </a:lnTo>
                <a:close/>
              </a:path>
              <a:path w="2585084" h="497204">
                <a:moveTo>
                  <a:pt x="917448" y="219456"/>
                </a:moveTo>
                <a:lnTo>
                  <a:pt x="917448" y="207264"/>
                </a:lnTo>
                <a:lnTo>
                  <a:pt x="863839" y="207264"/>
                </a:lnTo>
                <a:lnTo>
                  <a:pt x="917448" y="219456"/>
                </a:lnTo>
                <a:close/>
              </a:path>
              <a:path w="2585084" h="497204">
                <a:moveTo>
                  <a:pt x="2578608" y="219456"/>
                </a:moveTo>
                <a:lnTo>
                  <a:pt x="2575560" y="213360"/>
                </a:lnTo>
                <a:lnTo>
                  <a:pt x="2575560" y="219456"/>
                </a:lnTo>
                <a:lnTo>
                  <a:pt x="2578608" y="219456"/>
                </a:lnTo>
                <a:close/>
              </a:path>
              <a:path w="2585084" h="497204">
                <a:moveTo>
                  <a:pt x="2578608" y="484631"/>
                </a:moveTo>
                <a:lnTo>
                  <a:pt x="2578608" y="219456"/>
                </a:lnTo>
                <a:lnTo>
                  <a:pt x="2575560" y="219456"/>
                </a:lnTo>
                <a:lnTo>
                  <a:pt x="2575560" y="484631"/>
                </a:lnTo>
                <a:lnTo>
                  <a:pt x="2578608" y="484631"/>
                </a:lnTo>
                <a:close/>
              </a:path>
              <a:path w="2585084" h="497204">
                <a:moveTo>
                  <a:pt x="2578608" y="496824"/>
                </a:moveTo>
                <a:lnTo>
                  <a:pt x="2578608" y="484631"/>
                </a:lnTo>
                <a:lnTo>
                  <a:pt x="2575560" y="490728"/>
                </a:lnTo>
                <a:lnTo>
                  <a:pt x="2575560" y="496824"/>
                </a:lnTo>
                <a:lnTo>
                  <a:pt x="2578608" y="496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30315" y="3543046"/>
            <a:ext cx="17246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Only </a:t>
            </a:r>
            <a:r>
              <a:rPr sz="1250" spc="10" dirty="0">
                <a:solidFill>
                  <a:srgbClr val="000080"/>
                </a:solidFill>
                <a:latin typeface="Arial"/>
                <a:cs typeface="Arial"/>
              </a:rPr>
              <a:t>5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entries</a:t>
            </a:r>
            <a:r>
              <a:rPr sz="1250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displayed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3560" y="3229355"/>
            <a:ext cx="2164080" cy="628015"/>
          </a:xfrm>
          <a:custGeom>
            <a:avLst/>
            <a:gdLst/>
            <a:ahLst/>
            <a:cxnLst/>
            <a:rect l="l" t="t" r="r" b="b"/>
            <a:pathLst>
              <a:path w="2164079" h="628014">
                <a:moveTo>
                  <a:pt x="2164080" y="627887"/>
                </a:moveTo>
                <a:lnTo>
                  <a:pt x="2164080" y="350519"/>
                </a:lnTo>
                <a:lnTo>
                  <a:pt x="1002791" y="350519"/>
                </a:lnTo>
                <a:lnTo>
                  <a:pt x="0" y="0"/>
                </a:lnTo>
                <a:lnTo>
                  <a:pt x="502919" y="350519"/>
                </a:lnTo>
                <a:lnTo>
                  <a:pt x="502920" y="627888"/>
                </a:lnTo>
                <a:lnTo>
                  <a:pt x="2164080" y="627887"/>
                </a:lnTo>
                <a:close/>
              </a:path>
              <a:path w="2164079" h="628014">
                <a:moveTo>
                  <a:pt x="502920" y="627888"/>
                </a:moveTo>
                <a:lnTo>
                  <a:pt x="502919" y="350519"/>
                </a:lnTo>
                <a:lnTo>
                  <a:pt x="170687" y="350519"/>
                </a:lnTo>
                <a:lnTo>
                  <a:pt x="170688" y="627888"/>
                </a:lnTo>
                <a:lnTo>
                  <a:pt x="502920" y="6278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7464" y="3223260"/>
            <a:ext cx="2176780" cy="637540"/>
          </a:xfrm>
          <a:custGeom>
            <a:avLst/>
            <a:gdLst/>
            <a:ahLst/>
            <a:cxnLst/>
            <a:rect l="l" t="t" r="r" b="b"/>
            <a:pathLst>
              <a:path w="2176779" h="637539">
                <a:moveTo>
                  <a:pt x="9143" y="0"/>
                </a:moveTo>
                <a:lnTo>
                  <a:pt x="3047" y="0"/>
                </a:lnTo>
                <a:lnTo>
                  <a:pt x="3047" y="3047"/>
                </a:lnTo>
                <a:lnTo>
                  <a:pt x="0" y="6095"/>
                </a:lnTo>
                <a:lnTo>
                  <a:pt x="0" y="9143"/>
                </a:lnTo>
                <a:lnTo>
                  <a:pt x="3047" y="9143"/>
                </a:lnTo>
                <a:lnTo>
                  <a:pt x="6292" y="11405"/>
                </a:lnTo>
                <a:lnTo>
                  <a:pt x="9143" y="0"/>
                </a:lnTo>
                <a:close/>
              </a:path>
              <a:path w="2176779" h="637539">
                <a:moveTo>
                  <a:pt x="8739" y="13110"/>
                </a:moveTo>
                <a:lnTo>
                  <a:pt x="6292" y="11405"/>
                </a:lnTo>
                <a:lnTo>
                  <a:pt x="6095" y="12191"/>
                </a:lnTo>
                <a:lnTo>
                  <a:pt x="8739" y="13110"/>
                </a:lnTo>
                <a:close/>
              </a:path>
              <a:path w="2176779" h="637539">
                <a:moveTo>
                  <a:pt x="47069" y="26432"/>
                </a:moveTo>
                <a:lnTo>
                  <a:pt x="9143" y="0"/>
                </a:lnTo>
                <a:lnTo>
                  <a:pt x="6292" y="11405"/>
                </a:lnTo>
                <a:lnTo>
                  <a:pt x="8739" y="13110"/>
                </a:lnTo>
                <a:lnTo>
                  <a:pt x="47069" y="26432"/>
                </a:lnTo>
                <a:close/>
              </a:path>
              <a:path w="2176779" h="637539">
                <a:moveTo>
                  <a:pt x="515112" y="359663"/>
                </a:moveTo>
                <a:lnTo>
                  <a:pt x="515112" y="353567"/>
                </a:lnTo>
                <a:lnTo>
                  <a:pt x="512063" y="350519"/>
                </a:lnTo>
                <a:lnTo>
                  <a:pt x="47069" y="26432"/>
                </a:lnTo>
                <a:lnTo>
                  <a:pt x="8739" y="13110"/>
                </a:lnTo>
                <a:lnTo>
                  <a:pt x="492848" y="350519"/>
                </a:lnTo>
                <a:lnTo>
                  <a:pt x="509016" y="350519"/>
                </a:lnTo>
                <a:lnTo>
                  <a:pt x="509016" y="362711"/>
                </a:lnTo>
                <a:lnTo>
                  <a:pt x="512063" y="362711"/>
                </a:lnTo>
                <a:lnTo>
                  <a:pt x="515112" y="359663"/>
                </a:lnTo>
                <a:close/>
              </a:path>
              <a:path w="2176779" h="637539">
                <a:moveTo>
                  <a:pt x="2176272" y="637031"/>
                </a:moveTo>
                <a:lnTo>
                  <a:pt x="2176272" y="353567"/>
                </a:lnTo>
                <a:lnTo>
                  <a:pt x="2173224" y="350519"/>
                </a:lnTo>
                <a:lnTo>
                  <a:pt x="1008888" y="350519"/>
                </a:lnTo>
                <a:lnTo>
                  <a:pt x="9143" y="0"/>
                </a:lnTo>
                <a:lnTo>
                  <a:pt x="47069" y="26432"/>
                </a:lnTo>
                <a:lnTo>
                  <a:pt x="1005840" y="359663"/>
                </a:lnTo>
                <a:lnTo>
                  <a:pt x="1005840" y="362711"/>
                </a:lnTo>
                <a:lnTo>
                  <a:pt x="2164080" y="362711"/>
                </a:lnTo>
                <a:lnTo>
                  <a:pt x="2164080" y="356615"/>
                </a:lnTo>
                <a:lnTo>
                  <a:pt x="2170176" y="362711"/>
                </a:lnTo>
                <a:lnTo>
                  <a:pt x="2170176" y="637031"/>
                </a:lnTo>
                <a:lnTo>
                  <a:pt x="2176272" y="637031"/>
                </a:lnTo>
                <a:close/>
              </a:path>
              <a:path w="2176779" h="637539">
                <a:moveTo>
                  <a:pt x="509016" y="362711"/>
                </a:moveTo>
                <a:lnTo>
                  <a:pt x="509016" y="350519"/>
                </a:lnTo>
                <a:lnTo>
                  <a:pt x="505967" y="359663"/>
                </a:lnTo>
                <a:lnTo>
                  <a:pt x="492848" y="350519"/>
                </a:lnTo>
                <a:lnTo>
                  <a:pt x="173735" y="350519"/>
                </a:lnTo>
                <a:lnTo>
                  <a:pt x="170687" y="353567"/>
                </a:lnTo>
                <a:lnTo>
                  <a:pt x="170688" y="637031"/>
                </a:lnTo>
                <a:lnTo>
                  <a:pt x="176783" y="637031"/>
                </a:lnTo>
                <a:lnTo>
                  <a:pt x="176783" y="362711"/>
                </a:lnTo>
                <a:lnTo>
                  <a:pt x="182879" y="356615"/>
                </a:lnTo>
                <a:lnTo>
                  <a:pt x="182879" y="362711"/>
                </a:lnTo>
                <a:lnTo>
                  <a:pt x="509016" y="362711"/>
                </a:lnTo>
                <a:close/>
              </a:path>
              <a:path w="2176779" h="637539">
                <a:moveTo>
                  <a:pt x="182879" y="362711"/>
                </a:moveTo>
                <a:lnTo>
                  <a:pt x="182879" y="356615"/>
                </a:lnTo>
                <a:lnTo>
                  <a:pt x="176783" y="362711"/>
                </a:lnTo>
                <a:lnTo>
                  <a:pt x="182879" y="362711"/>
                </a:lnTo>
                <a:close/>
              </a:path>
              <a:path w="2176779" h="637539">
                <a:moveTo>
                  <a:pt x="182879" y="627887"/>
                </a:moveTo>
                <a:lnTo>
                  <a:pt x="182879" y="362711"/>
                </a:lnTo>
                <a:lnTo>
                  <a:pt x="176783" y="362711"/>
                </a:lnTo>
                <a:lnTo>
                  <a:pt x="176783" y="627887"/>
                </a:lnTo>
                <a:lnTo>
                  <a:pt x="182879" y="627887"/>
                </a:lnTo>
                <a:close/>
              </a:path>
              <a:path w="2176779" h="637539">
                <a:moveTo>
                  <a:pt x="2170176" y="627887"/>
                </a:moveTo>
                <a:lnTo>
                  <a:pt x="176783" y="627887"/>
                </a:lnTo>
                <a:lnTo>
                  <a:pt x="182879" y="633983"/>
                </a:lnTo>
                <a:lnTo>
                  <a:pt x="182880" y="637031"/>
                </a:lnTo>
                <a:lnTo>
                  <a:pt x="2164080" y="637031"/>
                </a:lnTo>
                <a:lnTo>
                  <a:pt x="2164080" y="633983"/>
                </a:lnTo>
                <a:lnTo>
                  <a:pt x="2170176" y="627887"/>
                </a:lnTo>
                <a:close/>
              </a:path>
              <a:path w="2176779" h="637539">
                <a:moveTo>
                  <a:pt x="182880" y="637031"/>
                </a:moveTo>
                <a:lnTo>
                  <a:pt x="182879" y="633983"/>
                </a:lnTo>
                <a:lnTo>
                  <a:pt x="176783" y="627887"/>
                </a:lnTo>
                <a:lnTo>
                  <a:pt x="176783" y="637031"/>
                </a:lnTo>
                <a:lnTo>
                  <a:pt x="182880" y="637031"/>
                </a:lnTo>
                <a:close/>
              </a:path>
              <a:path w="2176779" h="637539">
                <a:moveTo>
                  <a:pt x="509016" y="350519"/>
                </a:moveTo>
                <a:lnTo>
                  <a:pt x="492848" y="350519"/>
                </a:lnTo>
                <a:lnTo>
                  <a:pt x="505967" y="359663"/>
                </a:lnTo>
                <a:lnTo>
                  <a:pt x="509016" y="350519"/>
                </a:lnTo>
                <a:close/>
              </a:path>
              <a:path w="2176779" h="637539">
                <a:moveTo>
                  <a:pt x="2170176" y="362711"/>
                </a:moveTo>
                <a:lnTo>
                  <a:pt x="2164080" y="356615"/>
                </a:lnTo>
                <a:lnTo>
                  <a:pt x="2164080" y="362711"/>
                </a:lnTo>
                <a:lnTo>
                  <a:pt x="2170176" y="362711"/>
                </a:lnTo>
                <a:close/>
              </a:path>
              <a:path w="2176779" h="637539">
                <a:moveTo>
                  <a:pt x="2170176" y="627887"/>
                </a:moveTo>
                <a:lnTo>
                  <a:pt x="2170176" y="362711"/>
                </a:lnTo>
                <a:lnTo>
                  <a:pt x="2164080" y="362711"/>
                </a:lnTo>
                <a:lnTo>
                  <a:pt x="2164080" y="627887"/>
                </a:lnTo>
                <a:lnTo>
                  <a:pt x="2170176" y="627887"/>
                </a:lnTo>
                <a:close/>
              </a:path>
              <a:path w="2176779" h="637539">
                <a:moveTo>
                  <a:pt x="2170176" y="637031"/>
                </a:moveTo>
                <a:lnTo>
                  <a:pt x="2170176" y="627887"/>
                </a:lnTo>
                <a:lnTo>
                  <a:pt x="2164080" y="633983"/>
                </a:lnTo>
                <a:lnTo>
                  <a:pt x="2164080" y="637031"/>
                </a:lnTo>
                <a:lnTo>
                  <a:pt x="2170176" y="637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3844" y="3616198"/>
            <a:ext cx="15944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All columns </a:t>
            </a:r>
            <a:r>
              <a:rPr sz="1250" spc="5" dirty="0">
                <a:solidFill>
                  <a:srgbClr val="000080"/>
                </a:solidFill>
                <a:latin typeface="Arial"/>
                <a:cs typeface="Arial"/>
              </a:rPr>
              <a:t>from</a:t>
            </a:r>
            <a:r>
              <a:rPr sz="1250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table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Step 3: Running Hive</a:t>
            </a:r>
            <a:r>
              <a:rPr spc="-100" dirty="0"/>
              <a:t> </a:t>
            </a:r>
            <a:r>
              <a:rPr dirty="0"/>
              <a:t>Queries</a:t>
            </a:r>
          </a:p>
        </p:txBody>
      </p:sp>
      <p:sp>
        <p:nvSpPr>
          <p:cNvPr id="3" name="object 3"/>
          <p:cNvSpPr/>
          <p:nvPr/>
        </p:nvSpPr>
        <p:spPr>
          <a:xfrm>
            <a:off x="234695" y="1680972"/>
            <a:ext cx="7772400" cy="338455"/>
          </a:xfrm>
          <a:custGeom>
            <a:avLst/>
            <a:gdLst/>
            <a:ahLst/>
            <a:cxnLst/>
            <a:rect l="l" t="t" r="r" b="b"/>
            <a:pathLst>
              <a:path w="7772400" h="338455">
                <a:moveTo>
                  <a:pt x="7772400" y="332232"/>
                </a:moveTo>
                <a:lnTo>
                  <a:pt x="7772400" y="18288"/>
                </a:lnTo>
                <a:lnTo>
                  <a:pt x="7770828" y="11572"/>
                </a:lnTo>
                <a:lnTo>
                  <a:pt x="7766685" y="5715"/>
                </a:lnTo>
                <a:lnTo>
                  <a:pt x="7760827" y="1571"/>
                </a:lnTo>
                <a:lnTo>
                  <a:pt x="7754111" y="0"/>
                </a:lnTo>
                <a:lnTo>
                  <a:pt x="18288" y="0"/>
                </a:lnTo>
                <a:lnTo>
                  <a:pt x="10287" y="1571"/>
                </a:lnTo>
                <a:lnTo>
                  <a:pt x="4571" y="5715"/>
                </a:lnTo>
                <a:lnTo>
                  <a:pt x="1142" y="11572"/>
                </a:lnTo>
                <a:lnTo>
                  <a:pt x="0" y="18288"/>
                </a:lnTo>
                <a:lnTo>
                  <a:pt x="0" y="332232"/>
                </a:lnTo>
                <a:lnTo>
                  <a:pt x="6096" y="338328"/>
                </a:lnTo>
                <a:lnTo>
                  <a:pt x="18288" y="338328"/>
                </a:lnTo>
                <a:lnTo>
                  <a:pt x="18288" y="33528"/>
                </a:lnTo>
                <a:lnTo>
                  <a:pt x="33528" y="18288"/>
                </a:lnTo>
                <a:lnTo>
                  <a:pt x="33527" y="33528"/>
                </a:lnTo>
                <a:lnTo>
                  <a:pt x="7735824" y="33528"/>
                </a:lnTo>
                <a:lnTo>
                  <a:pt x="7735824" y="18288"/>
                </a:lnTo>
                <a:lnTo>
                  <a:pt x="7754111" y="33528"/>
                </a:lnTo>
                <a:lnTo>
                  <a:pt x="7754111" y="338328"/>
                </a:lnTo>
                <a:lnTo>
                  <a:pt x="7763256" y="338328"/>
                </a:lnTo>
                <a:lnTo>
                  <a:pt x="7772400" y="332232"/>
                </a:lnTo>
                <a:close/>
              </a:path>
              <a:path w="7772400" h="338455">
                <a:moveTo>
                  <a:pt x="33527" y="33528"/>
                </a:moveTo>
                <a:lnTo>
                  <a:pt x="33528" y="18288"/>
                </a:lnTo>
                <a:lnTo>
                  <a:pt x="18288" y="33528"/>
                </a:lnTo>
                <a:lnTo>
                  <a:pt x="33527" y="33528"/>
                </a:lnTo>
                <a:close/>
              </a:path>
              <a:path w="7772400" h="338455">
                <a:moveTo>
                  <a:pt x="33527" y="304800"/>
                </a:moveTo>
                <a:lnTo>
                  <a:pt x="33527" y="33528"/>
                </a:lnTo>
                <a:lnTo>
                  <a:pt x="18288" y="33528"/>
                </a:lnTo>
                <a:lnTo>
                  <a:pt x="18288" y="304800"/>
                </a:lnTo>
                <a:lnTo>
                  <a:pt x="33527" y="304800"/>
                </a:lnTo>
                <a:close/>
              </a:path>
              <a:path w="7772400" h="338455">
                <a:moveTo>
                  <a:pt x="7754111" y="304800"/>
                </a:moveTo>
                <a:lnTo>
                  <a:pt x="18288" y="304800"/>
                </a:lnTo>
                <a:lnTo>
                  <a:pt x="33528" y="323088"/>
                </a:lnTo>
                <a:lnTo>
                  <a:pt x="33528" y="338328"/>
                </a:lnTo>
                <a:lnTo>
                  <a:pt x="7735824" y="338328"/>
                </a:lnTo>
                <a:lnTo>
                  <a:pt x="7735824" y="323088"/>
                </a:lnTo>
                <a:lnTo>
                  <a:pt x="7754111" y="304800"/>
                </a:lnTo>
                <a:close/>
              </a:path>
              <a:path w="7772400" h="338455">
                <a:moveTo>
                  <a:pt x="33528" y="338328"/>
                </a:moveTo>
                <a:lnTo>
                  <a:pt x="33528" y="323088"/>
                </a:lnTo>
                <a:lnTo>
                  <a:pt x="18288" y="304800"/>
                </a:lnTo>
                <a:lnTo>
                  <a:pt x="18288" y="338328"/>
                </a:lnTo>
                <a:lnTo>
                  <a:pt x="33528" y="338328"/>
                </a:lnTo>
                <a:close/>
              </a:path>
              <a:path w="7772400" h="338455">
                <a:moveTo>
                  <a:pt x="7754111" y="33528"/>
                </a:moveTo>
                <a:lnTo>
                  <a:pt x="7735824" y="18288"/>
                </a:lnTo>
                <a:lnTo>
                  <a:pt x="7735824" y="33528"/>
                </a:lnTo>
                <a:lnTo>
                  <a:pt x="7754111" y="33528"/>
                </a:lnTo>
                <a:close/>
              </a:path>
              <a:path w="7772400" h="338455">
                <a:moveTo>
                  <a:pt x="7754111" y="304800"/>
                </a:moveTo>
                <a:lnTo>
                  <a:pt x="7754111" y="33528"/>
                </a:lnTo>
                <a:lnTo>
                  <a:pt x="7735824" y="33528"/>
                </a:lnTo>
                <a:lnTo>
                  <a:pt x="7735824" y="304800"/>
                </a:lnTo>
                <a:lnTo>
                  <a:pt x="7754111" y="304800"/>
                </a:lnTo>
                <a:close/>
              </a:path>
              <a:path w="7772400" h="338455">
                <a:moveTo>
                  <a:pt x="7754111" y="338328"/>
                </a:moveTo>
                <a:lnTo>
                  <a:pt x="7754111" y="304800"/>
                </a:lnTo>
                <a:lnTo>
                  <a:pt x="7735824" y="323088"/>
                </a:lnTo>
                <a:lnTo>
                  <a:pt x="7735824" y="338328"/>
                </a:lnTo>
                <a:lnTo>
                  <a:pt x="7754111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4248" y="1955292"/>
            <a:ext cx="1993900" cy="698500"/>
          </a:xfrm>
          <a:custGeom>
            <a:avLst/>
            <a:gdLst/>
            <a:ahLst/>
            <a:cxnLst/>
            <a:rect l="l" t="t" r="r" b="b"/>
            <a:pathLst>
              <a:path w="1993900" h="698500">
                <a:moveTo>
                  <a:pt x="332231" y="697992"/>
                </a:moveTo>
                <a:lnTo>
                  <a:pt x="332232" y="420624"/>
                </a:lnTo>
                <a:lnTo>
                  <a:pt x="0" y="420624"/>
                </a:lnTo>
                <a:lnTo>
                  <a:pt x="0" y="697992"/>
                </a:lnTo>
                <a:lnTo>
                  <a:pt x="332231" y="697992"/>
                </a:lnTo>
                <a:close/>
              </a:path>
              <a:path w="1993900" h="698500">
                <a:moveTo>
                  <a:pt x="1993392" y="697991"/>
                </a:moveTo>
                <a:lnTo>
                  <a:pt x="1993392" y="420623"/>
                </a:lnTo>
                <a:lnTo>
                  <a:pt x="832104" y="420623"/>
                </a:lnTo>
                <a:lnTo>
                  <a:pt x="146303" y="0"/>
                </a:lnTo>
                <a:lnTo>
                  <a:pt x="332232" y="420624"/>
                </a:lnTo>
                <a:lnTo>
                  <a:pt x="332231" y="697992"/>
                </a:lnTo>
                <a:lnTo>
                  <a:pt x="1993392" y="6979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8151" y="1949195"/>
            <a:ext cx="2005964" cy="710565"/>
          </a:xfrm>
          <a:custGeom>
            <a:avLst/>
            <a:gdLst/>
            <a:ahLst/>
            <a:cxnLst/>
            <a:rect l="l" t="t" r="r" b="b"/>
            <a:pathLst>
              <a:path w="2005964" h="710564">
                <a:moveTo>
                  <a:pt x="338328" y="432816"/>
                </a:moveTo>
                <a:lnTo>
                  <a:pt x="338328" y="420624"/>
                </a:lnTo>
                <a:lnTo>
                  <a:pt x="332232" y="429768"/>
                </a:lnTo>
                <a:lnTo>
                  <a:pt x="328190" y="420624"/>
                </a:lnTo>
                <a:lnTo>
                  <a:pt x="3047" y="420624"/>
                </a:lnTo>
                <a:lnTo>
                  <a:pt x="0" y="423672"/>
                </a:lnTo>
                <a:lnTo>
                  <a:pt x="0" y="707136"/>
                </a:lnTo>
                <a:lnTo>
                  <a:pt x="3048" y="710184"/>
                </a:lnTo>
                <a:lnTo>
                  <a:pt x="6095" y="710184"/>
                </a:lnTo>
                <a:lnTo>
                  <a:pt x="6096" y="432816"/>
                </a:lnTo>
                <a:lnTo>
                  <a:pt x="12192" y="426720"/>
                </a:lnTo>
                <a:lnTo>
                  <a:pt x="12191" y="432816"/>
                </a:lnTo>
                <a:lnTo>
                  <a:pt x="338328" y="432816"/>
                </a:lnTo>
                <a:close/>
              </a:path>
              <a:path w="2005964" h="710564">
                <a:moveTo>
                  <a:pt x="12191" y="432816"/>
                </a:moveTo>
                <a:lnTo>
                  <a:pt x="12192" y="426720"/>
                </a:lnTo>
                <a:lnTo>
                  <a:pt x="6096" y="432816"/>
                </a:lnTo>
                <a:lnTo>
                  <a:pt x="12191" y="432816"/>
                </a:lnTo>
                <a:close/>
              </a:path>
              <a:path w="2005964" h="710564">
                <a:moveTo>
                  <a:pt x="12191" y="697992"/>
                </a:moveTo>
                <a:lnTo>
                  <a:pt x="12191" y="432816"/>
                </a:lnTo>
                <a:lnTo>
                  <a:pt x="6096" y="432816"/>
                </a:lnTo>
                <a:lnTo>
                  <a:pt x="6096" y="697992"/>
                </a:lnTo>
                <a:lnTo>
                  <a:pt x="12191" y="697992"/>
                </a:lnTo>
                <a:close/>
              </a:path>
              <a:path w="2005964" h="710564">
                <a:moveTo>
                  <a:pt x="1999488" y="697992"/>
                </a:moveTo>
                <a:lnTo>
                  <a:pt x="6096" y="697992"/>
                </a:lnTo>
                <a:lnTo>
                  <a:pt x="12192" y="704088"/>
                </a:lnTo>
                <a:lnTo>
                  <a:pt x="12192" y="710184"/>
                </a:lnTo>
                <a:lnTo>
                  <a:pt x="1993392" y="710184"/>
                </a:lnTo>
                <a:lnTo>
                  <a:pt x="1993392" y="704088"/>
                </a:lnTo>
                <a:lnTo>
                  <a:pt x="1999488" y="697992"/>
                </a:lnTo>
                <a:close/>
              </a:path>
              <a:path w="2005964" h="710564">
                <a:moveTo>
                  <a:pt x="12192" y="710184"/>
                </a:moveTo>
                <a:lnTo>
                  <a:pt x="12192" y="704088"/>
                </a:lnTo>
                <a:lnTo>
                  <a:pt x="6096" y="697992"/>
                </a:lnTo>
                <a:lnTo>
                  <a:pt x="6095" y="710184"/>
                </a:lnTo>
                <a:lnTo>
                  <a:pt x="12192" y="710184"/>
                </a:lnTo>
                <a:close/>
              </a:path>
              <a:path w="2005964" h="710564">
                <a:moveTo>
                  <a:pt x="344424" y="429768"/>
                </a:moveTo>
                <a:lnTo>
                  <a:pt x="344424" y="423672"/>
                </a:lnTo>
                <a:lnTo>
                  <a:pt x="161608" y="19709"/>
                </a:lnTo>
                <a:lnTo>
                  <a:pt x="149351" y="12192"/>
                </a:lnTo>
                <a:lnTo>
                  <a:pt x="149351" y="3048"/>
                </a:lnTo>
                <a:lnTo>
                  <a:pt x="146303" y="6096"/>
                </a:lnTo>
                <a:lnTo>
                  <a:pt x="146303" y="9144"/>
                </a:lnTo>
                <a:lnTo>
                  <a:pt x="328190" y="420624"/>
                </a:lnTo>
                <a:lnTo>
                  <a:pt x="338328" y="420624"/>
                </a:lnTo>
                <a:lnTo>
                  <a:pt x="338328" y="432816"/>
                </a:lnTo>
                <a:lnTo>
                  <a:pt x="341376" y="432816"/>
                </a:lnTo>
                <a:lnTo>
                  <a:pt x="344424" y="429768"/>
                </a:lnTo>
                <a:close/>
              </a:path>
              <a:path w="2005964" h="710564">
                <a:moveTo>
                  <a:pt x="841247" y="420624"/>
                </a:moveTo>
                <a:lnTo>
                  <a:pt x="155447" y="3048"/>
                </a:lnTo>
                <a:lnTo>
                  <a:pt x="152399" y="0"/>
                </a:lnTo>
                <a:lnTo>
                  <a:pt x="149351" y="0"/>
                </a:lnTo>
                <a:lnTo>
                  <a:pt x="149351" y="12192"/>
                </a:lnTo>
                <a:lnTo>
                  <a:pt x="155447" y="6096"/>
                </a:lnTo>
                <a:lnTo>
                  <a:pt x="161608" y="19709"/>
                </a:lnTo>
                <a:lnTo>
                  <a:pt x="835152" y="432816"/>
                </a:lnTo>
                <a:lnTo>
                  <a:pt x="838200" y="432816"/>
                </a:lnTo>
                <a:lnTo>
                  <a:pt x="838200" y="420624"/>
                </a:lnTo>
                <a:lnTo>
                  <a:pt x="841247" y="420624"/>
                </a:lnTo>
                <a:close/>
              </a:path>
              <a:path w="2005964" h="710564">
                <a:moveTo>
                  <a:pt x="161608" y="19709"/>
                </a:moveTo>
                <a:lnTo>
                  <a:pt x="155447" y="6096"/>
                </a:lnTo>
                <a:lnTo>
                  <a:pt x="149351" y="12192"/>
                </a:lnTo>
                <a:lnTo>
                  <a:pt x="161608" y="19709"/>
                </a:lnTo>
                <a:close/>
              </a:path>
              <a:path w="2005964" h="710564">
                <a:moveTo>
                  <a:pt x="338328" y="420624"/>
                </a:moveTo>
                <a:lnTo>
                  <a:pt x="328190" y="420624"/>
                </a:lnTo>
                <a:lnTo>
                  <a:pt x="332232" y="429768"/>
                </a:lnTo>
                <a:lnTo>
                  <a:pt x="338328" y="420624"/>
                </a:lnTo>
                <a:close/>
              </a:path>
              <a:path w="2005964" h="710564">
                <a:moveTo>
                  <a:pt x="2005583" y="707136"/>
                </a:moveTo>
                <a:lnTo>
                  <a:pt x="2005583" y="423672"/>
                </a:lnTo>
                <a:lnTo>
                  <a:pt x="2002536" y="420624"/>
                </a:lnTo>
                <a:lnTo>
                  <a:pt x="838200" y="420624"/>
                </a:lnTo>
                <a:lnTo>
                  <a:pt x="838200" y="432816"/>
                </a:lnTo>
                <a:lnTo>
                  <a:pt x="1993392" y="432816"/>
                </a:lnTo>
                <a:lnTo>
                  <a:pt x="1993392" y="426720"/>
                </a:lnTo>
                <a:lnTo>
                  <a:pt x="1999488" y="432816"/>
                </a:lnTo>
                <a:lnTo>
                  <a:pt x="1999488" y="710184"/>
                </a:lnTo>
                <a:lnTo>
                  <a:pt x="2002536" y="710184"/>
                </a:lnTo>
                <a:lnTo>
                  <a:pt x="2005583" y="707136"/>
                </a:lnTo>
                <a:close/>
              </a:path>
              <a:path w="2005964" h="710564">
                <a:moveTo>
                  <a:pt x="1999488" y="432816"/>
                </a:moveTo>
                <a:lnTo>
                  <a:pt x="1993392" y="426720"/>
                </a:lnTo>
                <a:lnTo>
                  <a:pt x="1993392" y="432816"/>
                </a:lnTo>
                <a:lnTo>
                  <a:pt x="1999488" y="432816"/>
                </a:lnTo>
                <a:close/>
              </a:path>
              <a:path w="2005964" h="710564">
                <a:moveTo>
                  <a:pt x="1999488" y="697992"/>
                </a:moveTo>
                <a:lnTo>
                  <a:pt x="1999488" y="432816"/>
                </a:lnTo>
                <a:lnTo>
                  <a:pt x="1993392" y="432816"/>
                </a:lnTo>
                <a:lnTo>
                  <a:pt x="1993392" y="697992"/>
                </a:lnTo>
                <a:lnTo>
                  <a:pt x="1999488" y="697992"/>
                </a:lnTo>
                <a:close/>
              </a:path>
              <a:path w="2005964" h="710564">
                <a:moveTo>
                  <a:pt x="1999488" y="710184"/>
                </a:moveTo>
                <a:lnTo>
                  <a:pt x="1999488" y="697992"/>
                </a:lnTo>
                <a:lnTo>
                  <a:pt x="1993392" y="704088"/>
                </a:lnTo>
                <a:lnTo>
                  <a:pt x="1993392" y="710184"/>
                </a:lnTo>
                <a:lnTo>
                  <a:pt x="1999488" y="7101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592" y="3979164"/>
            <a:ext cx="7772400" cy="338455"/>
          </a:xfrm>
          <a:custGeom>
            <a:avLst/>
            <a:gdLst/>
            <a:ahLst/>
            <a:cxnLst/>
            <a:rect l="l" t="t" r="r" b="b"/>
            <a:pathLst>
              <a:path w="7772400" h="338454">
                <a:moveTo>
                  <a:pt x="7772400" y="332231"/>
                </a:moveTo>
                <a:lnTo>
                  <a:pt x="7772400" y="18287"/>
                </a:lnTo>
                <a:lnTo>
                  <a:pt x="7770828" y="11572"/>
                </a:lnTo>
                <a:lnTo>
                  <a:pt x="7766685" y="5714"/>
                </a:lnTo>
                <a:lnTo>
                  <a:pt x="7760827" y="1571"/>
                </a:lnTo>
                <a:lnTo>
                  <a:pt x="7754111" y="0"/>
                </a:lnTo>
                <a:lnTo>
                  <a:pt x="6095" y="0"/>
                </a:lnTo>
                <a:lnTo>
                  <a:pt x="0" y="9143"/>
                </a:lnTo>
                <a:lnTo>
                  <a:pt x="0" y="332231"/>
                </a:lnTo>
                <a:lnTo>
                  <a:pt x="6096" y="338327"/>
                </a:lnTo>
                <a:lnTo>
                  <a:pt x="15240" y="338327"/>
                </a:lnTo>
                <a:lnTo>
                  <a:pt x="15240" y="33527"/>
                </a:lnTo>
                <a:lnTo>
                  <a:pt x="33528" y="18287"/>
                </a:lnTo>
                <a:lnTo>
                  <a:pt x="33527" y="33527"/>
                </a:lnTo>
                <a:lnTo>
                  <a:pt x="7735824" y="33527"/>
                </a:lnTo>
                <a:lnTo>
                  <a:pt x="7735824" y="18287"/>
                </a:lnTo>
                <a:lnTo>
                  <a:pt x="7754111" y="33527"/>
                </a:lnTo>
                <a:lnTo>
                  <a:pt x="7754111" y="338327"/>
                </a:lnTo>
                <a:lnTo>
                  <a:pt x="7763256" y="338327"/>
                </a:lnTo>
                <a:lnTo>
                  <a:pt x="7772400" y="332231"/>
                </a:lnTo>
                <a:close/>
              </a:path>
              <a:path w="7772400" h="338454">
                <a:moveTo>
                  <a:pt x="33527" y="33527"/>
                </a:moveTo>
                <a:lnTo>
                  <a:pt x="33528" y="18287"/>
                </a:lnTo>
                <a:lnTo>
                  <a:pt x="15240" y="33527"/>
                </a:lnTo>
                <a:lnTo>
                  <a:pt x="33527" y="33527"/>
                </a:lnTo>
                <a:close/>
              </a:path>
              <a:path w="7772400" h="338454">
                <a:moveTo>
                  <a:pt x="33527" y="304799"/>
                </a:moveTo>
                <a:lnTo>
                  <a:pt x="33527" y="33527"/>
                </a:lnTo>
                <a:lnTo>
                  <a:pt x="15240" y="33527"/>
                </a:lnTo>
                <a:lnTo>
                  <a:pt x="15240" y="304799"/>
                </a:lnTo>
                <a:lnTo>
                  <a:pt x="33527" y="304799"/>
                </a:lnTo>
                <a:close/>
              </a:path>
              <a:path w="7772400" h="338454">
                <a:moveTo>
                  <a:pt x="7754111" y="304799"/>
                </a:moveTo>
                <a:lnTo>
                  <a:pt x="15240" y="304799"/>
                </a:lnTo>
                <a:lnTo>
                  <a:pt x="33528" y="323088"/>
                </a:lnTo>
                <a:lnTo>
                  <a:pt x="33528" y="338327"/>
                </a:lnTo>
                <a:lnTo>
                  <a:pt x="7735824" y="338327"/>
                </a:lnTo>
                <a:lnTo>
                  <a:pt x="7735824" y="323087"/>
                </a:lnTo>
                <a:lnTo>
                  <a:pt x="7754111" y="304799"/>
                </a:lnTo>
                <a:close/>
              </a:path>
              <a:path w="7772400" h="338454">
                <a:moveTo>
                  <a:pt x="33528" y="338327"/>
                </a:moveTo>
                <a:lnTo>
                  <a:pt x="33528" y="323088"/>
                </a:lnTo>
                <a:lnTo>
                  <a:pt x="15240" y="304799"/>
                </a:lnTo>
                <a:lnTo>
                  <a:pt x="15240" y="338327"/>
                </a:lnTo>
                <a:lnTo>
                  <a:pt x="33528" y="338327"/>
                </a:lnTo>
                <a:close/>
              </a:path>
              <a:path w="7772400" h="338454">
                <a:moveTo>
                  <a:pt x="7754111" y="33527"/>
                </a:moveTo>
                <a:lnTo>
                  <a:pt x="7735824" y="18287"/>
                </a:lnTo>
                <a:lnTo>
                  <a:pt x="7735824" y="33527"/>
                </a:lnTo>
                <a:lnTo>
                  <a:pt x="7754111" y="33527"/>
                </a:lnTo>
                <a:close/>
              </a:path>
              <a:path w="7772400" h="338454">
                <a:moveTo>
                  <a:pt x="7754111" y="304799"/>
                </a:moveTo>
                <a:lnTo>
                  <a:pt x="7754111" y="33527"/>
                </a:lnTo>
                <a:lnTo>
                  <a:pt x="7735824" y="33527"/>
                </a:lnTo>
                <a:lnTo>
                  <a:pt x="7735824" y="304799"/>
                </a:lnTo>
                <a:lnTo>
                  <a:pt x="7754111" y="304799"/>
                </a:lnTo>
                <a:close/>
              </a:path>
              <a:path w="7772400" h="338454">
                <a:moveTo>
                  <a:pt x="7754111" y="338327"/>
                </a:moveTo>
                <a:lnTo>
                  <a:pt x="7754111" y="304799"/>
                </a:lnTo>
                <a:lnTo>
                  <a:pt x="7735824" y="323087"/>
                </a:lnTo>
                <a:lnTo>
                  <a:pt x="7735824" y="338327"/>
                </a:lnTo>
                <a:lnTo>
                  <a:pt x="7754111" y="33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9427" y="534670"/>
            <a:ext cx="7285990" cy="372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Once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loaded,</a:t>
            </a:r>
            <a:r>
              <a:rPr sz="1600" b="1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queries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can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run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against</a:t>
            </a:r>
            <a:r>
              <a:rPr sz="1600" b="1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546100" indent="-201295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546100" algn="l"/>
              </a:tabLst>
            </a:pPr>
            <a:r>
              <a:rPr sz="1600" spc="15" dirty="0">
                <a:latin typeface="Arial"/>
                <a:cs typeface="Arial"/>
              </a:rPr>
              <a:t>Translate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Hadoop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jobs</a:t>
            </a:r>
            <a:endParaRPr sz="16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Consider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determining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number</a:t>
            </a:r>
            <a:r>
              <a:rPr sz="1600" b="1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rows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hive&gt; </a:t>
            </a:r>
            <a:r>
              <a:rPr sz="1400" spc="15" dirty="0">
                <a:latin typeface="Courier New"/>
                <a:cs typeface="Courier New"/>
              </a:rPr>
              <a:t>SELECT </a:t>
            </a:r>
            <a:r>
              <a:rPr sz="1400" spc="20" dirty="0">
                <a:latin typeface="Courier New"/>
                <a:cs typeface="Courier New"/>
              </a:rPr>
              <a:t>COUNT(*) FROM</a:t>
            </a:r>
            <a:r>
              <a:rPr sz="1400" spc="40" dirty="0">
                <a:latin typeface="Courier New"/>
                <a:cs typeface="Courier New"/>
              </a:rPr>
              <a:t> </a:t>
            </a:r>
            <a:r>
              <a:rPr sz="1400" spc="25" dirty="0">
                <a:latin typeface="Courier New"/>
                <a:cs typeface="Courier New"/>
              </a:rPr>
              <a:t>music_recordings;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816735">
              <a:lnSpc>
                <a:spcPct val="100000"/>
              </a:lnSpc>
            </a:pP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Number of rows </a:t>
            </a:r>
            <a:r>
              <a:rPr sz="1250" spc="-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250" spc="-8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000080"/>
                </a:solidFill>
                <a:latin typeface="Arial"/>
                <a:cs typeface="Arial"/>
              </a:rPr>
              <a:t>table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most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cases,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HiveQL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results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are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stored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disk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Hive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Consider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counting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number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recordings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an</a:t>
            </a:r>
            <a:r>
              <a:rPr sz="1600" b="1" spc="-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artist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has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our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546100" indent="-201295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546100" algn="l"/>
              </a:tabLst>
            </a:pPr>
            <a:r>
              <a:rPr sz="1600" spc="55" dirty="0">
                <a:latin typeface="Arial"/>
                <a:cs typeface="Arial"/>
              </a:rPr>
              <a:t>We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15" dirty="0">
                <a:latin typeface="Arial"/>
                <a:cs typeface="Arial"/>
              </a:rPr>
              <a:t>create a </a:t>
            </a:r>
            <a:r>
              <a:rPr sz="1600" spc="10" dirty="0">
                <a:latin typeface="Arial"/>
                <a:cs typeface="Arial"/>
              </a:rPr>
              <a:t>table to hold the results first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20" dirty="0">
                <a:latin typeface="Courier New"/>
                <a:cs typeface="Courier New"/>
              </a:rPr>
              <a:t>hive&gt; </a:t>
            </a:r>
            <a:r>
              <a:rPr sz="1400" spc="15" dirty="0">
                <a:latin typeface="Courier New"/>
                <a:cs typeface="Courier New"/>
              </a:rPr>
              <a:t>CREATE </a:t>
            </a:r>
            <a:r>
              <a:rPr sz="1400" spc="25" dirty="0">
                <a:latin typeface="Courier New"/>
                <a:cs typeface="Courier New"/>
              </a:rPr>
              <a:t>TABLE </a:t>
            </a:r>
            <a:r>
              <a:rPr sz="1400" spc="20" dirty="0">
                <a:latin typeface="Courier New"/>
                <a:cs typeface="Courier New"/>
              </a:rPr>
              <a:t>recording_frequency </a:t>
            </a:r>
            <a:r>
              <a:rPr sz="1400" spc="25" dirty="0">
                <a:latin typeface="Courier New"/>
                <a:cs typeface="Courier New"/>
              </a:rPr>
              <a:t>(artist </a:t>
            </a:r>
            <a:r>
              <a:rPr sz="1400" spc="20" dirty="0">
                <a:latin typeface="Courier New"/>
                <a:cs typeface="Courier New"/>
              </a:rPr>
              <a:t>STRING, </a:t>
            </a:r>
            <a:r>
              <a:rPr sz="1400" spc="25" dirty="0">
                <a:latin typeface="Courier New"/>
                <a:cs typeface="Courier New"/>
              </a:rPr>
              <a:t>count</a:t>
            </a:r>
            <a:r>
              <a:rPr sz="1400" spc="9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INT);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7745095" cy="123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Hive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comes with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JDBC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and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ODBC</a:t>
            </a:r>
            <a:r>
              <a:rPr sz="1600" b="1" spc="-2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connectors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15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Enables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tables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Hive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metastore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accessed</a:t>
            </a:r>
            <a:r>
              <a:rPr sz="1600" b="1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by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outside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5" dirty="0">
                <a:latin typeface="Arial"/>
                <a:cs typeface="Arial"/>
              </a:rPr>
              <a:t>Excel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spreadsheet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Business </a:t>
            </a:r>
            <a:r>
              <a:rPr sz="1600" spc="10" dirty="0">
                <a:latin typeface="Arial"/>
                <a:cs typeface="Arial"/>
              </a:rPr>
              <a:t>Intelligence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tools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Hive</a:t>
            </a:r>
            <a:r>
              <a:rPr spc="-100" dirty="0"/>
              <a:t> </a:t>
            </a:r>
            <a:r>
              <a:rPr dirty="0"/>
              <a:t>Connectivity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6350635" cy="231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new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have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emerged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over</a:t>
            </a:r>
            <a:r>
              <a:rPr sz="16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last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few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years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Primary </a:t>
            </a:r>
            <a:r>
              <a:rPr sz="1600" spc="10" dirty="0">
                <a:latin typeface="Arial"/>
                <a:cs typeface="Arial"/>
              </a:rPr>
              <a:t>motivation </a:t>
            </a:r>
            <a:r>
              <a:rPr sz="1600" dirty="0">
                <a:latin typeface="Arial"/>
                <a:cs typeface="Arial"/>
              </a:rPr>
              <a:t>was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support </a:t>
            </a:r>
            <a:r>
              <a:rPr sz="1600" spc="10" dirty="0">
                <a:latin typeface="Arial"/>
                <a:cs typeface="Arial"/>
              </a:rPr>
              <a:t>large</a:t>
            </a:r>
            <a:r>
              <a:rPr sz="1600" spc="-3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datasets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Common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characteristics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these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r>
              <a:rPr sz="1600" b="1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include: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Scale for large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datasets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Do </a:t>
            </a:r>
            <a:r>
              <a:rPr sz="1600" spc="10" dirty="0">
                <a:latin typeface="Arial"/>
                <a:cs typeface="Arial"/>
              </a:rPr>
              <a:t>not </a:t>
            </a:r>
            <a:r>
              <a:rPr sz="1600" spc="20" dirty="0">
                <a:latin typeface="Arial"/>
                <a:cs typeface="Arial"/>
              </a:rPr>
              <a:t>have </a:t>
            </a:r>
            <a:r>
              <a:rPr sz="1600" spc="10" dirty="0">
                <a:latin typeface="Arial"/>
                <a:cs typeface="Arial"/>
              </a:rPr>
              <a:t>relational</a:t>
            </a:r>
            <a:r>
              <a:rPr sz="1600" spc="-25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No </a:t>
            </a:r>
            <a:r>
              <a:rPr sz="1600" spc="5" dirty="0">
                <a:latin typeface="Arial"/>
                <a:cs typeface="Arial"/>
              </a:rPr>
              <a:t>fixed </a:t>
            </a:r>
            <a:r>
              <a:rPr sz="1600" spc="15" dirty="0">
                <a:latin typeface="Arial"/>
                <a:cs typeface="Arial"/>
              </a:rPr>
              <a:t>schema </a:t>
            </a:r>
            <a:r>
              <a:rPr sz="1600" spc="5" dirty="0">
                <a:latin typeface="Arial"/>
                <a:cs typeface="Arial"/>
              </a:rPr>
              <a:t>allowing </a:t>
            </a:r>
            <a:r>
              <a:rPr sz="1600" spc="15" dirty="0">
                <a:latin typeface="Arial"/>
                <a:cs typeface="Arial"/>
              </a:rPr>
              <a:t>any data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2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stored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Big </a:t>
            </a:r>
            <a:r>
              <a:rPr sz="1600" spc="15" dirty="0">
                <a:latin typeface="Arial"/>
                <a:cs typeface="Arial"/>
              </a:rPr>
              <a:t>Data storage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demands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Run on </a:t>
            </a:r>
            <a:r>
              <a:rPr sz="1600" spc="10" dirty="0">
                <a:latin typeface="Arial"/>
                <a:cs typeface="Arial"/>
              </a:rPr>
              <a:t>clusters of </a:t>
            </a:r>
            <a:r>
              <a:rPr sz="1600" spc="5" dirty="0">
                <a:latin typeface="Arial"/>
                <a:cs typeface="Arial"/>
              </a:rPr>
              <a:t>low-cost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machines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Emergence of </a:t>
            </a:r>
            <a:r>
              <a:rPr spc="-5" dirty="0"/>
              <a:t>Alternative </a:t>
            </a:r>
            <a:r>
              <a:rPr dirty="0"/>
              <a:t>Data</a:t>
            </a:r>
            <a:r>
              <a:rPr spc="5" dirty="0"/>
              <a:t> </a:t>
            </a:r>
            <a:r>
              <a:rPr dirty="0"/>
              <a:t>Stores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7010400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These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new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became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known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as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NoSQL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term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first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used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1998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open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source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relational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database*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Became popular term </a:t>
            </a:r>
            <a:r>
              <a:rPr sz="1600" spc="10" dirty="0">
                <a:latin typeface="Arial"/>
                <a:cs typeface="Arial"/>
              </a:rPr>
              <a:t>in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2009</a:t>
            </a:r>
            <a:endParaRPr sz="16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190"/>
              </a:spcBef>
            </a:pPr>
            <a:r>
              <a:rPr sz="1600" spc="15" dirty="0">
                <a:solidFill>
                  <a:srgbClr val="DA2128"/>
                </a:solidFill>
                <a:latin typeface="Arial"/>
                <a:cs typeface="Arial"/>
              </a:rPr>
              <a:t>– </a:t>
            </a:r>
            <a:r>
              <a:rPr sz="1600" spc="15" dirty="0">
                <a:latin typeface="Arial"/>
                <a:cs typeface="Arial"/>
              </a:rPr>
              <a:t>Johan Oskarsson organized event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discuss </a:t>
            </a:r>
            <a:r>
              <a:rPr sz="1600" spc="10" dirty="0">
                <a:latin typeface="Arial"/>
                <a:cs typeface="Arial"/>
              </a:rPr>
              <a:t>distributed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  <a:p>
            <a:pPr marL="835025">
              <a:lnSpc>
                <a:spcPct val="100000"/>
              </a:lnSpc>
              <a:spcBef>
                <a:spcPts val="215"/>
              </a:spcBef>
            </a:pPr>
            <a:r>
              <a:rPr sz="1600" spc="15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1600" spc="15" dirty="0">
                <a:latin typeface="Arial"/>
                <a:cs typeface="Arial"/>
              </a:rPr>
              <a:t>Used </a:t>
            </a:r>
            <a:r>
              <a:rPr sz="1600" spc="10" dirty="0">
                <a:latin typeface="Arial"/>
                <a:cs typeface="Arial"/>
              </a:rPr>
              <a:t>the </a:t>
            </a:r>
            <a:r>
              <a:rPr sz="1600" spc="15" dirty="0">
                <a:latin typeface="Arial"/>
                <a:cs typeface="Arial"/>
              </a:rPr>
              <a:t>term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NoSQL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There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is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 </a:t>
            </a:r>
            <a:r>
              <a:rPr sz="1600" b="1" spc="10" dirty="0">
                <a:solidFill>
                  <a:srgbClr val="000080"/>
                </a:solidFill>
                <a:latin typeface="Arial"/>
                <a:cs typeface="Arial"/>
              </a:rPr>
              <a:t>formal definition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1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NoSQL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Used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umbrella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term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unstructured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stores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NoSQL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534670"/>
            <a:ext cx="7060565" cy="150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3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NoSQL</a:t>
            </a:r>
            <a:r>
              <a:rPr sz="1600" b="1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stores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do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not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replace</a:t>
            </a:r>
            <a:r>
              <a:rPr sz="1600" b="1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SQL</a:t>
            </a:r>
            <a:r>
              <a:rPr sz="16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5" dirty="0">
                <a:latin typeface="Arial"/>
                <a:cs typeface="Arial"/>
              </a:rPr>
              <a:t>They </a:t>
            </a:r>
            <a:r>
              <a:rPr sz="1600" spc="15" dirty="0">
                <a:latin typeface="Arial"/>
                <a:cs typeface="Arial"/>
              </a:rPr>
              <a:t>complement</a:t>
            </a:r>
            <a:r>
              <a:rPr sz="1600" spc="-254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them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</a:t>
            </a:r>
            <a:r>
              <a:rPr sz="1850" spc="-320" dirty="0">
                <a:solidFill>
                  <a:srgbClr val="DA2128"/>
                </a:solidFill>
                <a:latin typeface="Microsoft Sans Serif"/>
                <a:cs typeface="Microsoft Sans Serif"/>
              </a:rPr>
              <a:t> </a:t>
            </a:r>
            <a:r>
              <a:rPr sz="1600" b="1" spc="5" dirty="0">
                <a:solidFill>
                  <a:srgbClr val="000080"/>
                </a:solidFill>
                <a:latin typeface="Arial"/>
                <a:cs typeface="Arial"/>
              </a:rPr>
              <a:t>There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 is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now</a:t>
            </a:r>
            <a:r>
              <a:rPr sz="1600" b="1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choice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multiple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storage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technologies</a:t>
            </a:r>
            <a:r>
              <a:rPr sz="16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4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Should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chosen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based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is </a:t>
            </a:r>
            <a:r>
              <a:rPr sz="1600" spc="15" dirty="0">
                <a:latin typeface="Arial"/>
                <a:cs typeface="Arial"/>
              </a:rPr>
              <a:t>being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Leads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what </a:t>
            </a:r>
            <a:r>
              <a:rPr sz="1600" spc="10" dirty="0">
                <a:latin typeface="Arial"/>
                <a:cs typeface="Arial"/>
              </a:rPr>
              <a:t>is </a:t>
            </a:r>
            <a:r>
              <a:rPr sz="1600" spc="5" dirty="0">
                <a:latin typeface="Arial"/>
                <a:cs typeface="Arial"/>
              </a:rPr>
              <a:t>known </a:t>
            </a:r>
            <a:r>
              <a:rPr sz="1600" spc="15" dirty="0">
                <a:latin typeface="Arial"/>
                <a:cs typeface="Arial"/>
              </a:rPr>
              <a:t>as </a:t>
            </a:r>
            <a:r>
              <a:rPr sz="1600" spc="5" dirty="0">
                <a:latin typeface="Arial"/>
                <a:cs typeface="Arial"/>
              </a:rPr>
              <a:t>Polyglot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Persistence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2906014"/>
            <a:ext cx="7469505" cy="137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65" dirty="0">
                <a:solidFill>
                  <a:srgbClr val="DA2128"/>
                </a:solidFill>
                <a:latin typeface="Microsoft Sans Serif"/>
                <a:cs typeface="Microsoft Sans Serif"/>
              </a:rPr>
              <a:t>   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SQL databases have many strong</a:t>
            </a:r>
            <a:r>
              <a:rPr sz="1600" b="1" spc="-229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000080"/>
                </a:solidFill>
                <a:latin typeface="Arial"/>
                <a:cs typeface="Arial"/>
              </a:rPr>
              <a:t>benefits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6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Tabular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schema-based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model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is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still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very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relevant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many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applications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20" dirty="0">
                <a:latin typeface="Arial"/>
                <a:cs typeface="Arial"/>
              </a:rPr>
              <a:t>There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10" dirty="0">
                <a:latin typeface="Arial"/>
                <a:cs typeface="Arial"/>
              </a:rPr>
              <a:t>large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number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tools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working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SQL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215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0" dirty="0">
                <a:latin typeface="Arial"/>
                <a:cs typeface="Arial"/>
              </a:rPr>
              <a:t>Support for </a:t>
            </a:r>
            <a:r>
              <a:rPr sz="1600" spc="15" dirty="0">
                <a:latin typeface="Arial"/>
                <a:cs typeface="Arial"/>
              </a:rPr>
              <a:t>ACID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transactions</a:t>
            </a:r>
            <a:endParaRPr sz="1600">
              <a:latin typeface="Arial"/>
              <a:cs typeface="Arial"/>
            </a:endParaRPr>
          </a:p>
          <a:p>
            <a:pPr marL="472440" indent="-200660">
              <a:lnSpc>
                <a:spcPct val="100000"/>
              </a:lnSpc>
              <a:spcBef>
                <a:spcPts val="190"/>
              </a:spcBef>
              <a:buClr>
                <a:srgbClr val="DA2128"/>
              </a:buClr>
              <a:buSzPct val="115625"/>
              <a:buChar char="•"/>
              <a:tabLst>
                <a:tab pos="473075" algn="l"/>
              </a:tabLst>
            </a:pPr>
            <a:r>
              <a:rPr sz="1600" spc="15" dirty="0">
                <a:latin typeface="Arial"/>
                <a:cs typeface="Arial"/>
              </a:rPr>
              <a:t>Large </a:t>
            </a:r>
            <a:r>
              <a:rPr sz="1600" spc="10" dirty="0">
                <a:latin typeface="Arial"/>
                <a:cs typeface="Arial"/>
              </a:rPr>
              <a:t>knowledge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Polyglot</a:t>
            </a:r>
            <a:r>
              <a:rPr spc="15" dirty="0"/>
              <a:t> </a:t>
            </a:r>
            <a:r>
              <a:rPr spc="-5" dirty="0"/>
              <a:t>Persistence</a:t>
            </a:r>
          </a:p>
        </p:txBody>
      </p:sp>
      <p:sp>
        <p:nvSpPr>
          <p:cNvPr id="5" name="object 5"/>
          <p:cNvSpPr/>
          <p:nvPr/>
        </p:nvSpPr>
        <p:spPr>
          <a:xfrm>
            <a:off x="621791" y="2165604"/>
            <a:ext cx="6720840" cy="591820"/>
          </a:xfrm>
          <a:custGeom>
            <a:avLst/>
            <a:gdLst/>
            <a:ahLst/>
            <a:cxnLst/>
            <a:rect l="l" t="t" r="r" b="b"/>
            <a:pathLst>
              <a:path w="6720840" h="591819">
                <a:moveTo>
                  <a:pt x="6720840" y="3047"/>
                </a:moveTo>
                <a:lnTo>
                  <a:pt x="6720840" y="0"/>
                </a:ln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3048" y="591312"/>
                </a:lnTo>
                <a:lnTo>
                  <a:pt x="6096" y="591312"/>
                </a:lnTo>
                <a:lnTo>
                  <a:pt x="6096" y="3047"/>
                </a:lnTo>
                <a:lnTo>
                  <a:pt x="6720840" y="3047"/>
                </a:lnTo>
                <a:close/>
              </a:path>
              <a:path w="6720840" h="591819">
                <a:moveTo>
                  <a:pt x="6720840" y="591311"/>
                </a:moveTo>
                <a:lnTo>
                  <a:pt x="6720840" y="585215"/>
                </a:lnTo>
                <a:lnTo>
                  <a:pt x="6096" y="585215"/>
                </a:lnTo>
                <a:lnTo>
                  <a:pt x="6096" y="591312"/>
                </a:lnTo>
                <a:lnTo>
                  <a:pt x="6720840" y="591311"/>
                </a:lnTo>
                <a:close/>
              </a:path>
              <a:path w="6720840" h="591819">
                <a:moveTo>
                  <a:pt x="6720840" y="585215"/>
                </a:moveTo>
                <a:lnTo>
                  <a:pt x="6720840" y="3047"/>
                </a:lnTo>
                <a:lnTo>
                  <a:pt x="6717792" y="3047"/>
                </a:lnTo>
                <a:lnTo>
                  <a:pt x="6717792" y="585215"/>
                </a:lnTo>
                <a:lnTo>
                  <a:pt x="6720840" y="58521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791" y="2165604"/>
            <a:ext cx="6720840" cy="591820"/>
          </a:xfrm>
          <a:custGeom>
            <a:avLst/>
            <a:gdLst/>
            <a:ahLst/>
            <a:cxnLst/>
            <a:rect l="l" t="t" r="r" b="b"/>
            <a:pathLst>
              <a:path w="6720840" h="591819">
                <a:moveTo>
                  <a:pt x="6720840" y="591311"/>
                </a:moveTo>
                <a:lnTo>
                  <a:pt x="6720840" y="0"/>
                </a:ln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3048" y="591312"/>
                </a:lnTo>
                <a:lnTo>
                  <a:pt x="6096" y="591312"/>
                </a:lnTo>
                <a:lnTo>
                  <a:pt x="6096" y="9144"/>
                </a:lnTo>
                <a:lnTo>
                  <a:pt x="9144" y="3048"/>
                </a:lnTo>
                <a:lnTo>
                  <a:pt x="9144" y="9144"/>
                </a:lnTo>
                <a:lnTo>
                  <a:pt x="6714744" y="9143"/>
                </a:lnTo>
                <a:lnTo>
                  <a:pt x="6714744" y="3047"/>
                </a:lnTo>
                <a:lnTo>
                  <a:pt x="6717792" y="9143"/>
                </a:lnTo>
                <a:lnTo>
                  <a:pt x="6717792" y="591311"/>
                </a:lnTo>
                <a:lnTo>
                  <a:pt x="6720840" y="591311"/>
                </a:lnTo>
                <a:close/>
              </a:path>
              <a:path w="6720840" h="591819">
                <a:moveTo>
                  <a:pt x="9144" y="9144"/>
                </a:moveTo>
                <a:lnTo>
                  <a:pt x="9144" y="3048"/>
                </a:lnTo>
                <a:lnTo>
                  <a:pt x="6096" y="9144"/>
                </a:lnTo>
                <a:lnTo>
                  <a:pt x="9144" y="9144"/>
                </a:lnTo>
                <a:close/>
              </a:path>
              <a:path w="6720840" h="591819">
                <a:moveTo>
                  <a:pt x="9144" y="582168"/>
                </a:moveTo>
                <a:lnTo>
                  <a:pt x="9144" y="9144"/>
                </a:lnTo>
                <a:lnTo>
                  <a:pt x="6096" y="9144"/>
                </a:lnTo>
                <a:lnTo>
                  <a:pt x="6096" y="582168"/>
                </a:lnTo>
                <a:lnTo>
                  <a:pt x="9144" y="582168"/>
                </a:lnTo>
                <a:close/>
              </a:path>
              <a:path w="6720840" h="591819">
                <a:moveTo>
                  <a:pt x="6717792" y="582167"/>
                </a:moveTo>
                <a:lnTo>
                  <a:pt x="6096" y="582168"/>
                </a:lnTo>
                <a:lnTo>
                  <a:pt x="9144" y="585216"/>
                </a:lnTo>
                <a:lnTo>
                  <a:pt x="9144" y="591312"/>
                </a:lnTo>
                <a:lnTo>
                  <a:pt x="6714744" y="591311"/>
                </a:lnTo>
                <a:lnTo>
                  <a:pt x="6714744" y="585215"/>
                </a:lnTo>
                <a:lnTo>
                  <a:pt x="6717792" y="582167"/>
                </a:lnTo>
                <a:close/>
              </a:path>
              <a:path w="6720840" h="591819">
                <a:moveTo>
                  <a:pt x="9144" y="591312"/>
                </a:moveTo>
                <a:lnTo>
                  <a:pt x="9144" y="585216"/>
                </a:lnTo>
                <a:lnTo>
                  <a:pt x="6096" y="582168"/>
                </a:lnTo>
                <a:lnTo>
                  <a:pt x="6096" y="591312"/>
                </a:lnTo>
                <a:lnTo>
                  <a:pt x="9144" y="591312"/>
                </a:lnTo>
                <a:close/>
              </a:path>
              <a:path w="6720840" h="591819">
                <a:moveTo>
                  <a:pt x="6717792" y="9143"/>
                </a:moveTo>
                <a:lnTo>
                  <a:pt x="6714744" y="3047"/>
                </a:lnTo>
                <a:lnTo>
                  <a:pt x="6714744" y="9143"/>
                </a:lnTo>
                <a:lnTo>
                  <a:pt x="6717792" y="9143"/>
                </a:lnTo>
                <a:close/>
              </a:path>
              <a:path w="6720840" h="591819">
                <a:moveTo>
                  <a:pt x="6717792" y="582167"/>
                </a:moveTo>
                <a:lnTo>
                  <a:pt x="6717792" y="9143"/>
                </a:lnTo>
                <a:lnTo>
                  <a:pt x="6714744" y="9143"/>
                </a:lnTo>
                <a:lnTo>
                  <a:pt x="6714744" y="582167"/>
                </a:lnTo>
                <a:lnTo>
                  <a:pt x="6717792" y="582167"/>
                </a:lnTo>
                <a:close/>
              </a:path>
              <a:path w="6720840" h="591819">
                <a:moveTo>
                  <a:pt x="6717792" y="591311"/>
                </a:moveTo>
                <a:lnTo>
                  <a:pt x="6717792" y="582167"/>
                </a:lnTo>
                <a:lnTo>
                  <a:pt x="6714744" y="585215"/>
                </a:lnTo>
                <a:lnTo>
                  <a:pt x="6714744" y="591311"/>
                </a:lnTo>
                <a:lnTo>
                  <a:pt x="6717792" y="59131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7887" y="2168651"/>
            <a:ext cx="6711950" cy="5822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7465" rIns="0" bIns="0" rtlCol="0">
            <a:spAutoFit/>
          </a:bodyPr>
          <a:lstStyle/>
          <a:p>
            <a:pPr marL="78740" marR="193675">
              <a:lnSpc>
                <a:spcPct val="101200"/>
              </a:lnSpc>
              <a:spcBef>
                <a:spcPts val="295"/>
              </a:spcBef>
            </a:pPr>
            <a:r>
              <a:rPr sz="1600" spc="5" dirty="0">
                <a:solidFill>
                  <a:srgbClr val="000080"/>
                </a:solidFill>
                <a:latin typeface="Arial"/>
                <a:cs typeface="Arial"/>
              </a:rPr>
              <a:t>Polyglot</a:t>
            </a:r>
            <a:r>
              <a:rPr sz="1600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0080"/>
                </a:solidFill>
                <a:latin typeface="Arial"/>
                <a:cs typeface="Arial"/>
              </a:rPr>
              <a:t>Persistence:</a:t>
            </a:r>
            <a:r>
              <a:rPr sz="1600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0080"/>
                </a:solidFill>
                <a:latin typeface="Arial"/>
                <a:cs typeface="Arial"/>
              </a:rPr>
              <a:t>using</a:t>
            </a:r>
            <a:r>
              <a:rPr sz="1600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0080"/>
                </a:solidFill>
                <a:latin typeface="Arial"/>
                <a:cs typeface="Arial"/>
              </a:rPr>
              <a:t>multiple</a:t>
            </a:r>
            <a:r>
              <a:rPr sz="1600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0080"/>
                </a:solidFill>
                <a:latin typeface="Arial"/>
                <a:cs typeface="Arial"/>
              </a:rPr>
              <a:t>storage</a:t>
            </a:r>
            <a:r>
              <a:rPr sz="1600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0080"/>
                </a:solidFill>
                <a:latin typeface="Arial"/>
                <a:cs typeface="Arial"/>
              </a:rPr>
              <a:t>technologies,</a:t>
            </a:r>
            <a:r>
              <a:rPr sz="160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0080"/>
                </a:solidFill>
                <a:latin typeface="Arial"/>
                <a:cs typeface="Arial"/>
              </a:rPr>
              <a:t>chosen  based</a:t>
            </a:r>
            <a:r>
              <a:rPr sz="1600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0080"/>
                </a:solidFill>
                <a:latin typeface="Arial"/>
                <a:cs typeface="Arial"/>
              </a:rPr>
              <a:t>upon</a:t>
            </a:r>
            <a:r>
              <a:rPr sz="1600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80"/>
                </a:solidFill>
                <a:latin typeface="Arial"/>
                <a:cs typeface="Arial"/>
              </a:rPr>
              <a:t>way</a:t>
            </a:r>
            <a:r>
              <a:rPr sz="1600" spc="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600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0080"/>
                </a:solidFill>
                <a:latin typeface="Arial"/>
                <a:cs typeface="Arial"/>
              </a:rPr>
              <a:t>is</a:t>
            </a:r>
            <a:r>
              <a:rPr sz="16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0080"/>
                </a:solidFill>
                <a:latin typeface="Arial"/>
                <a:cs typeface="Arial"/>
              </a:rPr>
              <a:t>being</a:t>
            </a:r>
            <a:r>
              <a:rPr sz="1600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0080"/>
                </a:solidFill>
                <a:latin typeface="Arial"/>
                <a:cs typeface="Arial"/>
              </a:rPr>
              <a:t>used</a:t>
            </a:r>
            <a:r>
              <a:rPr sz="1600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000080"/>
                </a:solidFill>
                <a:latin typeface="Arial"/>
                <a:cs typeface="Arial"/>
              </a:rPr>
              <a:t>by</a:t>
            </a:r>
            <a:r>
              <a:rPr sz="1600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0080"/>
                </a:solidFill>
                <a:latin typeface="Arial"/>
                <a:cs typeface="Arial"/>
              </a:rPr>
              <a:t>individual</a:t>
            </a:r>
            <a:r>
              <a:rPr sz="1600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0080"/>
                </a:solidFill>
                <a:latin typeface="Arial"/>
                <a:cs typeface="Arial"/>
              </a:rPr>
              <a:t>applications</a:t>
            </a:r>
            <a:r>
              <a:rPr sz="1575" spc="15" baseline="26455" dirty="0">
                <a:solidFill>
                  <a:srgbClr val="000080"/>
                </a:solidFill>
                <a:latin typeface="Arial"/>
                <a:cs typeface="Arial"/>
              </a:rPr>
              <a:t>*</a:t>
            </a:r>
            <a:endParaRPr sz="1575" baseline="2645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436" y="5094478"/>
            <a:ext cx="628015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*Source: </a:t>
            </a:r>
            <a:r>
              <a:rPr sz="1250" spc="-5" dirty="0">
                <a:latin typeface="Arial"/>
                <a:cs typeface="Arial"/>
              </a:rPr>
              <a:t>Sadalage, </a:t>
            </a:r>
            <a:r>
              <a:rPr sz="1250" spc="5" dirty="0">
                <a:latin typeface="Arial"/>
                <a:cs typeface="Arial"/>
              </a:rPr>
              <a:t>Pramod, </a:t>
            </a:r>
            <a:r>
              <a:rPr sz="1250" spc="-10" dirty="0">
                <a:latin typeface="Arial"/>
                <a:cs typeface="Arial"/>
              </a:rPr>
              <a:t>and </a:t>
            </a:r>
            <a:r>
              <a:rPr sz="1250" dirty="0">
                <a:latin typeface="Arial"/>
                <a:cs typeface="Arial"/>
              </a:rPr>
              <a:t>Martin </a:t>
            </a:r>
            <a:r>
              <a:rPr sz="1250" spc="-15" dirty="0">
                <a:latin typeface="Arial"/>
                <a:cs typeface="Arial"/>
              </a:rPr>
              <a:t>Fowler. </a:t>
            </a:r>
            <a:r>
              <a:rPr sz="1250" i="1" spc="5" dirty="0">
                <a:latin typeface="Arial"/>
                <a:cs typeface="Arial"/>
              </a:rPr>
              <a:t>NoSQL </a:t>
            </a:r>
            <a:r>
              <a:rPr sz="1250" i="1" dirty="0">
                <a:latin typeface="Arial"/>
                <a:cs typeface="Arial"/>
              </a:rPr>
              <a:t>Distilled</a:t>
            </a:r>
            <a:r>
              <a:rPr sz="1250" dirty="0">
                <a:latin typeface="Arial"/>
                <a:cs typeface="Arial"/>
              </a:rPr>
              <a:t>. </a:t>
            </a:r>
            <a:r>
              <a:rPr sz="1250" spc="-10" dirty="0">
                <a:latin typeface="Arial"/>
                <a:cs typeface="Arial"/>
              </a:rPr>
              <a:t>Addison-Wesley,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2012.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4211</Words>
  <Application>Microsoft Office PowerPoint</Application>
  <PresentationFormat>Custom</PresentationFormat>
  <Paragraphs>854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</vt:lpstr>
      <vt:lpstr>Courier New</vt:lpstr>
      <vt:lpstr>Microsoft Sans Serif</vt:lpstr>
      <vt:lpstr>Times New Roman</vt:lpstr>
      <vt:lpstr>Office Theme</vt:lpstr>
      <vt:lpstr>IS3S662</vt:lpstr>
      <vt:lpstr>Defining Big Data</vt:lpstr>
      <vt:lpstr>Why Big Data Is Important</vt:lpstr>
      <vt:lpstr>Core Components of Big Data Architecture</vt:lpstr>
      <vt:lpstr>Section 2</vt:lpstr>
      <vt:lpstr>The Storage Dilemma</vt:lpstr>
      <vt:lpstr>Emergence of Alternative Data Stores</vt:lpstr>
      <vt:lpstr>NoSQL</vt:lpstr>
      <vt:lpstr>Polyglot Persistence</vt:lpstr>
      <vt:lpstr>NoSQL Data Stores</vt:lpstr>
      <vt:lpstr>Key–Value Data Stores</vt:lpstr>
      <vt:lpstr>Redis</vt:lpstr>
      <vt:lpstr>Working With Redis</vt:lpstr>
      <vt:lpstr>Working With Redis</vt:lpstr>
      <vt:lpstr>Working With Redis Example</vt:lpstr>
      <vt:lpstr>Key–Value Use Cases</vt:lpstr>
      <vt:lpstr>Document Data Stores</vt:lpstr>
      <vt:lpstr>Document Data Stores</vt:lpstr>
      <vt:lpstr>MongoDB</vt:lpstr>
      <vt:lpstr>Working With MongoDB</vt:lpstr>
      <vt:lpstr>Working With MongoDB Example</vt:lpstr>
      <vt:lpstr>Querying With MongoDB</vt:lpstr>
      <vt:lpstr>Document Data Store Use Cases</vt:lpstr>
      <vt:lpstr>Column Family Data Stores</vt:lpstr>
      <vt:lpstr>Column Family Data Stores</vt:lpstr>
      <vt:lpstr>Cassandra</vt:lpstr>
      <vt:lpstr>Working With Cassandra</vt:lpstr>
      <vt:lpstr>Working With Cassandra Example</vt:lpstr>
      <vt:lpstr>Reading and Writing Data</vt:lpstr>
      <vt:lpstr>Cassandra Query Language (CQL)</vt:lpstr>
      <vt:lpstr>Reading and Writing Data With CQL</vt:lpstr>
      <vt:lpstr>Column Family Use Cases</vt:lpstr>
      <vt:lpstr>Graph Data Stores</vt:lpstr>
      <vt:lpstr>Graph Data Stores</vt:lpstr>
      <vt:lpstr>Neo4j</vt:lpstr>
      <vt:lpstr>Working With Neo4j</vt:lpstr>
      <vt:lpstr>Transactions</vt:lpstr>
      <vt:lpstr>Neo4j Query Features</vt:lpstr>
      <vt:lpstr>Running Queries From Java</vt:lpstr>
      <vt:lpstr>PowerPoint Presentation</vt:lpstr>
      <vt:lpstr>Hadoop Distributed File System (HDFS)</vt:lpstr>
      <vt:lpstr>HDFS Blocks and Replication</vt:lpstr>
      <vt:lpstr>Types of Hadoop Nodes</vt:lpstr>
      <vt:lpstr>Hadoop Node Interaction</vt:lpstr>
      <vt:lpstr>DataNode</vt:lpstr>
      <vt:lpstr>Core Components of Big Data Architecture</vt:lpstr>
      <vt:lpstr>Section 4</vt:lpstr>
      <vt:lpstr>Section Objectives</vt:lpstr>
      <vt:lpstr>Pig, Hive, and Impala in Big Data Architecture</vt:lpstr>
      <vt:lpstr>Introducing Pig</vt:lpstr>
      <vt:lpstr>Pig Latin</vt:lpstr>
      <vt:lpstr>Running Pig</vt:lpstr>
      <vt:lpstr>Grunt Interactive Shell</vt:lpstr>
      <vt:lpstr>Basic Pig Latin</vt:lpstr>
      <vt:lpstr>Basic Pig Latin</vt:lpstr>
      <vt:lpstr>Processing Data</vt:lpstr>
      <vt:lpstr>Comparing Pig Latin and SQL</vt:lpstr>
      <vt:lpstr>Pig Latin Scripts</vt:lpstr>
      <vt:lpstr>Hive</vt:lpstr>
      <vt:lpstr>HiveQL Overview</vt:lpstr>
      <vt:lpstr>Step 1: Creating a Table</vt:lpstr>
      <vt:lpstr>Step 2: Populating the Table</vt:lpstr>
      <vt:lpstr>Step 3: Running Hive Queries</vt:lpstr>
      <vt:lpstr>Hive Connectivity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1250</dc:title>
  <dc:creator>Alex Lohfink</dc:creator>
  <cp:lastModifiedBy>Alex Lohfink</cp:lastModifiedBy>
  <cp:revision>13</cp:revision>
  <dcterms:created xsi:type="dcterms:W3CDTF">2016-02-18T15:14:20Z</dcterms:created>
  <dcterms:modified xsi:type="dcterms:W3CDTF">2017-10-30T11:07:15Z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2014-09-19T00:00:00Z</vt:filetime>
  </property>
  <property fmtid="{D5CDD505-2E9C-101B-9397-08002B2CF9AE}" pid="3" name="Creator">
    <vt:lpwstr>PDFsharp 1.31.1789-g (www.pdfsharp.com)</vt:lpwstr>
  </property>
  <property fmtid="{D5CDD505-2E9C-101B-9397-08002B2CF9AE}" pid="4" name="LastSaved">
    <vt:filetime>2016-02-18T00:00:00Z</vt:filetime>
  </property>
</Properties>
</file>