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B2B Chapter 1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Collaborative Class Presentation Template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Instructions: </a:t>
            </a:r>
            <a:br>
              <a:rPr lang="en"/>
            </a:br>
            <a:r>
              <a:rPr lang="en"/>
              <a:t>Assign specific pages to small groups or individual students. After reading, ask the group or student to make a slide for their pages/topics.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6: Nothing Goes Away (p. 10)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7: Bits Move Faster Than Thought (p. 12)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and Ill, Promise and Peril (p. 13)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is Neither Good Nor Bad (p. 14)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Technologies Bring Both Risks and Opportunities (p. 15)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 Explosion - Why is it happening, and what is at stake? (p. 1)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Explosion of Bits, and Everything Else (p. 2)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Koan of Bits (p. 4)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1: It’s All Just Bits (p. 5)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2: Perfection is Normal (p. 6)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3: There is Want in the Midst of Plenty (p. 7)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4: Processing is Power (p. 8)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Koan 5: More of the Same Can Be a Whole New Thing (p. 9)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