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themeOverride+xml" PartName="/ppt/theme/themeOverride33.xml"/>
  <Override ContentType="application/vnd.openxmlformats-officedocument.themeOverride+xml" PartName="/ppt/theme/themeOverride3.xml"/>
  <Override ContentType="application/vnd.openxmlformats-officedocument.themeOverride+xml" PartName="/ppt/theme/themeOverride8.xml"/>
  <Override ContentType="application/vnd.openxmlformats-officedocument.themeOverride+xml" PartName="/ppt/theme/themeOverride20.xml"/>
  <Override ContentType="application/vnd.openxmlformats-officedocument.themeOverride+xml" PartName="/ppt/theme/themeOverride29.xml"/>
  <Override ContentType="application/vnd.openxmlformats-officedocument.themeOverride+xml" PartName="/ppt/theme/themeOverride12.xml"/>
  <Override ContentType="application/vnd.openxmlformats-officedocument.themeOverride+xml" PartName="/ppt/theme/themeOverride25.xml"/>
  <Override ContentType="application/vnd.openxmlformats-officedocument.themeOverride+xml" PartName="/ppt/theme/themeOverride16.xml"/>
  <Override ContentType="application/vnd.openxmlformats-officedocument.themeOverride+xml" PartName="/ppt/theme/themeOverride2.xml"/>
  <Override ContentType="application/vnd.openxmlformats-officedocument.themeOverride+xml" PartName="/ppt/theme/themeOverride9.xml"/>
  <Override ContentType="application/vnd.openxmlformats-officedocument.themeOverride+xml" PartName="/ppt/theme/themeOverride10.xml"/>
  <Override ContentType="application/vnd.openxmlformats-officedocument.themeOverride+xml" PartName="/ppt/theme/themeOverride32.xml"/>
  <Override ContentType="application/vnd.openxmlformats-officedocument.themeOverride+xml" PartName="/ppt/theme/themeOverride11.xml"/>
  <Override ContentType="application/vnd.openxmlformats-officedocument.themeOverride+xml" PartName="/ppt/theme/themeOverride1.xml"/>
  <Override ContentType="application/vnd.openxmlformats-officedocument.themeOverride+xml" PartName="/ppt/theme/themeOverride24.xml"/>
  <Override ContentType="application/vnd.openxmlformats-officedocument.themeOverride+xml" PartName="/ppt/theme/themeOverride15.xml"/>
  <Override ContentType="application/vnd.openxmlformats-officedocument.themeOverride+xml" PartName="/ppt/theme/themeOverride28.xml"/>
  <Override ContentType="application/vnd.openxmlformats-officedocument.themeOverride+xml" PartName="/ppt/theme/themeOverride19.xml"/>
  <Override ContentType="application/vnd.openxmlformats-officedocument.themeOverride+xml" PartName="/ppt/theme/themeOverride22.xml"/>
  <Override ContentType="application/vnd.openxmlformats-officedocument.themeOverride+xml" PartName="/ppt/theme/themeOverride31.xml"/>
  <Override ContentType="application/vnd.openxmlformats-officedocument.themeOverride+xml" PartName="/ppt/theme/themeOverride5.xml"/>
  <Override ContentType="application/vnd.openxmlformats-officedocument.themeOverride+xml" PartName="/ppt/theme/themeOverride6.xml"/>
  <Override ContentType="application/vnd.openxmlformats-officedocument.themeOverride+xml" PartName="/ppt/theme/themeOverride23.xml"/>
  <Override ContentType="application/vnd.openxmlformats-officedocument.themeOverride+xml" PartName="/ppt/theme/themeOverride18.xml"/>
  <Override ContentType="application/vnd.openxmlformats-officedocument.themeOverride+xml" PartName="/ppt/theme/themeOverride27.xml"/>
  <Override ContentType="application/vnd.openxmlformats-officedocument.themeOverride+xml" PartName="/ppt/theme/themeOverride14.xml"/>
  <Override ContentType="application/vnd.openxmlformats-officedocument.themeOverride+xml" PartName="/ppt/theme/themeOverride21.xml"/>
  <Override ContentType="application/vnd.openxmlformats-officedocument.themeOverride+xml" PartName="/ppt/theme/themeOverride26.xml"/>
  <Override ContentType="application/vnd.openxmlformats-officedocument.themeOverride+xml" PartName="/ppt/theme/themeOverride4.xml"/>
  <Override ContentType="application/vnd.openxmlformats-officedocument.themeOverride+xml" PartName="/ppt/theme/themeOverride7.xml"/>
  <Override ContentType="application/vnd.openxmlformats-officedocument.themeOverride+xml" PartName="/ppt/theme/themeOverride34.xml"/>
  <Override ContentType="application/vnd.openxmlformats-officedocument.themeOverride+xml" PartName="/ppt/theme/themeOverride17.xml"/>
  <Override ContentType="application/vnd.openxmlformats-officedocument.themeOverride+xml" PartName="/ppt/theme/themeOverride30.xml"/>
  <Override ContentType="application/vnd.openxmlformats-officedocument.themeOverride+xml" PartName="/ppt/theme/themeOverride13.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E0C16B0-7C63-4B33-A808-F2CE9C867667}">
  <a:tblStyle styleId="{7E0C16B0-7C63-4B33-A808-F2CE9C867667}" styleName="Table_0">
    <a:wholeTbl>
      <a:tcTxStyle>
        <a:font>
          <a:latin typeface="Arial"/>
          <a:ea typeface="Arial"/>
          <a:cs typeface="Arial"/>
        </a:font>
        <a:srgbClr val="000000"/>
      </a:tcTxStyle>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 name="Shape 2"/>
        <p:cNvGrpSpPr/>
        <p:nvPr/>
      </p:nvGrpSpPr>
      <p:grpSpPr>
        <a:xfrm>
          <a:off x="0" y="0"/>
          <a:ext cx="0" cy="0"/>
          <a:chOff x="0" y="0"/>
          <a:chExt cx="0" cy="0"/>
        </a:xfrm>
      </p:grpSpPr>
      <p:sp>
        <p:nvSpPr>
          <p:cNvPr id="3" name="Shape 3"/>
          <p:cNvSpPr/>
          <p:nvPr/>
        </p:nvSpPr>
        <p:spPr>
          <a:xfrm>
            <a:off x="0" y="0"/>
            <a:ext cx="6858000" cy="9144000"/>
          </a:xfrm>
          <a:prstGeom prst="roundRect">
            <a:avLst>
              <a:gd fmla="val 5" name="adj"/>
            </a:avLst>
          </a:prstGeom>
          <a:solidFill>
            <a:srgbClr val="FFFFFF"/>
          </a:solidFill>
          <a:ln>
            <a:noFill/>
          </a:ln>
        </p:spPr>
        <p:txBody>
          <a:bodyPr anchorCtr="0" anchor="ctr" bIns="45700" lIns="91425" rIns="91425" wrap="square" tIns="45700">
            <a:noAutofit/>
          </a:bodyPr>
          <a:lstStyle/>
          <a:p>
            <a:pPr lvl="0">
              <a:spcBef>
                <a:spcPts val="0"/>
              </a:spcBef>
              <a:buNone/>
            </a:pPr>
            <a:r>
              <a:t/>
            </a:r>
            <a:endParaRPr/>
          </a:p>
        </p:txBody>
      </p:sp>
      <p:sp>
        <p:nvSpPr>
          <p:cNvPr id="4" name="Shape 4"/>
          <p:cNvSpPr/>
          <p:nvPr/>
        </p:nvSpPr>
        <p:spPr>
          <a:xfrm>
            <a:off x="0" y="0"/>
            <a:ext cx="2971800" cy="460375"/>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5" name="Shape 5"/>
          <p:cNvSpPr/>
          <p:nvPr/>
        </p:nvSpPr>
        <p:spPr>
          <a:xfrm>
            <a:off x="3886200" y="0"/>
            <a:ext cx="2971800" cy="460375"/>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6" name="Shape 6"/>
          <p:cNvSpPr/>
          <p:nvPr>
            <p:ph idx="2" type="sldImg"/>
          </p:nvPr>
        </p:nvSpPr>
        <p:spPr>
          <a:xfrm>
            <a:off x="1143000" y="685800"/>
            <a:ext cx="4570412" cy="3427412"/>
          </a:xfrm>
          <a:custGeom>
            <a:pathLst>
              <a:path extrusionOk="0" h="120000" w="120000">
                <a:moveTo>
                  <a:pt x="0" y="0"/>
                </a:moveTo>
                <a:lnTo>
                  <a:pt x="120000" y="0"/>
                </a:lnTo>
                <a:lnTo>
                  <a:pt x="120000" y="120000"/>
                </a:lnTo>
                <a:lnTo>
                  <a:pt x="0" y="120000"/>
                </a:lnTo>
                <a:close/>
              </a:path>
            </a:pathLst>
          </a:custGeom>
          <a:noFill/>
          <a:ln>
            <a:noFill/>
          </a:ln>
        </p:spPr>
      </p:sp>
      <p:sp>
        <p:nvSpPr>
          <p:cNvPr id="7" name="Shape 7"/>
          <p:cNvSpPr txBox="1"/>
          <p:nvPr>
            <p:ph idx="1" type="body"/>
          </p:nvPr>
        </p:nvSpPr>
        <p:spPr>
          <a:xfrm>
            <a:off x="914400" y="4343400"/>
            <a:ext cx="5027612" cy="4113212"/>
          </a:xfrm>
          <a:prstGeom prst="rect">
            <a:avLst/>
          </a:prstGeom>
          <a:noFill/>
          <a:ln>
            <a:noFill/>
          </a:ln>
        </p:spPr>
        <p:txBody>
          <a:bodyPr anchorCtr="0" anchor="ctr" bIns="91425" lIns="91425" rIns="91425" wrap="square" tIns="91425"/>
          <a:lstStyle>
            <a:lvl1pPr lvl="0">
              <a:spcBef>
                <a:spcPts val="0"/>
              </a:spcBef>
              <a:buChar char="●"/>
              <a:defRPr/>
            </a:lvl1pPr>
            <a:lvl2pPr lvl="1">
              <a:spcBef>
                <a:spcPts val="0"/>
              </a:spcBef>
              <a:buChar char="○"/>
              <a:defRPr/>
            </a:lvl2pPr>
            <a:lvl3pPr lvl="2">
              <a:spcBef>
                <a:spcPts val="0"/>
              </a:spcBef>
              <a:buChar char="■"/>
              <a:defRPr/>
            </a:lvl3pPr>
            <a:lvl4pPr lvl="3">
              <a:spcBef>
                <a:spcPts val="0"/>
              </a:spcBef>
              <a:buChar char="●"/>
              <a:defRPr/>
            </a:lvl4pPr>
            <a:lvl5pPr lvl="4">
              <a:spcBef>
                <a:spcPts val="0"/>
              </a:spcBef>
              <a:buChar char="○"/>
              <a:defRPr/>
            </a:lvl5pPr>
            <a:lvl6pPr lvl="5">
              <a:spcBef>
                <a:spcPts val="0"/>
              </a:spcBef>
              <a:buChar char="■"/>
              <a:defRPr/>
            </a:lvl6pPr>
            <a:lvl7pPr lvl="6">
              <a:spcBef>
                <a:spcPts val="0"/>
              </a:spcBef>
              <a:buChar char="●"/>
              <a:defRPr/>
            </a:lvl7pPr>
            <a:lvl8pPr lvl="7">
              <a:spcBef>
                <a:spcPts val="0"/>
              </a:spcBef>
              <a:buChar char="○"/>
              <a:defRPr/>
            </a:lvl8pPr>
            <a:lvl9pPr lvl="8">
              <a:spcBef>
                <a:spcPts val="0"/>
              </a:spcBef>
              <a:buChar char="■"/>
              <a:defRPr/>
            </a:lvl9pPr>
          </a:lstStyle>
          <a:p/>
        </p:txBody>
      </p:sp>
      <p:sp>
        <p:nvSpPr>
          <p:cNvPr id="8" name="Shape 8"/>
          <p:cNvSpPr/>
          <p:nvPr/>
        </p:nvSpPr>
        <p:spPr>
          <a:xfrm>
            <a:off x="0" y="8683625"/>
            <a:ext cx="2971800" cy="460375"/>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9" name="Shape 9"/>
          <p:cNvSpPr txBox="1"/>
          <p:nvPr>
            <p:ph idx="12" type="sldNum"/>
          </p:nvPr>
        </p:nvSpPr>
        <p:spPr>
          <a:xfrm>
            <a:off x="3886200" y="8686800"/>
            <a:ext cx="2970212" cy="455612"/>
          </a:xfrm>
          <a:prstGeom prst="rect">
            <a:avLst/>
          </a:prstGeom>
          <a:noFill/>
          <a:ln>
            <a:noFill/>
          </a:ln>
        </p:spPr>
        <p:txBody>
          <a:bodyPr anchorCtr="0" anchor="ctr" bIns="91425" lIns="91425" rIns="91425" wrap="square" tIns="91425">
            <a:noAutofit/>
          </a:bodyPr>
          <a:lstStyle/>
          <a:p>
            <a:pPr lvl="0">
              <a:spcBef>
                <a:spcPts val="0"/>
              </a:spcBef>
            </a:pPr>
            <a:r>
              <a:t/>
            </a:r>
            <a:endParaRPr/>
          </a:p>
          <a:p>
            <a:pPr lvl="1">
              <a:spcBef>
                <a:spcPts val="0"/>
              </a:spcBef>
            </a:pPr>
            <a:r>
              <a:t/>
            </a:r>
            <a:endParaRPr/>
          </a:p>
          <a:p>
            <a:pPr lvl="2">
              <a:spcBef>
                <a:spcPts val="0"/>
              </a:spcBef>
            </a:pPr>
            <a:r>
              <a:t/>
            </a:r>
            <a:endParaRPr/>
          </a:p>
          <a:p>
            <a:pPr lvl="3">
              <a:spcBef>
                <a:spcPts val="0"/>
              </a:spcBef>
            </a:pPr>
            <a:r>
              <a:t/>
            </a:r>
            <a:endParaRPr/>
          </a:p>
          <a:p>
            <a:pPr lvl="4">
              <a:spcBef>
                <a:spcPts val="0"/>
              </a:spcBef>
            </a:pPr>
            <a:r>
              <a:t/>
            </a:r>
            <a:endParaRPr/>
          </a:p>
          <a:p>
            <a:pPr lvl="5">
              <a:spcBef>
                <a:spcPts val="0"/>
              </a:spcBef>
            </a:pPr>
            <a:r>
              <a:t/>
            </a:r>
            <a:endParaRPr/>
          </a:p>
          <a:p>
            <a:pPr lvl="6">
              <a:spcBef>
                <a:spcPts val="0"/>
              </a:spcBef>
            </a:pPr>
            <a:r>
              <a:t/>
            </a:r>
            <a:endParaRPr/>
          </a:p>
          <a:p>
            <a:pPr lvl="7">
              <a:spcBef>
                <a:spcPts val="0"/>
              </a:spcBef>
            </a:pPr>
            <a:r>
              <a:t/>
            </a:r>
            <a:endParaRPr/>
          </a:p>
          <a:p>
            <a:pPr lvl="8">
              <a:spcBef>
                <a:spcPts val="0"/>
              </a:spcBef>
            </a:pPr>
            <a:r>
              <a:t/>
            </a:r>
            <a:endParaRPr/>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 name="Shape 26"/>
        <p:cNvGrpSpPr/>
        <p:nvPr/>
      </p:nvGrpSpPr>
      <p:grpSpPr>
        <a:xfrm>
          <a:off x="0" y="0"/>
          <a:ext cx="0" cy="0"/>
          <a:chOff x="0" y="0"/>
          <a:chExt cx="0" cy="0"/>
        </a:xfrm>
      </p:grpSpPr>
      <p:sp>
        <p:nvSpPr>
          <p:cNvPr id="27" name="Shape 27"/>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28" name="Shape 28"/>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29" name="Shape 29"/>
          <p:cNvSpPr txBox="1"/>
          <p:nvPr/>
        </p:nvSpPr>
        <p:spPr>
          <a:xfrm>
            <a:off x="914400" y="4343400"/>
            <a:ext cx="5029200" cy="4208462"/>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30" name="Shape 30"/>
          <p:cNvSpPr txBox="1"/>
          <p:nvPr>
            <p:ph idx="1" type="body"/>
          </p:nvPr>
        </p:nvSpPr>
        <p:spPr>
          <a:xfrm>
            <a:off x="914400" y="4343400"/>
            <a:ext cx="5027612" cy="4113212"/>
          </a:xfrm>
          <a:prstGeom prst="rect">
            <a:avLst/>
          </a:prstGeom>
        </p:spPr>
        <p:txBody>
          <a:bodyPr anchorCtr="0" anchor="ctr" bIns="91425" lIns="91425" rIns="91425" wrap="square" tIns="91425">
            <a:noAutofit/>
          </a:bodyPr>
          <a:lstStyle/>
          <a:p>
            <a:pPr lvl="0">
              <a:spcBef>
                <a:spcPts val="0"/>
              </a:spcBef>
              <a:buNone/>
            </a:pPr>
            <a:r>
              <a:t/>
            </a:r>
            <a:endParaRPr/>
          </a:p>
        </p:txBody>
      </p:sp>
      <p:sp>
        <p:nvSpPr>
          <p:cNvPr id="31" name="Shape 31"/>
          <p:cNvSpPr/>
          <p:nvPr>
            <p:ph idx="2" type="sldImg"/>
          </p:nvPr>
        </p:nvSpPr>
        <p:spPr>
          <a:xfrm>
            <a:off x="1143000" y="685800"/>
            <a:ext cx="4570412" cy="34274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131" name="Shape 131"/>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32" name="Shape 132"/>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133" name="Shape 133"/>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134" name="Shape 134"/>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144" name="Shape 144"/>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45" name="Shape 145"/>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146" name="Shape 146"/>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147" name="Shape 147"/>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159" name="Shape 159"/>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60" name="Shape 160"/>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161" name="Shape 161"/>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162" name="Shape 162"/>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172" name="Shape 172"/>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73" name="Shape 173"/>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174" name="Shape 174"/>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175" name="Shape 175"/>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184" name="Shape 184"/>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85" name="Shape 185"/>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186" name="Shape 186"/>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187" name="Shape 187"/>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197" name="Shape 197"/>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98" name="Shape 198"/>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199" name="Shape 199"/>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200" name="Shape 200"/>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209" name="Shape 209"/>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210" name="Shape 210"/>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211" name="Shape 211"/>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212" name="Shape 212"/>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222" name="Shape 222"/>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223" name="Shape 223"/>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224" name="Shape 224"/>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225" name="Shape 225"/>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236" name="Shape 236"/>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237" name="Shape 237"/>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238" name="Shape 238"/>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239" name="Shape 239"/>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252" name="Shape 252"/>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253" name="Shape 253"/>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254" name="Shape 254"/>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255" name="Shape 255"/>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 name="Shape 36"/>
        <p:cNvGrpSpPr/>
        <p:nvPr/>
      </p:nvGrpSpPr>
      <p:grpSpPr>
        <a:xfrm>
          <a:off x="0" y="0"/>
          <a:ext cx="0" cy="0"/>
          <a:chOff x="0" y="0"/>
          <a:chExt cx="0" cy="0"/>
        </a:xfrm>
      </p:grpSpPr>
      <p:sp>
        <p:nvSpPr>
          <p:cNvPr id="37" name="Shape 37"/>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38" name="Shape 38"/>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39" name="Shape 39"/>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40" name="Shape 40"/>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41" name="Shape 41"/>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265" name="Shape 265"/>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266" name="Shape 266"/>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267" name="Shape 267"/>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268" name="Shape 268"/>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276" name="Shape 276"/>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277" name="Shape 277"/>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278" name="Shape 278"/>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279" name="Shape 279"/>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288" name="Shape 288"/>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289" name="Shape 289"/>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290" name="Shape 290"/>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291" name="Shape 291"/>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301" name="Shape 301"/>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302" name="Shape 302"/>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303" name="Shape 303"/>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304" name="Shape 304"/>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315" name="Shape 315"/>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316" name="Shape 316"/>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317" name="Shape 317"/>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318" name="Shape 318"/>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Shape 330"/>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331" name="Shape 331"/>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332" name="Shape 332"/>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333" name="Shape 333"/>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334" name="Shape 334"/>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Shape 342"/>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343" name="Shape 343"/>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344" name="Shape 344"/>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345" name="Shape 345"/>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346" name="Shape 346"/>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Shape 350"/>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351" name="Shape 351"/>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352" name="Shape 352"/>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353" name="Shape 353"/>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354" name="Shape 354"/>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Shape 366"/>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367" name="Shape 367"/>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368" name="Shape 368"/>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369" name="Shape 369"/>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370" name="Shape 370"/>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377" name="Shape 377"/>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378" name="Shape 378"/>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379" name="Shape 379"/>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380" name="Shape 380"/>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48" name="Shape 48"/>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49" name="Shape 49"/>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50" name="Shape 50"/>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51" name="Shape 51"/>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Shape 385"/>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386" name="Shape 386"/>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387" name="Shape 387"/>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388" name="Shape 388"/>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389" name="Shape 389"/>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Shape 394"/>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395" name="Shape 395"/>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396" name="Shape 396"/>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397" name="Shape 397"/>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398" name="Shape 398"/>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Shape 403"/>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404" name="Shape 404"/>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405" name="Shape 405"/>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406" name="Shape 406"/>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407" name="Shape 407"/>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Shape 413"/>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414" name="Shape 414"/>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415" name="Shape 415"/>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416" name="Shape 416"/>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417" name="Shape 417"/>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Shape 422"/>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423" name="Shape 423"/>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424" name="Shape 424"/>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425" name="Shape 425"/>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426" name="Shape 426"/>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58" name="Shape 58"/>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59" name="Shape 59"/>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60" name="Shape 60"/>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61" name="Shape 61"/>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67" name="Shape 67"/>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68" name="Shape 68"/>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69" name="Shape 69"/>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70" name="Shape 70"/>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80" name="Shape 80"/>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81" name="Shape 81"/>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82" name="Shape 82"/>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83" name="Shape 83"/>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94" name="Shape 94"/>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95" name="Shape 95"/>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96" name="Shape 96"/>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97" name="Shape 97"/>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108" name="Shape 108"/>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09" name="Shape 109"/>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110" name="Shape 110"/>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111" name="Shape 111"/>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119" name="Shape 119"/>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20" name="Shape 120"/>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121" name="Shape 121"/>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122" name="Shape 122"/>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FFFFFF"/>
        </a:solidFill>
      </p:bgPr>
    </p:bg>
    <p:spTree>
      <p:nvGrpSpPr>
        <p:cNvPr id="16" name="Shape 16"/>
        <p:cNvGrpSpPr/>
        <p:nvPr/>
      </p:nvGrpSpPr>
      <p:grpSpPr>
        <a:xfrm>
          <a:off x="0" y="0"/>
          <a:ext cx="0" cy="0"/>
          <a:chOff x="0" y="0"/>
          <a:chExt cx="0" cy="0"/>
        </a:xfrm>
      </p:grpSpPr>
      <p:sp>
        <p:nvSpPr>
          <p:cNvPr id="17" name="Shape 17"/>
          <p:cNvSpPr txBox="1"/>
          <p:nvPr>
            <p:ph type="title"/>
          </p:nvPr>
        </p:nvSpPr>
        <p:spPr>
          <a:xfrm>
            <a:off x="500062" y="2841625"/>
            <a:ext cx="8077200" cy="838200"/>
          </a:xfrm>
          <a:prstGeom prst="rect">
            <a:avLst/>
          </a:prstGeom>
          <a:noFill/>
          <a:ln>
            <a:noFill/>
          </a:ln>
        </p:spPr>
        <p:txBody>
          <a:bodyPr anchorCtr="0" anchor="ctr"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indent="-228600" lvl="5" marL="2514600" rtl="0" algn="ctr">
              <a:lnSpc>
                <a:spcPct val="100000"/>
              </a:lnSpc>
              <a:spcBef>
                <a:spcPts val="0"/>
              </a:spcBef>
              <a:spcAft>
                <a:spcPts val="0"/>
              </a:spcAft>
              <a:defRPr sz="4400">
                <a:solidFill>
                  <a:srgbClr val="808000"/>
                </a:solidFill>
                <a:latin typeface="Times New Roman"/>
                <a:ea typeface="Times New Roman"/>
                <a:cs typeface="Times New Roman"/>
                <a:sym typeface="Times New Roman"/>
              </a:defRPr>
            </a:lvl6pPr>
            <a:lvl7pPr indent="-228600" lvl="6" marL="3429000" rtl="0" algn="ctr">
              <a:lnSpc>
                <a:spcPct val="100000"/>
              </a:lnSpc>
              <a:spcBef>
                <a:spcPts val="0"/>
              </a:spcBef>
              <a:spcAft>
                <a:spcPts val="0"/>
              </a:spcAft>
              <a:defRPr sz="4400">
                <a:solidFill>
                  <a:srgbClr val="808000"/>
                </a:solidFill>
                <a:latin typeface="Times New Roman"/>
                <a:ea typeface="Times New Roman"/>
                <a:cs typeface="Times New Roman"/>
                <a:sym typeface="Times New Roman"/>
              </a:defRPr>
            </a:lvl7pPr>
            <a:lvl8pPr indent="-228600" lvl="7" marL="4800600" rtl="0" algn="ctr">
              <a:lnSpc>
                <a:spcPct val="100000"/>
              </a:lnSpc>
              <a:spcBef>
                <a:spcPts val="0"/>
              </a:spcBef>
              <a:spcAft>
                <a:spcPts val="0"/>
              </a:spcAft>
              <a:defRPr sz="4400">
                <a:solidFill>
                  <a:srgbClr val="808000"/>
                </a:solidFill>
                <a:latin typeface="Times New Roman"/>
                <a:ea typeface="Times New Roman"/>
                <a:cs typeface="Times New Roman"/>
                <a:sym typeface="Times New Roman"/>
              </a:defRPr>
            </a:lvl8pPr>
            <a:lvl9pPr indent="-228600" lvl="8" marL="6629400" rtl="0" algn="ctr">
              <a:lnSpc>
                <a:spcPct val="100000"/>
              </a:lnSpc>
              <a:spcBef>
                <a:spcPts val="0"/>
              </a:spcBef>
              <a:spcAft>
                <a:spcPts val="0"/>
              </a:spcAft>
              <a:defRPr sz="4400">
                <a:solidFill>
                  <a:srgbClr val="808000"/>
                </a:solidFill>
                <a:latin typeface="Times New Roman"/>
                <a:ea typeface="Times New Roman"/>
                <a:cs typeface="Times New Roman"/>
                <a:sym typeface="Times New Roman"/>
              </a:defRPr>
            </a:lvl9pPr>
          </a:lstStyle>
          <a:p/>
        </p:txBody>
      </p:sp>
      <p:sp>
        <p:nvSpPr>
          <p:cNvPr id="18" name="Shape 18"/>
          <p:cNvSpPr txBox="1"/>
          <p:nvPr>
            <p:ph idx="1" type="body"/>
          </p:nvPr>
        </p:nvSpPr>
        <p:spPr>
          <a:xfrm>
            <a:off x="685800" y="1981200"/>
            <a:ext cx="7770812" cy="4113212"/>
          </a:xfrm>
          <a:prstGeom prst="rect">
            <a:avLst/>
          </a:prstGeom>
          <a:noFill/>
          <a:ln>
            <a:noFill/>
          </a:ln>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indent="-228600" lvl="5" marL="2514600" rtl="0" algn="l">
              <a:lnSpc>
                <a:spcPct val="100000"/>
              </a:lnSpc>
              <a:spcBef>
                <a:spcPts val="500"/>
              </a:spcBef>
              <a:spcAft>
                <a:spcPts val="0"/>
              </a:spcAft>
              <a:defRPr sz="2000">
                <a:solidFill>
                  <a:srgbClr val="000000"/>
                </a:solidFill>
                <a:latin typeface="Times New Roman"/>
                <a:ea typeface="Times New Roman"/>
                <a:cs typeface="Times New Roman"/>
                <a:sym typeface="Times New Roman"/>
              </a:defRPr>
            </a:lvl6pPr>
            <a:lvl7pPr indent="-228600" lvl="6" marL="3429000" rtl="0" algn="l">
              <a:lnSpc>
                <a:spcPct val="100000"/>
              </a:lnSpc>
              <a:spcBef>
                <a:spcPts val="500"/>
              </a:spcBef>
              <a:spcAft>
                <a:spcPts val="0"/>
              </a:spcAft>
              <a:defRPr sz="2000">
                <a:solidFill>
                  <a:srgbClr val="000000"/>
                </a:solidFill>
                <a:latin typeface="Times New Roman"/>
                <a:ea typeface="Times New Roman"/>
                <a:cs typeface="Times New Roman"/>
                <a:sym typeface="Times New Roman"/>
              </a:defRPr>
            </a:lvl7pPr>
            <a:lvl8pPr indent="-228600" lvl="7" marL="4800600" rtl="0" algn="l">
              <a:lnSpc>
                <a:spcPct val="100000"/>
              </a:lnSpc>
              <a:spcBef>
                <a:spcPts val="500"/>
              </a:spcBef>
              <a:spcAft>
                <a:spcPts val="0"/>
              </a:spcAft>
              <a:defRPr sz="2000">
                <a:solidFill>
                  <a:srgbClr val="000000"/>
                </a:solidFill>
                <a:latin typeface="Times New Roman"/>
                <a:ea typeface="Times New Roman"/>
                <a:cs typeface="Times New Roman"/>
                <a:sym typeface="Times New Roman"/>
              </a:defRPr>
            </a:lvl8pPr>
            <a:lvl9pPr indent="-228600" lvl="8" marL="6629400" rtl="0" algn="l">
              <a:lnSpc>
                <a:spcPct val="100000"/>
              </a:lnSpc>
              <a:spcBef>
                <a:spcPts val="500"/>
              </a:spcBef>
              <a:spcAft>
                <a:spcPts val="0"/>
              </a:spcAft>
              <a:defRPr sz="2000">
                <a:solidFill>
                  <a:srgbClr val="000000"/>
                </a:solidFill>
                <a:latin typeface="Times New Roman"/>
                <a:ea typeface="Times New Roman"/>
                <a:cs typeface="Times New Roman"/>
                <a:sym typeface="Times New Roman"/>
              </a:defRPr>
            </a:lvl9pPr>
          </a:lstStyle>
          <a:p/>
        </p:txBody>
      </p:sp>
      <p:sp>
        <p:nvSpPr>
          <p:cNvPr id="19" name="Shape 19"/>
          <p:cNvSpPr txBox="1"/>
          <p:nvPr>
            <p:ph idx="10" type="dt"/>
          </p:nvPr>
        </p:nvSpPr>
        <p:spPr>
          <a:xfrm>
            <a:off x="685800" y="6248400"/>
            <a:ext cx="1903412" cy="455612"/>
          </a:xfrm>
          <a:prstGeom prst="rect">
            <a:avLst/>
          </a:prstGeom>
          <a:noFill/>
          <a:ln>
            <a:noFill/>
          </a:ln>
        </p:spPr>
        <p:txBody>
          <a:bodyPr anchorCtr="0" anchor="t" bIns="91425" lIns="91425" rIns="91425" wrap="square" tIns="91425"/>
          <a:lstStyle>
            <a:lvl1pPr indent="0" lvl="0" marL="0" marR="0" rtl="0" algn="l">
              <a:spcBef>
                <a:spcPts val="0"/>
              </a:spcBef>
              <a:defRPr b="0" i="0" sz="1800" u="none" cap="none" strike="noStrike"/>
            </a:lvl1pPr>
            <a:lvl2pPr indent="0" lvl="1" marL="0" marR="0" rtl="0" algn="l">
              <a:spcBef>
                <a:spcPts val="0"/>
              </a:spcBef>
              <a:defRPr b="0" i="0" sz="1800" u="none" cap="none" strike="noStrike"/>
            </a:lvl2pPr>
            <a:lvl3pPr indent="0" lvl="2" marL="0" marR="0" rtl="0" algn="l">
              <a:spcBef>
                <a:spcPts val="0"/>
              </a:spcBef>
              <a:defRPr b="0" i="0" sz="1800" u="none" cap="none" strike="noStrike"/>
            </a:lvl3pPr>
            <a:lvl4pPr indent="0" lvl="3" marL="0" marR="0" rtl="0" algn="l">
              <a:spcBef>
                <a:spcPts val="0"/>
              </a:spcBef>
              <a:defRPr b="0" i="0" sz="1800" u="none" cap="none" strike="noStrike"/>
            </a:lvl4pPr>
            <a:lvl5pPr indent="0" lvl="4" marL="0" marR="0" rtl="0" algn="l">
              <a:spcBef>
                <a:spcPts val="0"/>
              </a:spcBef>
              <a:defRPr b="0" i="0" sz="1800" u="none" cap="none" strike="noStrike"/>
            </a:lvl5pPr>
            <a:lvl6pPr indent="-228600" lvl="5" marL="25146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6pPr>
            <a:lvl7pPr indent="-228600" lvl="6" marL="34290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7pPr>
            <a:lvl8pPr indent="-228600" lvl="7" marL="48006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8pPr>
            <a:lvl9pPr indent="-228600" lvl="8" marL="66294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9pPr>
          </a:lstStyle>
          <a:p/>
        </p:txBody>
      </p:sp>
      <p:sp>
        <p:nvSpPr>
          <p:cNvPr id="20" name="Shape 20"/>
          <p:cNvSpPr txBox="1"/>
          <p:nvPr>
            <p:ph idx="12" type="sldNum"/>
          </p:nvPr>
        </p:nvSpPr>
        <p:spPr>
          <a:xfrm>
            <a:off x="6553200" y="6248400"/>
            <a:ext cx="1903412" cy="455612"/>
          </a:xfrm>
          <a:prstGeom prst="rect">
            <a:avLst/>
          </a:prstGeom>
          <a:noFill/>
          <a:ln>
            <a:noFill/>
          </a:ln>
        </p:spPr>
        <p:txBody>
          <a:bodyPr anchorCtr="0" anchor="t" bIns="91425" lIns="91425" rIns="91425" wrap="square" tIns="91425">
            <a:noAutofit/>
          </a:bodyPr>
          <a:lstStyle/>
          <a:p>
            <a:pPr indent="0" lvl="0" marL="0" marR="0" rtl="0" algn="l">
              <a:spcBef>
                <a:spcPts val="0"/>
              </a:spcBef>
            </a:pPr>
            <a:r>
              <a:t/>
            </a:r>
            <a:endParaRPr b="0" i="0" sz="1800" u="none" cap="none" strike="noStrike"/>
          </a:p>
          <a:p>
            <a:pPr indent="0" lvl="1" marL="0" marR="0" rtl="0" algn="l">
              <a:spcBef>
                <a:spcPts val="0"/>
              </a:spcBef>
            </a:pPr>
            <a:r>
              <a:t/>
            </a:r>
            <a:endParaRPr b="0" i="0" sz="1800" u="none" cap="none" strike="noStrike"/>
          </a:p>
          <a:p>
            <a:pPr indent="0" lvl="2" marL="0" marR="0" rtl="0" algn="l">
              <a:spcBef>
                <a:spcPts val="0"/>
              </a:spcBef>
            </a:pPr>
            <a:r>
              <a:t/>
            </a:r>
            <a:endParaRPr b="0" i="0" sz="1800" u="none" cap="none" strike="noStrike"/>
          </a:p>
          <a:p>
            <a:pPr indent="0" lvl="3" marL="0" marR="0" rtl="0" algn="l">
              <a:spcBef>
                <a:spcPts val="0"/>
              </a:spcBef>
            </a:pPr>
            <a:r>
              <a:t/>
            </a:r>
            <a:endParaRPr b="0" i="0" sz="1800" u="none" cap="none" strike="noStrike"/>
          </a:p>
          <a:p>
            <a:pPr indent="0" lvl="4" marL="0" marR="0" rtl="0" algn="l">
              <a:spcBef>
                <a:spcPts val="0"/>
              </a:spcBef>
            </a:pPr>
            <a:r>
              <a:t/>
            </a:r>
            <a:endParaRPr b="0" i="0" sz="1800" u="none" cap="none" strike="noStrike"/>
          </a:p>
          <a:p>
            <a:pPr indent="-228600" lvl="5" marL="25146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6" marL="34290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7" marL="48006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8" marL="66294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rgbClr val="FFFFFF"/>
        </a:solidFill>
      </p:bgPr>
    </p:bg>
    <p:spTree>
      <p:nvGrpSpPr>
        <p:cNvPr id="21" name="Shape 21"/>
        <p:cNvGrpSpPr/>
        <p:nvPr/>
      </p:nvGrpSpPr>
      <p:grpSpPr>
        <a:xfrm>
          <a:off x="0" y="0"/>
          <a:ext cx="0" cy="0"/>
          <a:chOff x="0" y="0"/>
          <a:chExt cx="0" cy="0"/>
        </a:xfrm>
      </p:grpSpPr>
      <p:sp>
        <p:nvSpPr>
          <p:cNvPr id="22" name="Shape 22"/>
          <p:cNvSpPr txBox="1"/>
          <p:nvPr>
            <p:ph type="title"/>
          </p:nvPr>
        </p:nvSpPr>
        <p:spPr>
          <a:xfrm>
            <a:off x="685800" y="381000"/>
            <a:ext cx="7772400" cy="914400"/>
          </a:xfrm>
          <a:prstGeom prst="rect">
            <a:avLst/>
          </a:prstGeom>
          <a:noFill/>
          <a:ln>
            <a:noFill/>
          </a:ln>
        </p:spPr>
        <p:txBody>
          <a:bodyPr anchorCtr="0" anchor="ctr"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indent="-228600" lvl="5" marL="2514600" rtl="0" algn="ctr">
              <a:lnSpc>
                <a:spcPct val="100000"/>
              </a:lnSpc>
              <a:spcBef>
                <a:spcPts val="0"/>
              </a:spcBef>
              <a:spcAft>
                <a:spcPts val="0"/>
              </a:spcAft>
              <a:defRPr sz="4400">
                <a:solidFill>
                  <a:srgbClr val="808000"/>
                </a:solidFill>
                <a:latin typeface="Times New Roman"/>
                <a:ea typeface="Times New Roman"/>
                <a:cs typeface="Times New Roman"/>
                <a:sym typeface="Times New Roman"/>
              </a:defRPr>
            </a:lvl6pPr>
            <a:lvl7pPr indent="-228600" lvl="6" marL="3429000" rtl="0" algn="ctr">
              <a:lnSpc>
                <a:spcPct val="100000"/>
              </a:lnSpc>
              <a:spcBef>
                <a:spcPts val="0"/>
              </a:spcBef>
              <a:spcAft>
                <a:spcPts val="0"/>
              </a:spcAft>
              <a:defRPr sz="4400">
                <a:solidFill>
                  <a:srgbClr val="808000"/>
                </a:solidFill>
                <a:latin typeface="Times New Roman"/>
                <a:ea typeface="Times New Roman"/>
                <a:cs typeface="Times New Roman"/>
                <a:sym typeface="Times New Roman"/>
              </a:defRPr>
            </a:lvl7pPr>
            <a:lvl8pPr indent="-228600" lvl="7" marL="4800600" rtl="0" algn="ctr">
              <a:lnSpc>
                <a:spcPct val="100000"/>
              </a:lnSpc>
              <a:spcBef>
                <a:spcPts val="0"/>
              </a:spcBef>
              <a:spcAft>
                <a:spcPts val="0"/>
              </a:spcAft>
              <a:defRPr sz="4400">
                <a:solidFill>
                  <a:srgbClr val="808000"/>
                </a:solidFill>
                <a:latin typeface="Times New Roman"/>
                <a:ea typeface="Times New Roman"/>
                <a:cs typeface="Times New Roman"/>
                <a:sym typeface="Times New Roman"/>
              </a:defRPr>
            </a:lvl8pPr>
            <a:lvl9pPr indent="-228600" lvl="8" marL="6629400" rtl="0" algn="ctr">
              <a:lnSpc>
                <a:spcPct val="100000"/>
              </a:lnSpc>
              <a:spcBef>
                <a:spcPts val="0"/>
              </a:spcBef>
              <a:spcAft>
                <a:spcPts val="0"/>
              </a:spcAft>
              <a:defRPr sz="4400">
                <a:solidFill>
                  <a:srgbClr val="808000"/>
                </a:solidFill>
                <a:latin typeface="Times New Roman"/>
                <a:ea typeface="Times New Roman"/>
                <a:cs typeface="Times New Roman"/>
                <a:sym typeface="Times New Roman"/>
              </a:defRPr>
            </a:lvl9pPr>
          </a:lstStyle>
          <a:p/>
        </p:txBody>
      </p:sp>
      <p:sp>
        <p:nvSpPr>
          <p:cNvPr id="23" name="Shape 23"/>
          <p:cNvSpPr txBox="1"/>
          <p:nvPr>
            <p:ph idx="1" type="body"/>
          </p:nvPr>
        </p:nvSpPr>
        <p:spPr>
          <a:xfrm>
            <a:off x="674687" y="1446212"/>
            <a:ext cx="7758112" cy="4991100"/>
          </a:xfrm>
          <a:prstGeom prst="rect">
            <a:avLst/>
          </a:prstGeom>
          <a:noFill/>
          <a:ln>
            <a:noFill/>
          </a:ln>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indent="-228600" lvl="5" marL="2514600" rtl="0" algn="l">
              <a:lnSpc>
                <a:spcPct val="100000"/>
              </a:lnSpc>
              <a:spcBef>
                <a:spcPts val="500"/>
              </a:spcBef>
              <a:spcAft>
                <a:spcPts val="0"/>
              </a:spcAft>
              <a:defRPr sz="2000">
                <a:solidFill>
                  <a:srgbClr val="000000"/>
                </a:solidFill>
                <a:latin typeface="Times New Roman"/>
                <a:ea typeface="Times New Roman"/>
                <a:cs typeface="Times New Roman"/>
                <a:sym typeface="Times New Roman"/>
              </a:defRPr>
            </a:lvl6pPr>
            <a:lvl7pPr indent="-228600" lvl="6" marL="3429000" rtl="0" algn="l">
              <a:lnSpc>
                <a:spcPct val="100000"/>
              </a:lnSpc>
              <a:spcBef>
                <a:spcPts val="500"/>
              </a:spcBef>
              <a:spcAft>
                <a:spcPts val="0"/>
              </a:spcAft>
              <a:defRPr sz="2000">
                <a:solidFill>
                  <a:srgbClr val="000000"/>
                </a:solidFill>
                <a:latin typeface="Times New Roman"/>
                <a:ea typeface="Times New Roman"/>
                <a:cs typeface="Times New Roman"/>
                <a:sym typeface="Times New Roman"/>
              </a:defRPr>
            </a:lvl7pPr>
            <a:lvl8pPr indent="-228600" lvl="7" marL="4800600" rtl="0" algn="l">
              <a:lnSpc>
                <a:spcPct val="100000"/>
              </a:lnSpc>
              <a:spcBef>
                <a:spcPts val="500"/>
              </a:spcBef>
              <a:spcAft>
                <a:spcPts val="0"/>
              </a:spcAft>
              <a:defRPr sz="2000">
                <a:solidFill>
                  <a:srgbClr val="000000"/>
                </a:solidFill>
                <a:latin typeface="Times New Roman"/>
                <a:ea typeface="Times New Roman"/>
                <a:cs typeface="Times New Roman"/>
                <a:sym typeface="Times New Roman"/>
              </a:defRPr>
            </a:lvl8pPr>
            <a:lvl9pPr indent="-228600" lvl="8" marL="6629400" rtl="0" algn="l">
              <a:lnSpc>
                <a:spcPct val="100000"/>
              </a:lnSpc>
              <a:spcBef>
                <a:spcPts val="500"/>
              </a:spcBef>
              <a:spcAft>
                <a:spcPts val="0"/>
              </a:spcAft>
              <a:defRPr sz="2000">
                <a:solidFill>
                  <a:srgbClr val="000000"/>
                </a:solidFill>
                <a:latin typeface="Times New Roman"/>
                <a:ea typeface="Times New Roman"/>
                <a:cs typeface="Times New Roman"/>
                <a:sym typeface="Times New Roman"/>
              </a:defRPr>
            </a:lvl9pPr>
          </a:lstStyle>
          <a:p/>
        </p:txBody>
      </p:sp>
      <p:sp>
        <p:nvSpPr>
          <p:cNvPr id="24" name="Shape 24"/>
          <p:cNvSpPr txBox="1"/>
          <p:nvPr>
            <p:ph idx="10" type="dt"/>
          </p:nvPr>
        </p:nvSpPr>
        <p:spPr>
          <a:xfrm>
            <a:off x="685800" y="6248400"/>
            <a:ext cx="1903412" cy="455612"/>
          </a:xfrm>
          <a:prstGeom prst="rect">
            <a:avLst/>
          </a:prstGeom>
          <a:noFill/>
          <a:ln>
            <a:noFill/>
          </a:ln>
        </p:spPr>
        <p:txBody>
          <a:bodyPr anchorCtr="0" anchor="t" bIns="91425" lIns="91425" rIns="91425" wrap="square" tIns="91425"/>
          <a:lstStyle>
            <a:lvl1pPr indent="0" lvl="0" marL="0" marR="0" rtl="0" algn="l">
              <a:spcBef>
                <a:spcPts val="0"/>
              </a:spcBef>
              <a:defRPr b="0" i="0" sz="1800" u="none" cap="none" strike="noStrike"/>
            </a:lvl1pPr>
            <a:lvl2pPr indent="0" lvl="1" marL="0" marR="0" rtl="0" algn="l">
              <a:spcBef>
                <a:spcPts val="0"/>
              </a:spcBef>
              <a:defRPr b="0" i="0" sz="1800" u="none" cap="none" strike="noStrike"/>
            </a:lvl2pPr>
            <a:lvl3pPr indent="0" lvl="2" marL="0" marR="0" rtl="0" algn="l">
              <a:spcBef>
                <a:spcPts val="0"/>
              </a:spcBef>
              <a:defRPr b="0" i="0" sz="1800" u="none" cap="none" strike="noStrike"/>
            </a:lvl3pPr>
            <a:lvl4pPr indent="0" lvl="3" marL="0" marR="0" rtl="0" algn="l">
              <a:spcBef>
                <a:spcPts val="0"/>
              </a:spcBef>
              <a:defRPr b="0" i="0" sz="1800" u="none" cap="none" strike="noStrike"/>
            </a:lvl4pPr>
            <a:lvl5pPr indent="0" lvl="4" marL="0" marR="0" rtl="0" algn="l">
              <a:spcBef>
                <a:spcPts val="0"/>
              </a:spcBef>
              <a:defRPr b="0" i="0" sz="1800" u="none" cap="none" strike="noStrike"/>
            </a:lvl5pPr>
            <a:lvl6pPr indent="-228600" lvl="5" marL="25146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6pPr>
            <a:lvl7pPr indent="-228600" lvl="6" marL="34290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7pPr>
            <a:lvl8pPr indent="-228600" lvl="7" marL="48006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8pPr>
            <a:lvl9pPr indent="-228600" lvl="8" marL="66294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9pPr>
          </a:lstStyle>
          <a:p/>
        </p:txBody>
      </p:sp>
      <p:sp>
        <p:nvSpPr>
          <p:cNvPr id="25" name="Shape 25"/>
          <p:cNvSpPr txBox="1"/>
          <p:nvPr>
            <p:ph idx="12" type="sldNum"/>
          </p:nvPr>
        </p:nvSpPr>
        <p:spPr>
          <a:xfrm>
            <a:off x="6553200" y="6248400"/>
            <a:ext cx="1903412" cy="455612"/>
          </a:xfrm>
          <a:prstGeom prst="rect">
            <a:avLst/>
          </a:prstGeom>
          <a:noFill/>
          <a:ln>
            <a:noFill/>
          </a:ln>
        </p:spPr>
        <p:txBody>
          <a:bodyPr anchorCtr="0" anchor="t" bIns="91425" lIns="91425" rIns="91425" wrap="square" tIns="91425">
            <a:noAutofit/>
          </a:bodyPr>
          <a:lstStyle/>
          <a:p>
            <a:pPr indent="0" lvl="0" marL="0" marR="0" rtl="0" algn="l">
              <a:spcBef>
                <a:spcPts val="0"/>
              </a:spcBef>
            </a:pPr>
            <a:r>
              <a:t/>
            </a:r>
            <a:endParaRPr b="0" i="0" sz="1800" u="none" cap="none" strike="noStrike"/>
          </a:p>
          <a:p>
            <a:pPr indent="0" lvl="1" marL="0" marR="0" rtl="0" algn="l">
              <a:spcBef>
                <a:spcPts val="0"/>
              </a:spcBef>
            </a:pPr>
            <a:r>
              <a:t/>
            </a:r>
            <a:endParaRPr b="0" i="0" sz="1800" u="none" cap="none" strike="noStrike"/>
          </a:p>
          <a:p>
            <a:pPr indent="0" lvl="2" marL="0" marR="0" rtl="0" algn="l">
              <a:spcBef>
                <a:spcPts val="0"/>
              </a:spcBef>
            </a:pPr>
            <a:r>
              <a:t/>
            </a:r>
            <a:endParaRPr b="0" i="0" sz="1800" u="none" cap="none" strike="noStrike"/>
          </a:p>
          <a:p>
            <a:pPr indent="0" lvl="3" marL="0" marR="0" rtl="0" algn="l">
              <a:spcBef>
                <a:spcPts val="0"/>
              </a:spcBef>
            </a:pPr>
            <a:r>
              <a:t/>
            </a:r>
            <a:endParaRPr b="0" i="0" sz="1800" u="none" cap="none" strike="noStrike"/>
          </a:p>
          <a:p>
            <a:pPr indent="0" lvl="4" marL="0" marR="0" rtl="0" algn="l">
              <a:spcBef>
                <a:spcPts val="0"/>
              </a:spcBef>
            </a:pPr>
            <a:r>
              <a:t/>
            </a:r>
            <a:endParaRPr b="0" i="0" sz="1800" u="none" cap="none" strike="noStrike"/>
          </a:p>
          <a:p>
            <a:pPr indent="-228600" lvl="5" marL="25146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6" marL="34290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7" marL="48006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8" marL="66294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 name="Shape 10"/>
        <p:cNvGrpSpPr/>
        <p:nvPr/>
      </p:nvGrpSpPr>
      <p:grpSpPr>
        <a:xfrm>
          <a:off x="0" y="0"/>
          <a:ext cx="0" cy="0"/>
          <a:chOff x="0" y="0"/>
          <a:chExt cx="0" cy="0"/>
        </a:xfrm>
      </p:grpSpPr>
      <p:sp>
        <p:nvSpPr>
          <p:cNvPr id="11" name="Shape 11"/>
          <p:cNvSpPr txBox="1"/>
          <p:nvPr>
            <p:ph type="title"/>
          </p:nvPr>
        </p:nvSpPr>
        <p:spPr>
          <a:xfrm>
            <a:off x="685800" y="609600"/>
            <a:ext cx="7770812" cy="1141412"/>
          </a:xfrm>
          <a:prstGeom prst="rect">
            <a:avLst/>
          </a:prstGeom>
          <a:noFill/>
          <a:ln>
            <a:noFill/>
          </a:ln>
        </p:spPr>
        <p:txBody>
          <a:bodyPr anchorCtr="0" anchor="ctr" bIns="91425" lIns="91425" rIns="91425" wrap="square" tIns="91425"/>
          <a:lstStyle>
            <a:lvl1pPr indent="0" lvl="0" marL="0" marR="0" rtl="0" algn="l">
              <a:spcBef>
                <a:spcPts val="0"/>
              </a:spcBef>
              <a:defRPr b="0" i="0" sz="1800" u="none" cap="none" strike="noStrike"/>
            </a:lvl1pPr>
            <a:lvl2pPr indent="0" lvl="1" marL="0" marR="0" rtl="0" algn="l">
              <a:spcBef>
                <a:spcPts val="0"/>
              </a:spcBef>
              <a:defRPr b="0" i="0" sz="1800" u="none" cap="none" strike="noStrike"/>
            </a:lvl2pPr>
            <a:lvl3pPr indent="0" lvl="2" marL="0" marR="0" rtl="0" algn="l">
              <a:spcBef>
                <a:spcPts val="0"/>
              </a:spcBef>
              <a:defRPr b="0" i="0" sz="1800" u="none" cap="none" strike="noStrike"/>
            </a:lvl3pPr>
            <a:lvl4pPr indent="0" lvl="3" marL="0" marR="0" rtl="0" algn="l">
              <a:spcBef>
                <a:spcPts val="0"/>
              </a:spcBef>
              <a:defRPr b="0" i="0" sz="1800" u="none" cap="none" strike="noStrike"/>
            </a:lvl4pPr>
            <a:lvl5pPr indent="0" lvl="4" marL="0" marR="0" rtl="0" algn="l">
              <a:spcBef>
                <a:spcPts val="0"/>
              </a:spcBef>
              <a:defRPr b="0" i="0" sz="1800" u="none" cap="none" strike="noStrike"/>
            </a:lvl5pPr>
            <a:lvl6pPr indent="-228600" lvl="5" marL="2514600" marR="0" rtl="0" algn="ctr">
              <a:lnSpc>
                <a:spcPct val="100000"/>
              </a:lnSpc>
              <a:spcBef>
                <a:spcPts val="0"/>
              </a:spcBef>
              <a:spcAft>
                <a:spcPts val="0"/>
              </a:spcAft>
              <a:defRPr b="0" i="0" sz="4400" u="none" cap="none" strike="noStrike">
                <a:solidFill>
                  <a:srgbClr val="808000"/>
                </a:solidFill>
                <a:latin typeface="Times New Roman"/>
                <a:ea typeface="Times New Roman"/>
                <a:cs typeface="Times New Roman"/>
                <a:sym typeface="Times New Roman"/>
              </a:defRPr>
            </a:lvl6pPr>
            <a:lvl7pPr indent="-228600" lvl="6" marL="3429000" marR="0" rtl="0" algn="ctr">
              <a:lnSpc>
                <a:spcPct val="100000"/>
              </a:lnSpc>
              <a:spcBef>
                <a:spcPts val="0"/>
              </a:spcBef>
              <a:spcAft>
                <a:spcPts val="0"/>
              </a:spcAft>
              <a:defRPr b="0" i="0" sz="4400" u="none" cap="none" strike="noStrike">
                <a:solidFill>
                  <a:srgbClr val="808000"/>
                </a:solidFill>
                <a:latin typeface="Times New Roman"/>
                <a:ea typeface="Times New Roman"/>
                <a:cs typeface="Times New Roman"/>
                <a:sym typeface="Times New Roman"/>
              </a:defRPr>
            </a:lvl7pPr>
            <a:lvl8pPr indent="-228600" lvl="7" marL="4800600" marR="0" rtl="0" algn="ctr">
              <a:lnSpc>
                <a:spcPct val="100000"/>
              </a:lnSpc>
              <a:spcBef>
                <a:spcPts val="0"/>
              </a:spcBef>
              <a:spcAft>
                <a:spcPts val="0"/>
              </a:spcAft>
              <a:defRPr b="0" i="0" sz="4400" u="none" cap="none" strike="noStrike">
                <a:solidFill>
                  <a:srgbClr val="808000"/>
                </a:solidFill>
                <a:latin typeface="Times New Roman"/>
                <a:ea typeface="Times New Roman"/>
                <a:cs typeface="Times New Roman"/>
                <a:sym typeface="Times New Roman"/>
              </a:defRPr>
            </a:lvl8pPr>
            <a:lvl9pPr indent="-228600" lvl="8" marL="6629400" marR="0" rtl="0" algn="ctr">
              <a:lnSpc>
                <a:spcPct val="100000"/>
              </a:lnSpc>
              <a:spcBef>
                <a:spcPts val="0"/>
              </a:spcBef>
              <a:spcAft>
                <a:spcPts val="0"/>
              </a:spcAft>
              <a:defRPr b="0" i="0" sz="4400" u="none" cap="none" strike="noStrike">
                <a:solidFill>
                  <a:srgbClr val="808000"/>
                </a:solidFill>
                <a:latin typeface="Times New Roman"/>
                <a:ea typeface="Times New Roman"/>
                <a:cs typeface="Times New Roman"/>
                <a:sym typeface="Times New Roman"/>
              </a:defRPr>
            </a:lvl9pPr>
          </a:lstStyle>
          <a:p/>
        </p:txBody>
      </p:sp>
      <p:sp>
        <p:nvSpPr>
          <p:cNvPr id="12" name="Shape 12"/>
          <p:cNvSpPr txBox="1"/>
          <p:nvPr>
            <p:ph idx="1" type="body"/>
          </p:nvPr>
        </p:nvSpPr>
        <p:spPr>
          <a:xfrm>
            <a:off x="685800" y="1981200"/>
            <a:ext cx="7770812" cy="4113212"/>
          </a:xfrm>
          <a:prstGeom prst="rect">
            <a:avLst/>
          </a:prstGeom>
          <a:noFill/>
          <a:ln>
            <a:noFill/>
          </a:ln>
        </p:spPr>
        <p:txBody>
          <a:bodyPr anchorCtr="0" anchor="t" bIns="91425" lIns="91425" rIns="91425" wrap="square" tIns="91425"/>
          <a:lstStyle>
            <a:lvl1pPr indent="0" lvl="0" marL="0" marR="0" rtl="0" algn="l">
              <a:spcBef>
                <a:spcPts val="0"/>
              </a:spcBef>
              <a:buChar char="●"/>
              <a:defRPr b="0" i="0" sz="1800" u="none" cap="none" strike="noStrike"/>
            </a:lvl1pPr>
            <a:lvl2pPr indent="0" lvl="1" marL="0" marR="0" rtl="0" algn="l">
              <a:spcBef>
                <a:spcPts val="0"/>
              </a:spcBef>
              <a:buChar char="○"/>
              <a:defRPr b="0" i="0" sz="1800" u="none" cap="none" strike="noStrike"/>
            </a:lvl2pPr>
            <a:lvl3pPr indent="0" lvl="2" marL="0" marR="0" rtl="0" algn="l">
              <a:spcBef>
                <a:spcPts val="0"/>
              </a:spcBef>
              <a:buChar char="■"/>
              <a:defRPr b="0" i="0" sz="1800" u="none" cap="none" strike="noStrike"/>
            </a:lvl3pPr>
            <a:lvl4pPr indent="0" lvl="3" marL="0" marR="0" rtl="0" algn="l">
              <a:spcBef>
                <a:spcPts val="0"/>
              </a:spcBef>
              <a:buChar char="●"/>
              <a:defRPr b="0" i="0" sz="1800" u="none" cap="none" strike="noStrike"/>
            </a:lvl4pPr>
            <a:lvl5pPr indent="0" lvl="4" marL="0" marR="0" rtl="0" algn="l">
              <a:spcBef>
                <a:spcPts val="0"/>
              </a:spcBef>
              <a:buChar char="○"/>
              <a:defRPr b="0" i="0" sz="1800" u="none" cap="none" strike="noStrike"/>
            </a:lvl5pPr>
            <a:lvl6pPr indent="-228600" lvl="5" marL="2514600" marR="0" rtl="0" algn="l">
              <a:lnSpc>
                <a:spcPct val="100000"/>
              </a:lnSpc>
              <a:spcBef>
                <a:spcPts val="500"/>
              </a:spcBef>
              <a:spcAft>
                <a:spcPts val="0"/>
              </a:spcAft>
              <a:buChar char="■"/>
              <a:defRPr b="0" i="0" sz="2000" u="none" cap="none" strike="noStrike">
                <a:solidFill>
                  <a:srgbClr val="000000"/>
                </a:solidFill>
                <a:latin typeface="Times New Roman"/>
                <a:ea typeface="Times New Roman"/>
                <a:cs typeface="Times New Roman"/>
                <a:sym typeface="Times New Roman"/>
              </a:defRPr>
            </a:lvl6pPr>
            <a:lvl7pPr indent="-228600" lvl="6" marL="3429000" marR="0" rtl="0" algn="l">
              <a:lnSpc>
                <a:spcPct val="100000"/>
              </a:lnSpc>
              <a:spcBef>
                <a:spcPts val="500"/>
              </a:spcBef>
              <a:spcAft>
                <a:spcPts val="0"/>
              </a:spcAft>
              <a:buChar char="●"/>
              <a:defRPr b="0" i="0" sz="2000" u="none" cap="none" strike="noStrike">
                <a:solidFill>
                  <a:srgbClr val="000000"/>
                </a:solidFill>
                <a:latin typeface="Times New Roman"/>
                <a:ea typeface="Times New Roman"/>
                <a:cs typeface="Times New Roman"/>
                <a:sym typeface="Times New Roman"/>
              </a:defRPr>
            </a:lvl7pPr>
            <a:lvl8pPr indent="-228600" lvl="7" marL="4800600" marR="0" rtl="0" algn="l">
              <a:lnSpc>
                <a:spcPct val="100000"/>
              </a:lnSpc>
              <a:spcBef>
                <a:spcPts val="500"/>
              </a:spcBef>
              <a:spcAft>
                <a:spcPts val="0"/>
              </a:spcAft>
              <a:buChar char="○"/>
              <a:defRPr b="0" i="0" sz="2000" u="none" cap="none" strike="noStrike">
                <a:solidFill>
                  <a:srgbClr val="000000"/>
                </a:solidFill>
                <a:latin typeface="Times New Roman"/>
                <a:ea typeface="Times New Roman"/>
                <a:cs typeface="Times New Roman"/>
                <a:sym typeface="Times New Roman"/>
              </a:defRPr>
            </a:lvl8pPr>
            <a:lvl9pPr indent="-228600" lvl="8" marL="6629400" marR="0" rtl="0" algn="l">
              <a:lnSpc>
                <a:spcPct val="100000"/>
              </a:lnSpc>
              <a:spcBef>
                <a:spcPts val="500"/>
              </a:spcBef>
              <a:spcAft>
                <a:spcPts val="0"/>
              </a:spcAft>
              <a:buChar char="■"/>
              <a:defRPr b="0" i="0" sz="2000" u="none" cap="none" strike="noStrike">
                <a:solidFill>
                  <a:srgbClr val="000000"/>
                </a:solidFill>
                <a:latin typeface="Times New Roman"/>
                <a:ea typeface="Times New Roman"/>
                <a:cs typeface="Times New Roman"/>
                <a:sym typeface="Times New Roman"/>
              </a:defRPr>
            </a:lvl9pPr>
          </a:lstStyle>
          <a:p/>
        </p:txBody>
      </p:sp>
      <p:sp>
        <p:nvSpPr>
          <p:cNvPr id="13" name="Shape 13"/>
          <p:cNvSpPr txBox="1"/>
          <p:nvPr>
            <p:ph idx="10" type="dt"/>
          </p:nvPr>
        </p:nvSpPr>
        <p:spPr>
          <a:xfrm>
            <a:off x="685800" y="6248400"/>
            <a:ext cx="1903412" cy="455612"/>
          </a:xfrm>
          <a:prstGeom prst="rect">
            <a:avLst/>
          </a:prstGeom>
          <a:noFill/>
          <a:ln>
            <a:noFill/>
          </a:ln>
        </p:spPr>
        <p:txBody>
          <a:bodyPr anchorCtr="0" anchor="t" bIns="91425" lIns="91425" rIns="91425" wrap="square" tIns="91425"/>
          <a:lstStyle>
            <a:lvl1pPr indent="0" lvl="0" marL="0" marR="0" rtl="0" algn="l">
              <a:spcBef>
                <a:spcPts val="0"/>
              </a:spcBef>
              <a:defRPr b="0" i="0" sz="1800" u="none" cap="none" strike="noStrike"/>
            </a:lvl1pPr>
            <a:lvl2pPr indent="0" lvl="1" marL="0" marR="0" rtl="0" algn="l">
              <a:spcBef>
                <a:spcPts val="0"/>
              </a:spcBef>
              <a:defRPr b="0" i="0" sz="1800" u="none" cap="none" strike="noStrike"/>
            </a:lvl2pPr>
            <a:lvl3pPr indent="0" lvl="2" marL="0" marR="0" rtl="0" algn="l">
              <a:spcBef>
                <a:spcPts val="0"/>
              </a:spcBef>
              <a:defRPr b="0" i="0" sz="1800" u="none" cap="none" strike="noStrike"/>
            </a:lvl3pPr>
            <a:lvl4pPr indent="0" lvl="3" marL="0" marR="0" rtl="0" algn="l">
              <a:spcBef>
                <a:spcPts val="0"/>
              </a:spcBef>
              <a:defRPr b="0" i="0" sz="1800" u="none" cap="none" strike="noStrike"/>
            </a:lvl4pPr>
            <a:lvl5pPr indent="0" lvl="4" marL="0" marR="0" rtl="0" algn="l">
              <a:spcBef>
                <a:spcPts val="0"/>
              </a:spcBef>
              <a:defRPr b="0" i="0" sz="1800" u="none" cap="none" strike="noStrike"/>
            </a:lvl5pPr>
            <a:lvl6pPr indent="-228600" lvl="5" marL="25146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6pPr>
            <a:lvl7pPr indent="-228600" lvl="6" marL="34290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7pPr>
            <a:lvl8pPr indent="-228600" lvl="7" marL="48006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8pPr>
            <a:lvl9pPr indent="-228600" lvl="8" marL="66294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9pPr>
          </a:lstStyle>
          <a:p/>
        </p:txBody>
      </p:sp>
      <p:sp>
        <p:nvSpPr>
          <p:cNvPr id="14" name="Shape 14"/>
          <p:cNvSpPr/>
          <p:nvPr/>
        </p:nvSpPr>
        <p:spPr>
          <a:xfrm>
            <a:off x="3124200" y="6248400"/>
            <a:ext cx="2895600" cy="460375"/>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15" name="Shape 15"/>
          <p:cNvSpPr txBox="1"/>
          <p:nvPr>
            <p:ph idx="12" type="sldNum"/>
          </p:nvPr>
        </p:nvSpPr>
        <p:spPr>
          <a:xfrm>
            <a:off x="6553200" y="6248400"/>
            <a:ext cx="1903412" cy="455612"/>
          </a:xfrm>
          <a:prstGeom prst="rect">
            <a:avLst/>
          </a:prstGeom>
          <a:noFill/>
          <a:ln>
            <a:noFill/>
          </a:ln>
        </p:spPr>
        <p:txBody>
          <a:bodyPr anchorCtr="0" anchor="t" bIns="91425" lIns="91425" rIns="91425" wrap="square" tIns="91425">
            <a:noAutofit/>
          </a:bodyPr>
          <a:lstStyle/>
          <a:p>
            <a:pPr indent="0" lvl="0" marL="0" marR="0" rtl="0" algn="l">
              <a:spcBef>
                <a:spcPts val="0"/>
              </a:spcBef>
            </a:pPr>
            <a:r>
              <a:t/>
            </a:r>
            <a:endParaRPr b="0" i="0" sz="1800" u="none" cap="none" strike="noStrike"/>
          </a:p>
          <a:p>
            <a:pPr indent="0" lvl="1" marL="0" marR="0" rtl="0" algn="l">
              <a:spcBef>
                <a:spcPts val="0"/>
              </a:spcBef>
            </a:pPr>
            <a:r>
              <a:t/>
            </a:r>
            <a:endParaRPr b="0" i="0" sz="1800" u="none" cap="none" strike="noStrike"/>
          </a:p>
          <a:p>
            <a:pPr indent="0" lvl="2" marL="0" marR="0" rtl="0" algn="l">
              <a:spcBef>
                <a:spcPts val="0"/>
              </a:spcBef>
            </a:pPr>
            <a:r>
              <a:t/>
            </a:r>
            <a:endParaRPr b="0" i="0" sz="1800" u="none" cap="none" strike="noStrike"/>
          </a:p>
          <a:p>
            <a:pPr indent="0" lvl="3" marL="0" marR="0" rtl="0" algn="l">
              <a:spcBef>
                <a:spcPts val="0"/>
              </a:spcBef>
            </a:pPr>
            <a:r>
              <a:t/>
            </a:r>
            <a:endParaRPr b="0" i="0" sz="1800" u="none" cap="none" strike="noStrike"/>
          </a:p>
          <a:p>
            <a:pPr indent="0" lvl="4" marL="0" marR="0" rtl="0" algn="l">
              <a:spcBef>
                <a:spcPts val="0"/>
              </a:spcBef>
            </a:pPr>
            <a:r>
              <a:t/>
            </a:r>
            <a:endParaRPr b="0" i="0" sz="1800" u="none" cap="none" strike="noStrike"/>
          </a:p>
          <a:p>
            <a:pPr indent="-228600" lvl="5" marL="25146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6" marL="34290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7" marL="48006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8" marL="66294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themeOverride" Target="../theme/themeOverride1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themeOverride" Target="../theme/themeOverride3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themeOverride" Target="../theme/themeOverride17.xml"/><Relationship Id="rId4" Type="http://schemas.openxmlformats.org/officeDocument/2006/relationships/image" Target="../media/image5.png"/><Relationship Id="rId5"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themeOverride" Target="../theme/themeOverride16.xml"/><Relationship Id="rId4" Type="http://schemas.openxmlformats.org/officeDocument/2006/relationships/image" Target="../media/image5.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themeOverride" Target="../theme/themeOverride12.xml"/><Relationship Id="rId4" Type="http://schemas.openxmlformats.org/officeDocument/2006/relationships/image" Target="../media/image5.pn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themeOverride" Target="../theme/themeOverride27.xml"/><Relationship Id="rId4" Type="http://schemas.openxmlformats.org/officeDocument/2006/relationships/image" Target="../media/image5.png"/><Relationship Id="rId5"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themeOverride" Target="../theme/themeOverride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themeOverride" Target="../theme/themeOverride8.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themeOverride" Target="../theme/themeOverride9.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themeOverride" Target="../theme/themeOverride25.xml"/><Relationship Id="rId4" Type="http://schemas.openxmlformats.org/officeDocument/2006/relationships/image" Target="../media/image5.png"/><Relationship Id="rId5"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themeOverride" Target="../theme/themeOverride21.xml"/><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themeOverride" Target="../theme/themeOverride3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themeOverride" Target="../theme/themeOverride34.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themeOverride" Target="../theme/themeOverride1.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themeOverride" Target="../theme/themeOverride28.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themeOverride" Target="../theme/themeOverride2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themeOverride" Target="../theme/themeOverride13.xml"/><Relationship Id="rId4" Type="http://schemas.openxmlformats.org/officeDocument/2006/relationships/image" Target="../media/image5.png"/><Relationship Id="rId5"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themeOverride" Target="../theme/themeOverride30.xml"/><Relationship Id="rId4" Type="http://schemas.openxmlformats.org/officeDocument/2006/relationships/image" Target="../media/image6.jpg"/><Relationship Id="rId5" Type="http://schemas.openxmlformats.org/officeDocument/2006/relationships/image" Target="../media/image1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themeOverride" Target="../theme/themeOverride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themeOverride" Target="../theme/themeOverride4.xml"/><Relationship Id="rId4" Type="http://schemas.openxmlformats.org/officeDocument/2006/relationships/image" Target="../media/image1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themeOverride" Target="../theme/themeOverride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themeOverride" Target="../theme/themeOverride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themeOverride" Target="../theme/themeOverride3.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themeOverride" Target="../theme/themeOverride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themeOverride" Target="../theme/themeOverride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themeOverride" Target="../theme/themeOverride20.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themeOverride" Target="../theme/themeOverride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themeOverride" Target="../theme/themeOverride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themeOverride" Target="../theme/themeOverride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themeOverride" Target="../theme/themeOverride2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themeOverride" Target="../theme/themeOverride29.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themeOverride" Target="../theme/themeOverride31.xm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themeOverride" Target="../theme/themeOverride15.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themeOverride" Target="../theme/themeOverride19.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2" name="Shape 32"/>
        <p:cNvGrpSpPr/>
        <p:nvPr/>
      </p:nvGrpSpPr>
      <p:grpSpPr>
        <a:xfrm>
          <a:off x="0" y="0"/>
          <a:ext cx="0" cy="0"/>
          <a:chOff x="0" y="0"/>
          <a:chExt cx="0" cy="0"/>
        </a:xfrm>
      </p:grpSpPr>
      <p:sp>
        <p:nvSpPr>
          <p:cNvPr id="33" name="Shape 33"/>
          <p:cNvSpPr txBox="1"/>
          <p:nvPr>
            <p:ph type="title"/>
          </p:nvPr>
        </p:nvSpPr>
        <p:spPr>
          <a:xfrm>
            <a:off x="533400" y="2230150"/>
            <a:ext cx="8077200" cy="11832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It’s all bits!</a:t>
            </a:r>
          </a:p>
        </p:txBody>
      </p:sp>
      <p:sp>
        <p:nvSpPr>
          <p:cNvPr id="34" name="Shape 34"/>
          <p:cNvSpPr txBox="1"/>
          <p:nvPr/>
        </p:nvSpPr>
        <p:spPr>
          <a:xfrm>
            <a:off x="1751950" y="4479150"/>
            <a:ext cx="6825300" cy="1183200"/>
          </a:xfrm>
          <a:prstGeom prst="rect">
            <a:avLst/>
          </a:prstGeom>
          <a:noFill/>
          <a:ln>
            <a:noFill/>
          </a:ln>
        </p:spPr>
        <p:txBody>
          <a:bodyPr anchorCtr="0" anchor="ctr" bIns="91425" lIns="91425" rIns="91425" wrap="square" tIns="91425">
            <a:noAutofit/>
          </a:bodyPr>
          <a:lstStyle/>
          <a:p>
            <a:pPr lvl="0" rtl="0">
              <a:spcBef>
                <a:spcPts val="0"/>
              </a:spcBef>
              <a:buNone/>
            </a:pPr>
            <a:r>
              <a:rPr b="1" lang="en-US" sz="1100">
                <a:solidFill>
                  <a:srgbClr val="333333"/>
                </a:solidFill>
              </a:rPr>
              <a:t>Acknowledgment and Disclaimer: </a:t>
            </a:r>
            <a:r>
              <a:rPr lang="en-US" sz="1100">
                <a:solidFill>
                  <a:srgbClr val="333333"/>
                </a:solidFill>
              </a:rPr>
              <a:t>This presentation is supported in part by the National Science Foundation under Grants 1240841, 1225680, 1225719, 1225745, 1225976, and 1226216.  Any opinions, findings, and conclusions or recommendations expressed in these materials are those of the authors and do not necessarily reflect the views of the National Science Foundation.</a:t>
            </a:r>
          </a:p>
        </p:txBody>
      </p:sp>
      <p:pic>
        <p:nvPicPr>
          <p:cNvPr id="35" name="Shape 35"/>
          <p:cNvPicPr preferRelativeResize="0"/>
          <p:nvPr/>
        </p:nvPicPr>
        <p:blipFill>
          <a:blip r:embed="rId4">
            <a:alphaModFix/>
          </a:blip>
          <a:stretch>
            <a:fillRect/>
          </a:stretch>
        </p:blipFill>
        <p:spPr>
          <a:xfrm>
            <a:off x="1142350" y="4770700"/>
            <a:ext cx="609600" cy="600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5" name="Shape 135"/>
        <p:cNvGrpSpPr/>
        <p:nvPr/>
      </p:nvGrpSpPr>
      <p:grpSpPr>
        <a:xfrm>
          <a:off x="0" y="0"/>
          <a:ext cx="0" cy="0"/>
          <a:chOff x="0" y="0"/>
          <a:chExt cx="0" cy="0"/>
        </a:xfrm>
      </p:grpSpPr>
      <p:pic>
        <p:nvPicPr>
          <p:cNvPr descr="runlength.png" id="136" name="Shape 136"/>
          <p:cNvPicPr preferRelativeResize="0"/>
          <p:nvPr/>
        </p:nvPicPr>
        <p:blipFill>
          <a:blip r:embed="rId4">
            <a:alphaModFix/>
          </a:blip>
          <a:stretch>
            <a:fillRect/>
          </a:stretch>
        </p:blipFill>
        <p:spPr>
          <a:xfrm>
            <a:off x="2437400" y="2254175"/>
            <a:ext cx="3352467" cy="2454200"/>
          </a:xfrm>
          <a:prstGeom prst="rect">
            <a:avLst/>
          </a:prstGeom>
          <a:noFill/>
          <a:ln>
            <a:noFill/>
          </a:ln>
        </p:spPr>
      </p:pic>
      <p:sp>
        <p:nvSpPr>
          <p:cNvPr id="137" name="Shape 137"/>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Monochrome: How much data?</a:t>
            </a:r>
          </a:p>
        </p:txBody>
      </p:sp>
      <p:sp>
        <p:nvSpPr>
          <p:cNvPr id="138" name="Shape 138"/>
          <p:cNvSpPr txBox="1"/>
          <p:nvPr>
            <p:ph idx="1" type="body"/>
          </p:nvPr>
        </p:nvSpPr>
        <p:spPr>
          <a:xfrm>
            <a:off x="3944475" y="4674175"/>
            <a:ext cx="2102700" cy="13428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256 pixels</a:t>
            </a:r>
          </a:p>
          <a:p>
            <a:pPr lvl="0" marR="0" rtl="0" algn="ctr">
              <a:lnSpc>
                <a:spcPct val="115000"/>
              </a:lnSpc>
              <a:spcBef>
                <a:spcPts val="0"/>
              </a:spcBef>
              <a:spcAft>
                <a:spcPts val="0"/>
              </a:spcAft>
              <a:buNone/>
            </a:pPr>
            <a:r>
              <a:rPr lang="en-US" sz="2400">
                <a:latin typeface="Comic Sans MS"/>
                <a:ea typeface="Comic Sans MS"/>
                <a:cs typeface="Comic Sans MS"/>
                <a:sym typeface="Comic Sans MS"/>
              </a:rPr>
              <a:t>1 bit/pixel</a:t>
            </a:r>
          </a:p>
          <a:p>
            <a:pPr lvl="0" marR="0" rtl="0" algn="ctr">
              <a:lnSpc>
                <a:spcPct val="115000"/>
              </a:lnSpc>
              <a:spcBef>
                <a:spcPts val="0"/>
              </a:spcBef>
              <a:spcAft>
                <a:spcPts val="0"/>
              </a:spcAft>
              <a:buNone/>
            </a:pPr>
            <a:r>
              <a:rPr lang="en-US" sz="2400">
                <a:latin typeface="Comic Sans MS"/>
                <a:ea typeface="Comic Sans MS"/>
                <a:cs typeface="Comic Sans MS"/>
                <a:sym typeface="Comic Sans MS"/>
              </a:rPr>
              <a:t>256 bits</a:t>
            </a:r>
          </a:p>
        </p:txBody>
      </p:sp>
      <p:sp>
        <p:nvSpPr>
          <p:cNvPr id="139" name="Shape 139"/>
          <p:cNvSpPr txBox="1"/>
          <p:nvPr>
            <p:ph idx="1" type="body"/>
          </p:nvPr>
        </p:nvSpPr>
        <p:spPr>
          <a:xfrm>
            <a:off x="1423250" y="4708375"/>
            <a:ext cx="2294400" cy="12744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62 numbers</a:t>
            </a:r>
          </a:p>
          <a:p>
            <a:pPr lvl="0" marR="0" rtl="0" algn="ctr">
              <a:lnSpc>
                <a:spcPct val="115000"/>
              </a:lnSpc>
              <a:spcBef>
                <a:spcPts val="0"/>
              </a:spcBef>
              <a:spcAft>
                <a:spcPts val="0"/>
              </a:spcAft>
              <a:buNone/>
            </a:pPr>
            <a:r>
              <a:rPr lang="en-US" sz="2400">
                <a:latin typeface="Comic Sans MS"/>
                <a:ea typeface="Comic Sans MS"/>
                <a:cs typeface="Comic Sans MS"/>
                <a:sym typeface="Comic Sans MS"/>
              </a:rPr>
              <a:t>8 bits/number</a:t>
            </a:r>
          </a:p>
          <a:p>
            <a:pPr lvl="0" marR="0" rtl="0" algn="ctr">
              <a:lnSpc>
                <a:spcPct val="115000"/>
              </a:lnSpc>
              <a:spcBef>
                <a:spcPts val="0"/>
              </a:spcBef>
              <a:spcAft>
                <a:spcPts val="0"/>
              </a:spcAft>
              <a:buNone/>
            </a:pPr>
            <a:r>
              <a:rPr lang="en-US" sz="2400">
                <a:latin typeface="Comic Sans MS"/>
                <a:ea typeface="Comic Sans MS"/>
                <a:cs typeface="Comic Sans MS"/>
                <a:sym typeface="Comic Sans MS"/>
              </a:rPr>
              <a:t>496 bits</a:t>
            </a:r>
          </a:p>
        </p:txBody>
      </p:sp>
      <p:sp>
        <p:nvSpPr>
          <p:cNvPr id="140" name="Shape 140"/>
          <p:cNvSpPr txBox="1"/>
          <p:nvPr>
            <p:ph idx="1" type="body"/>
          </p:nvPr>
        </p:nvSpPr>
        <p:spPr>
          <a:xfrm>
            <a:off x="3992500" y="1295400"/>
            <a:ext cx="1678500" cy="8205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Original</a:t>
            </a:r>
          </a:p>
          <a:p>
            <a:pPr lvl="0" marR="0" rtl="0" algn="ctr">
              <a:lnSpc>
                <a:spcPct val="115000"/>
              </a:lnSpc>
              <a:spcBef>
                <a:spcPts val="0"/>
              </a:spcBef>
              <a:spcAft>
                <a:spcPts val="0"/>
              </a:spcAft>
              <a:buNone/>
            </a:pPr>
            <a:r>
              <a:rPr lang="en-US" sz="2400">
                <a:latin typeface="Comic Sans MS"/>
                <a:ea typeface="Comic Sans MS"/>
                <a:cs typeface="Comic Sans MS"/>
                <a:sym typeface="Comic Sans MS"/>
              </a:rPr>
              <a:t>Image</a:t>
            </a:r>
          </a:p>
        </p:txBody>
      </p:sp>
      <p:sp>
        <p:nvSpPr>
          <p:cNvPr id="141" name="Shape 141"/>
          <p:cNvSpPr txBox="1"/>
          <p:nvPr>
            <p:ph idx="1" type="body"/>
          </p:nvPr>
        </p:nvSpPr>
        <p:spPr>
          <a:xfrm>
            <a:off x="1690550" y="1295388"/>
            <a:ext cx="2027100" cy="8205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Compressed</a:t>
            </a:r>
          </a:p>
          <a:p>
            <a:pPr lvl="0" marR="0" rtl="0" algn="ctr">
              <a:lnSpc>
                <a:spcPct val="115000"/>
              </a:lnSpc>
              <a:spcBef>
                <a:spcPts val="0"/>
              </a:spcBef>
              <a:spcAft>
                <a:spcPts val="0"/>
              </a:spcAft>
              <a:buNone/>
            </a:pPr>
            <a:r>
              <a:rPr lang="en-US" sz="2400">
                <a:latin typeface="Comic Sans MS"/>
                <a:ea typeface="Comic Sans MS"/>
                <a:cs typeface="Comic Sans MS"/>
                <a:sym typeface="Comic Sans MS"/>
              </a:rPr>
              <a:t>Image</a:t>
            </a:r>
          </a:p>
          <a:p>
            <a:pPr lvl="0" marR="0" rtl="0" algn="ctr">
              <a:lnSpc>
                <a:spcPct val="115000"/>
              </a:lnSpc>
              <a:spcBef>
                <a:spcPts val="0"/>
              </a:spcBef>
              <a:spcAft>
                <a:spcPts val="0"/>
              </a:spcAft>
              <a:buNone/>
            </a:pPr>
            <a:r>
              <a:t/>
            </a:r>
            <a:endParaRPr sz="2400">
              <a:latin typeface="Comic Sans MS"/>
              <a:ea typeface="Comic Sans MS"/>
              <a:cs typeface="Comic Sans MS"/>
              <a:sym typeface="Comic Sans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8" name="Shape 148"/>
        <p:cNvGrpSpPr/>
        <p:nvPr/>
      </p:nvGrpSpPr>
      <p:grpSpPr>
        <a:xfrm>
          <a:off x="0" y="0"/>
          <a:ext cx="0" cy="0"/>
          <a:chOff x="0" y="0"/>
          <a:chExt cx="0" cy="0"/>
        </a:xfrm>
      </p:grpSpPr>
      <p:pic>
        <p:nvPicPr>
          <p:cNvPr descr="runlength.png" id="149" name="Shape 149"/>
          <p:cNvPicPr preferRelativeResize="0"/>
          <p:nvPr/>
        </p:nvPicPr>
        <p:blipFill>
          <a:blip r:embed="rId4">
            <a:alphaModFix/>
          </a:blip>
          <a:stretch>
            <a:fillRect/>
          </a:stretch>
        </p:blipFill>
        <p:spPr>
          <a:xfrm>
            <a:off x="2437400" y="2254175"/>
            <a:ext cx="3352467" cy="2454200"/>
          </a:xfrm>
          <a:prstGeom prst="rect">
            <a:avLst/>
          </a:prstGeom>
          <a:noFill/>
          <a:ln>
            <a:noFill/>
          </a:ln>
        </p:spPr>
      </p:pic>
      <p:sp>
        <p:nvSpPr>
          <p:cNvPr id="150" name="Shape 150"/>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Monochrome: How much data?</a:t>
            </a:r>
          </a:p>
        </p:txBody>
      </p:sp>
      <p:sp>
        <p:nvSpPr>
          <p:cNvPr id="151" name="Shape 151"/>
          <p:cNvSpPr txBox="1"/>
          <p:nvPr>
            <p:ph idx="1" type="body"/>
          </p:nvPr>
        </p:nvSpPr>
        <p:spPr>
          <a:xfrm>
            <a:off x="3944475" y="4674175"/>
            <a:ext cx="2102700" cy="13428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256 pixels</a:t>
            </a:r>
          </a:p>
          <a:p>
            <a:pPr lvl="0" marR="0" rtl="0" algn="ctr">
              <a:lnSpc>
                <a:spcPct val="115000"/>
              </a:lnSpc>
              <a:spcBef>
                <a:spcPts val="0"/>
              </a:spcBef>
              <a:spcAft>
                <a:spcPts val="0"/>
              </a:spcAft>
              <a:buNone/>
            </a:pPr>
            <a:r>
              <a:rPr lang="en-US" sz="2400">
                <a:latin typeface="Comic Sans MS"/>
                <a:ea typeface="Comic Sans MS"/>
                <a:cs typeface="Comic Sans MS"/>
                <a:sym typeface="Comic Sans MS"/>
              </a:rPr>
              <a:t>1 bit/pixel</a:t>
            </a:r>
          </a:p>
          <a:p>
            <a:pPr lvl="0" marR="0" rtl="0" algn="ctr">
              <a:lnSpc>
                <a:spcPct val="115000"/>
              </a:lnSpc>
              <a:spcBef>
                <a:spcPts val="0"/>
              </a:spcBef>
              <a:spcAft>
                <a:spcPts val="0"/>
              </a:spcAft>
              <a:buNone/>
            </a:pPr>
            <a:r>
              <a:rPr lang="en-US" sz="2400">
                <a:solidFill>
                  <a:srgbClr val="FF0000"/>
                </a:solidFill>
                <a:latin typeface="Comic Sans MS"/>
                <a:ea typeface="Comic Sans MS"/>
                <a:cs typeface="Comic Sans MS"/>
                <a:sym typeface="Comic Sans MS"/>
              </a:rPr>
              <a:t>256 bits</a:t>
            </a:r>
          </a:p>
        </p:txBody>
      </p:sp>
      <p:sp>
        <p:nvSpPr>
          <p:cNvPr id="152" name="Shape 152"/>
          <p:cNvSpPr txBox="1"/>
          <p:nvPr>
            <p:ph idx="1" type="body"/>
          </p:nvPr>
        </p:nvSpPr>
        <p:spPr>
          <a:xfrm>
            <a:off x="1423250" y="4708375"/>
            <a:ext cx="2294400" cy="12744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62 numbers</a:t>
            </a:r>
          </a:p>
          <a:p>
            <a:pPr lvl="0" marR="0" rtl="0" algn="ctr">
              <a:lnSpc>
                <a:spcPct val="115000"/>
              </a:lnSpc>
              <a:spcBef>
                <a:spcPts val="0"/>
              </a:spcBef>
              <a:spcAft>
                <a:spcPts val="0"/>
              </a:spcAft>
              <a:buNone/>
            </a:pPr>
            <a:r>
              <a:rPr lang="en-US" sz="2400">
                <a:latin typeface="Comic Sans MS"/>
                <a:ea typeface="Comic Sans MS"/>
                <a:cs typeface="Comic Sans MS"/>
                <a:sym typeface="Comic Sans MS"/>
              </a:rPr>
              <a:t>8 bits/number</a:t>
            </a:r>
          </a:p>
          <a:p>
            <a:pPr lvl="0" marR="0" rtl="0" algn="ctr">
              <a:lnSpc>
                <a:spcPct val="115000"/>
              </a:lnSpc>
              <a:spcBef>
                <a:spcPts val="0"/>
              </a:spcBef>
              <a:spcAft>
                <a:spcPts val="0"/>
              </a:spcAft>
              <a:buNone/>
            </a:pPr>
            <a:r>
              <a:rPr lang="en-US" sz="2400">
                <a:solidFill>
                  <a:srgbClr val="FF0000"/>
                </a:solidFill>
                <a:latin typeface="Comic Sans MS"/>
                <a:ea typeface="Comic Sans MS"/>
                <a:cs typeface="Comic Sans MS"/>
                <a:sym typeface="Comic Sans MS"/>
              </a:rPr>
              <a:t>496 bits</a:t>
            </a:r>
          </a:p>
        </p:txBody>
      </p:sp>
      <p:sp>
        <p:nvSpPr>
          <p:cNvPr id="153" name="Shape 153"/>
          <p:cNvSpPr txBox="1"/>
          <p:nvPr>
            <p:ph idx="1" type="body"/>
          </p:nvPr>
        </p:nvSpPr>
        <p:spPr>
          <a:xfrm>
            <a:off x="3992500" y="1295400"/>
            <a:ext cx="1678500" cy="8205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Original</a:t>
            </a:r>
          </a:p>
          <a:p>
            <a:pPr lvl="0" marR="0" rtl="0" algn="ctr">
              <a:lnSpc>
                <a:spcPct val="115000"/>
              </a:lnSpc>
              <a:spcBef>
                <a:spcPts val="0"/>
              </a:spcBef>
              <a:spcAft>
                <a:spcPts val="0"/>
              </a:spcAft>
              <a:buNone/>
            </a:pPr>
            <a:r>
              <a:rPr lang="en-US" sz="2400">
                <a:latin typeface="Comic Sans MS"/>
                <a:ea typeface="Comic Sans MS"/>
                <a:cs typeface="Comic Sans MS"/>
                <a:sym typeface="Comic Sans MS"/>
              </a:rPr>
              <a:t>Image</a:t>
            </a:r>
          </a:p>
        </p:txBody>
      </p:sp>
      <p:sp>
        <p:nvSpPr>
          <p:cNvPr id="154" name="Shape 154"/>
          <p:cNvSpPr txBox="1"/>
          <p:nvPr>
            <p:ph idx="1" type="body"/>
          </p:nvPr>
        </p:nvSpPr>
        <p:spPr>
          <a:xfrm>
            <a:off x="1690550" y="1295388"/>
            <a:ext cx="2027100" cy="8205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Compressed</a:t>
            </a:r>
          </a:p>
          <a:p>
            <a:pPr lvl="0" marR="0" rtl="0" algn="ctr">
              <a:lnSpc>
                <a:spcPct val="115000"/>
              </a:lnSpc>
              <a:spcBef>
                <a:spcPts val="0"/>
              </a:spcBef>
              <a:spcAft>
                <a:spcPts val="0"/>
              </a:spcAft>
              <a:buNone/>
            </a:pPr>
            <a:r>
              <a:rPr lang="en-US" sz="2400">
                <a:latin typeface="Comic Sans MS"/>
                <a:ea typeface="Comic Sans MS"/>
                <a:cs typeface="Comic Sans MS"/>
                <a:sym typeface="Comic Sans MS"/>
              </a:rPr>
              <a:t>Image</a:t>
            </a:r>
          </a:p>
          <a:p>
            <a:pPr lvl="0" marR="0" rtl="0" algn="ctr">
              <a:lnSpc>
                <a:spcPct val="115000"/>
              </a:lnSpc>
              <a:spcBef>
                <a:spcPts val="0"/>
              </a:spcBef>
              <a:spcAft>
                <a:spcPts val="0"/>
              </a:spcAft>
              <a:buNone/>
            </a:pPr>
            <a:r>
              <a:t/>
            </a:r>
            <a:endParaRPr sz="2400">
              <a:latin typeface="Comic Sans MS"/>
              <a:ea typeface="Comic Sans MS"/>
              <a:cs typeface="Comic Sans MS"/>
              <a:sym typeface="Comic Sans MS"/>
            </a:endParaRPr>
          </a:p>
        </p:txBody>
      </p:sp>
      <p:sp>
        <p:nvSpPr>
          <p:cNvPr id="155" name="Shape 155"/>
          <p:cNvSpPr txBox="1"/>
          <p:nvPr/>
        </p:nvSpPr>
        <p:spPr>
          <a:xfrm>
            <a:off x="3524925" y="5162275"/>
            <a:ext cx="683400" cy="820500"/>
          </a:xfrm>
          <a:prstGeom prst="rect">
            <a:avLst/>
          </a:prstGeom>
          <a:noFill/>
          <a:ln>
            <a:noFill/>
          </a:ln>
        </p:spPr>
        <p:txBody>
          <a:bodyPr anchorCtr="0" anchor="t" bIns="91425" lIns="91425" rIns="91425" wrap="square" tIns="91425">
            <a:noAutofit/>
          </a:bodyPr>
          <a:lstStyle/>
          <a:p>
            <a:pPr lvl="0">
              <a:spcBef>
                <a:spcPts val="0"/>
              </a:spcBef>
              <a:buNone/>
            </a:pPr>
            <a:r>
              <a:rPr lang="en-US" sz="7200">
                <a:solidFill>
                  <a:srgbClr val="FF0000"/>
                </a:solidFill>
              </a:rPr>
              <a:t>&gt;</a:t>
            </a:r>
          </a:p>
        </p:txBody>
      </p:sp>
      <p:pic>
        <p:nvPicPr>
          <p:cNvPr descr="Sad-face.jpg" id="156" name="Shape 156"/>
          <p:cNvPicPr preferRelativeResize="0"/>
          <p:nvPr/>
        </p:nvPicPr>
        <p:blipFill>
          <a:blip r:embed="rId5">
            <a:alphaModFix/>
          </a:blip>
          <a:stretch>
            <a:fillRect/>
          </a:stretch>
        </p:blipFill>
        <p:spPr>
          <a:xfrm>
            <a:off x="6561200" y="4634200"/>
            <a:ext cx="1897000" cy="1422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3" name="Shape 163"/>
        <p:cNvGrpSpPr/>
        <p:nvPr/>
      </p:nvGrpSpPr>
      <p:grpSpPr>
        <a:xfrm>
          <a:off x="0" y="0"/>
          <a:ext cx="0" cy="0"/>
          <a:chOff x="0" y="0"/>
          <a:chExt cx="0" cy="0"/>
        </a:xfrm>
      </p:grpSpPr>
      <p:sp>
        <p:nvSpPr>
          <p:cNvPr id="164" name="Shape 164"/>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8-bit Color Image</a:t>
            </a:r>
          </a:p>
        </p:txBody>
      </p:sp>
      <p:sp>
        <p:nvSpPr>
          <p:cNvPr id="165" name="Shape 165"/>
          <p:cNvSpPr txBox="1"/>
          <p:nvPr>
            <p:ph idx="1" type="body"/>
          </p:nvPr>
        </p:nvSpPr>
        <p:spPr>
          <a:xfrm>
            <a:off x="527700" y="1467750"/>
            <a:ext cx="5275200" cy="5102400"/>
          </a:xfrm>
          <a:prstGeom prst="rect">
            <a:avLst/>
          </a:prstGeom>
          <a:noFill/>
          <a:ln>
            <a:noFill/>
          </a:ln>
        </p:spPr>
        <p:txBody>
          <a:bodyPr anchorCtr="0" anchor="t" bIns="46800" lIns="90000" rIns="90000" wrap="square" tIns="46800">
            <a:noAutofit/>
          </a:bodyPr>
          <a:lstStyle/>
          <a:p>
            <a:pPr indent="-381000" lvl="0" marL="457200" rtl="0">
              <a:lnSpc>
                <a:spcPct val="115000"/>
              </a:lnSpc>
              <a:spcBef>
                <a:spcPts val="0"/>
              </a:spcBef>
              <a:buClr>
                <a:schemeClr val="dk1"/>
              </a:buClr>
              <a:buSzPct val="100000"/>
              <a:buFont typeface="Comic Sans MS"/>
            </a:pPr>
            <a:r>
              <a:rPr lang="en-US" sz="2400">
                <a:solidFill>
                  <a:schemeClr val="dk1"/>
                </a:solidFill>
                <a:latin typeface="Comic Sans MS"/>
                <a:ea typeface="Comic Sans MS"/>
                <a:cs typeface="Comic Sans MS"/>
                <a:sym typeface="Comic Sans MS"/>
              </a:rPr>
              <a:t>Old technique, 1980s</a:t>
            </a:r>
          </a:p>
          <a:p>
            <a:pPr indent="-381000" lvl="0" marL="457200" rtl="0">
              <a:lnSpc>
                <a:spcPct val="115000"/>
              </a:lnSpc>
              <a:spcBef>
                <a:spcPts val="0"/>
              </a:spcBef>
              <a:buClr>
                <a:schemeClr val="dk1"/>
              </a:buClr>
              <a:buSzPct val="100000"/>
              <a:buFont typeface="Comic Sans MS"/>
            </a:pPr>
            <a:r>
              <a:rPr lang="en-US" sz="2400">
                <a:solidFill>
                  <a:schemeClr val="dk1"/>
                </a:solidFill>
                <a:latin typeface="Comic Sans MS"/>
                <a:ea typeface="Comic Sans MS"/>
                <a:cs typeface="Comic Sans MS"/>
                <a:sym typeface="Comic Sans MS"/>
              </a:rPr>
              <a:t>Red, Green, Blue (RGB)</a:t>
            </a:r>
          </a:p>
          <a:p>
            <a:pPr indent="-381000" lvl="0" marL="457200" marR="0" rtl="0">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8 bits per pixel</a:t>
            </a:r>
          </a:p>
          <a:p>
            <a:pPr indent="-381000" lvl="0" marL="457200" marR="0" rtl="0">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3 R, 3 G, 2 B </a:t>
            </a:r>
          </a:p>
          <a:p>
            <a:pPr lvl="0" marR="0" rtl="0">
              <a:lnSpc>
                <a:spcPct val="115000"/>
              </a:lnSpc>
              <a:spcBef>
                <a:spcPts val="0"/>
              </a:spcBef>
              <a:spcAft>
                <a:spcPts val="0"/>
              </a:spcAft>
              <a:buNone/>
            </a:pPr>
            <a:r>
              <a:t/>
            </a:r>
            <a:endParaRPr sz="2400">
              <a:latin typeface="Comic Sans MS"/>
              <a:ea typeface="Comic Sans MS"/>
              <a:cs typeface="Comic Sans MS"/>
              <a:sym typeface="Comic Sans MS"/>
            </a:endParaRPr>
          </a:p>
          <a:p>
            <a:pPr indent="457200" lvl="0" marL="457200" marR="0" rtl="0">
              <a:lnSpc>
                <a:spcPct val="115000"/>
              </a:lnSpc>
              <a:spcBef>
                <a:spcPts val="0"/>
              </a:spcBef>
              <a:spcAft>
                <a:spcPts val="0"/>
              </a:spcAft>
              <a:buNone/>
            </a:pPr>
            <a:r>
              <a:rPr lang="en-US" sz="2400">
                <a:latin typeface="Courier New"/>
                <a:ea typeface="Courier New"/>
                <a:cs typeface="Courier New"/>
                <a:sym typeface="Courier New"/>
              </a:rPr>
              <a:t>0 1 2 3 4 5 6 7</a:t>
            </a:r>
          </a:p>
          <a:p>
            <a:pPr indent="457200" lvl="0" marL="457200" marR="0" rtl="0">
              <a:lnSpc>
                <a:spcPct val="115000"/>
              </a:lnSpc>
              <a:spcBef>
                <a:spcPts val="0"/>
              </a:spcBef>
              <a:spcAft>
                <a:spcPts val="0"/>
              </a:spcAft>
              <a:buNone/>
            </a:pPr>
            <a:r>
              <a:rPr lang="en-US" sz="2400">
                <a:latin typeface="Courier New"/>
                <a:ea typeface="Courier New"/>
                <a:cs typeface="Courier New"/>
                <a:sym typeface="Courier New"/>
              </a:rPr>
              <a:t>R R R G G G B B</a:t>
            </a:r>
          </a:p>
          <a:p>
            <a:pPr indent="457200" lvl="0" marL="457200" marR="0" rtl="0">
              <a:lnSpc>
                <a:spcPct val="115000"/>
              </a:lnSpc>
              <a:spcBef>
                <a:spcPts val="0"/>
              </a:spcBef>
              <a:spcAft>
                <a:spcPts val="0"/>
              </a:spcAft>
              <a:buNone/>
            </a:pPr>
            <a:r>
              <a:rPr lang="en-US" sz="2400">
                <a:latin typeface="Courier New"/>
                <a:ea typeface="Courier New"/>
                <a:cs typeface="Courier New"/>
                <a:sym typeface="Courier New"/>
              </a:rPr>
              <a:t>1 1 1 0 0 0 1 1</a:t>
            </a:r>
          </a:p>
          <a:p>
            <a:pPr lvl="0" marR="0" rtl="0">
              <a:lnSpc>
                <a:spcPct val="115000"/>
              </a:lnSpc>
              <a:spcBef>
                <a:spcPts val="0"/>
              </a:spcBef>
              <a:spcAft>
                <a:spcPts val="0"/>
              </a:spcAft>
              <a:buNone/>
            </a:pPr>
            <a:r>
              <a:t/>
            </a:r>
            <a:endParaRPr sz="2400">
              <a:latin typeface="Comic Sans MS"/>
              <a:ea typeface="Comic Sans MS"/>
              <a:cs typeface="Comic Sans MS"/>
              <a:sym typeface="Comic Sans MS"/>
            </a:endParaRPr>
          </a:p>
          <a:p>
            <a:pPr indent="-381000" lvl="0" marL="457200" marR="0" rtl="0">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0000 0000 = black  (0)</a:t>
            </a:r>
          </a:p>
          <a:p>
            <a:pPr indent="-381000" lvl="0" marL="457200" marR="0" rtl="0">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1111 1111 = white  (255)</a:t>
            </a:r>
          </a:p>
          <a:p>
            <a:pPr lvl="0" marR="0" rtl="0">
              <a:lnSpc>
                <a:spcPct val="115000"/>
              </a:lnSpc>
              <a:spcBef>
                <a:spcPts val="0"/>
              </a:spcBef>
              <a:spcAft>
                <a:spcPts val="0"/>
              </a:spcAft>
              <a:buNone/>
            </a:pPr>
            <a:r>
              <a:t/>
            </a:r>
            <a:endParaRPr sz="2400">
              <a:latin typeface="Comic Sans MS"/>
              <a:ea typeface="Comic Sans MS"/>
              <a:cs typeface="Comic Sans MS"/>
              <a:sym typeface="Comic Sans MS"/>
            </a:endParaRPr>
          </a:p>
        </p:txBody>
      </p:sp>
      <p:pic>
        <p:nvPicPr>
          <p:cNvPr descr="runlength.png" id="166" name="Shape 166"/>
          <p:cNvPicPr preferRelativeResize="0"/>
          <p:nvPr/>
        </p:nvPicPr>
        <p:blipFill>
          <a:blip r:embed="rId4">
            <a:alphaModFix/>
          </a:blip>
          <a:stretch>
            <a:fillRect/>
          </a:stretch>
        </p:blipFill>
        <p:spPr>
          <a:xfrm>
            <a:off x="4862050" y="3046000"/>
            <a:ext cx="3981450" cy="2914650"/>
          </a:xfrm>
          <a:prstGeom prst="rect">
            <a:avLst/>
          </a:prstGeom>
          <a:noFill/>
          <a:ln>
            <a:noFill/>
          </a:ln>
        </p:spPr>
      </p:pic>
      <p:sp>
        <p:nvSpPr>
          <p:cNvPr id="167" name="Shape 167"/>
          <p:cNvSpPr/>
          <p:nvPr/>
        </p:nvSpPr>
        <p:spPr>
          <a:xfrm>
            <a:off x="4717500" y="3062250"/>
            <a:ext cx="1690500" cy="3189300"/>
          </a:xfrm>
          <a:prstGeom prst="rect">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descr="pink.png" id="168" name="Shape 168"/>
          <p:cNvPicPr preferRelativeResize="0"/>
          <p:nvPr/>
        </p:nvPicPr>
        <p:blipFill>
          <a:blip r:embed="rId5">
            <a:alphaModFix/>
          </a:blip>
          <a:stretch>
            <a:fillRect/>
          </a:stretch>
        </p:blipFill>
        <p:spPr>
          <a:xfrm>
            <a:off x="6007523" y="1608459"/>
            <a:ext cx="1690500" cy="693541"/>
          </a:xfrm>
          <a:prstGeom prst="rect">
            <a:avLst/>
          </a:prstGeom>
          <a:noFill/>
          <a:ln>
            <a:noFill/>
          </a:ln>
        </p:spPr>
      </p:pic>
      <p:cxnSp>
        <p:nvCxnSpPr>
          <p:cNvPr id="169" name="Shape 169"/>
          <p:cNvCxnSpPr/>
          <p:nvPr/>
        </p:nvCxnSpPr>
        <p:spPr>
          <a:xfrm flipH="1" rot="10800000">
            <a:off x="4256275" y="2290175"/>
            <a:ext cx="1630500" cy="22059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6" name="Shape 176"/>
        <p:cNvGrpSpPr/>
        <p:nvPr/>
      </p:nvGrpSpPr>
      <p:grpSpPr>
        <a:xfrm>
          <a:off x="0" y="0"/>
          <a:ext cx="0" cy="0"/>
          <a:chOff x="0" y="0"/>
          <a:chExt cx="0" cy="0"/>
        </a:xfrm>
      </p:grpSpPr>
      <p:pic>
        <p:nvPicPr>
          <p:cNvPr descr="runlength.png" id="177" name="Shape 177"/>
          <p:cNvPicPr preferRelativeResize="0"/>
          <p:nvPr/>
        </p:nvPicPr>
        <p:blipFill>
          <a:blip r:embed="rId4">
            <a:alphaModFix/>
          </a:blip>
          <a:stretch>
            <a:fillRect/>
          </a:stretch>
        </p:blipFill>
        <p:spPr>
          <a:xfrm>
            <a:off x="3388975" y="3069325"/>
            <a:ext cx="5175397" cy="3788675"/>
          </a:xfrm>
          <a:prstGeom prst="rect">
            <a:avLst/>
          </a:prstGeom>
          <a:noFill/>
          <a:ln>
            <a:noFill/>
          </a:ln>
        </p:spPr>
      </p:pic>
      <p:sp>
        <p:nvSpPr>
          <p:cNvPr id="178" name="Shape 178"/>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Modified RLE</a:t>
            </a:r>
          </a:p>
        </p:txBody>
      </p:sp>
      <p:sp>
        <p:nvSpPr>
          <p:cNvPr id="179" name="Shape 179"/>
          <p:cNvSpPr/>
          <p:nvPr/>
        </p:nvSpPr>
        <p:spPr>
          <a:xfrm>
            <a:off x="2206075" y="2408750"/>
            <a:ext cx="3498900" cy="4389300"/>
          </a:xfrm>
          <a:prstGeom prst="rect">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rtl="0" algn="r">
              <a:spcBef>
                <a:spcPts val="0"/>
              </a:spcBef>
              <a:buNone/>
            </a:pPr>
            <a:r>
              <a:rPr lang="en-US" sz="1200"/>
              <a:t>255,16</a:t>
            </a:r>
          </a:p>
          <a:p>
            <a:pPr lvl="0" rtl="0" algn="r">
              <a:spcBef>
                <a:spcPts val="0"/>
              </a:spcBef>
              <a:buNone/>
            </a:pPr>
            <a:r>
              <a:rPr lang="en-US" sz="1200"/>
              <a:t>255,12,  0,3  255,1</a:t>
            </a:r>
          </a:p>
          <a:p>
            <a:pPr lvl="0" rtl="0" algn="r">
              <a:spcBef>
                <a:spcPts val="0"/>
              </a:spcBef>
              <a:buNone/>
            </a:pPr>
            <a:r>
              <a:rPr lang="en-US" sz="1200"/>
              <a:t>255,10,  0,5, 255,1</a:t>
            </a:r>
          </a:p>
          <a:p>
            <a:pPr lvl="0" rtl="0" algn="r">
              <a:spcBef>
                <a:spcPts val="0"/>
              </a:spcBef>
              <a:buNone/>
            </a:pPr>
            <a:r>
              <a:rPr lang="en-US" sz="1200"/>
              <a:t>255,9,  0,2,  255,1, 0,3,  255,1</a:t>
            </a:r>
          </a:p>
          <a:p>
            <a:pPr lvl="0" rtl="0" algn="r">
              <a:spcBef>
                <a:spcPts val="0"/>
              </a:spcBef>
              <a:buNone/>
            </a:pPr>
            <a:r>
              <a:rPr lang="en-US" sz="1200"/>
              <a:t>255,8,  0,6,  255,2</a:t>
            </a:r>
          </a:p>
          <a:p>
            <a:pPr lvl="0" rtl="0" algn="r">
              <a:spcBef>
                <a:spcPts val="0"/>
              </a:spcBef>
              <a:buNone/>
            </a:pPr>
            <a:r>
              <a:rPr lang="en-US" sz="1200"/>
              <a:t>255,7,  0,2,  255,1, 0,4, 255,2</a:t>
            </a:r>
          </a:p>
          <a:p>
            <a:pPr lvl="0" rtl="0" algn="r">
              <a:spcBef>
                <a:spcPts val="0"/>
              </a:spcBef>
              <a:buNone/>
            </a:pPr>
            <a:r>
              <a:rPr lang="en-US" sz="1200"/>
              <a:t>255,6,  0,7, 255,3</a:t>
            </a:r>
          </a:p>
          <a:p>
            <a:pPr lvl="0" rtl="0" algn="r">
              <a:spcBef>
                <a:spcPts val="0"/>
              </a:spcBef>
              <a:buNone/>
            </a:pPr>
            <a:r>
              <a:rPr lang="en-US" sz="1200"/>
              <a:t>255,3, 0,5, 255,1, 0,4, 255,4</a:t>
            </a:r>
          </a:p>
          <a:p>
            <a:pPr lvl="0" rtl="0" algn="r">
              <a:spcBef>
                <a:spcPts val="0"/>
              </a:spcBef>
              <a:buNone/>
            </a:pPr>
            <a:r>
              <a:rPr lang="en-US" sz="1200"/>
              <a:t>255,4, 0,7, 255,5</a:t>
            </a:r>
          </a:p>
          <a:p>
            <a:pPr lvl="0" rtl="0" algn="r">
              <a:spcBef>
                <a:spcPts val="0"/>
              </a:spcBef>
              <a:buNone/>
            </a:pPr>
            <a:r>
              <a:rPr lang="en-US" sz="1200"/>
              <a:t>255,5, 0,5, 255,6</a:t>
            </a:r>
          </a:p>
          <a:p>
            <a:pPr lvl="0" rtl="0" algn="r">
              <a:spcBef>
                <a:spcPts val="0"/>
              </a:spcBef>
              <a:buNone/>
            </a:pPr>
            <a:r>
              <a:rPr lang="en-US" sz="1200"/>
              <a:t>255,4, 0,5,  255,7</a:t>
            </a:r>
          </a:p>
          <a:p>
            <a:pPr lvl="0" rtl="0" algn="r">
              <a:spcBef>
                <a:spcPts val="0"/>
              </a:spcBef>
              <a:buNone/>
            </a:pPr>
            <a:r>
              <a:rPr lang="en-US" sz="1200"/>
              <a:t>255,2,  0,2, 255,1, 0,1, 255,1, 0,2, 255,7</a:t>
            </a:r>
          </a:p>
          <a:p>
            <a:pPr lvl="0" rtl="0" algn="r">
              <a:spcBef>
                <a:spcPts val="0"/>
              </a:spcBef>
              <a:buNone/>
            </a:pPr>
            <a:r>
              <a:rPr lang="en-US" sz="1200"/>
              <a:t>255,1, 0,2, 255,1,  0,1, 255,3, 0,1 255,7</a:t>
            </a:r>
          </a:p>
          <a:p>
            <a:pPr lvl="0" rtl="0" algn="r">
              <a:spcBef>
                <a:spcPts val="0"/>
              </a:spcBef>
              <a:buNone/>
            </a:pPr>
            <a:r>
              <a:rPr lang="en-US" sz="1200"/>
              <a:t>255,1, 0,1,  255,1, 0, 2, 255, 11</a:t>
            </a:r>
          </a:p>
          <a:p>
            <a:pPr lvl="0" rtl="0" algn="r">
              <a:spcBef>
                <a:spcPts val="0"/>
              </a:spcBef>
              <a:buNone/>
            </a:pPr>
            <a:r>
              <a:rPr lang="en-US" sz="1200"/>
              <a:t>255,0, 0,4,  255,12</a:t>
            </a:r>
          </a:p>
          <a:p>
            <a:pPr lvl="0" rtl="0" algn="r">
              <a:spcBef>
                <a:spcPts val="0"/>
              </a:spcBef>
              <a:buNone/>
            </a:pPr>
            <a:r>
              <a:rPr lang="en-US" sz="1200"/>
              <a:t>255,0, 0,2,  255,14</a:t>
            </a:r>
          </a:p>
          <a:p>
            <a:pPr lvl="0">
              <a:spcBef>
                <a:spcPts val="0"/>
              </a:spcBef>
              <a:buNone/>
            </a:pPr>
            <a:r>
              <a:t/>
            </a:r>
            <a:endParaRPr/>
          </a:p>
        </p:txBody>
      </p:sp>
      <p:pic>
        <p:nvPicPr>
          <p:cNvPr descr="256colour.png" id="180" name="Shape 180"/>
          <p:cNvPicPr preferRelativeResize="0"/>
          <p:nvPr/>
        </p:nvPicPr>
        <p:blipFill>
          <a:blip r:embed="rId5">
            <a:alphaModFix/>
          </a:blip>
          <a:stretch>
            <a:fillRect/>
          </a:stretch>
        </p:blipFill>
        <p:spPr>
          <a:xfrm>
            <a:off x="1094700" y="2505750"/>
            <a:ext cx="2438400" cy="609600"/>
          </a:xfrm>
          <a:prstGeom prst="rect">
            <a:avLst/>
          </a:prstGeom>
          <a:noFill/>
          <a:ln>
            <a:noFill/>
          </a:ln>
        </p:spPr>
      </p:pic>
      <p:sp>
        <p:nvSpPr>
          <p:cNvPr id="181" name="Shape 181"/>
          <p:cNvSpPr txBox="1"/>
          <p:nvPr>
            <p:ph idx="1" type="body"/>
          </p:nvPr>
        </p:nvSpPr>
        <p:spPr>
          <a:xfrm>
            <a:off x="946950" y="1443375"/>
            <a:ext cx="7250100" cy="9144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If there are more than 2 colors, RLE needs two numbers per run:  the color and the run length</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8" name="Shape 188"/>
        <p:cNvGrpSpPr/>
        <p:nvPr/>
      </p:nvGrpSpPr>
      <p:grpSpPr>
        <a:xfrm>
          <a:off x="0" y="0"/>
          <a:ext cx="0" cy="0"/>
          <a:chOff x="0" y="0"/>
          <a:chExt cx="0" cy="0"/>
        </a:xfrm>
      </p:grpSpPr>
      <p:pic>
        <p:nvPicPr>
          <p:cNvPr descr="runlength.png" id="189" name="Shape 189"/>
          <p:cNvPicPr preferRelativeResize="0"/>
          <p:nvPr/>
        </p:nvPicPr>
        <p:blipFill>
          <a:blip r:embed="rId4">
            <a:alphaModFix/>
          </a:blip>
          <a:stretch>
            <a:fillRect/>
          </a:stretch>
        </p:blipFill>
        <p:spPr>
          <a:xfrm>
            <a:off x="3388975" y="3069325"/>
            <a:ext cx="5175397" cy="3788675"/>
          </a:xfrm>
          <a:prstGeom prst="rect">
            <a:avLst/>
          </a:prstGeom>
          <a:noFill/>
          <a:ln>
            <a:noFill/>
          </a:ln>
        </p:spPr>
      </p:pic>
      <p:sp>
        <p:nvSpPr>
          <p:cNvPr id="190" name="Shape 190"/>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Modified RLE</a:t>
            </a:r>
          </a:p>
        </p:txBody>
      </p:sp>
      <p:sp>
        <p:nvSpPr>
          <p:cNvPr id="191" name="Shape 191"/>
          <p:cNvSpPr/>
          <p:nvPr/>
        </p:nvSpPr>
        <p:spPr>
          <a:xfrm>
            <a:off x="2206075" y="2408750"/>
            <a:ext cx="3498900" cy="4389300"/>
          </a:xfrm>
          <a:prstGeom prst="rect">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rtl="0" algn="r">
              <a:spcBef>
                <a:spcPts val="0"/>
              </a:spcBef>
              <a:buNone/>
            </a:pPr>
            <a:r>
              <a:rPr lang="en-US" sz="1200"/>
              <a:t>255,16</a:t>
            </a:r>
          </a:p>
          <a:p>
            <a:pPr lvl="0" rtl="0" algn="r">
              <a:spcBef>
                <a:spcPts val="0"/>
              </a:spcBef>
              <a:buNone/>
            </a:pPr>
            <a:r>
              <a:rPr lang="en-US" sz="1200"/>
              <a:t>255,12,  0,3  255,1</a:t>
            </a:r>
          </a:p>
          <a:p>
            <a:pPr lvl="0" rtl="0" algn="r">
              <a:spcBef>
                <a:spcPts val="0"/>
              </a:spcBef>
              <a:buNone/>
            </a:pPr>
            <a:r>
              <a:rPr lang="en-US" sz="1200"/>
              <a:t>255,10,  0,5, 255,1</a:t>
            </a:r>
          </a:p>
          <a:p>
            <a:pPr lvl="0" rtl="0" algn="r">
              <a:spcBef>
                <a:spcPts val="0"/>
              </a:spcBef>
              <a:buNone/>
            </a:pPr>
            <a:r>
              <a:rPr lang="en-US" sz="1200"/>
              <a:t>255,9,  0,2,  255,1, 0,3,  255,1</a:t>
            </a:r>
          </a:p>
          <a:p>
            <a:pPr lvl="0" rtl="0" algn="r">
              <a:spcBef>
                <a:spcPts val="0"/>
              </a:spcBef>
              <a:buNone/>
            </a:pPr>
            <a:r>
              <a:rPr lang="en-US" sz="1200"/>
              <a:t>255,8,  0,6,  255,2</a:t>
            </a:r>
          </a:p>
          <a:p>
            <a:pPr lvl="0" rtl="0" algn="r">
              <a:spcBef>
                <a:spcPts val="0"/>
              </a:spcBef>
              <a:buNone/>
            </a:pPr>
            <a:r>
              <a:rPr lang="en-US" sz="1200"/>
              <a:t>255,7,  0,2,  255,1, 0,4, 255,2</a:t>
            </a:r>
          </a:p>
          <a:p>
            <a:pPr lvl="0" rtl="0" algn="r">
              <a:spcBef>
                <a:spcPts val="0"/>
              </a:spcBef>
              <a:buNone/>
            </a:pPr>
            <a:r>
              <a:rPr lang="en-US" sz="1200"/>
              <a:t>255,6,  0,7, 255,3</a:t>
            </a:r>
          </a:p>
          <a:p>
            <a:pPr lvl="0" rtl="0" algn="r">
              <a:spcBef>
                <a:spcPts val="0"/>
              </a:spcBef>
              <a:buNone/>
            </a:pPr>
            <a:r>
              <a:rPr lang="en-US" sz="1200"/>
              <a:t>255,3, 0,5, 255,1, 0,4, 255,4</a:t>
            </a:r>
          </a:p>
          <a:p>
            <a:pPr lvl="0" rtl="0" algn="r">
              <a:spcBef>
                <a:spcPts val="0"/>
              </a:spcBef>
              <a:buNone/>
            </a:pPr>
            <a:r>
              <a:rPr lang="en-US" sz="1200"/>
              <a:t>255,4, 0,7, 255,5</a:t>
            </a:r>
          </a:p>
          <a:p>
            <a:pPr lvl="0" rtl="0" algn="r">
              <a:spcBef>
                <a:spcPts val="0"/>
              </a:spcBef>
              <a:buNone/>
            </a:pPr>
            <a:r>
              <a:rPr lang="en-US" sz="1200"/>
              <a:t>255,5, 0,5, 255,6</a:t>
            </a:r>
          </a:p>
          <a:p>
            <a:pPr lvl="0" rtl="0" algn="r">
              <a:spcBef>
                <a:spcPts val="0"/>
              </a:spcBef>
              <a:buNone/>
            </a:pPr>
            <a:r>
              <a:rPr lang="en-US" sz="1200"/>
              <a:t>255,4, 0,5,  255,7</a:t>
            </a:r>
          </a:p>
          <a:p>
            <a:pPr lvl="0" rtl="0" algn="r">
              <a:spcBef>
                <a:spcPts val="0"/>
              </a:spcBef>
              <a:buNone/>
            </a:pPr>
            <a:r>
              <a:rPr lang="en-US" sz="1200"/>
              <a:t>255,2,  0,2, 255,1, 0,1, 255,1, 0,2, 255,7</a:t>
            </a:r>
          </a:p>
          <a:p>
            <a:pPr lvl="0" rtl="0" algn="r">
              <a:spcBef>
                <a:spcPts val="0"/>
              </a:spcBef>
              <a:buNone/>
            </a:pPr>
            <a:r>
              <a:rPr lang="en-US" sz="1200"/>
              <a:t>255,1, 0,2, 255,1,  0,1, 255,3, 0,1 255,7</a:t>
            </a:r>
          </a:p>
          <a:p>
            <a:pPr lvl="0" rtl="0" algn="r">
              <a:spcBef>
                <a:spcPts val="0"/>
              </a:spcBef>
              <a:buNone/>
            </a:pPr>
            <a:r>
              <a:rPr lang="en-US" sz="1200"/>
              <a:t>255,1, 0,1,  255,1, 0, 2, 255, 11</a:t>
            </a:r>
          </a:p>
          <a:p>
            <a:pPr lvl="0" rtl="0" algn="r">
              <a:spcBef>
                <a:spcPts val="0"/>
              </a:spcBef>
              <a:buNone/>
            </a:pPr>
            <a:r>
              <a:rPr lang="en-US" sz="1200"/>
              <a:t>255,0, 0,4,  255,12</a:t>
            </a:r>
          </a:p>
          <a:p>
            <a:pPr lvl="0" rtl="0" algn="r">
              <a:spcBef>
                <a:spcPts val="0"/>
              </a:spcBef>
              <a:buNone/>
            </a:pPr>
            <a:r>
              <a:rPr lang="en-US" sz="1200"/>
              <a:t>255,0, 0,2,  255,14</a:t>
            </a:r>
          </a:p>
          <a:p>
            <a:pPr lvl="0" rtl="0">
              <a:spcBef>
                <a:spcPts val="0"/>
              </a:spcBef>
              <a:buNone/>
            </a:pPr>
            <a:r>
              <a:t/>
            </a:r>
            <a:endParaRPr/>
          </a:p>
        </p:txBody>
      </p:sp>
      <p:pic>
        <p:nvPicPr>
          <p:cNvPr descr="256colour.png" id="192" name="Shape 192"/>
          <p:cNvPicPr preferRelativeResize="0"/>
          <p:nvPr/>
        </p:nvPicPr>
        <p:blipFill>
          <a:blip r:embed="rId5">
            <a:alphaModFix/>
          </a:blip>
          <a:stretch>
            <a:fillRect/>
          </a:stretch>
        </p:blipFill>
        <p:spPr>
          <a:xfrm>
            <a:off x="1094700" y="2505750"/>
            <a:ext cx="2438400" cy="609600"/>
          </a:xfrm>
          <a:prstGeom prst="rect">
            <a:avLst/>
          </a:prstGeom>
          <a:noFill/>
          <a:ln>
            <a:noFill/>
          </a:ln>
        </p:spPr>
      </p:pic>
      <p:sp>
        <p:nvSpPr>
          <p:cNvPr id="193" name="Shape 193"/>
          <p:cNvSpPr txBox="1"/>
          <p:nvPr>
            <p:ph idx="1" type="body"/>
          </p:nvPr>
        </p:nvSpPr>
        <p:spPr>
          <a:xfrm>
            <a:off x="946950" y="1443375"/>
            <a:ext cx="7250100" cy="9144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If there are more than 2 colors, RLE needs two numbers per run:  the color and the run length</a:t>
            </a:r>
          </a:p>
        </p:txBody>
      </p:sp>
      <p:sp>
        <p:nvSpPr>
          <p:cNvPr id="194" name="Shape 194"/>
          <p:cNvSpPr txBox="1"/>
          <p:nvPr>
            <p:ph idx="1" type="body"/>
          </p:nvPr>
        </p:nvSpPr>
        <p:spPr>
          <a:xfrm>
            <a:off x="512050" y="3581350"/>
            <a:ext cx="2294400" cy="23055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Twice as many numbers</a:t>
            </a:r>
          </a:p>
          <a:p>
            <a:pPr lvl="0" marR="0" rtl="0" algn="ctr">
              <a:lnSpc>
                <a:spcPct val="115000"/>
              </a:lnSpc>
              <a:spcBef>
                <a:spcPts val="0"/>
              </a:spcBef>
              <a:spcAft>
                <a:spcPts val="0"/>
              </a:spcAft>
              <a:buNone/>
            </a:pPr>
            <a:r>
              <a:rPr lang="en-US" sz="2400">
                <a:latin typeface="Comic Sans MS"/>
                <a:ea typeface="Comic Sans MS"/>
                <a:cs typeface="Comic Sans MS"/>
                <a:sym typeface="Comic Sans MS"/>
              </a:rPr>
              <a:t>124 numbers</a:t>
            </a:r>
          </a:p>
          <a:p>
            <a:pPr lvl="0" marR="0" rtl="0" algn="ctr">
              <a:lnSpc>
                <a:spcPct val="115000"/>
              </a:lnSpc>
              <a:spcBef>
                <a:spcPts val="0"/>
              </a:spcBef>
              <a:spcAft>
                <a:spcPts val="0"/>
              </a:spcAft>
              <a:buNone/>
            </a:pPr>
            <a:r>
              <a:rPr lang="en-US" sz="2400">
                <a:latin typeface="Comic Sans MS"/>
                <a:ea typeface="Comic Sans MS"/>
                <a:cs typeface="Comic Sans MS"/>
                <a:sym typeface="Comic Sans MS"/>
              </a:rPr>
              <a:t>8 bits/number</a:t>
            </a:r>
          </a:p>
          <a:p>
            <a:pPr lvl="0" marR="0" rtl="0" algn="ctr">
              <a:lnSpc>
                <a:spcPct val="115000"/>
              </a:lnSpc>
              <a:spcBef>
                <a:spcPts val="0"/>
              </a:spcBef>
              <a:spcAft>
                <a:spcPts val="0"/>
              </a:spcAft>
              <a:buNone/>
            </a:pPr>
            <a:r>
              <a:rPr lang="en-US" sz="2400">
                <a:latin typeface="Comic Sans MS"/>
                <a:ea typeface="Comic Sans MS"/>
                <a:cs typeface="Comic Sans MS"/>
                <a:sym typeface="Comic Sans MS"/>
              </a:rPr>
              <a:t>992 bits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1" name="Shape 201"/>
        <p:cNvGrpSpPr/>
        <p:nvPr/>
      </p:nvGrpSpPr>
      <p:grpSpPr>
        <a:xfrm>
          <a:off x="0" y="0"/>
          <a:ext cx="0" cy="0"/>
          <a:chOff x="0" y="0"/>
          <a:chExt cx="0" cy="0"/>
        </a:xfrm>
      </p:grpSpPr>
      <p:pic>
        <p:nvPicPr>
          <p:cNvPr descr="runlength.png" id="202" name="Shape 202"/>
          <p:cNvPicPr preferRelativeResize="0"/>
          <p:nvPr/>
        </p:nvPicPr>
        <p:blipFill>
          <a:blip r:embed="rId4">
            <a:alphaModFix/>
          </a:blip>
          <a:stretch>
            <a:fillRect/>
          </a:stretch>
        </p:blipFill>
        <p:spPr>
          <a:xfrm>
            <a:off x="3305050" y="2627888"/>
            <a:ext cx="3498900" cy="2561385"/>
          </a:xfrm>
          <a:prstGeom prst="rect">
            <a:avLst/>
          </a:prstGeom>
          <a:noFill/>
          <a:ln>
            <a:noFill/>
          </a:ln>
        </p:spPr>
      </p:pic>
      <p:sp>
        <p:nvSpPr>
          <p:cNvPr id="203" name="Shape 203"/>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Modified RLE</a:t>
            </a:r>
          </a:p>
        </p:txBody>
      </p:sp>
      <p:sp>
        <p:nvSpPr>
          <p:cNvPr id="204" name="Shape 204"/>
          <p:cNvSpPr/>
          <p:nvPr/>
        </p:nvSpPr>
        <p:spPr>
          <a:xfrm>
            <a:off x="1690525" y="2169488"/>
            <a:ext cx="3021300" cy="3478200"/>
          </a:xfrm>
          <a:prstGeom prst="rect">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rtl="0" algn="r">
              <a:spcBef>
                <a:spcPts val="0"/>
              </a:spcBef>
              <a:buNone/>
            </a:pPr>
            <a:r>
              <a:rPr lang="en-US" sz="1200"/>
              <a:t>255,16</a:t>
            </a:r>
          </a:p>
          <a:p>
            <a:pPr lvl="0" rtl="0" algn="r">
              <a:spcBef>
                <a:spcPts val="0"/>
              </a:spcBef>
              <a:buNone/>
            </a:pPr>
            <a:r>
              <a:rPr lang="en-US" sz="1200"/>
              <a:t>255,12,  0,3  255,1</a:t>
            </a:r>
          </a:p>
          <a:p>
            <a:pPr lvl="0" rtl="0" algn="r">
              <a:spcBef>
                <a:spcPts val="0"/>
              </a:spcBef>
              <a:buNone/>
            </a:pPr>
            <a:r>
              <a:rPr lang="en-US" sz="1200"/>
              <a:t>255,10,  0,5, 255,1</a:t>
            </a:r>
          </a:p>
          <a:p>
            <a:pPr lvl="0" rtl="0" algn="r">
              <a:spcBef>
                <a:spcPts val="0"/>
              </a:spcBef>
              <a:buNone/>
            </a:pPr>
            <a:r>
              <a:rPr lang="en-US" sz="1200"/>
              <a:t>255,9,  0,2,  255,1, 0,3,  255,1</a:t>
            </a:r>
          </a:p>
          <a:p>
            <a:pPr lvl="0" rtl="0" algn="r">
              <a:spcBef>
                <a:spcPts val="0"/>
              </a:spcBef>
              <a:buNone/>
            </a:pPr>
            <a:r>
              <a:rPr lang="en-US" sz="1200"/>
              <a:t>255,8,  0,6,  255,2</a:t>
            </a:r>
          </a:p>
          <a:p>
            <a:pPr lvl="0" rtl="0" algn="r">
              <a:spcBef>
                <a:spcPts val="0"/>
              </a:spcBef>
              <a:buNone/>
            </a:pPr>
            <a:r>
              <a:rPr lang="en-US" sz="1200"/>
              <a:t>255,7,  0,2,  255,1, 0,4, 255,2</a:t>
            </a:r>
          </a:p>
          <a:p>
            <a:pPr lvl="0" rtl="0" algn="r">
              <a:spcBef>
                <a:spcPts val="0"/>
              </a:spcBef>
              <a:buNone/>
            </a:pPr>
            <a:r>
              <a:rPr lang="en-US" sz="1200"/>
              <a:t>255,6,  0,7, 255,3</a:t>
            </a:r>
          </a:p>
          <a:p>
            <a:pPr lvl="0" rtl="0" algn="r">
              <a:spcBef>
                <a:spcPts val="0"/>
              </a:spcBef>
              <a:buNone/>
            </a:pPr>
            <a:r>
              <a:rPr lang="en-US" sz="1200"/>
              <a:t>255,3, 0,5, 255,1, 0,4, 255,4</a:t>
            </a:r>
          </a:p>
          <a:p>
            <a:pPr lvl="0" rtl="0" algn="r">
              <a:spcBef>
                <a:spcPts val="0"/>
              </a:spcBef>
              <a:buNone/>
            </a:pPr>
            <a:r>
              <a:rPr lang="en-US" sz="1200"/>
              <a:t>255,4, 0,7, 255,5</a:t>
            </a:r>
          </a:p>
          <a:p>
            <a:pPr lvl="0" rtl="0" algn="r">
              <a:spcBef>
                <a:spcPts val="0"/>
              </a:spcBef>
              <a:buNone/>
            </a:pPr>
            <a:r>
              <a:rPr lang="en-US" sz="1200"/>
              <a:t>255,5, 0,5, 255,6</a:t>
            </a:r>
          </a:p>
          <a:p>
            <a:pPr lvl="0" rtl="0" algn="r">
              <a:spcBef>
                <a:spcPts val="0"/>
              </a:spcBef>
              <a:buNone/>
            </a:pPr>
            <a:r>
              <a:rPr lang="en-US" sz="1200"/>
              <a:t>255,4, 0,5,  255,7</a:t>
            </a:r>
          </a:p>
          <a:p>
            <a:pPr lvl="0" rtl="0" algn="r">
              <a:spcBef>
                <a:spcPts val="0"/>
              </a:spcBef>
              <a:buNone/>
            </a:pPr>
            <a:r>
              <a:rPr lang="en-US" sz="1200"/>
              <a:t>255,2,  0,2, 255,1, 0,1, 255,1, 0,2, 255,7</a:t>
            </a:r>
          </a:p>
          <a:p>
            <a:pPr lvl="0" rtl="0" algn="r">
              <a:spcBef>
                <a:spcPts val="0"/>
              </a:spcBef>
              <a:buNone/>
            </a:pPr>
            <a:r>
              <a:rPr lang="en-US" sz="1200"/>
              <a:t>255,1, 0,2, 255,1,  0,1, 255,3, 0,1 255,7</a:t>
            </a:r>
          </a:p>
          <a:p>
            <a:pPr lvl="0" rtl="0" algn="r">
              <a:spcBef>
                <a:spcPts val="0"/>
              </a:spcBef>
              <a:buNone/>
            </a:pPr>
            <a:r>
              <a:rPr lang="en-US" sz="1200"/>
              <a:t>255,1, 0,1,  255,1, 0, 2, 255, 11</a:t>
            </a:r>
          </a:p>
          <a:p>
            <a:pPr lvl="0" rtl="0" algn="r">
              <a:spcBef>
                <a:spcPts val="0"/>
              </a:spcBef>
              <a:buNone/>
            </a:pPr>
            <a:r>
              <a:rPr lang="en-US" sz="1200"/>
              <a:t>255,0, 0,4,  255,12</a:t>
            </a:r>
          </a:p>
          <a:p>
            <a:pPr lvl="0" rtl="0" algn="r">
              <a:spcBef>
                <a:spcPts val="0"/>
              </a:spcBef>
              <a:buNone/>
            </a:pPr>
            <a:r>
              <a:rPr lang="en-US" sz="1200"/>
              <a:t>255,0, 0,2,  255,14</a:t>
            </a:r>
          </a:p>
          <a:p>
            <a:pPr lvl="0" rtl="0">
              <a:spcBef>
                <a:spcPts val="0"/>
              </a:spcBef>
              <a:buNone/>
            </a:pPr>
            <a:r>
              <a:t/>
            </a:r>
            <a:endParaRPr/>
          </a:p>
        </p:txBody>
      </p:sp>
      <p:sp>
        <p:nvSpPr>
          <p:cNvPr id="205" name="Shape 205"/>
          <p:cNvSpPr txBox="1"/>
          <p:nvPr>
            <p:ph idx="1" type="body"/>
          </p:nvPr>
        </p:nvSpPr>
        <p:spPr>
          <a:xfrm>
            <a:off x="4903700" y="1343375"/>
            <a:ext cx="1678500" cy="8205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Original</a:t>
            </a:r>
          </a:p>
          <a:p>
            <a:pPr lvl="0" marR="0" rtl="0" algn="ctr">
              <a:lnSpc>
                <a:spcPct val="115000"/>
              </a:lnSpc>
              <a:spcBef>
                <a:spcPts val="0"/>
              </a:spcBef>
              <a:spcAft>
                <a:spcPts val="0"/>
              </a:spcAft>
              <a:buNone/>
            </a:pPr>
            <a:r>
              <a:rPr lang="en-US" sz="2400">
                <a:latin typeface="Comic Sans MS"/>
                <a:ea typeface="Comic Sans MS"/>
                <a:cs typeface="Comic Sans MS"/>
                <a:sym typeface="Comic Sans MS"/>
              </a:rPr>
              <a:t>Image</a:t>
            </a:r>
          </a:p>
        </p:txBody>
      </p:sp>
      <p:sp>
        <p:nvSpPr>
          <p:cNvPr id="206" name="Shape 206"/>
          <p:cNvSpPr txBox="1"/>
          <p:nvPr>
            <p:ph idx="1" type="body"/>
          </p:nvPr>
        </p:nvSpPr>
        <p:spPr>
          <a:xfrm>
            <a:off x="2589725" y="1343375"/>
            <a:ext cx="2182200" cy="8205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Compressed Image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3" name="Shape 213"/>
        <p:cNvGrpSpPr/>
        <p:nvPr/>
      </p:nvGrpSpPr>
      <p:grpSpPr>
        <a:xfrm>
          <a:off x="0" y="0"/>
          <a:ext cx="0" cy="0"/>
          <a:chOff x="0" y="0"/>
          <a:chExt cx="0" cy="0"/>
        </a:xfrm>
      </p:grpSpPr>
      <p:pic>
        <p:nvPicPr>
          <p:cNvPr descr="runlength.png" id="214" name="Shape 214"/>
          <p:cNvPicPr preferRelativeResize="0"/>
          <p:nvPr/>
        </p:nvPicPr>
        <p:blipFill>
          <a:blip r:embed="rId4">
            <a:alphaModFix/>
          </a:blip>
          <a:stretch>
            <a:fillRect/>
          </a:stretch>
        </p:blipFill>
        <p:spPr>
          <a:xfrm>
            <a:off x="3305050" y="2627888"/>
            <a:ext cx="3498900" cy="2561385"/>
          </a:xfrm>
          <a:prstGeom prst="rect">
            <a:avLst/>
          </a:prstGeom>
          <a:noFill/>
          <a:ln>
            <a:noFill/>
          </a:ln>
        </p:spPr>
      </p:pic>
      <p:sp>
        <p:nvSpPr>
          <p:cNvPr id="215" name="Shape 215"/>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Modified RLE</a:t>
            </a:r>
          </a:p>
        </p:txBody>
      </p:sp>
      <p:sp>
        <p:nvSpPr>
          <p:cNvPr id="216" name="Shape 216"/>
          <p:cNvSpPr/>
          <p:nvPr/>
        </p:nvSpPr>
        <p:spPr>
          <a:xfrm>
            <a:off x="1690525" y="2169488"/>
            <a:ext cx="3021300" cy="3478200"/>
          </a:xfrm>
          <a:prstGeom prst="rect">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rtl="0" algn="r">
              <a:spcBef>
                <a:spcPts val="0"/>
              </a:spcBef>
              <a:buNone/>
            </a:pPr>
            <a:r>
              <a:rPr lang="en-US" sz="1200"/>
              <a:t>255,16</a:t>
            </a:r>
          </a:p>
          <a:p>
            <a:pPr lvl="0" rtl="0" algn="r">
              <a:spcBef>
                <a:spcPts val="0"/>
              </a:spcBef>
              <a:buNone/>
            </a:pPr>
            <a:r>
              <a:rPr lang="en-US" sz="1200"/>
              <a:t>255,12,  0,3  255,1</a:t>
            </a:r>
          </a:p>
          <a:p>
            <a:pPr lvl="0" rtl="0" algn="r">
              <a:spcBef>
                <a:spcPts val="0"/>
              </a:spcBef>
              <a:buNone/>
            </a:pPr>
            <a:r>
              <a:rPr lang="en-US" sz="1200"/>
              <a:t>255,10,  0,5, 255,1</a:t>
            </a:r>
          </a:p>
          <a:p>
            <a:pPr lvl="0" rtl="0" algn="r">
              <a:spcBef>
                <a:spcPts val="0"/>
              </a:spcBef>
              <a:buNone/>
            </a:pPr>
            <a:r>
              <a:rPr lang="en-US" sz="1200"/>
              <a:t>255,9,  0,2,  255,1, 0,3,  255,1</a:t>
            </a:r>
          </a:p>
          <a:p>
            <a:pPr lvl="0" rtl="0" algn="r">
              <a:spcBef>
                <a:spcPts val="0"/>
              </a:spcBef>
              <a:buNone/>
            </a:pPr>
            <a:r>
              <a:rPr lang="en-US" sz="1200"/>
              <a:t>255,8,  0,6,  255,2</a:t>
            </a:r>
          </a:p>
          <a:p>
            <a:pPr lvl="0" rtl="0" algn="r">
              <a:spcBef>
                <a:spcPts val="0"/>
              </a:spcBef>
              <a:buNone/>
            </a:pPr>
            <a:r>
              <a:rPr lang="en-US" sz="1200"/>
              <a:t>255,7,  0,2,  255,1, 0,4, 255,2</a:t>
            </a:r>
          </a:p>
          <a:p>
            <a:pPr lvl="0" rtl="0" algn="r">
              <a:spcBef>
                <a:spcPts val="0"/>
              </a:spcBef>
              <a:buNone/>
            </a:pPr>
            <a:r>
              <a:rPr lang="en-US" sz="1200"/>
              <a:t>255,6,  0,7, 255,3</a:t>
            </a:r>
          </a:p>
          <a:p>
            <a:pPr lvl="0" rtl="0" algn="r">
              <a:spcBef>
                <a:spcPts val="0"/>
              </a:spcBef>
              <a:buNone/>
            </a:pPr>
            <a:r>
              <a:rPr lang="en-US" sz="1200"/>
              <a:t>255,3, 0,5, 255,1, 0,4, 255,4</a:t>
            </a:r>
          </a:p>
          <a:p>
            <a:pPr lvl="0" rtl="0" algn="r">
              <a:spcBef>
                <a:spcPts val="0"/>
              </a:spcBef>
              <a:buNone/>
            </a:pPr>
            <a:r>
              <a:rPr lang="en-US" sz="1200"/>
              <a:t>255,4, 0,7, 255,5</a:t>
            </a:r>
          </a:p>
          <a:p>
            <a:pPr lvl="0" rtl="0" algn="r">
              <a:spcBef>
                <a:spcPts val="0"/>
              </a:spcBef>
              <a:buNone/>
            </a:pPr>
            <a:r>
              <a:rPr lang="en-US" sz="1200"/>
              <a:t>255,5, 0,5, 255,6</a:t>
            </a:r>
          </a:p>
          <a:p>
            <a:pPr lvl="0" rtl="0" algn="r">
              <a:spcBef>
                <a:spcPts val="0"/>
              </a:spcBef>
              <a:buNone/>
            </a:pPr>
            <a:r>
              <a:rPr lang="en-US" sz="1200"/>
              <a:t>255,4, 0,5,  255,7</a:t>
            </a:r>
          </a:p>
          <a:p>
            <a:pPr lvl="0" rtl="0" algn="r">
              <a:spcBef>
                <a:spcPts val="0"/>
              </a:spcBef>
              <a:buNone/>
            </a:pPr>
            <a:r>
              <a:rPr lang="en-US" sz="1200"/>
              <a:t>255,2,  0,2, 255,1, 0,1, 255,1, 0,2, 255,7</a:t>
            </a:r>
          </a:p>
          <a:p>
            <a:pPr lvl="0" rtl="0" algn="r">
              <a:spcBef>
                <a:spcPts val="0"/>
              </a:spcBef>
              <a:buNone/>
            </a:pPr>
            <a:r>
              <a:rPr lang="en-US" sz="1200"/>
              <a:t>255,1, 0,2, 255,1,  0,1, 255,3, 0,1 255,7</a:t>
            </a:r>
          </a:p>
          <a:p>
            <a:pPr lvl="0" rtl="0" algn="r">
              <a:spcBef>
                <a:spcPts val="0"/>
              </a:spcBef>
              <a:buNone/>
            </a:pPr>
            <a:r>
              <a:rPr lang="en-US" sz="1200"/>
              <a:t>255,1, 0,1,  255,1, 0, 2, 255, 11</a:t>
            </a:r>
          </a:p>
          <a:p>
            <a:pPr lvl="0" rtl="0" algn="r">
              <a:spcBef>
                <a:spcPts val="0"/>
              </a:spcBef>
              <a:buNone/>
            </a:pPr>
            <a:r>
              <a:rPr lang="en-US" sz="1200"/>
              <a:t>255,0, 0,4,  255,12</a:t>
            </a:r>
          </a:p>
          <a:p>
            <a:pPr lvl="0" rtl="0" algn="r">
              <a:spcBef>
                <a:spcPts val="0"/>
              </a:spcBef>
              <a:buNone/>
            </a:pPr>
            <a:r>
              <a:rPr lang="en-US" sz="1200"/>
              <a:t>255,0, 0,2,  255,14</a:t>
            </a:r>
          </a:p>
          <a:p>
            <a:pPr lvl="0" rtl="0">
              <a:spcBef>
                <a:spcPts val="0"/>
              </a:spcBef>
              <a:buNone/>
            </a:pPr>
            <a:r>
              <a:t/>
            </a:r>
            <a:endParaRPr/>
          </a:p>
        </p:txBody>
      </p:sp>
      <p:sp>
        <p:nvSpPr>
          <p:cNvPr id="217" name="Shape 217"/>
          <p:cNvSpPr txBox="1"/>
          <p:nvPr>
            <p:ph idx="1" type="body"/>
          </p:nvPr>
        </p:nvSpPr>
        <p:spPr>
          <a:xfrm>
            <a:off x="4903700" y="1343375"/>
            <a:ext cx="1678500" cy="8205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Original</a:t>
            </a:r>
          </a:p>
          <a:p>
            <a:pPr lvl="0" marR="0" rtl="0" algn="ctr">
              <a:lnSpc>
                <a:spcPct val="115000"/>
              </a:lnSpc>
              <a:spcBef>
                <a:spcPts val="0"/>
              </a:spcBef>
              <a:spcAft>
                <a:spcPts val="0"/>
              </a:spcAft>
              <a:buNone/>
            </a:pPr>
            <a:r>
              <a:rPr lang="en-US" sz="2400">
                <a:latin typeface="Comic Sans MS"/>
                <a:ea typeface="Comic Sans MS"/>
                <a:cs typeface="Comic Sans MS"/>
                <a:sym typeface="Comic Sans MS"/>
              </a:rPr>
              <a:t>Image</a:t>
            </a:r>
          </a:p>
        </p:txBody>
      </p:sp>
      <p:sp>
        <p:nvSpPr>
          <p:cNvPr id="218" name="Shape 218"/>
          <p:cNvSpPr txBox="1"/>
          <p:nvPr>
            <p:ph idx="1" type="body"/>
          </p:nvPr>
        </p:nvSpPr>
        <p:spPr>
          <a:xfrm>
            <a:off x="2589725" y="1343375"/>
            <a:ext cx="2182200" cy="8205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Compressed Image</a:t>
            </a:r>
          </a:p>
        </p:txBody>
      </p:sp>
      <p:sp>
        <p:nvSpPr>
          <p:cNvPr id="219" name="Shape 219"/>
          <p:cNvSpPr txBox="1"/>
          <p:nvPr>
            <p:ph idx="1" type="body"/>
          </p:nvPr>
        </p:nvSpPr>
        <p:spPr>
          <a:xfrm>
            <a:off x="4771925" y="5345575"/>
            <a:ext cx="2102700" cy="13428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256 pixels</a:t>
            </a:r>
          </a:p>
          <a:p>
            <a:pPr lvl="0" marR="0" rtl="0" algn="ctr">
              <a:lnSpc>
                <a:spcPct val="115000"/>
              </a:lnSpc>
              <a:spcBef>
                <a:spcPts val="0"/>
              </a:spcBef>
              <a:spcAft>
                <a:spcPts val="0"/>
              </a:spcAft>
              <a:buNone/>
            </a:pPr>
            <a:r>
              <a:rPr lang="en-US" sz="2400">
                <a:latin typeface="Comic Sans MS"/>
                <a:ea typeface="Comic Sans MS"/>
                <a:cs typeface="Comic Sans MS"/>
                <a:sym typeface="Comic Sans MS"/>
              </a:rPr>
              <a:t>8 bits/pixel</a:t>
            </a:r>
          </a:p>
          <a:p>
            <a:pPr lvl="0" marR="0" rtl="0" algn="ctr">
              <a:lnSpc>
                <a:spcPct val="115000"/>
              </a:lnSpc>
              <a:spcBef>
                <a:spcPts val="0"/>
              </a:spcBef>
              <a:spcAft>
                <a:spcPts val="0"/>
              </a:spcAft>
              <a:buNone/>
            </a:pPr>
            <a:r>
              <a:rPr lang="en-US" sz="2400">
                <a:latin typeface="Comic Sans MS"/>
                <a:ea typeface="Comic Sans MS"/>
                <a:cs typeface="Comic Sans MS"/>
                <a:sym typeface="Comic Sans MS"/>
              </a:rPr>
              <a:t>2048 bits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26" name="Shape 226"/>
        <p:cNvGrpSpPr/>
        <p:nvPr/>
      </p:nvGrpSpPr>
      <p:grpSpPr>
        <a:xfrm>
          <a:off x="0" y="0"/>
          <a:ext cx="0" cy="0"/>
          <a:chOff x="0" y="0"/>
          <a:chExt cx="0" cy="0"/>
        </a:xfrm>
      </p:grpSpPr>
      <p:pic>
        <p:nvPicPr>
          <p:cNvPr descr="runlength.png" id="227" name="Shape 227"/>
          <p:cNvPicPr preferRelativeResize="0"/>
          <p:nvPr/>
        </p:nvPicPr>
        <p:blipFill>
          <a:blip r:embed="rId4">
            <a:alphaModFix/>
          </a:blip>
          <a:stretch>
            <a:fillRect/>
          </a:stretch>
        </p:blipFill>
        <p:spPr>
          <a:xfrm>
            <a:off x="3305050" y="2627888"/>
            <a:ext cx="3498900" cy="2561385"/>
          </a:xfrm>
          <a:prstGeom prst="rect">
            <a:avLst/>
          </a:prstGeom>
          <a:noFill/>
          <a:ln>
            <a:noFill/>
          </a:ln>
        </p:spPr>
      </p:pic>
      <p:sp>
        <p:nvSpPr>
          <p:cNvPr id="228" name="Shape 228"/>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Modified RLE</a:t>
            </a:r>
          </a:p>
        </p:txBody>
      </p:sp>
      <p:sp>
        <p:nvSpPr>
          <p:cNvPr id="229" name="Shape 229"/>
          <p:cNvSpPr/>
          <p:nvPr/>
        </p:nvSpPr>
        <p:spPr>
          <a:xfrm>
            <a:off x="1690525" y="2169488"/>
            <a:ext cx="3021300" cy="3478200"/>
          </a:xfrm>
          <a:prstGeom prst="rect">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rtl="0" algn="r">
              <a:spcBef>
                <a:spcPts val="0"/>
              </a:spcBef>
              <a:buNone/>
            </a:pPr>
            <a:r>
              <a:rPr lang="en-US" sz="1200"/>
              <a:t>255,16</a:t>
            </a:r>
          </a:p>
          <a:p>
            <a:pPr lvl="0" rtl="0" algn="r">
              <a:spcBef>
                <a:spcPts val="0"/>
              </a:spcBef>
              <a:buNone/>
            </a:pPr>
            <a:r>
              <a:rPr lang="en-US" sz="1200"/>
              <a:t>255,12,  0,3  255,1</a:t>
            </a:r>
          </a:p>
          <a:p>
            <a:pPr lvl="0" rtl="0" algn="r">
              <a:spcBef>
                <a:spcPts val="0"/>
              </a:spcBef>
              <a:buNone/>
            </a:pPr>
            <a:r>
              <a:rPr lang="en-US" sz="1200"/>
              <a:t>255,10,  0,5, 255,1</a:t>
            </a:r>
          </a:p>
          <a:p>
            <a:pPr lvl="0" rtl="0" algn="r">
              <a:spcBef>
                <a:spcPts val="0"/>
              </a:spcBef>
              <a:buNone/>
            </a:pPr>
            <a:r>
              <a:rPr lang="en-US" sz="1200"/>
              <a:t>255,9,  0,2,  255,1, 0,3,  255,1</a:t>
            </a:r>
          </a:p>
          <a:p>
            <a:pPr lvl="0" rtl="0" algn="r">
              <a:spcBef>
                <a:spcPts val="0"/>
              </a:spcBef>
              <a:buNone/>
            </a:pPr>
            <a:r>
              <a:rPr lang="en-US" sz="1200"/>
              <a:t>255,8,  0,6,  255,2</a:t>
            </a:r>
          </a:p>
          <a:p>
            <a:pPr lvl="0" rtl="0" algn="r">
              <a:spcBef>
                <a:spcPts val="0"/>
              </a:spcBef>
              <a:buNone/>
            </a:pPr>
            <a:r>
              <a:rPr lang="en-US" sz="1200"/>
              <a:t>255,7,  0,2,  255,1, 0,4, 255,2</a:t>
            </a:r>
          </a:p>
          <a:p>
            <a:pPr lvl="0" rtl="0" algn="r">
              <a:spcBef>
                <a:spcPts val="0"/>
              </a:spcBef>
              <a:buNone/>
            </a:pPr>
            <a:r>
              <a:rPr lang="en-US" sz="1200"/>
              <a:t>255,6,  0,7, 255,3</a:t>
            </a:r>
          </a:p>
          <a:p>
            <a:pPr lvl="0" rtl="0" algn="r">
              <a:spcBef>
                <a:spcPts val="0"/>
              </a:spcBef>
              <a:buNone/>
            </a:pPr>
            <a:r>
              <a:rPr lang="en-US" sz="1200"/>
              <a:t>255,3, 0,5, 255,1, 0,4, 255,4</a:t>
            </a:r>
          </a:p>
          <a:p>
            <a:pPr lvl="0" rtl="0" algn="r">
              <a:spcBef>
                <a:spcPts val="0"/>
              </a:spcBef>
              <a:buNone/>
            </a:pPr>
            <a:r>
              <a:rPr lang="en-US" sz="1200"/>
              <a:t>255,4, 0,7, 255,5</a:t>
            </a:r>
          </a:p>
          <a:p>
            <a:pPr lvl="0" rtl="0" algn="r">
              <a:spcBef>
                <a:spcPts val="0"/>
              </a:spcBef>
              <a:buNone/>
            </a:pPr>
            <a:r>
              <a:rPr lang="en-US" sz="1200"/>
              <a:t>255,5, 0,5, 255,6</a:t>
            </a:r>
          </a:p>
          <a:p>
            <a:pPr lvl="0" rtl="0" algn="r">
              <a:spcBef>
                <a:spcPts val="0"/>
              </a:spcBef>
              <a:buNone/>
            </a:pPr>
            <a:r>
              <a:rPr lang="en-US" sz="1200"/>
              <a:t>255,4, 0,5,  255,7</a:t>
            </a:r>
          </a:p>
          <a:p>
            <a:pPr lvl="0" rtl="0" algn="r">
              <a:spcBef>
                <a:spcPts val="0"/>
              </a:spcBef>
              <a:buNone/>
            </a:pPr>
            <a:r>
              <a:rPr lang="en-US" sz="1200"/>
              <a:t>255,2,  0,2, 255,1, 0,1, 255,1, 0,2, 255,7</a:t>
            </a:r>
          </a:p>
          <a:p>
            <a:pPr lvl="0" rtl="0" algn="r">
              <a:spcBef>
                <a:spcPts val="0"/>
              </a:spcBef>
              <a:buNone/>
            </a:pPr>
            <a:r>
              <a:rPr lang="en-US" sz="1200"/>
              <a:t>255,1, 0,2, 255,1,  0,1, 255,3, 0,1 255,7</a:t>
            </a:r>
          </a:p>
          <a:p>
            <a:pPr lvl="0" rtl="0" algn="r">
              <a:spcBef>
                <a:spcPts val="0"/>
              </a:spcBef>
              <a:buNone/>
            </a:pPr>
            <a:r>
              <a:rPr lang="en-US" sz="1200"/>
              <a:t>255,1, 0,1,  255,1, 0, 2, 255, 11</a:t>
            </a:r>
          </a:p>
          <a:p>
            <a:pPr lvl="0" rtl="0" algn="r">
              <a:spcBef>
                <a:spcPts val="0"/>
              </a:spcBef>
              <a:buNone/>
            </a:pPr>
            <a:r>
              <a:rPr lang="en-US" sz="1200"/>
              <a:t>255,0, 0,4,  255,12</a:t>
            </a:r>
          </a:p>
          <a:p>
            <a:pPr lvl="0" rtl="0" algn="r">
              <a:spcBef>
                <a:spcPts val="0"/>
              </a:spcBef>
              <a:buNone/>
            </a:pPr>
            <a:r>
              <a:rPr lang="en-US" sz="1200"/>
              <a:t>255,0, 0,2,  255,14</a:t>
            </a:r>
          </a:p>
          <a:p>
            <a:pPr lvl="0" rtl="0">
              <a:spcBef>
                <a:spcPts val="0"/>
              </a:spcBef>
              <a:buNone/>
            </a:pPr>
            <a:r>
              <a:t/>
            </a:r>
            <a:endParaRPr/>
          </a:p>
        </p:txBody>
      </p:sp>
      <p:sp>
        <p:nvSpPr>
          <p:cNvPr id="230" name="Shape 230"/>
          <p:cNvSpPr txBox="1"/>
          <p:nvPr>
            <p:ph idx="1" type="body"/>
          </p:nvPr>
        </p:nvSpPr>
        <p:spPr>
          <a:xfrm>
            <a:off x="2285550" y="5367775"/>
            <a:ext cx="2294400" cy="12984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124 numbers</a:t>
            </a:r>
          </a:p>
          <a:p>
            <a:pPr lvl="0" marR="0" rtl="0" algn="ctr">
              <a:lnSpc>
                <a:spcPct val="115000"/>
              </a:lnSpc>
              <a:spcBef>
                <a:spcPts val="0"/>
              </a:spcBef>
              <a:spcAft>
                <a:spcPts val="0"/>
              </a:spcAft>
              <a:buNone/>
            </a:pPr>
            <a:r>
              <a:rPr lang="en-US" sz="2400">
                <a:latin typeface="Comic Sans MS"/>
                <a:ea typeface="Comic Sans MS"/>
                <a:cs typeface="Comic Sans MS"/>
                <a:sym typeface="Comic Sans MS"/>
              </a:rPr>
              <a:t>8 bits/number</a:t>
            </a:r>
          </a:p>
          <a:p>
            <a:pPr lvl="0" marR="0" rtl="0" algn="ctr">
              <a:lnSpc>
                <a:spcPct val="115000"/>
              </a:lnSpc>
              <a:spcBef>
                <a:spcPts val="0"/>
              </a:spcBef>
              <a:spcAft>
                <a:spcPts val="0"/>
              </a:spcAft>
              <a:buNone/>
            </a:pPr>
            <a:r>
              <a:rPr lang="en-US" sz="2400">
                <a:latin typeface="Comic Sans MS"/>
                <a:ea typeface="Comic Sans MS"/>
                <a:cs typeface="Comic Sans MS"/>
                <a:sym typeface="Comic Sans MS"/>
              </a:rPr>
              <a:t>992 bits</a:t>
            </a:r>
          </a:p>
        </p:txBody>
      </p:sp>
      <p:sp>
        <p:nvSpPr>
          <p:cNvPr id="231" name="Shape 231"/>
          <p:cNvSpPr txBox="1"/>
          <p:nvPr>
            <p:ph idx="1" type="body"/>
          </p:nvPr>
        </p:nvSpPr>
        <p:spPr>
          <a:xfrm>
            <a:off x="4903700" y="1343375"/>
            <a:ext cx="1678500" cy="8205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Original</a:t>
            </a:r>
          </a:p>
          <a:p>
            <a:pPr lvl="0" marR="0" rtl="0" algn="ctr">
              <a:lnSpc>
                <a:spcPct val="115000"/>
              </a:lnSpc>
              <a:spcBef>
                <a:spcPts val="0"/>
              </a:spcBef>
              <a:spcAft>
                <a:spcPts val="0"/>
              </a:spcAft>
              <a:buNone/>
            </a:pPr>
            <a:r>
              <a:rPr lang="en-US" sz="2400">
                <a:latin typeface="Comic Sans MS"/>
                <a:ea typeface="Comic Sans MS"/>
                <a:cs typeface="Comic Sans MS"/>
                <a:sym typeface="Comic Sans MS"/>
              </a:rPr>
              <a:t>Image</a:t>
            </a:r>
          </a:p>
        </p:txBody>
      </p:sp>
      <p:sp>
        <p:nvSpPr>
          <p:cNvPr id="232" name="Shape 232"/>
          <p:cNvSpPr txBox="1"/>
          <p:nvPr>
            <p:ph idx="1" type="body"/>
          </p:nvPr>
        </p:nvSpPr>
        <p:spPr>
          <a:xfrm>
            <a:off x="2589725" y="1343375"/>
            <a:ext cx="2182200" cy="8205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Compressed Image</a:t>
            </a:r>
          </a:p>
        </p:txBody>
      </p:sp>
      <p:sp>
        <p:nvSpPr>
          <p:cNvPr id="233" name="Shape 233"/>
          <p:cNvSpPr txBox="1"/>
          <p:nvPr>
            <p:ph idx="1" type="body"/>
          </p:nvPr>
        </p:nvSpPr>
        <p:spPr>
          <a:xfrm>
            <a:off x="4771925" y="5345575"/>
            <a:ext cx="2102700" cy="13428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256 pixels</a:t>
            </a:r>
          </a:p>
          <a:p>
            <a:pPr lvl="0" marR="0" rtl="0" algn="ctr">
              <a:lnSpc>
                <a:spcPct val="115000"/>
              </a:lnSpc>
              <a:spcBef>
                <a:spcPts val="0"/>
              </a:spcBef>
              <a:spcAft>
                <a:spcPts val="0"/>
              </a:spcAft>
              <a:buNone/>
            </a:pPr>
            <a:r>
              <a:rPr lang="en-US" sz="2400">
                <a:latin typeface="Comic Sans MS"/>
                <a:ea typeface="Comic Sans MS"/>
                <a:cs typeface="Comic Sans MS"/>
                <a:sym typeface="Comic Sans MS"/>
              </a:rPr>
              <a:t>8 bits/pixel</a:t>
            </a:r>
          </a:p>
          <a:p>
            <a:pPr lvl="0" marR="0" rtl="0" algn="ctr">
              <a:lnSpc>
                <a:spcPct val="115000"/>
              </a:lnSpc>
              <a:spcBef>
                <a:spcPts val="0"/>
              </a:spcBef>
              <a:spcAft>
                <a:spcPts val="0"/>
              </a:spcAft>
              <a:buNone/>
            </a:pPr>
            <a:r>
              <a:rPr lang="en-US" sz="2400">
                <a:latin typeface="Comic Sans MS"/>
                <a:ea typeface="Comic Sans MS"/>
                <a:cs typeface="Comic Sans MS"/>
                <a:sym typeface="Comic Sans MS"/>
              </a:rPr>
              <a:t>2048 bits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40" name="Shape 240"/>
        <p:cNvGrpSpPr/>
        <p:nvPr/>
      </p:nvGrpSpPr>
      <p:grpSpPr>
        <a:xfrm>
          <a:off x="0" y="0"/>
          <a:ext cx="0" cy="0"/>
          <a:chOff x="0" y="0"/>
          <a:chExt cx="0" cy="0"/>
        </a:xfrm>
      </p:grpSpPr>
      <p:pic>
        <p:nvPicPr>
          <p:cNvPr descr="runlength.png" id="241" name="Shape 241"/>
          <p:cNvPicPr preferRelativeResize="0"/>
          <p:nvPr/>
        </p:nvPicPr>
        <p:blipFill>
          <a:blip r:embed="rId4">
            <a:alphaModFix/>
          </a:blip>
          <a:stretch>
            <a:fillRect/>
          </a:stretch>
        </p:blipFill>
        <p:spPr>
          <a:xfrm>
            <a:off x="3305050" y="2627888"/>
            <a:ext cx="3498900" cy="2561385"/>
          </a:xfrm>
          <a:prstGeom prst="rect">
            <a:avLst/>
          </a:prstGeom>
          <a:noFill/>
          <a:ln>
            <a:noFill/>
          </a:ln>
        </p:spPr>
      </p:pic>
      <p:sp>
        <p:nvSpPr>
          <p:cNvPr id="242" name="Shape 242"/>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Modified RLE</a:t>
            </a:r>
          </a:p>
        </p:txBody>
      </p:sp>
      <p:sp>
        <p:nvSpPr>
          <p:cNvPr id="243" name="Shape 243"/>
          <p:cNvSpPr/>
          <p:nvPr/>
        </p:nvSpPr>
        <p:spPr>
          <a:xfrm>
            <a:off x="1690525" y="2169488"/>
            <a:ext cx="3021300" cy="3478200"/>
          </a:xfrm>
          <a:prstGeom prst="rect">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rtl="0" algn="r">
              <a:spcBef>
                <a:spcPts val="0"/>
              </a:spcBef>
              <a:buNone/>
            </a:pPr>
            <a:r>
              <a:rPr lang="en-US" sz="1200"/>
              <a:t>255,16</a:t>
            </a:r>
          </a:p>
          <a:p>
            <a:pPr lvl="0" rtl="0" algn="r">
              <a:spcBef>
                <a:spcPts val="0"/>
              </a:spcBef>
              <a:buNone/>
            </a:pPr>
            <a:r>
              <a:rPr lang="en-US" sz="1200"/>
              <a:t>255,12,  0,3  255,1</a:t>
            </a:r>
          </a:p>
          <a:p>
            <a:pPr lvl="0" rtl="0" algn="r">
              <a:spcBef>
                <a:spcPts val="0"/>
              </a:spcBef>
              <a:buNone/>
            </a:pPr>
            <a:r>
              <a:rPr lang="en-US" sz="1200"/>
              <a:t>255,10,  0,5, 255,1</a:t>
            </a:r>
          </a:p>
          <a:p>
            <a:pPr lvl="0" rtl="0" algn="r">
              <a:spcBef>
                <a:spcPts val="0"/>
              </a:spcBef>
              <a:buNone/>
            </a:pPr>
            <a:r>
              <a:rPr lang="en-US" sz="1200"/>
              <a:t>255,9,  0,2,  255,1, 0,3,  255,1</a:t>
            </a:r>
          </a:p>
          <a:p>
            <a:pPr lvl="0" rtl="0" algn="r">
              <a:spcBef>
                <a:spcPts val="0"/>
              </a:spcBef>
              <a:buNone/>
            </a:pPr>
            <a:r>
              <a:rPr lang="en-US" sz="1200"/>
              <a:t>255,8,  0,6,  255,2</a:t>
            </a:r>
          </a:p>
          <a:p>
            <a:pPr lvl="0" rtl="0" algn="r">
              <a:spcBef>
                <a:spcPts val="0"/>
              </a:spcBef>
              <a:buNone/>
            </a:pPr>
            <a:r>
              <a:rPr lang="en-US" sz="1200"/>
              <a:t>255,7,  0,2,  255,1, 0,4, 255,2</a:t>
            </a:r>
          </a:p>
          <a:p>
            <a:pPr lvl="0" rtl="0" algn="r">
              <a:spcBef>
                <a:spcPts val="0"/>
              </a:spcBef>
              <a:buNone/>
            </a:pPr>
            <a:r>
              <a:rPr lang="en-US" sz="1200"/>
              <a:t>255,6,  0,7, 255,3</a:t>
            </a:r>
          </a:p>
          <a:p>
            <a:pPr lvl="0" rtl="0" algn="r">
              <a:spcBef>
                <a:spcPts val="0"/>
              </a:spcBef>
              <a:buNone/>
            </a:pPr>
            <a:r>
              <a:rPr lang="en-US" sz="1200"/>
              <a:t>255,3, 0,5, 255,1, 0,4, 255,4</a:t>
            </a:r>
          </a:p>
          <a:p>
            <a:pPr lvl="0" rtl="0" algn="r">
              <a:spcBef>
                <a:spcPts val="0"/>
              </a:spcBef>
              <a:buNone/>
            </a:pPr>
            <a:r>
              <a:rPr lang="en-US" sz="1200"/>
              <a:t>255,4, 0,7, 255,5</a:t>
            </a:r>
          </a:p>
          <a:p>
            <a:pPr lvl="0" rtl="0" algn="r">
              <a:spcBef>
                <a:spcPts val="0"/>
              </a:spcBef>
              <a:buNone/>
            </a:pPr>
            <a:r>
              <a:rPr lang="en-US" sz="1200"/>
              <a:t>255,5, 0,5, 255,6</a:t>
            </a:r>
          </a:p>
          <a:p>
            <a:pPr lvl="0" rtl="0" algn="r">
              <a:spcBef>
                <a:spcPts val="0"/>
              </a:spcBef>
              <a:buNone/>
            </a:pPr>
            <a:r>
              <a:rPr lang="en-US" sz="1200"/>
              <a:t>255,4, 0,5,  255,7</a:t>
            </a:r>
          </a:p>
          <a:p>
            <a:pPr lvl="0" rtl="0" algn="r">
              <a:spcBef>
                <a:spcPts val="0"/>
              </a:spcBef>
              <a:buNone/>
            </a:pPr>
            <a:r>
              <a:rPr lang="en-US" sz="1200"/>
              <a:t>255,2,  0,2, 255,1, 0,1, 255,1, 0,2, 255,7</a:t>
            </a:r>
          </a:p>
          <a:p>
            <a:pPr lvl="0" rtl="0" algn="r">
              <a:spcBef>
                <a:spcPts val="0"/>
              </a:spcBef>
              <a:buNone/>
            </a:pPr>
            <a:r>
              <a:rPr lang="en-US" sz="1200"/>
              <a:t>255,1, 0,2, 255,1,  0,1, 255,3, 0,1 255,7</a:t>
            </a:r>
          </a:p>
          <a:p>
            <a:pPr lvl="0" rtl="0" algn="r">
              <a:spcBef>
                <a:spcPts val="0"/>
              </a:spcBef>
              <a:buNone/>
            </a:pPr>
            <a:r>
              <a:rPr lang="en-US" sz="1200"/>
              <a:t>255,1, 0,1,  255,1, 0, 2, 255, 11</a:t>
            </a:r>
          </a:p>
          <a:p>
            <a:pPr lvl="0" rtl="0" algn="r">
              <a:spcBef>
                <a:spcPts val="0"/>
              </a:spcBef>
              <a:buNone/>
            </a:pPr>
            <a:r>
              <a:rPr lang="en-US" sz="1200"/>
              <a:t>255,0, 0,4,  255,12</a:t>
            </a:r>
          </a:p>
          <a:p>
            <a:pPr lvl="0" rtl="0" algn="r">
              <a:spcBef>
                <a:spcPts val="0"/>
              </a:spcBef>
              <a:buNone/>
            </a:pPr>
            <a:r>
              <a:rPr lang="en-US" sz="1200"/>
              <a:t>255,0, 0,2,  255,14</a:t>
            </a:r>
          </a:p>
          <a:p>
            <a:pPr lvl="0" rtl="0">
              <a:spcBef>
                <a:spcPts val="0"/>
              </a:spcBef>
              <a:buNone/>
            </a:pPr>
            <a:r>
              <a:t/>
            </a:r>
            <a:endParaRPr/>
          </a:p>
        </p:txBody>
      </p:sp>
      <p:sp>
        <p:nvSpPr>
          <p:cNvPr id="244" name="Shape 244"/>
          <p:cNvSpPr txBox="1"/>
          <p:nvPr>
            <p:ph idx="1" type="body"/>
          </p:nvPr>
        </p:nvSpPr>
        <p:spPr>
          <a:xfrm>
            <a:off x="2285550" y="5367775"/>
            <a:ext cx="2294400" cy="12984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124 numbers</a:t>
            </a:r>
          </a:p>
          <a:p>
            <a:pPr lvl="0" marR="0" rtl="0" algn="ctr">
              <a:lnSpc>
                <a:spcPct val="115000"/>
              </a:lnSpc>
              <a:spcBef>
                <a:spcPts val="0"/>
              </a:spcBef>
              <a:spcAft>
                <a:spcPts val="0"/>
              </a:spcAft>
              <a:buNone/>
            </a:pPr>
            <a:r>
              <a:rPr lang="en-US" sz="2400">
                <a:latin typeface="Comic Sans MS"/>
                <a:ea typeface="Comic Sans MS"/>
                <a:cs typeface="Comic Sans MS"/>
                <a:sym typeface="Comic Sans MS"/>
              </a:rPr>
              <a:t>8 bits/number</a:t>
            </a:r>
          </a:p>
          <a:p>
            <a:pPr lvl="0" marR="0" rtl="0" algn="ctr">
              <a:lnSpc>
                <a:spcPct val="115000"/>
              </a:lnSpc>
              <a:spcBef>
                <a:spcPts val="0"/>
              </a:spcBef>
              <a:spcAft>
                <a:spcPts val="0"/>
              </a:spcAft>
              <a:buNone/>
            </a:pPr>
            <a:r>
              <a:rPr lang="en-US" sz="2400">
                <a:solidFill>
                  <a:srgbClr val="FF0000"/>
                </a:solidFill>
                <a:latin typeface="Comic Sans MS"/>
                <a:ea typeface="Comic Sans MS"/>
                <a:cs typeface="Comic Sans MS"/>
                <a:sym typeface="Comic Sans MS"/>
              </a:rPr>
              <a:t>992 bits</a:t>
            </a:r>
          </a:p>
        </p:txBody>
      </p:sp>
      <p:sp>
        <p:nvSpPr>
          <p:cNvPr id="245" name="Shape 245"/>
          <p:cNvSpPr txBox="1"/>
          <p:nvPr>
            <p:ph idx="1" type="body"/>
          </p:nvPr>
        </p:nvSpPr>
        <p:spPr>
          <a:xfrm>
            <a:off x="4903700" y="1343375"/>
            <a:ext cx="1678500" cy="8205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Original</a:t>
            </a:r>
          </a:p>
          <a:p>
            <a:pPr lvl="0" marR="0" rtl="0" algn="ctr">
              <a:lnSpc>
                <a:spcPct val="115000"/>
              </a:lnSpc>
              <a:spcBef>
                <a:spcPts val="0"/>
              </a:spcBef>
              <a:spcAft>
                <a:spcPts val="0"/>
              </a:spcAft>
              <a:buNone/>
            </a:pPr>
            <a:r>
              <a:rPr lang="en-US" sz="2400">
                <a:latin typeface="Comic Sans MS"/>
                <a:ea typeface="Comic Sans MS"/>
                <a:cs typeface="Comic Sans MS"/>
                <a:sym typeface="Comic Sans MS"/>
              </a:rPr>
              <a:t>Image</a:t>
            </a:r>
          </a:p>
        </p:txBody>
      </p:sp>
      <p:sp>
        <p:nvSpPr>
          <p:cNvPr id="246" name="Shape 246"/>
          <p:cNvSpPr txBox="1"/>
          <p:nvPr>
            <p:ph idx="1" type="body"/>
          </p:nvPr>
        </p:nvSpPr>
        <p:spPr>
          <a:xfrm>
            <a:off x="2589725" y="1343375"/>
            <a:ext cx="2182200" cy="8205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Compressed Image</a:t>
            </a:r>
          </a:p>
        </p:txBody>
      </p:sp>
      <p:sp>
        <p:nvSpPr>
          <p:cNvPr id="247" name="Shape 247"/>
          <p:cNvSpPr txBox="1"/>
          <p:nvPr>
            <p:ph idx="1" type="body"/>
          </p:nvPr>
        </p:nvSpPr>
        <p:spPr>
          <a:xfrm>
            <a:off x="4771925" y="5345575"/>
            <a:ext cx="2102700" cy="13428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256 pixels</a:t>
            </a:r>
          </a:p>
          <a:p>
            <a:pPr lvl="0" marR="0" rtl="0" algn="ctr">
              <a:lnSpc>
                <a:spcPct val="115000"/>
              </a:lnSpc>
              <a:spcBef>
                <a:spcPts val="0"/>
              </a:spcBef>
              <a:spcAft>
                <a:spcPts val="0"/>
              </a:spcAft>
              <a:buNone/>
            </a:pPr>
            <a:r>
              <a:rPr lang="en-US" sz="2400">
                <a:latin typeface="Comic Sans MS"/>
                <a:ea typeface="Comic Sans MS"/>
                <a:cs typeface="Comic Sans MS"/>
                <a:sym typeface="Comic Sans MS"/>
              </a:rPr>
              <a:t>8 bits/pixel</a:t>
            </a:r>
          </a:p>
          <a:p>
            <a:pPr lvl="0" marR="0" rtl="0" algn="ctr">
              <a:lnSpc>
                <a:spcPct val="115000"/>
              </a:lnSpc>
              <a:spcBef>
                <a:spcPts val="0"/>
              </a:spcBef>
              <a:spcAft>
                <a:spcPts val="0"/>
              </a:spcAft>
              <a:buNone/>
            </a:pPr>
            <a:r>
              <a:rPr lang="en-US" sz="2400">
                <a:solidFill>
                  <a:srgbClr val="FF0000"/>
                </a:solidFill>
                <a:latin typeface="Comic Sans MS"/>
                <a:ea typeface="Comic Sans MS"/>
                <a:cs typeface="Comic Sans MS"/>
                <a:sym typeface="Comic Sans MS"/>
              </a:rPr>
              <a:t>2048 bits</a:t>
            </a:r>
          </a:p>
        </p:txBody>
      </p:sp>
      <p:sp>
        <p:nvSpPr>
          <p:cNvPr id="248" name="Shape 248"/>
          <p:cNvSpPr txBox="1"/>
          <p:nvPr/>
        </p:nvSpPr>
        <p:spPr>
          <a:xfrm>
            <a:off x="4230300" y="5845675"/>
            <a:ext cx="683400" cy="820500"/>
          </a:xfrm>
          <a:prstGeom prst="rect">
            <a:avLst/>
          </a:prstGeom>
          <a:noFill/>
          <a:ln>
            <a:noFill/>
          </a:ln>
        </p:spPr>
        <p:txBody>
          <a:bodyPr anchorCtr="0" anchor="t" bIns="91425" lIns="91425" rIns="91425" wrap="square" tIns="91425">
            <a:noAutofit/>
          </a:bodyPr>
          <a:lstStyle/>
          <a:p>
            <a:pPr lvl="0" rtl="0">
              <a:spcBef>
                <a:spcPts val="0"/>
              </a:spcBef>
              <a:buNone/>
            </a:pPr>
            <a:r>
              <a:rPr lang="en-US" sz="7200">
                <a:solidFill>
                  <a:srgbClr val="FF0000"/>
                </a:solidFill>
              </a:rPr>
              <a:t>&lt;</a:t>
            </a:r>
          </a:p>
        </p:txBody>
      </p:sp>
      <p:pic>
        <p:nvPicPr>
          <p:cNvPr descr="800px-Smiley.svg.png" id="249" name="Shape 249"/>
          <p:cNvPicPr preferRelativeResize="0"/>
          <p:nvPr/>
        </p:nvPicPr>
        <p:blipFill>
          <a:blip r:embed="rId5">
            <a:alphaModFix/>
          </a:blip>
          <a:stretch>
            <a:fillRect/>
          </a:stretch>
        </p:blipFill>
        <p:spPr>
          <a:xfrm>
            <a:off x="7017850" y="5035575"/>
            <a:ext cx="1746476" cy="17464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56" name="Shape 256"/>
        <p:cNvGrpSpPr/>
        <p:nvPr/>
      </p:nvGrpSpPr>
      <p:grpSpPr>
        <a:xfrm>
          <a:off x="0" y="0"/>
          <a:ext cx="0" cy="0"/>
          <a:chOff x="0" y="0"/>
          <a:chExt cx="0" cy="0"/>
        </a:xfrm>
      </p:grpSpPr>
      <p:sp>
        <p:nvSpPr>
          <p:cNvPr id="257" name="Shape 257"/>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24-bit Color Image</a:t>
            </a:r>
          </a:p>
        </p:txBody>
      </p:sp>
      <p:sp>
        <p:nvSpPr>
          <p:cNvPr id="258" name="Shape 258"/>
          <p:cNvSpPr txBox="1"/>
          <p:nvPr>
            <p:ph idx="1" type="body"/>
          </p:nvPr>
        </p:nvSpPr>
        <p:spPr>
          <a:xfrm>
            <a:off x="527700" y="1467750"/>
            <a:ext cx="4400100" cy="5102400"/>
          </a:xfrm>
          <a:prstGeom prst="rect">
            <a:avLst/>
          </a:prstGeom>
          <a:noFill/>
          <a:ln>
            <a:noFill/>
          </a:ln>
        </p:spPr>
        <p:txBody>
          <a:bodyPr anchorCtr="0" anchor="t" bIns="46800" lIns="90000" rIns="90000" wrap="square" tIns="46800">
            <a:noAutofit/>
          </a:bodyPr>
          <a:lstStyle/>
          <a:p>
            <a:pPr indent="-381000" lvl="0" marL="457200" rtl="0">
              <a:lnSpc>
                <a:spcPct val="115000"/>
              </a:lnSpc>
              <a:spcBef>
                <a:spcPts val="0"/>
              </a:spcBef>
              <a:buClr>
                <a:schemeClr val="dk1"/>
              </a:buClr>
              <a:buSzPct val="100000"/>
              <a:buFont typeface="Comic Sans MS"/>
            </a:pPr>
            <a:r>
              <a:rPr lang="en-US" sz="2400">
                <a:solidFill>
                  <a:schemeClr val="dk1"/>
                </a:solidFill>
                <a:latin typeface="Comic Sans MS"/>
                <a:ea typeface="Comic Sans MS"/>
                <a:cs typeface="Comic Sans MS"/>
                <a:sym typeface="Comic Sans MS"/>
              </a:rPr>
              <a:t>Red, Green, Blue (RGB)</a:t>
            </a:r>
          </a:p>
          <a:p>
            <a:pPr indent="-381000" lvl="0" marL="457200" marR="0" rtl="0">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24 bits per pixel</a:t>
            </a:r>
          </a:p>
          <a:p>
            <a:pPr indent="-381000" lvl="1" marL="914400" marR="0" rtl="0">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8 R, 8 G, 8 B </a:t>
            </a:r>
          </a:p>
          <a:p>
            <a:pPr indent="-381000" lvl="0" marL="457200" marR="0" rtl="0">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2</a:t>
            </a:r>
            <a:r>
              <a:rPr baseline="30000" lang="en-US" sz="2400">
                <a:latin typeface="Comic Sans MS"/>
                <a:ea typeface="Comic Sans MS"/>
                <a:cs typeface="Comic Sans MS"/>
                <a:sym typeface="Comic Sans MS"/>
              </a:rPr>
              <a:t>24</a:t>
            </a:r>
            <a:r>
              <a:rPr lang="en-US" sz="2400">
                <a:latin typeface="Comic Sans MS"/>
                <a:ea typeface="Comic Sans MS"/>
                <a:cs typeface="Comic Sans MS"/>
                <a:sym typeface="Comic Sans MS"/>
              </a:rPr>
              <a:t> = 16,777,216 colors</a:t>
            </a:r>
          </a:p>
          <a:p>
            <a:pPr indent="-381000" lvl="0" marL="457200" marR="0" rtl="0">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More than we can see</a:t>
            </a:r>
          </a:p>
          <a:p>
            <a:pPr lvl="0" marR="0" rtl="0">
              <a:lnSpc>
                <a:spcPct val="115000"/>
              </a:lnSpc>
              <a:spcBef>
                <a:spcPts val="0"/>
              </a:spcBef>
              <a:spcAft>
                <a:spcPts val="0"/>
              </a:spcAft>
              <a:buNone/>
            </a:pPr>
            <a:r>
              <a:t/>
            </a:r>
            <a:endParaRPr sz="2400">
              <a:latin typeface="Comic Sans MS"/>
              <a:ea typeface="Comic Sans MS"/>
              <a:cs typeface="Comic Sans MS"/>
              <a:sym typeface="Comic Sans MS"/>
            </a:endParaRPr>
          </a:p>
          <a:p>
            <a:pPr lvl="0" marR="0" rtl="0">
              <a:lnSpc>
                <a:spcPct val="115000"/>
              </a:lnSpc>
              <a:spcBef>
                <a:spcPts val="0"/>
              </a:spcBef>
              <a:spcAft>
                <a:spcPts val="0"/>
              </a:spcAft>
              <a:buNone/>
            </a:pPr>
            <a:r>
              <a:t/>
            </a:r>
            <a:endParaRPr sz="2400">
              <a:latin typeface="Comic Sans MS"/>
              <a:ea typeface="Comic Sans MS"/>
              <a:cs typeface="Comic Sans MS"/>
              <a:sym typeface="Comic Sans MS"/>
            </a:endParaRPr>
          </a:p>
          <a:p>
            <a:pPr indent="-381000" lvl="0" marL="457200" marR="0" rtl="0">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3 numbers for each pixel</a:t>
            </a:r>
          </a:p>
          <a:p>
            <a:pPr indent="-381000" lvl="0" marL="457200" marR="0" rtl="0">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0,0,0 = black </a:t>
            </a:r>
          </a:p>
          <a:p>
            <a:pPr indent="-381000" lvl="0" marL="457200" marR="0" rtl="0">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255,255,255 = white</a:t>
            </a:r>
          </a:p>
          <a:p>
            <a:pPr indent="-381000" lvl="0" marL="457200" marR="0" rtl="0">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255, 0, 200 = </a:t>
            </a:r>
          </a:p>
          <a:p>
            <a:pPr lvl="0" marR="0" rtl="0">
              <a:lnSpc>
                <a:spcPct val="115000"/>
              </a:lnSpc>
              <a:spcBef>
                <a:spcPts val="0"/>
              </a:spcBef>
              <a:spcAft>
                <a:spcPts val="0"/>
              </a:spcAft>
              <a:buNone/>
            </a:pPr>
            <a:r>
              <a:t/>
            </a:r>
            <a:endParaRPr sz="2400">
              <a:latin typeface="Comic Sans MS"/>
              <a:ea typeface="Comic Sans MS"/>
              <a:cs typeface="Comic Sans MS"/>
              <a:sym typeface="Comic Sans MS"/>
            </a:endParaRPr>
          </a:p>
        </p:txBody>
      </p:sp>
      <p:pic>
        <p:nvPicPr>
          <p:cNvPr descr="256colour.png" id="259" name="Shape 259"/>
          <p:cNvPicPr preferRelativeResize="0"/>
          <p:nvPr/>
        </p:nvPicPr>
        <p:blipFill>
          <a:blip r:embed="rId4">
            <a:alphaModFix/>
          </a:blip>
          <a:stretch>
            <a:fillRect/>
          </a:stretch>
        </p:blipFill>
        <p:spPr>
          <a:xfrm>
            <a:off x="5559650" y="1627100"/>
            <a:ext cx="2438400" cy="609600"/>
          </a:xfrm>
          <a:prstGeom prst="rect">
            <a:avLst/>
          </a:prstGeom>
          <a:noFill/>
          <a:ln>
            <a:noFill/>
          </a:ln>
        </p:spPr>
      </p:pic>
      <p:pic>
        <p:nvPicPr>
          <p:cNvPr descr="runlength.png" id="260" name="Shape 260"/>
          <p:cNvPicPr preferRelativeResize="0"/>
          <p:nvPr/>
        </p:nvPicPr>
        <p:blipFill>
          <a:blip r:embed="rId5">
            <a:alphaModFix/>
          </a:blip>
          <a:stretch>
            <a:fillRect/>
          </a:stretch>
        </p:blipFill>
        <p:spPr>
          <a:xfrm>
            <a:off x="4862050" y="3046000"/>
            <a:ext cx="3981450" cy="2914650"/>
          </a:xfrm>
          <a:prstGeom prst="rect">
            <a:avLst/>
          </a:prstGeom>
          <a:noFill/>
          <a:ln>
            <a:noFill/>
          </a:ln>
        </p:spPr>
      </p:pic>
      <p:sp>
        <p:nvSpPr>
          <p:cNvPr id="261" name="Shape 261"/>
          <p:cNvSpPr/>
          <p:nvPr/>
        </p:nvSpPr>
        <p:spPr>
          <a:xfrm>
            <a:off x="4862050" y="2986050"/>
            <a:ext cx="1545900" cy="3092700"/>
          </a:xfrm>
          <a:prstGeom prst="rect">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descr="pink.png" id="262" name="Shape 262"/>
          <p:cNvPicPr preferRelativeResize="0"/>
          <p:nvPr/>
        </p:nvPicPr>
        <p:blipFill>
          <a:blip r:embed="rId6">
            <a:alphaModFix/>
          </a:blip>
          <a:stretch>
            <a:fillRect/>
          </a:stretch>
        </p:blipFill>
        <p:spPr>
          <a:xfrm>
            <a:off x="3171550" y="5660900"/>
            <a:ext cx="1018491" cy="417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2" name="Shape 42"/>
        <p:cNvGrpSpPr/>
        <p:nvPr/>
      </p:nvGrpSpPr>
      <p:grpSpPr>
        <a:xfrm>
          <a:off x="0" y="0"/>
          <a:ext cx="0" cy="0"/>
          <a:chOff x="0" y="0"/>
          <a:chExt cx="0" cy="0"/>
        </a:xfrm>
      </p:grpSpPr>
      <p:pic>
        <p:nvPicPr>
          <p:cNvPr descr="runlength.png" id="43" name="Shape 43"/>
          <p:cNvPicPr preferRelativeResize="0"/>
          <p:nvPr/>
        </p:nvPicPr>
        <p:blipFill>
          <a:blip r:embed="rId4">
            <a:alphaModFix/>
          </a:blip>
          <a:stretch>
            <a:fillRect/>
          </a:stretch>
        </p:blipFill>
        <p:spPr>
          <a:xfrm>
            <a:off x="2431075" y="3677325"/>
            <a:ext cx="3779499" cy="2766800"/>
          </a:xfrm>
          <a:prstGeom prst="rect">
            <a:avLst/>
          </a:prstGeom>
          <a:noFill/>
          <a:ln>
            <a:noFill/>
          </a:ln>
        </p:spPr>
      </p:pic>
      <p:sp>
        <p:nvSpPr>
          <p:cNvPr id="44" name="Shape 44"/>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Run-Length Encoding (RLE)</a:t>
            </a:r>
          </a:p>
        </p:txBody>
      </p:sp>
      <p:sp>
        <p:nvSpPr>
          <p:cNvPr id="45" name="Shape 45"/>
          <p:cNvSpPr txBox="1"/>
          <p:nvPr>
            <p:ph idx="1" type="body"/>
          </p:nvPr>
        </p:nvSpPr>
        <p:spPr>
          <a:xfrm>
            <a:off x="674675" y="1594600"/>
            <a:ext cx="7758000" cy="1714500"/>
          </a:xfrm>
          <a:prstGeom prst="rect">
            <a:avLst/>
          </a:prstGeom>
          <a:noFill/>
          <a:ln>
            <a:noFill/>
          </a:ln>
        </p:spPr>
        <p:txBody>
          <a:bodyPr anchorCtr="0" anchor="t" bIns="46800" lIns="90000" rIns="90000" wrap="square" tIns="46800">
            <a:noAutofit/>
          </a:bodyPr>
          <a:lstStyle/>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RLE compression</a:t>
            </a:r>
          </a:p>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 white pixels, # blacks, # whites, …</a:t>
            </a:r>
          </a:p>
          <a:p>
            <a:pPr indent="-381000" lvl="1" marL="9144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16:  Row 1 has 16 white pixels</a:t>
            </a:r>
          </a:p>
          <a:p>
            <a:pPr indent="-381000" lvl="1" marL="9144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12, 3, 1 : Row 2 has 12 white, 3 black, 1 white</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69" name="Shape 269"/>
        <p:cNvGrpSpPr/>
        <p:nvPr/>
      </p:nvGrpSpPr>
      <p:grpSpPr>
        <a:xfrm>
          <a:off x="0" y="0"/>
          <a:ext cx="0" cy="0"/>
          <a:chOff x="0" y="0"/>
          <a:chExt cx="0" cy="0"/>
        </a:xfrm>
      </p:grpSpPr>
      <p:pic>
        <p:nvPicPr>
          <p:cNvPr descr="runlength.png" id="270" name="Shape 270"/>
          <p:cNvPicPr preferRelativeResize="0"/>
          <p:nvPr/>
        </p:nvPicPr>
        <p:blipFill>
          <a:blip r:embed="rId4">
            <a:alphaModFix/>
          </a:blip>
          <a:stretch>
            <a:fillRect/>
          </a:stretch>
        </p:blipFill>
        <p:spPr>
          <a:xfrm>
            <a:off x="3388975" y="3069325"/>
            <a:ext cx="5175397" cy="3788675"/>
          </a:xfrm>
          <a:prstGeom prst="rect">
            <a:avLst/>
          </a:prstGeom>
          <a:noFill/>
          <a:ln>
            <a:noFill/>
          </a:ln>
        </p:spPr>
      </p:pic>
      <p:sp>
        <p:nvSpPr>
          <p:cNvPr id="271" name="Shape 271"/>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lvl="0" rtl="0" algn="ctr">
              <a:spcBef>
                <a:spcPts val="0"/>
              </a:spcBef>
              <a:buClr>
                <a:srgbClr val="808000"/>
              </a:buClr>
              <a:buSzPct val="25000"/>
              <a:buFont typeface="Comic Sans MS"/>
              <a:buNone/>
            </a:pPr>
            <a:r>
              <a:rPr lang="en-US" sz="4000">
                <a:solidFill>
                  <a:srgbClr val="808000"/>
                </a:solidFill>
                <a:latin typeface="Comic Sans MS"/>
                <a:ea typeface="Comic Sans MS"/>
                <a:cs typeface="Comic Sans MS"/>
                <a:sym typeface="Comic Sans MS"/>
              </a:rPr>
              <a:t>24-bit Color Image</a:t>
            </a:r>
          </a:p>
        </p:txBody>
      </p:sp>
      <p:sp>
        <p:nvSpPr>
          <p:cNvPr id="272" name="Shape 272"/>
          <p:cNvSpPr/>
          <p:nvPr/>
        </p:nvSpPr>
        <p:spPr>
          <a:xfrm>
            <a:off x="2206075" y="2408750"/>
            <a:ext cx="3498900" cy="4449300"/>
          </a:xfrm>
          <a:prstGeom prst="rect">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US" sz="1200"/>
              <a:t>255,255,255,16</a:t>
            </a:r>
          </a:p>
          <a:p>
            <a:pPr lvl="0" rtl="0">
              <a:spcBef>
                <a:spcPts val="0"/>
              </a:spcBef>
              <a:buNone/>
            </a:pPr>
            <a:r>
              <a:rPr lang="en-US" sz="1200"/>
              <a:t>255,255,255,12,  0,0,0,3  255,255,255,1</a:t>
            </a:r>
          </a:p>
          <a:p>
            <a:pPr lvl="0" rtl="0">
              <a:spcBef>
                <a:spcPts val="0"/>
              </a:spcBef>
              <a:buNone/>
            </a:pPr>
            <a:r>
              <a:t/>
            </a:r>
            <a:endParaRPr sz="1200"/>
          </a:p>
          <a:p>
            <a:pPr lvl="0" rtl="0">
              <a:spcBef>
                <a:spcPts val="0"/>
              </a:spcBef>
              <a:buNone/>
            </a:pPr>
            <a:r>
              <a:rPr lang="en-US" sz="1200"/>
              <a:t>…</a:t>
            </a:r>
          </a:p>
          <a:p>
            <a:pPr lvl="0" rtl="0">
              <a:spcBef>
                <a:spcPts val="0"/>
              </a:spcBef>
              <a:buNone/>
            </a:pPr>
            <a:r>
              <a:t/>
            </a:r>
            <a:endParaRPr sz="1200"/>
          </a:p>
          <a:p>
            <a:pPr lvl="0" rtl="0">
              <a:spcBef>
                <a:spcPts val="0"/>
              </a:spcBef>
              <a:buNone/>
            </a:pPr>
            <a:r>
              <a:t/>
            </a:r>
            <a:endParaRPr sz="1200"/>
          </a:p>
          <a:p>
            <a:pPr lvl="0" rtl="0">
              <a:spcBef>
                <a:spcPts val="0"/>
              </a:spcBef>
              <a:buNone/>
            </a:pPr>
            <a:r>
              <a:rPr lang="en-US" sz="1200"/>
              <a:t>255,255,255,0, 0,0,0,4,  255,255,255,12</a:t>
            </a:r>
          </a:p>
          <a:p>
            <a:pPr lvl="0" rtl="0">
              <a:spcBef>
                <a:spcPts val="0"/>
              </a:spcBef>
              <a:buNone/>
            </a:pPr>
            <a:r>
              <a:rPr lang="en-US" sz="1200"/>
              <a:t>255,255,255,0, 0,0,0,2,  255,255,255,14</a:t>
            </a:r>
          </a:p>
          <a:p>
            <a:pPr lvl="0" rtl="0">
              <a:spcBef>
                <a:spcPts val="0"/>
              </a:spcBef>
              <a:buNone/>
            </a:pPr>
            <a:r>
              <a:t/>
            </a:r>
            <a:endParaRPr/>
          </a:p>
        </p:txBody>
      </p:sp>
      <p:sp>
        <p:nvSpPr>
          <p:cNvPr id="273" name="Shape 273"/>
          <p:cNvSpPr txBox="1"/>
          <p:nvPr>
            <p:ph idx="1" type="body"/>
          </p:nvPr>
        </p:nvSpPr>
        <p:spPr>
          <a:xfrm>
            <a:off x="383650" y="1295400"/>
            <a:ext cx="8248800" cy="14982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Four times as many numbers</a:t>
            </a:r>
          </a:p>
          <a:p>
            <a:pPr lvl="0" marR="0" rtl="0" algn="ctr">
              <a:lnSpc>
                <a:spcPct val="115000"/>
              </a:lnSpc>
              <a:spcBef>
                <a:spcPts val="0"/>
              </a:spcBef>
              <a:spcAft>
                <a:spcPts val="0"/>
              </a:spcAft>
              <a:buNone/>
            </a:pPr>
            <a:r>
              <a:rPr lang="en-US" sz="2400">
                <a:latin typeface="Comic Sans MS"/>
                <a:ea typeface="Comic Sans MS"/>
                <a:cs typeface="Comic Sans MS"/>
                <a:sym typeface="Comic Sans MS"/>
              </a:rPr>
              <a:t>248 numbers   with 8 bits/number</a:t>
            </a:r>
          </a:p>
          <a:p>
            <a:pPr lvl="0" marR="0" rtl="0" algn="ctr">
              <a:lnSpc>
                <a:spcPct val="115000"/>
              </a:lnSpc>
              <a:spcBef>
                <a:spcPts val="0"/>
              </a:spcBef>
              <a:spcAft>
                <a:spcPts val="0"/>
              </a:spcAft>
              <a:buNone/>
            </a:pPr>
            <a:r>
              <a:rPr lang="en-US" sz="2400">
                <a:latin typeface="Comic Sans MS"/>
                <a:ea typeface="Comic Sans MS"/>
                <a:cs typeface="Comic Sans MS"/>
                <a:sym typeface="Comic Sans MS"/>
              </a:rPr>
              <a:t>1984 bits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80" name="Shape 280"/>
        <p:cNvGrpSpPr/>
        <p:nvPr/>
      </p:nvGrpSpPr>
      <p:grpSpPr>
        <a:xfrm>
          <a:off x="0" y="0"/>
          <a:ext cx="0" cy="0"/>
          <a:chOff x="0" y="0"/>
          <a:chExt cx="0" cy="0"/>
        </a:xfrm>
      </p:grpSpPr>
      <p:pic>
        <p:nvPicPr>
          <p:cNvPr descr="runlength.png" id="281" name="Shape 281"/>
          <p:cNvPicPr preferRelativeResize="0"/>
          <p:nvPr/>
        </p:nvPicPr>
        <p:blipFill>
          <a:blip r:embed="rId4">
            <a:alphaModFix/>
          </a:blip>
          <a:stretch>
            <a:fillRect/>
          </a:stretch>
        </p:blipFill>
        <p:spPr>
          <a:xfrm>
            <a:off x="2635350" y="2523600"/>
            <a:ext cx="5175397" cy="3788675"/>
          </a:xfrm>
          <a:prstGeom prst="rect">
            <a:avLst/>
          </a:prstGeom>
          <a:noFill/>
          <a:ln>
            <a:noFill/>
          </a:ln>
        </p:spPr>
      </p:pic>
      <p:sp>
        <p:nvSpPr>
          <p:cNvPr id="282" name="Shape 282"/>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lvl="0" rtl="0" algn="ctr">
              <a:spcBef>
                <a:spcPts val="0"/>
              </a:spcBef>
              <a:buClr>
                <a:srgbClr val="808000"/>
              </a:buClr>
              <a:buSzPct val="25000"/>
              <a:buFont typeface="Comic Sans MS"/>
              <a:buNone/>
            </a:pPr>
            <a:r>
              <a:rPr lang="en-US" sz="4000">
                <a:solidFill>
                  <a:srgbClr val="808000"/>
                </a:solidFill>
                <a:latin typeface="Comic Sans MS"/>
                <a:ea typeface="Comic Sans MS"/>
                <a:cs typeface="Comic Sans MS"/>
                <a:sym typeface="Comic Sans MS"/>
              </a:rPr>
              <a:t>24-bit Color Image</a:t>
            </a:r>
          </a:p>
        </p:txBody>
      </p:sp>
      <p:sp>
        <p:nvSpPr>
          <p:cNvPr id="283" name="Shape 283"/>
          <p:cNvSpPr/>
          <p:nvPr/>
        </p:nvSpPr>
        <p:spPr>
          <a:xfrm>
            <a:off x="1402775" y="2436588"/>
            <a:ext cx="3498900" cy="3962700"/>
          </a:xfrm>
          <a:prstGeom prst="rect">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US" sz="1200"/>
              <a:t>255,255,255,16</a:t>
            </a:r>
          </a:p>
          <a:p>
            <a:pPr lvl="0" rtl="0">
              <a:spcBef>
                <a:spcPts val="0"/>
              </a:spcBef>
              <a:buNone/>
            </a:pPr>
            <a:r>
              <a:rPr lang="en-US" sz="1200"/>
              <a:t>255,255,255,12,  0,0,0,3  255,255,255,1</a:t>
            </a:r>
          </a:p>
          <a:p>
            <a:pPr lvl="0" rtl="0">
              <a:spcBef>
                <a:spcPts val="0"/>
              </a:spcBef>
              <a:buNone/>
            </a:pPr>
            <a:r>
              <a:t/>
            </a:r>
            <a:endParaRPr sz="1200"/>
          </a:p>
          <a:p>
            <a:pPr lvl="0" rtl="0">
              <a:spcBef>
                <a:spcPts val="0"/>
              </a:spcBef>
              <a:buNone/>
            </a:pPr>
            <a:r>
              <a:rPr lang="en-US" sz="1200"/>
              <a:t>…</a:t>
            </a:r>
          </a:p>
          <a:p>
            <a:pPr lvl="0" rtl="0">
              <a:spcBef>
                <a:spcPts val="0"/>
              </a:spcBef>
              <a:buNone/>
            </a:pPr>
            <a:r>
              <a:t/>
            </a:r>
            <a:endParaRPr sz="1200"/>
          </a:p>
          <a:p>
            <a:pPr lvl="0" rtl="0">
              <a:spcBef>
                <a:spcPts val="0"/>
              </a:spcBef>
              <a:buNone/>
            </a:pPr>
            <a:r>
              <a:t/>
            </a:r>
            <a:endParaRPr sz="1200"/>
          </a:p>
          <a:p>
            <a:pPr lvl="0" rtl="0">
              <a:spcBef>
                <a:spcPts val="0"/>
              </a:spcBef>
              <a:buNone/>
            </a:pPr>
            <a:r>
              <a:rPr lang="en-US" sz="1200"/>
              <a:t>255,255,255,0, 0,0,0,4,  255,255,255,12</a:t>
            </a:r>
          </a:p>
          <a:p>
            <a:pPr lvl="0" rtl="0">
              <a:spcBef>
                <a:spcPts val="0"/>
              </a:spcBef>
              <a:buNone/>
            </a:pPr>
            <a:r>
              <a:rPr lang="en-US" sz="1200"/>
              <a:t>255,255,255,0, 0,0,0,2,  255,255,255,14</a:t>
            </a:r>
          </a:p>
          <a:p>
            <a:pPr lvl="0" rtl="0">
              <a:spcBef>
                <a:spcPts val="0"/>
              </a:spcBef>
              <a:buNone/>
            </a:pPr>
            <a:r>
              <a:t/>
            </a:r>
            <a:endParaRPr/>
          </a:p>
        </p:txBody>
      </p:sp>
      <p:sp>
        <p:nvSpPr>
          <p:cNvPr id="284" name="Shape 284"/>
          <p:cNvSpPr txBox="1"/>
          <p:nvPr>
            <p:ph idx="1" type="body"/>
          </p:nvPr>
        </p:nvSpPr>
        <p:spPr>
          <a:xfrm>
            <a:off x="1834375" y="1451275"/>
            <a:ext cx="2182200" cy="8205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Compressed Image</a:t>
            </a:r>
          </a:p>
        </p:txBody>
      </p:sp>
      <p:sp>
        <p:nvSpPr>
          <p:cNvPr id="285" name="Shape 285"/>
          <p:cNvSpPr txBox="1"/>
          <p:nvPr>
            <p:ph idx="1" type="body"/>
          </p:nvPr>
        </p:nvSpPr>
        <p:spPr>
          <a:xfrm>
            <a:off x="5031250" y="1499250"/>
            <a:ext cx="1678500" cy="8205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Original</a:t>
            </a:r>
          </a:p>
          <a:p>
            <a:pPr lvl="0" marR="0" rtl="0" algn="ctr">
              <a:lnSpc>
                <a:spcPct val="115000"/>
              </a:lnSpc>
              <a:spcBef>
                <a:spcPts val="0"/>
              </a:spcBef>
              <a:spcAft>
                <a:spcPts val="0"/>
              </a:spcAft>
              <a:buNone/>
            </a:pPr>
            <a:r>
              <a:rPr lang="en-US" sz="2400">
                <a:latin typeface="Comic Sans MS"/>
                <a:ea typeface="Comic Sans MS"/>
                <a:cs typeface="Comic Sans MS"/>
                <a:sym typeface="Comic Sans MS"/>
              </a:rPr>
              <a:t>Image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92" name="Shape 292"/>
        <p:cNvGrpSpPr/>
        <p:nvPr/>
      </p:nvGrpSpPr>
      <p:grpSpPr>
        <a:xfrm>
          <a:off x="0" y="0"/>
          <a:ext cx="0" cy="0"/>
          <a:chOff x="0" y="0"/>
          <a:chExt cx="0" cy="0"/>
        </a:xfrm>
      </p:grpSpPr>
      <p:pic>
        <p:nvPicPr>
          <p:cNvPr descr="runlength.png" id="293" name="Shape 293"/>
          <p:cNvPicPr preferRelativeResize="0"/>
          <p:nvPr/>
        </p:nvPicPr>
        <p:blipFill>
          <a:blip r:embed="rId4">
            <a:alphaModFix/>
          </a:blip>
          <a:stretch>
            <a:fillRect/>
          </a:stretch>
        </p:blipFill>
        <p:spPr>
          <a:xfrm>
            <a:off x="2635350" y="2523600"/>
            <a:ext cx="5175397" cy="3788675"/>
          </a:xfrm>
          <a:prstGeom prst="rect">
            <a:avLst/>
          </a:prstGeom>
          <a:noFill/>
          <a:ln>
            <a:noFill/>
          </a:ln>
        </p:spPr>
      </p:pic>
      <p:sp>
        <p:nvSpPr>
          <p:cNvPr id="294" name="Shape 294"/>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lvl="0" rtl="0" algn="ctr">
              <a:spcBef>
                <a:spcPts val="0"/>
              </a:spcBef>
              <a:buClr>
                <a:srgbClr val="808000"/>
              </a:buClr>
              <a:buSzPct val="25000"/>
              <a:buFont typeface="Comic Sans MS"/>
              <a:buNone/>
            </a:pPr>
            <a:r>
              <a:rPr lang="en-US" sz="4000">
                <a:solidFill>
                  <a:srgbClr val="808000"/>
                </a:solidFill>
                <a:latin typeface="Comic Sans MS"/>
                <a:ea typeface="Comic Sans MS"/>
                <a:cs typeface="Comic Sans MS"/>
                <a:sym typeface="Comic Sans MS"/>
              </a:rPr>
              <a:t>24-bit Color Image</a:t>
            </a:r>
          </a:p>
        </p:txBody>
      </p:sp>
      <p:sp>
        <p:nvSpPr>
          <p:cNvPr id="295" name="Shape 295"/>
          <p:cNvSpPr/>
          <p:nvPr/>
        </p:nvSpPr>
        <p:spPr>
          <a:xfrm>
            <a:off x="1402775" y="2436588"/>
            <a:ext cx="3498900" cy="3962700"/>
          </a:xfrm>
          <a:prstGeom prst="rect">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US" sz="1200"/>
              <a:t>255,255,255,16</a:t>
            </a:r>
          </a:p>
          <a:p>
            <a:pPr lvl="0" rtl="0">
              <a:spcBef>
                <a:spcPts val="0"/>
              </a:spcBef>
              <a:buNone/>
            </a:pPr>
            <a:r>
              <a:rPr lang="en-US" sz="1200"/>
              <a:t>255,255,255,12,  0,0,0,3  255,255,255,1</a:t>
            </a:r>
          </a:p>
          <a:p>
            <a:pPr lvl="0" rtl="0">
              <a:spcBef>
                <a:spcPts val="0"/>
              </a:spcBef>
              <a:buNone/>
            </a:pPr>
            <a:r>
              <a:t/>
            </a:r>
            <a:endParaRPr sz="1200"/>
          </a:p>
          <a:p>
            <a:pPr lvl="0" rtl="0">
              <a:spcBef>
                <a:spcPts val="0"/>
              </a:spcBef>
              <a:buNone/>
            </a:pPr>
            <a:r>
              <a:rPr lang="en-US" sz="1200"/>
              <a:t>…</a:t>
            </a:r>
          </a:p>
          <a:p>
            <a:pPr lvl="0" rtl="0">
              <a:spcBef>
                <a:spcPts val="0"/>
              </a:spcBef>
              <a:buNone/>
            </a:pPr>
            <a:r>
              <a:t/>
            </a:r>
            <a:endParaRPr sz="1200"/>
          </a:p>
          <a:p>
            <a:pPr lvl="0" rtl="0">
              <a:spcBef>
                <a:spcPts val="0"/>
              </a:spcBef>
              <a:buNone/>
            </a:pPr>
            <a:r>
              <a:t/>
            </a:r>
            <a:endParaRPr sz="1200"/>
          </a:p>
          <a:p>
            <a:pPr lvl="0" rtl="0">
              <a:spcBef>
                <a:spcPts val="0"/>
              </a:spcBef>
              <a:buNone/>
            </a:pPr>
            <a:r>
              <a:rPr lang="en-US" sz="1200"/>
              <a:t>255,255,255,0, 0,0,0,4,  255,255,255,12</a:t>
            </a:r>
          </a:p>
          <a:p>
            <a:pPr lvl="0" rtl="0">
              <a:spcBef>
                <a:spcPts val="0"/>
              </a:spcBef>
              <a:buNone/>
            </a:pPr>
            <a:r>
              <a:rPr lang="en-US" sz="1200"/>
              <a:t>255,255,255,0, 0,0,0,2,  255,255,255,14</a:t>
            </a:r>
          </a:p>
          <a:p>
            <a:pPr lvl="0" rtl="0">
              <a:spcBef>
                <a:spcPts val="0"/>
              </a:spcBef>
              <a:buNone/>
            </a:pPr>
            <a:r>
              <a:t/>
            </a:r>
            <a:endParaRPr/>
          </a:p>
        </p:txBody>
      </p:sp>
      <p:sp>
        <p:nvSpPr>
          <p:cNvPr id="296" name="Shape 296"/>
          <p:cNvSpPr txBox="1"/>
          <p:nvPr>
            <p:ph idx="1" type="body"/>
          </p:nvPr>
        </p:nvSpPr>
        <p:spPr>
          <a:xfrm>
            <a:off x="1834375" y="1451275"/>
            <a:ext cx="2182200" cy="8205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Compressed Image</a:t>
            </a:r>
          </a:p>
        </p:txBody>
      </p:sp>
      <p:sp>
        <p:nvSpPr>
          <p:cNvPr id="297" name="Shape 297"/>
          <p:cNvSpPr txBox="1"/>
          <p:nvPr>
            <p:ph idx="1" type="body"/>
          </p:nvPr>
        </p:nvSpPr>
        <p:spPr>
          <a:xfrm>
            <a:off x="5031250" y="1499250"/>
            <a:ext cx="1678500" cy="8205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Original</a:t>
            </a:r>
          </a:p>
          <a:p>
            <a:pPr lvl="0" marR="0" rtl="0" algn="ctr">
              <a:lnSpc>
                <a:spcPct val="115000"/>
              </a:lnSpc>
              <a:spcBef>
                <a:spcPts val="0"/>
              </a:spcBef>
              <a:spcAft>
                <a:spcPts val="0"/>
              </a:spcAft>
              <a:buNone/>
            </a:pPr>
            <a:r>
              <a:rPr lang="en-US" sz="2400">
                <a:latin typeface="Comic Sans MS"/>
                <a:ea typeface="Comic Sans MS"/>
                <a:cs typeface="Comic Sans MS"/>
                <a:sym typeface="Comic Sans MS"/>
              </a:rPr>
              <a:t>Image</a:t>
            </a:r>
          </a:p>
        </p:txBody>
      </p:sp>
      <p:sp>
        <p:nvSpPr>
          <p:cNvPr id="298" name="Shape 298"/>
          <p:cNvSpPr txBox="1"/>
          <p:nvPr>
            <p:ph idx="1" type="body"/>
          </p:nvPr>
        </p:nvSpPr>
        <p:spPr>
          <a:xfrm>
            <a:off x="4960175" y="5359800"/>
            <a:ext cx="2493900" cy="14982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256 pixels</a:t>
            </a:r>
          </a:p>
          <a:p>
            <a:pPr lvl="0" marR="0" rtl="0" algn="ctr">
              <a:lnSpc>
                <a:spcPct val="115000"/>
              </a:lnSpc>
              <a:spcBef>
                <a:spcPts val="0"/>
              </a:spcBef>
              <a:spcAft>
                <a:spcPts val="0"/>
              </a:spcAft>
              <a:buNone/>
            </a:pPr>
            <a:r>
              <a:rPr lang="en-US" sz="2400">
                <a:latin typeface="Comic Sans MS"/>
                <a:ea typeface="Comic Sans MS"/>
                <a:cs typeface="Comic Sans MS"/>
                <a:sym typeface="Comic Sans MS"/>
              </a:rPr>
              <a:t>24 bits/pixel</a:t>
            </a:r>
          </a:p>
          <a:p>
            <a:pPr lvl="0" marR="0" rtl="0" algn="ctr">
              <a:lnSpc>
                <a:spcPct val="115000"/>
              </a:lnSpc>
              <a:spcBef>
                <a:spcPts val="0"/>
              </a:spcBef>
              <a:spcAft>
                <a:spcPts val="0"/>
              </a:spcAft>
              <a:buNone/>
            </a:pPr>
            <a:r>
              <a:rPr lang="en-US" sz="2400">
                <a:latin typeface="Comic Sans MS"/>
                <a:ea typeface="Comic Sans MS"/>
                <a:cs typeface="Comic Sans MS"/>
                <a:sym typeface="Comic Sans MS"/>
              </a:rPr>
              <a:t>6,144 bits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05" name="Shape 305"/>
        <p:cNvGrpSpPr/>
        <p:nvPr/>
      </p:nvGrpSpPr>
      <p:grpSpPr>
        <a:xfrm>
          <a:off x="0" y="0"/>
          <a:ext cx="0" cy="0"/>
          <a:chOff x="0" y="0"/>
          <a:chExt cx="0" cy="0"/>
        </a:xfrm>
      </p:grpSpPr>
      <p:pic>
        <p:nvPicPr>
          <p:cNvPr descr="runlength.png" id="306" name="Shape 306"/>
          <p:cNvPicPr preferRelativeResize="0"/>
          <p:nvPr/>
        </p:nvPicPr>
        <p:blipFill>
          <a:blip r:embed="rId4">
            <a:alphaModFix/>
          </a:blip>
          <a:stretch>
            <a:fillRect/>
          </a:stretch>
        </p:blipFill>
        <p:spPr>
          <a:xfrm>
            <a:off x="2635350" y="2523600"/>
            <a:ext cx="5175397" cy="3788675"/>
          </a:xfrm>
          <a:prstGeom prst="rect">
            <a:avLst/>
          </a:prstGeom>
          <a:noFill/>
          <a:ln>
            <a:noFill/>
          </a:ln>
        </p:spPr>
      </p:pic>
      <p:sp>
        <p:nvSpPr>
          <p:cNvPr id="307" name="Shape 307"/>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lvl="0" rtl="0" algn="ctr">
              <a:spcBef>
                <a:spcPts val="0"/>
              </a:spcBef>
              <a:buClr>
                <a:srgbClr val="808000"/>
              </a:buClr>
              <a:buSzPct val="25000"/>
              <a:buFont typeface="Comic Sans MS"/>
              <a:buNone/>
            </a:pPr>
            <a:r>
              <a:rPr lang="en-US" sz="4000">
                <a:solidFill>
                  <a:srgbClr val="808000"/>
                </a:solidFill>
                <a:latin typeface="Comic Sans MS"/>
                <a:ea typeface="Comic Sans MS"/>
                <a:cs typeface="Comic Sans MS"/>
                <a:sym typeface="Comic Sans MS"/>
              </a:rPr>
              <a:t>24-bit Color Image</a:t>
            </a:r>
          </a:p>
        </p:txBody>
      </p:sp>
      <p:sp>
        <p:nvSpPr>
          <p:cNvPr id="308" name="Shape 308"/>
          <p:cNvSpPr/>
          <p:nvPr/>
        </p:nvSpPr>
        <p:spPr>
          <a:xfrm>
            <a:off x="1402775" y="2436588"/>
            <a:ext cx="3498900" cy="3962700"/>
          </a:xfrm>
          <a:prstGeom prst="rect">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US" sz="1200"/>
              <a:t>255,255,255,16</a:t>
            </a:r>
          </a:p>
          <a:p>
            <a:pPr lvl="0" rtl="0">
              <a:spcBef>
                <a:spcPts val="0"/>
              </a:spcBef>
              <a:buNone/>
            </a:pPr>
            <a:r>
              <a:rPr lang="en-US" sz="1200"/>
              <a:t>255,255,255,12,  0,0,0,3  255,255,255,1</a:t>
            </a:r>
          </a:p>
          <a:p>
            <a:pPr lvl="0" rtl="0">
              <a:spcBef>
                <a:spcPts val="0"/>
              </a:spcBef>
              <a:buNone/>
            </a:pPr>
            <a:r>
              <a:t/>
            </a:r>
            <a:endParaRPr sz="1200"/>
          </a:p>
          <a:p>
            <a:pPr lvl="0" rtl="0">
              <a:spcBef>
                <a:spcPts val="0"/>
              </a:spcBef>
              <a:buNone/>
            </a:pPr>
            <a:r>
              <a:rPr lang="en-US" sz="1200"/>
              <a:t>…</a:t>
            </a:r>
          </a:p>
          <a:p>
            <a:pPr lvl="0" rtl="0">
              <a:spcBef>
                <a:spcPts val="0"/>
              </a:spcBef>
              <a:buNone/>
            </a:pPr>
            <a:r>
              <a:t/>
            </a:r>
            <a:endParaRPr sz="1200"/>
          </a:p>
          <a:p>
            <a:pPr lvl="0" rtl="0">
              <a:spcBef>
                <a:spcPts val="0"/>
              </a:spcBef>
              <a:buNone/>
            </a:pPr>
            <a:r>
              <a:t/>
            </a:r>
            <a:endParaRPr sz="1200"/>
          </a:p>
          <a:p>
            <a:pPr lvl="0" rtl="0">
              <a:spcBef>
                <a:spcPts val="0"/>
              </a:spcBef>
              <a:buNone/>
            </a:pPr>
            <a:r>
              <a:rPr lang="en-US" sz="1200"/>
              <a:t>255,255,255,0, 0,0,0,4,  255,255,255,12</a:t>
            </a:r>
          </a:p>
          <a:p>
            <a:pPr lvl="0" rtl="0">
              <a:spcBef>
                <a:spcPts val="0"/>
              </a:spcBef>
              <a:buNone/>
            </a:pPr>
            <a:r>
              <a:rPr lang="en-US" sz="1200"/>
              <a:t>255,255,255,0, 0,0,0,2,  255,255,255,14</a:t>
            </a:r>
          </a:p>
          <a:p>
            <a:pPr lvl="0" rtl="0">
              <a:spcBef>
                <a:spcPts val="0"/>
              </a:spcBef>
              <a:buNone/>
            </a:pPr>
            <a:r>
              <a:t/>
            </a:r>
            <a:endParaRPr/>
          </a:p>
        </p:txBody>
      </p:sp>
      <p:sp>
        <p:nvSpPr>
          <p:cNvPr id="309" name="Shape 309"/>
          <p:cNvSpPr txBox="1"/>
          <p:nvPr>
            <p:ph idx="1" type="body"/>
          </p:nvPr>
        </p:nvSpPr>
        <p:spPr>
          <a:xfrm>
            <a:off x="1834375" y="1451275"/>
            <a:ext cx="2182200" cy="8205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Compressed Image</a:t>
            </a:r>
          </a:p>
        </p:txBody>
      </p:sp>
      <p:sp>
        <p:nvSpPr>
          <p:cNvPr id="310" name="Shape 310"/>
          <p:cNvSpPr txBox="1"/>
          <p:nvPr>
            <p:ph idx="1" type="body"/>
          </p:nvPr>
        </p:nvSpPr>
        <p:spPr>
          <a:xfrm>
            <a:off x="5031250" y="1499250"/>
            <a:ext cx="1678500" cy="8205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Original</a:t>
            </a:r>
          </a:p>
          <a:p>
            <a:pPr lvl="0" marR="0" rtl="0" algn="ctr">
              <a:lnSpc>
                <a:spcPct val="115000"/>
              </a:lnSpc>
              <a:spcBef>
                <a:spcPts val="0"/>
              </a:spcBef>
              <a:spcAft>
                <a:spcPts val="0"/>
              </a:spcAft>
              <a:buNone/>
            </a:pPr>
            <a:r>
              <a:rPr lang="en-US" sz="2400">
                <a:latin typeface="Comic Sans MS"/>
                <a:ea typeface="Comic Sans MS"/>
                <a:cs typeface="Comic Sans MS"/>
                <a:sym typeface="Comic Sans MS"/>
              </a:rPr>
              <a:t>Image</a:t>
            </a:r>
          </a:p>
        </p:txBody>
      </p:sp>
      <p:sp>
        <p:nvSpPr>
          <p:cNvPr id="311" name="Shape 311"/>
          <p:cNvSpPr txBox="1"/>
          <p:nvPr>
            <p:ph idx="1" type="body"/>
          </p:nvPr>
        </p:nvSpPr>
        <p:spPr>
          <a:xfrm>
            <a:off x="1834375" y="5359800"/>
            <a:ext cx="2493900" cy="14982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248 numbers</a:t>
            </a:r>
          </a:p>
          <a:p>
            <a:pPr lvl="0" marR="0" rtl="0" algn="ctr">
              <a:lnSpc>
                <a:spcPct val="115000"/>
              </a:lnSpc>
              <a:spcBef>
                <a:spcPts val="0"/>
              </a:spcBef>
              <a:spcAft>
                <a:spcPts val="0"/>
              </a:spcAft>
              <a:buNone/>
            </a:pPr>
            <a:r>
              <a:rPr lang="en-US" sz="2400">
                <a:latin typeface="Comic Sans MS"/>
                <a:ea typeface="Comic Sans MS"/>
                <a:cs typeface="Comic Sans MS"/>
                <a:sym typeface="Comic Sans MS"/>
              </a:rPr>
              <a:t>8 bits/number</a:t>
            </a:r>
          </a:p>
          <a:p>
            <a:pPr lvl="0" marR="0" rtl="0" algn="ctr">
              <a:lnSpc>
                <a:spcPct val="115000"/>
              </a:lnSpc>
              <a:spcBef>
                <a:spcPts val="0"/>
              </a:spcBef>
              <a:spcAft>
                <a:spcPts val="0"/>
              </a:spcAft>
              <a:buNone/>
            </a:pPr>
            <a:r>
              <a:rPr lang="en-US" sz="2400">
                <a:latin typeface="Comic Sans MS"/>
                <a:ea typeface="Comic Sans MS"/>
                <a:cs typeface="Comic Sans MS"/>
                <a:sym typeface="Comic Sans MS"/>
              </a:rPr>
              <a:t>1984 bits</a:t>
            </a:r>
          </a:p>
        </p:txBody>
      </p:sp>
      <p:sp>
        <p:nvSpPr>
          <p:cNvPr id="312" name="Shape 312"/>
          <p:cNvSpPr txBox="1"/>
          <p:nvPr>
            <p:ph idx="1" type="body"/>
          </p:nvPr>
        </p:nvSpPr>
        <p:spPr>
          <a:xfrm>
            <a:off x="4960175" y="5359800"/>
            <a:ext cx="2493900" cy="14982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256 pixels</a:t>
            </a:r>
          </a:p>
          <a:p>
            <a:pPr lvl="0" marR="0" rtl="0" algn="ctr">
              <a:lnSpc>
                <a:spcPct val="115000"/>
              </a:lnSpc>
              <a:spcBef>
                <a:spcPts val="0"/>
              </a:spcBef>
              <a:spcAft>
                <a:spcPts val="0"/>
              </a:spcAft>
              <a:buNone/>
            </a:pPr>
            <a:r>
              <a:rPr lang="en-US" sz="2400">
                <a:latin typeface="Comic Sans MS"/>
                <a:ea typeface="Comic Sans MS"/>
                <a:cs typeface="Comic Sans MS"/>
                <a:sym typeface="Comic Sans MS"/>
              </a:rPr>
              <a:t>24 bits/pixel</a:t>
            </a:r>
          </a:p>
          <a:p>
            <a:pPr lvl="0" marR="0" rtl="0" algn="ctr">
              <a:lnSpc>
                <a:spcPct val="115000"/>
              </a:lnSpc>
              <a:spcBef>
                <a:spcPts val="0"/>
              </a:spcBef>
              <a:spcAft>
                <a:spcPts val="0"/>
              </a:spcAft>
              <a:buNone/>
            </a:pPr>
            <a:r>
              <a:rPr lang="en-US" sz="2400">
                <a:latin typeface="Comic Sans MS"/>
                <a:ea typeface="Comic Sans MS"/>
                <a:cs typeface="Comic Sans MS"/>
                <a:sym typeface="Comic Sans MS"/>
              </a:rPr>
              <a:t>6,144 bits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19" name="Shape 319"/>
        <p:cNvGrpSpPr/>
        <p:nvPr/>
      </p:nvGrpSpPr>
      <p:grpSpPr>
        <a:xfrm>
          <a:off x="0" y="0"/>
          <a:ext cx="0" cy="0"/>
          <a:chOff x="0" y="0"/>
          <a:chExt cx="0" cy="0"/>
        </a:xfrm>
      </p:grpSpPr>
      <p:pic>
        <p:nvPicPr>
          <p:cNvPr descr="runlength.png" id="320" name="Shape 320"/>
          <p:cNvPicPr preferRelativeResize="0"/>
          <p:nvPr/>
        </p:nvPicPr>
        <p:blipFill>
          <a:blip r:embed="rId4">
            <a:alphaModFix/>
          </a:blip>
          <a:stretch>
            <a:fillRect/>
          </a:stretch>
        </p:blipFill>
        <p:spPr>
          <a:xfrm>
            <a:off x="2635350" y="2523600"/>
            <a:ext cx="5175397" cy="3788675"/>
          </a:xfrm>
          <a:prstGeom prst="rect">
            <a:avLst/>
          </a:prstGeom>
          <a:noFill/>
          <a:ln>
            <a:noFill/>
          </a:ln>
        </p:spPr>
      </p:pic>
      <p:sp>
        <p:nvSpPr>
          <p:cNvPr id="321" name="Shape 321"/>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lvl="0" rtl="0" algn="ctr">
              <a:spcBef>
                <a:spcPts val="0"/>
              </a:spcBef>
              <a:buClr>
                <a:srgbClr val="808000"/>
              </a:buClr>
              <a:buSzPct val="25000"/>
              <a:buFont typeface="Comic Sans MS"/>
              <a:buNone/>
            </a:pPr>
            <a:r>
              <a:rPr lang="en-US" sz="4000">
                <a:solidFill>
                  <a:srgbClr val="808000"/>
                </a:solidFill>
                <a:latin typeface="Comic Sans MS"/>
                <a:ea typeface="Comic Sans MS"/>
                <a:cs typeface="Comic Sans MS"/>
                <a:sym typeface="Comic Sans MS"/>
              </a:rPr>
              <a:t>24-bit Color Image</a:t>
            </a:r>
          </a:p>
        </p:txBody>
      </p:sp>
      <p:sp>
        <p:nvSpPr>
          <p:cNvPr id="322" name="Shape 322"/>
          <p:cNvSpPr/>
          <p:nvPr/>
        </p:nvSpPr>
        <p:spPr>
          <a:xfrm>
            <a:off x="1402775" y="2436588"/>
            <a:ext cx="3498900" cy="3962700"/>
          </a:xfrm>
          <a:prstGeom prst="rect">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US" sz="1200"/>
              <a:t>255,255,255,16</a:t>
            </a:r>
          </a:p>
          <a:p>
            <a:pPr lvl="0" rtl="0">
              <a:spcBef>
                <a:spcPts val="0"/>
              </a:spcBef>
              <a:buNone/>
            </a:pPr>
            <a:r>
              <a:rPr lang="en-US" sz="1200"/>
              <a:t>255,255,255,12,  0,0,0,3  255,255,255,1</a:t>
            </a:r>
          </a:p>
          <a:p>
            <a:pPr lvl="0" rtl="0">
              <a:spcBef>
                <a:spcPts val="0"/>
              </a:spcBef>
              <a:buNone/>
            </a:pPr>
            <a:r>
              <a:t/>
            </a:r>
            <a:endParaRPr sz="1200"/>
          </a:p>
          <a:p>
            <a:pPr lvl="0" rtl="0">
              <a:spcBef>
                <a:spcPts val="0"/>
              </a:spcBef>
              <a:buNone/>
            </a:pPr>
            <a:r>
              <a:rPr lang="en-US" sz="1200"/>
              <a:t>…</a:t>
            </a:r>
          </a:p>
          <a:p>
            <a:pPr lvl="0" rtl="0">
              <a:spcBef>
                <a:spcPts val="0"/>
              </a:spcBef>
              <a:buNone/>
            </a:pPr>
            <a:r>
              <a:t/>
            </a:r>
            <a:endParaRPr sz="1200"/>
          </a:p>
          <a:p>
            <a:pPr lvl="0" rtl="0">
              <a:spcBef>
                <a:spcPts val="0"/>
              </a:spcBef>
              <a:buNone/>
            </a:pPr>
            <a:r>
              <a:t/>
            </a:r>
            <a:endParaRPr sz="1200"/>
          </a:p>
          <a:p>
            <a:pPr lvl="0" rtl="0">
              <a:spcBef>
                <a:spcPts val="0"/>
              </a:spcBef>
              <a:buNone/>
            </a:pPr>
            <a:r>
              <a:rPr lang="en-US" sz="1200"/>
              <a:t>255,255,255,0, 0,0,0,4,  255,255,255,12</a:t>
            </a:r>
          </a:p>
          <a:p>
            <a:pPr lvl="0" rtl="0">
              <a:spcBef>
                <a:spcPts val="0"/>
              </a:spcBef>
              <a:buNone/>
            </a:pPr>
            <a:r>
              <a:rPr lang="en-US" sz="1200"/>
              <a:t>255,255,255,0, 0,0,0,2,  255,255,255,14</a:t>
            </a:r>
          </a:p>
          <a:p>
            <a:pPr lvl="0" rtl="0">
              <a:spcBef>
                <a:spcPts val="0"/>
              </a:spcBef>
              <a:buNone/>
            </a:pPr>
            <a:r>
              <a:t/>
            </a:r>
            <a:endParaRPr/>
          </a:p>
        </p:txBody>
      </p:sp>
      <p:sp>
        <p:nvSpPr>
          <p:cNvPr id="323" name="Shape 323"/>
          <p:cNvSpPr txBox="1"/>
          <p:nvPr>
            <p:ph idx="1" type="body"/>
          </p:nvPr>
        </p:nvSpPr>
        <p:spPr>
          <a:xfrm>
            <a:off x="1834375" y="1451275"/>
            <a:ext cx="2182200" cy="8205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Compressed Image</a:t>
            </a:r>
          </a:p>
        </p:txBody>
      </p:sp>
      <p:sp>
        <p:nvSpPr>
          <p:cNvPr id="324" name="Shape 324"/>
          <p:cNvSpPr txBox="1"/>
          <p:nvPr>
            <p:ph idx="1" type="body"/>
          </p:nvPr>
        </p:nvSpPr>
        <p:spPr>
          <a:xfrm>
            <a:off x="5031250" y="1499250"/>
            <a:ext cx="1678500" cy="8205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Original</a:t>
            </a:r>
          </a:p>
          <a:p>
            <a:pPr lvl="0" marR="0" rtl="0" algn="ctr">
              <a:lnSpc>
                <a:spcPct val="115000"/>
              </a:lnSpc>
              <a:spcBef>
                <a:spcPts val="0"/>
              </a:spcBef>
              <a:spcAft>
                <a:spcPts val="0"/>
              </a:spcAft>
              <a:buNone/>
            </a:pPr>
            <a:r>
              <a:rPr lang="en-US" sz="2400">
                <a:latin typeface="Comic Sans MS"/>
                <a:ea typeface="Comic Sans MS"/>
                <a:cs typeface="Comic Sans MS"/>
                <a:sym typeface="Comic Sans MS"/>
              </a:rPr>
              <a:t>Image</a:t>
            </a:r>
          </a:p>
        </p:txBody>
      </p:sp>
      <p:sp>
        <p:nvSpPr>
          <p:cNvPr id="325" name="Shape 325"/>
          <p:cNvSpPr txBox="1"/>
          <p:nvPr>
            <p:ph idx="1" type="body"/>
          </p:nvPr>
        </p:nvSpPr>
        <p:spPr>
          <a:xfrm>
            <a:off x="1834375" y="5359800"/>
            <a:ext cx="2493900" cy="14982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248 numbers</a:t>
            </a:r>
          </a:p>
          <a:p>
            <a:pPr lvl="0" marR="0" rtl="0" algn="ctr">
              <a:lnSpc>
                <a:spcPct val="115000"/>
              </a:lnSpc>
              <a:spcBef>
                <a:spcPts val="0"/>
              </a:spcBef>
              <a:spcAft>
                <a:spcPts val="0"/>
              </a:spcAft>
              <a:buNone/>
            </a:pPr>
            <a:r>
              <a:rPr lang="en-US" sz="2400">
                <a:latin typeface="Comic Sans MS"/>
                <a:ea typeface="Comic Sans MS"/>
                <a:cs typeface="Comic Sans MS"/>
                <a:sym typeface="Comic Sans MS"/>
              </a:rPr>
              <a:t>8 bits/number</a:t>
            </a:r>
          </a:p>
          <a:p>
            <a:pPr lvl="0" marR="0" rtl="0" algn="ctr">
              <a:lnSpc>
                <a:spcPct val="115000"/>
              </a:lnSpc>
              <a:spcBef>
                <a:spcPts val="0"/>
              </a:spcBef>
              <a:spcAft>
                <a:spcPts val="0"/>
              </a:spcAft>
              <a:buNone/>
            </a:pPr>
            <a:r>
              <a:rPr lang="en-US" sz="2400">
                <a:solidFill>
                  <a:srgbClr val="FF0000"/>
                </a:solidFill>
                <a:latin typeface="Comic Sans MS"/>
                <a:ea typeface="Comic Sans MS"/>
                <a:cs typeface="Comic Sans MS"/>
                <a:sym typeface="Comic Sans MS"/>
              </a:rPr>
              <a:t>1984 bits</a:t>
            </a:r>
          </a:p>
        </p:txBody>
      </p:sp>
      <p:sp>
        <p:nvSpPr>
          <p:cNvPr id="326" name="Shape 326"/>
          <p:cNvSpPr txBox="1"/>
          <p:nvPr>
            <p:ph idx="1" type="body"/>
          </p:nvPr>
        </p:nvSpPr>
        <p:spPr>
          <a:xfrm>
            <a:off x="4960175" y="5359800"/>
            <a:ext cx="2493900" cy="14982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256 pixels</a:t>
            </a:r>
          </a:p>
          <a:p>
            <a:pPr lvl="0" marR="0" rtl="0" algn="ctr">
              <a:lnSpc>
                <a:spcPct val="115000"/>
              </a:lnSpc>
              <a:spcBef>
                <a:spcPts val="0"/>
              </a:spcBef>
              <a:spcAft>
                <a:spcPts val="0"/>
              </a:spcAft>
              <a:buNone/>
            </a:pPr>
            <a:r>
              <a:rPr lang="en-US" sz="2400">
                <a:latin typeface="Comic Sans MS"/>
                <a:ea typeface="Comic Sans MS"/>
                <a:cs typeface="Comic Sans MS"/>
                <a:sym typeface="Comic Sans MS"/>
              </a:rPr>
              <a:t>24 bits/pixel</a:t>
            </a:r>
          </a:p>
          <a:p>
            <a:pPr lvl="0" marR="0" rtl="0" algn="ctr">
              <a:lnSpc>
                <a:spcPct val="115000"/>
              </a:lnSpc>
              <a:spcBef>
                <a:spcPts val="0"/>
              </a:spcBef>
              <a:spcAft>
                <a:spcPts val="0"/>
              </a:spcAft>
              <a:buNone/>
            </a:pPr>
            <a:r>
              <a:rPr lang="en-US" sz="2400">
                <a:solidFill>
                  <a:srgbClr val="FF0000"/>
                </a:solidFill>
                <a:latin typeface="Comic Sans MS"/>
                <a:ea typeface="Comic Sans MS"/>
                <a:cs typeface="Comic Sans MS"/>
                <a:sym typeface="Comic Sans MS"/>
              </a:rPr>
              <a:t>6,144 bits</a:t>
            </a:r>
          </a:p>
        </p:txBody>
      </p:sp>
      <p:sp>
        <p:nvSpPr>
          <p:cNvPr id="327" name="Shape 327"/>
          <p:cNvSpPr txBox="1"/>
          <p:nvPr/>
        </p:nvSpPr>
        <p:spPr>
          <a:xfrm>
            <a:off x="4230300" y="5785725"/>
            <a:ext cx="683400" cy="820500"/>
          </a:xfrm>
          <a:prstGeom prst="rect">
            <a:avLst/>
          </a:prstGeom>
          <a:noFill/>
          <a:ln>
            <a:noFill/>
          </a:ln>
        </p:spPr>
        <p:txBody>
          <a:bodyPr anchorCtr="0" anchor="t" bIns="91425" lIns="91425" rIns="91425" wrap="square" tIns="91425">
            <a:noAutofit/>
          </a:bodyPr>
          <a:lstStyle/>
          <a:p>
            <a:pPr lvl="0" rtl="0">
              <a:spcBef>
                <a:spcPts val="0"/>
              </a:spcBef>
              <a:buNone/>
            </a:pPr>
            <a:r>
              <a:rPr lang="en-US" sz="7200">
                <a:solidFill>
                  <a:srgbClr val="FF0000"/>
                </a:solidFill>
              </a:rPr>
              <a:t>&lt;</a:t>
            </a:r>
          </a:p>
        </p:txBody>
      </p:sp>
      <p:pic>
        <p:nvPicPr>
          <p:cNvPr descr="800px-Smiley.svg.png" id="328" name="Shape 328"/>
          <p:cNvPicPr preferRelativeResize="0"/>
          <p:nvPr/>
        </p:nvPicPr>
        <p:blipFill>
          <a:blip r:embed="rId5">
            <a:alphaModFix/>
          </a:blip>
          <a:stretch>
            <a:fillRect/>
          </a:stretch>
        </p:blipFill>
        <p:spPr>
          <a:xfrm>
            <a:off x="7569375" y="5359800"/>
            <a:ext cx="1363726" cy="13637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35" name="Shape 335"/>
        <p:cNvGrpSpPr/>
        <p:nvPr/>
      </p:nvGrpSpPr>
      <p:grpSpPr>
        <a:xfrm>
          <a:off x="0" y="0"/>
          <a:ext cx="0" cy="0"/>
          <a:chOff x="0" y="0"/>
          <a:chExt cx="0" cy="0"/>
        </a:xfrm>
      </p:grpSpPr>
      <p:sp>
        <p:nvSpPr>
          <p:cNvPr id="336" name="Shape 336"/>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Amount of RLE Compression?</a:t>
            </a:r>
          </a:p>
        </p:txBody>
      </p:sp>
      <p:sp>
        <p:nvSpPr>
          <p:cNvPr id="337" name="Shape 337"/>
          <p:cNvSpPr txBox="1"/>
          <p:nvPr>
            <p:ph idx="1" type="body"/>
          </p:nvPr>
        </p:nvSpPr>
        <p:spPr>
          <a:xfrm>
            <a:off x="674675" y="1594600"/>
            <a:ext cx="7758000" cy="1606500"/>
          </a:xfrm>
          <a:prstGeom prst="rect">
            <a:avLst/>
          </a:prstGeom>
          <a:noFill/>
          <a:ln>
            <a:noFill/>
          </a:ln>
        </p:spPr>
        <p:txBody>
          <a:bodyPr anchorCtr="0" anchor="t" bIns="46800" lIns="90000" rIns="90000" wrap="square" tIns="46800">
            <a:noAutofit/>
          </a:bodyPr>
          <a:lstStyle/>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Depends on # bits/pixel</a:t>
            </a:r>
          </a:p>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But, even more importantly...</a:t>
            </a:r>
          </a:p>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a:t>
            </a:r>
            <a:r>
              <a:rPr i="1" lang="en-US" sz="2400">
                <a:solidFill>
                  <a:srgbClr val="FF0000"/>
                </a:solidFill>
                <a:latin typeface="Comic Sans MS"/>
                <a:ea typeface="Comic Sans MS"/>
                <a:cs typeface="Comic Sans MS"/>
                <a:sym typeface="Comic Sans MS"/>
              </a:rPr>
              <a:t>Depends on # of different colors in the image</a:t>
            </a:r>
          </a:p>
          <a:p>
            <a:pPr indent="0" lvl="0" marL="457200" marR="0" rtl="0" algn="l">
              <a:lnSpc>
                <a:spcPct val="115000"/>
              </a:lnSpc>
              <a:spcBef>
                <a:spcPts val="0"/>
              </a:spcBef>
              <a:spcAft>
                <a:spcPts val="0"/>
              </a:spcAft>
              <a:buNone/>
            </a:pPr>
            <a:r>
              <a:t/>
            </a:r>
            <a:endParaRPr sz="2400">
              <a:latin typeface="Comic Sans MS"/>
              <a:ea typeface="Comic Sans MS"/>
              <a:cs typeface="Comic Sans MS"/>
              <a:sym typeface="Comic Sans MS"/>
            </a:endParaRPr>
          </a:p>
        </p:txBody>
      </p:sp>
      <p:pic>
        <p:nvPicPr>
          <p:cNvPr descr="images" id="338" name="Shape 338"/>
          <p:cNvPicPr preferRelativeResize="0"/>
          <p:nvPr/>
        </p:nvPicPr>
        <p:blipFill>
          <a:blip r:embed="rId4">
            <a:alphaModFix/>
          </a:blip>
          <a:stretch>
            <a:fillRect/>
          </a:stretch>
        </p:blipFill>
        <p:spPr>
          <a:xfrm>
            <a:off x="6018213" y="3725550"/>
            <a:ext cx="2143125" cy="2143125"/>
          </a:xfrm>
          <a:prstGeom prst="rect">
            <a:avLst/>
          </a:prstGeom>
          <a:noFill/>
          <a:ln>
            <a:noFill/>
          </a:ln>
        </p:spPr>
      </p:pic>
      <p:sp>
        <p:nvSpPr>
          <p:cNvPr id="339" name="Shape 339"/>
          <p:cNvSpPr txBox="1"/>
          <p:nvPr/>
        </p:nvSpPr>
        <p:spPr>
          <a:xfrm>
            <a:off x="3019800" y="3297125"/>
            <a:ext cx="2765700" cy="3000000"/>
          </a:xfrm>
          <a:prstGeom prst="rect">
            <a:avLst/>
          </a:prstGeom>
          <a:noFill/>
          <a:ln>
            <a:noFill/>
          </a:ln>
        </p:spPr>
        <p:txBody>
          <a:bodyPr anchorCtr="0" anchor="ctr" bIns="91425" lIns="91425" rIns="91425" wrap="square" tIns="91425">
            <a:noAutofit/>
          </a:bodyPr>
          <a:lstStyle/>
          <a:p>
            <a:pPr indent="0" lvl="0" marL="0" rtl="0" algn="ctr">
              <a:lnSpc>
                <a:spcPct val="115000"/>
              </a:lnSpc>
              <a:spcBef>
                <a:spcPts val="0"/>
              </a:spcBef>
              <a:buNone/>
            </a:pPr>
            <a:r>
              <a:rPr lang="en-US" sz="2400">
                <a:solidFill>
                  <a:schemeClr val="dk1"/>
                </a:solidFill>
                <a:latin typeface="Comic Sans MS"/>
                <a:ea typeface="Comic Sans MS"/>
                <a:cs typeface="Comic Sans MS"/>
                <a:sym typeface="Comic Sans MS"/>
              </a:rPr>
              <a:t>The more colors,the more color changes, the more numbers needed.</a:t>
            </a:r>
          </a:p>
        </p:txBody>
      </p:sp>
      <p:pic>
        <p:nvPicPr>
          <p:cNvPr descr="images" id="340" name="Shape 340"/>
          <p:cNvPicPr preferRelativeResize="0"/>
          <p:nvPr/>
        </p:nvPicPr>
        <p:blipFill>
          <a:blip r:embed="rId5">
            <a:alphaModFix/>
          </a:blip>
          <a:stretch>
            <a:fillRect/>
          </a:stretch>
        </p:blipFill>
        <p:spPr>
          <a:xfrm>
            <a:off x="643950" y="3725550"/>
            <a:ext cx="2143125" cy="2143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47" name="Shape 347"/>
        <p:cNvGrpSpPr/>
        <p:nvPr/>
      </p:nvGrpSpPr>
      <p:grpSpPr>
        <a:xfrm>
          <a:off x="0" y="0"/>
          <a:ext cx="0" cy="0"/>
          <a:chOff x="0" y="0"/>
          <a:chExt cx="0" cy="0"/>
        </a:xfrm>
      </p:grpSpPr>
      <p:sp>
        <p:nvSpPr>
          <p:cNvPr id="348" name="Shape 348"/>
          <p:cNvSpPr txBox="1"/>
          <p:nvPr>
            <p:ph type="title"/>
          </p:nvPr>
        </p:nvSpPr>
        <p:spPr>
          <a:xfrm>
            <a:off x="533400" y="1546650"/>
            <a:ext cx="8077200" cy="34290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We’ve seen binary used to</a:t>
            </a:r>
          </a:p>
          <a:p>
            <a:pPr indent="0" lvl="0" marL="0" marR="0" rtl="0" algn="ctr">
              <a:lnSpc>
                <a:spcPct val="100000"/>
              </a:lnSpc>
              <a:spcBef>
                <a:spcPts val="0"/>
              </a:spcBef>
              <a:spcAft>
                <a:spcPts val="0"/>
              </a:spcAft>
              <a:buClr>
                <a:srgbClr val="808000"/>
              </a:buClr>
              <a:buSzPct val="25000"/>
              <a:buFont typeface="Comic Sans MS"/>
              <a:buNone/>
            </a:pPr>
            <a:r>
              <a:t/>
            </a:r>
            <a:endParaRPr sz="4000">
              <a:solidFill>
                <a:srgbClr val="808000"/>
              </a:solidFill>
              <a:latin typeface="Comic Sans MS"/>
              <a:ea typeface="Comic Sans MS"/>
              <a:cs typeface="Comic Sans MS"/>
              <a:sym typeface="Comic Sans MS"/>
            </a:endParaRPr>
          </a:p>
          <a:p>
            <a:pPr indent="-482600" lvl="0" marL="457200" marR="0" rtl="0" algn="ctr">
              <a:lnSpc>
                <a:spcPct val="100000"/>
              </a:lnSpc>
              <a:spcBef>
                <a:spcPts val="0"/>
              </a:spcBef>
              <a:spcAft>
                <a:spcPts val="0"/>
              </a:spcAft>
              <a:buClr>
                <a:srgbClr val="808000"/>
              </a:buClr>
              <a:buSzPct val="100000"/>
              <a:buFont typeface="Comic Sans MS"/>
            </a:pPr>
            <a:r>
              <a:rPr lang="en-US" sz="4000">
                <a:solidFill>
                  <a:srgbClr val="808000"/>
                </a:solidFill>
                <a:latin typeface="Comic Sans MS"/>
                <a:ea typeface="Comic Sans MS"/>
                <a:cs typeface="Comic Sans MS"/>
                <a:sym typeface="Comic Sans MS"/>
              </a:rPr>
              <a:t>represent numbers</a:t>
            </a:r>
          </a:p>
          <a:p>
            <a:pPr indent="-482600" lvl="0" marL="457200" marR="0" rtl="0" algn="ctr">
              <a:lnSpc>
                <a:spcPct val="100000"/>
              </a:lnSpc>
              <a:spcBef>
                <a:spcPts val="0"/>
              </a:spcBef>
              <a:spcAft>
                <a:spcPts val="0"/>
              </a:spcAft>
              <a:buClr>
                <a:srgbClr val="808000"/>
              </a:buClr>
              <a:buSzPct val="100000"/>
              <a:buFont typeface="Comic Sans MS"/>
            </a:pPr>
            <a:r>
              <a:rPr lang="en-US" sz="4000">
                <a:solidFill>
                  <a:srgbClr val="808000"/>
                </a:solidFill>
                <a:latin typeface="Comic Sans MS"/>
                <a:ea typeface="Comic Sans MS"/>
                <a:cs typeface="Comic Sans MS"/>
                <a:sym typeface="Comic Sans MS"/>
              </a:rPr>
              <a:t>represent colors</a:t>
            </a:r>
          </a:p>
          <a:p>
            <a:pPr indent="-482600" lvl="0" marL="457200" marR="0" rtl="0" algn="ctr">
              <a:lnSpc>
                <a:spcPct val="100000"/>
              </a:lnSpc>
              <a:spcBef>
                <a:spcPts val="0"/>
              </a:spcBef>
              <a:spcAft>
                <a:spcPts val="0"/>
              </a:spcAft>
              <a:buClr>
                <a:srgbClr val="808000"/>
              </a:buClr>
              <a:buSzPct val="100000"/>
              <a:buFont typeface="Comic Sans MS"/>
            </a:pPr>
            <a:r>
              <a:rPr lang="en-US" sz="4000">
                <a:solidFill>
                  <a:srgbClr val="808000"/>
                </a:solidFill>
                <a:latin typeface="Comic Sans MS"/>
                <a:ea typeface="Comic Sans MS"/>
                <a:cs typeface="Comic Sans MS"/>
                <a:sym typeface="Comic Sans MS"/>
              </a:rPr>
              <a:t>represent machine language</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55" name="Shape 355"/>
        <p:cNvGrpSpPr/>
        <p:nvPr/>
      </p:nvGrpSpPr>
      <p:grpSpPr>
        <a:xfrm>
          <a:off x="0" y="0"/>
          <a:ext cx="0" cy="0"/>
          <a:chOff x="0" y="0"/>
          <a:chExt cx="0" cy="0"/>
        </a:xfrm>
      </p:grpSpPr>
      <p:sp>
        <p:nvSpPr>
          <p:cNvPr id="356" name="Shape 356"/>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Representing Character Data</a:t>
            </a:r>
          </a:p>
        </p:txBody>
      </p:sp>
      <p:sp>
        <p:nvSpPr>
          <p:cNvPr id="357" name="Shape 357"/>
          <p:cNvSpPr txBox="1"/>
          <p:nvPr>
            <p:ph idx="1" type="body"/>
          </p:nvPr>
        </p:nvSpPr>
        <p:spPr>
          <a:xfrm>
            <a:off x="764950" y="1295400"/>
            <a:ext cx="7758000" cy="1366800"/>
          </a:xfrm>
          <a:prstGeom prst="rect">
            <a:avLst/>
          </a:prstGeom>
          <a:noFill/>
          <a:ln>
            <a:noFill/>
          </a:ln>
        </p:spPr>
        <p:txBody>
          <a:bodyPr anchorCtr="0" anchor="t" bIns="46800" lIns="90000" rIns="90000" wrap="square" tIns="46800">
            <a:noAutofit/>
          </a:bodyPr>
          <a:lstStyle/>
          <a:p>
            <a:pPr indent="-381000" lvl="0" marL="457200" marR="0" rtl="0" algn="l">
              <a:lnSpc>
                <a:spcPct val="115000"/>
              </a:lnSpc>
              <a:spcBef>
                <a:spcPts val="0"/>
              </a:spcBef>
              <a:spcAft>
                <a:spcPts val="0"/>
              </a:spcAft>
              <a:buClr>
                <a:srgbClr val="000000"/>
              </a:buClr>
              <a:buSzPct val="100000"/>
              <a:buFont typeface="Comic Sans MS"/>
            </a:pPr>
            <a:r>
              <a:rPr lang="en-US" sz="2400">
                <a:latin typeface="Comic Sans MS"/>
                <a:ea typeface="Comic Sans MS"/>
                <a:cs typeface="Comic Sans MS"/>
                <a:sym typeface="Comic Sans MS"/>
              </a:rPr>
              <a:t>American Standard Code for Information Interchange (ASCII), 1960s</a:t>
            </a:r>
          </a:p>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7-bit code, 128 characters</a:t>
            </a:r>
          </a:p>
        </p:txBody>
      </p:sp>
      <p:pic>
        <p:nvPicPr>
          <p:cNvPr descr="407667213_262.jpg" id="358" name="Shape 358"/>
          <p:cNvPicPr preferRelativeResize="0"/>
          <p:nvPr/>
        </p:nvPicPr>
        <p:blipFill>
          <a:blip r:embed="rId4">
            <a:alphaModFix/>
          </a:blip>
          <a:stretch>
            <a:fillRect/>
          </a:stretch>
        </p:blipFill>
        <p:spPr>
          <a:xfrm>
            <a:off x="1184199" y="2743149"/>
            <a:ext cx="6919500" cy="3878150"/>
          </a:xfrm>
          <a:prstGeom prst="rect">
            <a:avLst/>
          </a:prstGeom>
          <a:noFill/>
          <a:ln>
            <a:noFill/>
          </a:ln>
        </p:spPr>
      </p:pic>
      <p:sp>
        <p:nvSpPr>
          <p:cNvPr id="359" name="Shape 359"/>
          <p:cNvSpPr/>
          <p:nvPr/>
        </p:nvSpPr>
        <p:spPr>
          <a:xfrm>
            <a:off x="3548900" y="3536900"/>
            <a:ext cx="1115100" cy="203700"/>
          </a:xfrm>
          <a:prstGeom prst="rect">
            <a:avLst/>
          </a:prstGeom>
          <a:noFill/>
          <a:ln cap="flat" cmpd="sng" w="2857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60" name="Shape 360"/>
          <p:cNvSpPr/>
          <p:nvPr/>
        </p:nvSpPr>
        <p:spPr>
          <a:xfrm>
            <a:off x="5787475" y="3536900"/>
            <a:ext cx="1115100" cy="203700"/>
          </a:xfrm>
          <a:prstGeom prst="rect">
            <a:avLst/>
          </a:prstGeom>
          <a:noFill/>
          <a:ln cap="flat" cmpd="sng" w="2857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61" name="Shape 361"/>
          <p:cNvSpPr/>
          <p:nvPr/>
        </p:nvSpPr>
        <p:spPr>
          <a:xfrm>
            <a:off x="2433800" y="3327150"/>
            <a:ext cx="1115100" cy="203700"/>
          </a:xfrm>
          <a:prstGeom prst="rect">
            <a:avLst/>
          </a:prstGeom>
          <a:noFill/>
          <a:ln cap="flat" cmpd="sng" w="2857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62" name="Shape 362"/>
          <p:cNvSpPr/>
          <p:nvPr/>
        </p:nvSpPr>
        <p:spPr>
          <a:xfrm>
            <a:off x="1310325" y="3327150"/>
            <a:ext cx="1115100" cy="203700"/>
          </a:xfrm>
          <a:prstGeom prst="rect">
            <a:avLst/>
          </a:prstGeom>
          <a:noFill/>
          <a:ln cap="flat" cmpd="sng" w="2857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63" name="Shape 363"/>
          <p:cNvSpPr/>
          <p:nvPr/>
        </p:nvSpPr>
        <p:spPr>
          <a:xfrm>
            <a:off x="4664000" y="5343850"/>
            <a:ext cx="1115100" cy="203700"/>
          </a:xfrm>
          <a:prstGeom prst="rect">
            <a:avLst/>
          </a:prstGeom>
          <a:noFill/>
          <a:ln cap="flat" cmpd="sng" w="2857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64" name="Shape 364"/>
          <p:cNvSpPr/>
          <p:nvPr/>
        </p:nvSpPr>
        <p:spPr>
          <a:xfrm>
            <a:off x="6902575" y="5343850"/>
            <a:ext cx="1115100" cy="203700"/>
          </a:xfrm>
          <a:prstGeom prst="rect">
            <a:avLst/>
          </a:prstGeom>
          <a:noFill/>
          <a:ln cap="flat" cmpd="sng" w="2857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71" name="Shape 371"/>
        <p:cNvGrpSpPr/>
        <p:nvPr/>
      </p:nvGrpSpPr>
      <p:grpSpPr>
        <a:xfrm>
          <a:off x="0" y="0"/>
          <a:ext cx="0" cy="0"/>
          <a:chOff x="0" y="0"/>
          <a:chExt cx="0" cy="0"/>
        </a:xfrm>
      </p:grpSpPr>
      <p:sp>
        <p:nvSpPr>
          <p:cNvPr id="372" name="Shape 372"/>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Representing Character Data</a:t>
            </a:r>
          </a:p>
        </p:txBody>
      </p:sp>
      <p:sp>
        <p:nvSpPr>
          <p:cNvPr id="373" name="Shape 373"/>
          <p:cNvSpPr txBox="1"/>
          <p:nvPr>
            <p:ph idx="1" type="body"/>
          </p:nvPr>
        </p:nvSpPr>
        <p:spPr>
          <a:xfrm>
            <a:off x="764950" y="1295400"/>
            <a:ext cx="7758000" cy="718800"/>
          </a:xfrm>
          <a:prstGeom prst="rect">
            <a:avLst/>
          </a:prstGeom>
          <a:noFill/>
          <a:ln>
            <a:noFill/>
          </a:ln>
        </p:spPr>
        <p:txBody>
          <a:bodyPr anchorCtr="0" anchor="t" bIns="46800" lIns="90000" rIns="90000" wrap="square" tIns="46800">
            <a:noAutofit/>
          </a:bodyPr>
          <a:lstStyle/>
          <a:p>
            <a:pPr indent="-381000" lvl="0" marL="457200" marR="0" rtl="0" algn="l">
              <a:lnSpc>
                <a:spcPct val="115000"/>
              </a:lnSpc>
              <a:spcBef>
                <a:spcPts val="0"/>
              </a:spcBef>
              <a:spcAft>
                <a:spcPts val="0"/>
              </a:spcAft>
              <a:buClr>
                <a:srgbClr val="000000"/>
              </a:buClr>
              <a:buSzPct val="100000"/>
              <a:buFont typeface="Comic Sans MS"/>
            </a:pPr>
            <a:r>
              <a:rPr lang="en-US" sz="2400">
                <a:latin typeface="Comic Sans MS"/>
                <a:ea typeface="Comic Sans MS"/>
                <a:cs typeface="Comic Sans MS"/>
                <a:sym typeface="Comic Sans MS"/>
              </a:rPr>
              <a:t>ASCII, Some Common Codes</a:t>
            </a: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p:txBody>
      </p:sp>
      <p:graphicFrame>
        <p:nvGraphicFramePr>
          <p:cNvPr id="374" name="Shape 374"/>
          <p:cNvGraphicFramePr/>
          <p:nvPr/>
        </p:nvGraphicFramePr>
        <p:xfrm>
          <a:off x="872850" y="2367250"/>
          <a:ext cx="3000000" cy="3000000"/>
        </p:xfrm>
        <a:graphic>
          <a:graphicData uri="http://schemas.openxmlformats.org/drawingml/2006/table">
            <a:tbl>
              <a:tblPr>
                <a:noFill/>
                <a:tableStyleId>{7E0C16B0-7C63-4B33-A808-F2CE9C867667}</a:tableStyleId>
              </a:tblPr>
              <a:tblGrid>
                <a:gridCol w="1809750"/>
                <a:gridCol w="1809750"/>
                <a:gridCol w="1809750"/>
                <a:gridCol w="1809750"/>
              </a:tblGrid>
              <a:tr h="381000">
                <a:tc>
                  <a:txBody>
                    <a:bodyPr>
                      <a:noAutofit/>
                    </a:bodyPr>
                    <a:lstStyle/>
                    <a:p>
                      <a:pPr lvl="0">
                        <a:spcBef>
                          <a:spcPts val="0"/>
                        </a:spcBef>
                        <a:buNone/>
                      </a:pPr>
                      <a:r>
                        <a:rPr lang="en-US"/>
                        <a:t>Binary</a:t>
                      </a:r>
                    </a:p>
                  </a:txBody>
                  <a:tcPr marT="91425" marB="91425" marR="91425" marL="91425"/>
                </a:tc>
                <a:tc>
                  <a:txBody>
                    <a:bodyPr>
                      <a:noAutofit/>
                    </a:bodyPr>
                    <a:lstStyle/>
                    <a:p>
                      <a:pPr lvl="0">
                        <a:spcBef>
                          <a:spcPts val="0"/>
                        </a:spcBef>
                        <a:buNone/>
                      </a:pPr>
                      <a:r>
                        <a:rPr lang="en-US"/>
                        <a:t>Hex</a:t>
                      </a:r>
                    </a:p>
                  </a:txBody>
                  <a:tcPr marT="91425" marB="91425" marR="91425" marL="91425"/>
                </a:tc>
                <a:tc>
                  <a:txBody>
                    <a:bodyPr>
                      <a:noAutofit/>
                    </a:bodyPr>
                    <a:lstStyle/>
                    <a:p>
                      <a:pPr lvl="0">
                        <a:spcBef>
                          <a:spcPts val="0"/>
                        </a:spcBef>
                        <a:buNone/>
                      </a:pPr>
                      <a:r>
                        <a:rPr lang="en-US"/>
                        <a:t>Decimal</a:t>
                      </a:r>
                    </a:p>
                  </a:txBody>
                  <a:tcPr marT="91425" marB="91425" marR="91425" marL="91425"/>
                </a:tc>
                <a:tc>
                  <a:txBody>
                    <a:bodyPr>
                      <a:noAutofit/>
                    </a:bodyPr>
                    <a:lstStyle/>
                    <a:p>
                      <a:pPr lvl="0">
                        <a:spcBef>
                          <a:spcPts val="0"/>
                        </a:spcBef>
                        <a:buNone/>
                      </a:pPr>
                      <a:r>
                        <a:rPr lang="en-US"/>
                        <a:t>Character</a:t>
                      </a:r>
                    </a:p>
                  </a:txBody>
                  <a:tcPr marT="91425" marB="91425" marR="91425" marL="91425"/>
                </a:tc>
              </a:tr>
              <a:tr h="381000">
                <a:tc>
                  <a:txBody>
                    <a:bodyPr>
                      <a:noAutofit/>
                    </a:bodyPr>
                    <a:lstStyle/>
                    <a:p>
                      <a:pPr lvl="0">
                        <a:spcBef>
                          <a:spcPts val="0"/>
                        </a:spcBef>
                        <a:buNone/>
                      </a:pPr>
                      <a:r>
                        <a:rPr lang="en-US"/>
                        <a:t>0010 0000</a:t>
                      </a:r>
                    </a:p>
                  </a:txBody>
                  <a:tcPr marT="91425" marB="91425" marR="91425" marL="91425"/>
                </a:tc>
                <a:tc>
                  <a:txBody>
                    <a:bodyPr>
                      <a:noAutofit/>
                    </a:bodyPr>
                    <a:lstStyle/>
                    <a:p>
                      <a:pPr lvl="0">
                        <a:spcBef>
                          <a:spcPts val="0"/>
                        </a:spcBef>
                        <a:buNone/>
                      </a:pPr>
                      <a:r>
                        <a:rPr lang="en-US"/>
                        <a:t>20</a:t>
                      </a:r>
                    </a:p>
                  </a:txBody>
                  <a:tcPr marT="91425" marB="91425" marR="91425" marL="91425"/>
                </a:tc>
                <a:tc>
                  <a:txBody>
                    <a:bodyPr>
                      <a:noAutofit/>
                    </a:bodyPr>
                    <a:lstStyle/>
                    <a:p>
                      <a:pPr lvl="0">
                        <a:spcBef>
                          <a:spcPts val="0"/>
                        </a:spcBef>
                        <a:buNone/>
                      </a:pPr>
                      <a:r>
                        <a:rPr lang="en-US"/>
                        <a:t>32</a:t>
                      </a:r>
                    </a:p>
                  </a:txBody>
                  <a:tcPr marT="91425" marB="91425" marR="91425" marL="91425"/>
                </a:tc>
                <a:tc>
                  <a:txBody>
                    <a:bodyPr>
                      <a:noAutofit/>
                    </a:bodyPr>
                    <a:lstStyle/>
                    <a:p>
                      <a:pPr lvl="0">
                        <a:spcBef>
                          <a:spcPts val="0"/>
                        </a:spcBef>
                        <a:buNone/>
                      </a:pPr>
                      <a:r>
                        <a:rPr lang="en-US"/>
                        <a:t>Space</a:t>
                      </a:r>
                    </a:p>
                  </a:txBody>
                  <a:tcPr marT="91425" marB="91425" marR="91425" marL="91425"/>
                </a:tc>
              </a:tr>
              <a:tr h="381000">
                <a:tc>
                  <a:txBody>
                    <a:bodyPr>
                      <a:noAutofit/>
                    </a:bodyPr>
                    <a:lstStyle/>
                    <a:p>
                      <a:pPr lvl="0">
                        <a:spcBef>
                          <a:spcPts val="0"/>
                        </a:spcBef>
                        <a:buNone/>
                      </a:pPr>
                      <a:r>
                        <a:rPr lang="en-US"/>
                        <a:t>0011 0000</a:t>
                      </a:r>
                    </a:p>
                  </a:txBody>
                  <a:tcPr marT="91425" marB="91425" marR="91425" marL="91425"/>
                </a:tc>
                <a:tc>
                  <a:txBody>
                    <a:bodyPr>
                      <a:noAutofit/>
                    </a:bodyPr>
                    <a:lstStyle/>
                    <a:p>
                      <a:pPr lvl="0">
                        <a:spcBef>
                          <a:spcPts val="0"/>
                        </a:spcBef>
                        <a:buNone/>
                      </a:pPr>
                      <a:r>
                        <a:rPr lang="en-US"/>
                        <a:t>30</a:t>
                      </a:r>
                    </a:p>
                  </a:txBody>
                  <a:tcPr marT="91425" marB="91425" marR="91425" marL="91425"/>
                </a:tc>
                <a:tc>
                  <a:txBody>
                    <a:bodyPr>
                      <a:noAutofit/>
                    </a:bodyPr>
                    <a:lstStyle/>
                    <a:p>
                      <a:pPr lvl="0">
                        <a:spcBef>
                          <a:spcPts val="0"/>
                        </a:spcBef>
                        <a:buNone/>
                      </a:pPr>
                      <a:r>
                        <a:rPr lang="en-US"/>
                        <a:t>48</a:t>
                      </a:r>
                    </a:p>
                  </a:txBody>
                  <a:tcPr marT="91425" marB="91425" marR="91425" marL="91425"/>
                </a:tc>
                <a:tc>
                  <a:txBody>
                    <a:bodyPr>
                      <a:noAutofit/>
                    </a:bodyPr>
                    <a:lstStyle/>
                    <a:p>
                      <a:pPr lvl="0">
                        <a:spcBef>
                          <a:spcPts val="0"/>
                        </a:spcBef>
                        <a:buNone/>
                      </a:pPr>
                      <a:r>
                        <a:rPr lang="en-US"/>
                        <a:t>0</a:t>
                      </a:r>
                    </a:p>
                  </a:txBody>
                  <a:tcPr marT="91425" marB="91425" marR="91425" marL="91425"/>
                </a:tc>
              </a:tr>
              <a:tr h="381000">
                <a:tc>
                  <a:txBody>
                    <a:bodyPr>
                      <a:noAutofit/>
                    </a:bodyPr>
                    <a:lstStyle/>
                    <a:p>
                      <a:pPr lvl="0">
                        <a:spcBef>
                          <a:spcPts val="0"/>
                        </a:spcBef>
                        <a:buNone/>
                      </a:pPr>
                      <a:r>
                        <a:rPr lang="en-US"/>
                        <a:t>0100 0001</a:t>
                      </a:r>
                    </a:p>
                  </a:txBody>
                  <a:tcPr marT="91425" marB="91425" marR="91425" marL="91425"/>
                </a:tc>
                <a:tc>
                  <a:txBody>
                    <a:bodyPr>
                      <a:noAutofit/>
                    </a:bodyPr>
                    <a:lstStyle/>
                    <a:p>
                      <a:pPr lvl="0">
                        <a:spcBef>
                          <a:spcPts val="0"/>
                        </a:spcBef>
                        <a:buNone/>
                      </a:pPr>
                      <a:r>
                        <a:rPr lang="en-US"/>
                        <a:t>41</a:t>
                      </a:r>
                    </a:p>
                  </a:txBody>
                  <a:tcPr marT="91425" marB="91425" marR="91425" marL="91425"/>
                </a:tc>
                <a:tc>
                  <a:txBody>
                    <a:bodyPr>
                      <a:noAutofit/>
                    </a:bodyPr>
                    <a:lstStyle/>
                    <a:p>
                      <a:pPr lvl="0">
                        <a:spcBef>
                          <a:spcPts val="0"/>
                        </a:spcBef>
                        <a:buNone/>
                      </a:pPr>
                      <a:r>
                        <a:rPr lang="en-US"/>
                        <a:t>65</a:t>
                      </a:r>
                    </a:p>
                  </a:txBody>
                  <a:tcPr marT="91425" marB="91425" marR="91425" marL="91425"/>
                </a:tc>
                <a:tc>
                  <a:txBody>
                    <a:bodyPr>
                      <a:noAutofit/>
                    </a:bodyPr>
                    <a:lstStyle/>
                    <a:p>
                      <a:pPr lvl="0">
                        <a:spcBef>
                          <a:spcPts val="0"/>
                        </a:spcBef>
                        <a:buNone/>
                      </a:pPr>
                      <a:r>
                        <a:rPr lang="en-US"/>
                        <a:t>A</a:t>
                      </a:r>
                    </a:p>
                  </a:txBody>
                  <a:tcPr marT="91425" marB="91425" marR="91425" marL="91425"/>
                </a:tc>
              </a:tr>
              <a:tr h="381000">
                <a:tc>
                  <a:txBody>
                    <a:bodyPr>
                      <a:noAutofit/>
                    </a:bodyPr>
                    <a:lstStyle/>
                    <a:p>
                      <a:pPr lvl="0">
                        <a:spcBef>
                          <a:spcPts val="0"/>
                        </a:spcBef>
                        <a:buNone/>
                      </a:pPr>
                      <a:r>
                        <a:rPr lang="en-US"/>
                        <a:t>0110 0001</a:t>
                      </a:r>
                    </a:p>
                  </a:txBody>
                  <a:tcPr marT="91425" marB="91425" marR="91425" marL="91425"/>
                </a:tc>
                <a:tc>
                  <a:txBody>
                    <a:bodyPr>
                      <a:noAutofit/>
                    </a:bodyPr>
                    <a:lstStyle/>
                    <a:p>
                      <a:pPr lvl="0">
                        <a:spcBef>
                          <a:spcPts val="0"/>
                        </a:spcBef>
                        <a:buNone/>
                      </a:pPr>
                      <a:r>
                        <a:rPr lang="en-US"/>
                        <a:t>61</a:t>
                      </a:r>
                    </a:p>
                  </a:txBody>
                  <a:tcPr marT="91425" marB="91425" marR="91425" marL="91425"/>
                </a:tc>
                <a:tc>
                  <a:txBody>
                    <a:bodyPr>
                      <a:noAutofit/>
                    </a:bodyPr>
                    <a:lstStyle/>
                    <a:p>
                      <a:pPr lvl="0">
                        <a:spcBef>
                          <a:spcPts val="0"/>
                        </a:spcBef>
                        <a:buNone/>
                      </a:pPr>
                      <a:r>
                        <a:rPr lang="en-US"/>
                        <a:t>97</a:t>
                      </a:r>
                    </a:p>
                  </a:txBody>
                  <a:tcPr marT="91425" marB="91425" marR="91425" marL="91425"/>
                </a:tc>
                <a:tc>
                  <a:txBody>
                    <a:bodyPr>
                      <a:noAutofit/>
                    </a:bodyPr>
                    <a:lstStyle/>
                    <a:p>
                      <a:pPr lvl="0">
                        <a:spcBef>
                          <a:spcPts val="0"/>
                        </a:spcBef>
                        <a:buNone/>
                      </a:pPr>
                      <a:r>
                        <a:rPr lang="en-US"/>
                        <a:t>a</a:t>
                      </a:r>
                    </a:p>
                  </a:txBody>
                  <a:tcPr marT="91425" marB="91425" marR="91425" marL="91425"/>
                </a:tc>
              </a:tr>
              <a:tr h="381000">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81" name="Shape 381"/>
        <p:cNvGrpSpPr/>
        <p:nvPr/>
      </p:nvGrpSpPr>
      <p:grpSpPr>
        <a:xfrm>
          <a:off x="0" y="0"/>
          <a:ext cx="0" cy="0"/>
          <a:chOff x="0" y="0"/>
          <a:chExt cx="0" cy="0"/>
        </a:xfrm>
      </p:grpSpPr>
      <p:sp>
        <p:nvSpPr>
          <p:cNvPr id="382" name="Shape 382"/>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So,...</a:t>
            </a:r>
          </a:p>
        </p:txBody>
      </p:sp>
      <p:sp>
        <p:nvSpPr>
          <p:cNvPr id="383" name="Shape 383"/>
          <p:cNvSpPr txBox="1"/>
          <p:nvPr>
            <p:ph idx="1" type="body"/>
          </p:nvPr>
        </p:nvSpPr>
        <p:spPr>
          <a:xfrm>
            <a:off x="764950" y="1295400"/>
            <a:ext cx="7459800" cy="40398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3000">
                <a:latin typeface="Comic Sans MS"/>
                <a:ea typeface="Comic Sans MS"/>
                <a:cs typeface="Comic Sans MS"/>
                <a:sym typeface="Comic Sans MS"/>
              </a:rPr>
              <a:t>What does this bit sequence represent?</a:t>
            </a:r>
          </a:p>
          <a:p>
            <a:pPr lvl="0" marR="0" rtl="0" algn="ctr">
              <a:lnSpc>
                <a:spcPct val="115000"/>
              </a:lnSpc>
              <a:spcBef>
                <a:spcPts val="0"/>
              </a:spcBef>
              <a:spcAft>
                <a:spcPts val="0"/>
              </a:spcAft>
              <a:buNone/>
            </a:pPr>
            <a:r>
              <a:t/>
            </a:r>
            <a:endParaRPr sz="2400">
              <a:latin typeface="Comic Sans MS"/>
              <a:ea typeface="Comic Sans MS"/>
              <a:cs typeface="Comic Sans MS"/>
              <a:sym typeface="Comic Sans MS"/>
            </a:endParaRP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indent="0" lvl="0" marL="0" marR="0" rtl="0" algn="ctr">
              <a:lnSpc>
                <a:spcPct val="115000"/>
              </a:lnSpc>
              <a:spcBef>
                <a:spcPts val="0"/>
              </a:spcBef>
              <a:spcAft>
                <a:spcPts val="0"/>
              </a:spcAft>
              <a:buNone/>
            </a:pPr>
            <a:r>
              <a:rPr lang="en-US" sz="3600">
                <a:latin typeface="Comic Sans MS"/>
                <a:ea typeface="Comic Sans MS"/>
                <a:cs typeface="Comic Sans MS"/>
                <a:sym typeface="Comic Sans MS"/>
              </a:rPr>
              <a:t>0100 0001</a:t>
            </a:r>
          </a:p>
          <a:p>
            <a:pPr lvl="0" marR="0" rtl="0" algn="ctr">
              <a:lnSpc>
                <a:spcPct val="115000"/>
              </a:lnSpc>
              <a:spcBef>
                <a:spcPts val="0"/>
              </a:spcBef>
              <a:spcAft>
                <a:spcPts val="0"/>
              </a:spcAft>
              <a:buNone/>
            </a:pPr>
            <a:r>
              <a:t/>
            </a:r>
            <a:endParaRPr sz="2400">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2" name="Shape 52"/>
        <p:cNvGrpSpPr/>
        <p:nvPr/>
      </p:nvGrpSpPr>
      <p:grpSpPr>
        <a:xfrm>
          <a:off x="0" y="0"/>
          <a:ext cx="0" cy="0"/>
          <a:chOff x="0" y="0"/>
          <a:chExt cx="0" cy="0"/>
        </a:xfrm>
      </p:grpSpPr>
      <p:pic>
        <p:nvPicPr>
          <p:cNvPr descr="runlength.png" id="53" name="Shape 53"/>
          <p:cNvPicPr preferRelativeResize="0"/>
          <p:nvPr/>
        </p:nvPicPr>
        <p:blipFill>
          <a:blip r:embed="rId4">
            <a:alphaModFix/>
          </a:blip>
          <a:stretch>
            <a:fillRect/>
          </a:stretch>
        </p:blipFill>
        <p:spPr>
          <a:xfrm>
            <a:off x="2431075" y="3509475"/>
            <a:ext cx="3981450" cy="2914650"/>
          </a:xfrm>
          <a:prstGeom prst="rect">
            <a:avLst/>
          </a:prstGeom>
          <a:noFill/>
          <a:ln>
            <a:noFill/>
          </a:ln>
        </p:spPr>
      </p:pic>
      <p:sp>
        <p:nvSpPr>
          <p:cNvPr id="54" name="Shape 54"/>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Run-Length Encoding (RLE)</a:t>
            </a:r>
          </a:p>
        </p:txBody>
      </p:sp>
      <p:sp>
        <p:nvSpPr>
          <p:cNvPr id="55" name="Shape 55"/>
          <p:cNvSpPr txBox="1"/>
          <p:nvPr>
            <p:ph idx="1" type="body"/>
          </p:nvPr>
        </p:nvSpPr>
        <p:spPr>
          <a:xfrm>
            <a:off x="674675" y="1594600"/>
            <a:ext cx="7758000" cy="1714500"/>
          </a:xfrm>
          <a:prstGeom prst="rect">
            <a:avLst/>
          </a:prstGeom>
          <a:noFill/>
          <a:ln>
            <a:noFill/>
          </a:ln>
        </p:spPr>
        <p:txBody>
          <a:bodyPr anchorCtr="0" anchor="t" bIns="46800" lIns="90000" rIns="90000" wrap="square" tIns="46800">
            <a:noAutofit/>
          </a:bodyPr>
          <a:lstStyle/>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RLE is a </a:t>
            </a:r>
            <a:r>
              <a:rPr b="1" i="1" lang="en-US" sz="2400">
                <a:solidFill>
                  <a:srgbClr val="808000"/>
                </a:solidFill>
                <a:latin typeface="Comic Sans MS"/>
                <a:ea typeface="Comic Sans MS"/>
                <a:cs typeface="Comic Sans MS"/>
                <a:sym typeface="Comic Sans MS"/>
              </a:rPr>
              <a:t>lossless</a:t>
            </a:r>
            <a:r>
              <a:rPr b="1" i="1" lang="en-US" sz="2400">
                <a:latin typeface="Comic Sans MS"/>
                <a:ea typeface="Comic Sans MS"/>
                <a:cs typeface="Comic Sans MS"/>
                <a:sym typeface="Comic Sans MS"/>
              </a:rPr>
              <a:t> </a:t>
            </a:r>
            <a:r>
              <a:rPr lang="en-US" sz="2400">
                <a:latin typeface="Comic Sans MS"/>
                <a:ea typeface="Comic Sans MS"/>
                <a:cs typeface="Comic Sans MS"/>
                <a:sym typeface="Comic Sans MS"/>
              </a:rPr>
              <a:t>compression technique.</a:t>
            </a:r>
          </a:p>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Good for images with lots of whitespace.</a:t>
            </a:r>
          </a:p>
          <a:p>
            <a:pPr indent="-381000" lvl="1" marL="9144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E.g., Fax images</a:t>
            </a:r>
          </a:p>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Used in BMP (</a:t>
            </a:r>
            <a:r>
              <a:rPr b="1" i="1" lang="en-US" sz="2400">
                <a:solidFill>
                  <a:srgbClr val="808000"/>
                </a:solidFill>
                <a:latin typeface="Comic Sans MS"/>
                <a:ea typeface="Comic Sans MS"/>
                <a:cs typeface="Comic Sans MS"/>
                <a:sym typeface="Comic Sans MS"/>
              </a:rPr>
              <a:t>bitmap</a:t>
            </a:r>
            <a:r>
              <a:rPr lang="en-US" sz="2400">
                <a:latin typeface="Comic Sans MS"/>
                <a:ea typeface="Comic Sans MS"/>
                <a:cs typeface="Comic Sans MS"/>
                <a:sym typeface="Comic Sans MS"/>
              </a:rPr>
              <a:t>) images</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90" name="Shape 390"/>
        <p:cNvGrpSpPr/>
        <p:nvPr/>
      </p:nvGrpSpPr>
      <p:grpSpPr>
        <a:xfrm>
          <a:off x="0" y="0"/>
          <a:ext cx="0" cy="0"/>
          <a:chOff x="0" y="0"/>
          <a:chExt cx="0" cy="0"/>
        </a:xfrm>
      </p:grpSpPr>
      <p:sp>
        <p:nvSpPr>
          <p:cNvPr id="391" name="Shape 391"/>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So,...</a:t>
            </a:r>
          </a:p>
        </p:txBody>
      </p:sp>
      <p:sp>
        <p:nvSpPr>
          <p:cNvPr id="392" name="Shape 392"/>
          <p:cNvSpPr txBox="1"/>
          <p:nvPr>
            <p:ph idx="1" type="body"/>
          </p:nvPr>
        </p:nvSpPr>
        <p:spPr>
          <a:xfrm>
            <a:off x="764950" y="1295400"/>
            <a:ext cx="7459800" cy="40398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3000">
                <a:latin typeface="Comic Sans MS"/>
                <a:ea typeface="Comic Sans MS"/>
                <a:cs typeface="Comic Sans MS"/>
                <a:sym typeface="Comic Sans MS"/>
              </a:rPr>
              <a:t>What does this bit sequence represent?</a:t>
            </a:r>
          </a:p>
          <a:p>
            <a:pPr lvl="0" marR="0" rtl="0" algn="ctr">
              <a:lnSpc>
                <a:spcPct val="115000"/>
              </a:lnSpc>
              <a:spcBef>
                <a:spcPts val="0"/>
              </a:spcBef>
              <a:spcAft>
                <a:spcPts val="0"/>
              </a:spcAft>
              <a:buNone/>
            </a:pPr>
            <a:r>
              <a:t/>
            </a:r>
            <a:endParaRPr sz="2400">
              <a:latin typeface="Comic Sans MS"/>
              <a:ea typeface="Comic Sans MS"/>
              <a:cs typeface="Comic Sans MS"/>
              <a:sym typeface="Comic Sans MS"/>
            </a:endParaRP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indent="0" lvl="0" marL="0" marR="0" rtl="0" algn="ctr">
              <a:lnSpc>
                <a:spcPct val="115000"/>
              </a:lnSpc>
              <a:spcBef>
                <a:spcPts val="0"/>
              </a:spcBef>
              <a:spcAft>
                <a:spcPts val="0"/>
              </a:spcAft>
              <a:buNone/>
            </a:pPr>
            <a:r>
              <a:rPr lang="en-US" sz="3600">
                <a:latin typeface="Comic Sans MS"/>
                <a:ea typeface="Comic Sans MS"/>
                <a:cs typeface="Comic Sans MS"/>
                <a:sym typeface="Comic Sans MS"/>
              </a:rPr>
              <a:t>0100 0001</a:t>
            </a:r>
          </a:p>
          <a:p>
            <a:pPr indent="0" lvl="0" marL="0" marR="0" rtl="0" algn="ctr">
              <a:lnSpc>
                <a:spcPct val="115000"/>
              </a:lnSpc>
              <a:spcBef>
                <a:spcPts val="0"/>
              </a:spcBef>
              <a:spcAft>
                <a:spcPts val="0"/>
              </a:spcAft>
              <a:buNone/>
            </a:pPr>
            <a:r>
              <a:rPr lang="en-US" sz="3600">
                <a:latin typeface="Comic Sans MS"/>
                <a:ea typeface="Comic Sans MS"/>
                <a:cs typeface="Comic Sans MS"/>
                <a:sym typeface="Comic Sans MS"/>
              </a:rPr>
              <a:t>Is it the number 65?</a:t>
            </a:r>
          </a:p>
          <a:p>
            <a:pPr lvl="0" marR="0" rtl="0" algn="ctr">
              <a:lnSpc>
                <a:spcPct val="115000"/>
              </a:lnSpc>
              <a:spcBef>
                <a:spcPts val="0"/>
              </a:spcBef>
              <a:spcAft>
                <a:spcPts val="0"/>
              </a:spcAft>
              <a:buNone/>
            </a:pPr>
            <a:r>
              <a:t/>
            </a:r>
            <a:endParaRPr sz="2400">
              <a:latin typeface="Comic Sans MS"/>
              <a:ea typeface="Comic Sans MS"/>
              <a:cs typeface="Comic Sans MS"/>
              <a:sym typeface="Comic Sans M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99" name="Shape 399"/>
        <p:cNvGrpSpPr/>
        <p:nvPr/>
      </p:nvGrpSpPr>
      <p:grpSpPr>
        <a:xfrm>
          <a:off x="0" y="0"/>
          <a:ext cx="0" cy="0"/>
          <a:chOff x="0" y="0"/>
          <a:chExt cx="0" cy="0"/>
        </a:xfrm>
      </p:grpSpPr>
      <p:sp>
        <p:nvSpPr>
          <p:cNvPr id="400" name="Shape 400"/>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So,...</a:t>
            </a:r>
          </a:p>
        </p:txBody>
      </p:sp>
      <p:sp>
        <p:nvSpPr>
          <p:cNvPr id="401" name="Shape 401"/>
          <p:cNvSpPr txBox="1"/>
          <p:nvPr>
            <p:ph idx="1" type="body"/>
          </p:nvPr>
        </p:nvSpPr>
        <p:spPr>
          <a:xfrm>
            <a:off x="764950" y="1295400"/>
            <a:ext cx="7459800" cy="40398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3000">
                <a:latin typeface="Comic Sans MS"/>
                <a:ea typeface="Comic Sans MS"/>
                <a:cs typeface="Comic Sans MS"/>
                <a:sym typeface="Comic Sans MS"/>
              </a:rPr>
              <a:t>What does this bit sequence represent?</a:t>
            </a:r>
          </a:p>
          <a:p>
            <a:pPr lvl="0" marR="0" rtl="0" algn="ctr">
              <a:lnSpc>
                <a:spcPct val="115000"/>
              </a:lnSpc>
              <a:spcBef>
                <a:spcPts val="0"/>
              </a:spcBef>
              <a:spcAft>
                <a:spcPts val="0"/>
              </a:spcAft>
              <a:buNone/>
            </a:pPr>
            <a:r>
              <a:t/>
            </a:r>
            <a:endParaRPr sz="2400">
              <a:latin typeface="Comic Sans MS"/>
              <a:ea typeface="Comic Sans MS"/>
              <a:cs typeface="Comic Sans MS"/>
              <a:sym typeface="Comic Sans MS"/>
            </a:endParaRP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indent="0" lvl="0" marL="0" marR="0" rtl="0" algn="ctr">
              <a:lnSpc>
                <a:spcPct val="115000"/>
              </a:lnSpc>
              <a:spcBef>
                <a:spcPts val="0"/>
              </a:spcBef>
              <a:spcAft>
                <a:spcPts val="0"/>
              </a:spcAft>
              <a:buNone/>
            </a:pPr>
            <a:r>
              <a:rPr lang="en-US" sz="3600">
                <a:latin typeface="Comic Sans MS"/>
                <a:ea typeface="Comic Sans MS"/>
                <a:cs typeface="Comic Sans MS"/>
                <a:sym typeface="Comic Sans MS"/>
              </a:rPr>
              <a:t>0100 0001</a:t>
            </a:r>
          </a:p>
          <a:p>
            <a:pPr indent="0" lvl="0" marL="0" marR="0" rtl="0" algn="ctr">
              <a:lnSpc>
                <a:spcPct val="115000"/>
              </a:lnSpc>
              <a:spcBef>
                <a:spcPts val="0"/>
              </a:spcBef>
              <a:spcAft>
                <a:spcPts val="0"/>
              </a:spcAft>
              <a:buNone/>
            </a:pPr>
            <a:r>
              <a:rPr lang="en-US" sz="3600">
                <a:latin typeface="Comic Sans MS"/>
                <a:ea typeface="Comic Sans MS"/>
                <a:cs typeface="Comic Sans MS"/>
                <a:sym typeface="Comic Sans MS"/>
              </a:rPr>
              <a:t>Is it the number 65?</a:t>
            </a:r>
          </a:p>
          <a:p>
            <a:pPr indent="0" lvl="0" marL="0" marR="0" rtl="0" algn="ctr">
              <a:lnSpc>
                <a:spcPct val="115000"/>
              </a:lnSpc>
              <a:spcBef>
                <a:spcPts val="0"/>
              </a:spcBef>
              <a:spcAft>
                <a:spcPts val="0"/>
              </a:spcAft>
              <a:buNone/>
            </a:pPr>
            <a:r>
              <a:rPr lang="en-US" sz="3600">
                <a:latin typeface="Comic Sans MS"/>
                <a:ea typeface="Comic Sans MS"/>
                <a:cs typeface="Comic Sans MS"/>
                <a:sym typeface="Comic Sans MS"/>
              </a:rPr>
              <a:t>Is it the letter ‘A’</a:t>
            </a:r>
          </a:p>
          <a:p>
            <a:pPr indent="0" lvl="0" marL="0" marR="0" rtl="0" algn="l">
              <a:lnSpc>
                <a:spcPct val="115000"/>
              </a:lnSpc>
              <a:spcBef>
                <a:spcPts val="0"/>
              </a:spcBef>
              <a:spcAft>
                <a:spcPts val="0"/>
              </a:spcAft>
              <a:buNone/>
            </a:pPr>
            <a:r>
              <a:rPr lang="en-US" sz="3600">
                <a:latin typeface="Comic Sans MS"/>
                <a:ea typeface="Comic Sans MS"/>
                <a:cs typeface="Comic Sans MS"/>
                <a:sym typeface="Comic Sans MS"/>
              </a:rPr>
              <a:t>           </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08" name="Shape 408"/>
        <p:cNvGrpSpPr/>
        <p:nvPr/>
      </p:nvGrpSpPr>
      <p:grpSpPr>
        <a:xfrm>
          <a:off x="0" y="0"/>
          <a:ext cx="0" cy="0"/>
          <a:chOff x="0" y="0"/>
          <a:chExt cx="0" cy="0"/>
        </a:xfrm>
      </p:grpSpPr>
      <p:sp>
        <p:nvSpPr>
          <p:cNvPr id="409" name="Shape 409"/>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So,...</a:t>
            </a:r>
          </a:p>
        </p:txBody>
      </p:sp>
      <p:sp>
        <p:nvSpPr>
          <p:cNvPr id="410" name="Shape 410"/>
          <p:cNvSpPr txBox="1"/>
          <p:nvPr>
            <p:ph idx="1" type="body"/>
          </p:nvPr>
        </p:nvSpPr>
        <p:spPr>
          <a:xfrm>
            <a:off x="764950" y="1295400"/>
            <a:ext cx="7459800" cy="40398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3000">
                <a:latin typeface="Comic Sans MS"/>
                <a:ea typeface="Comic Sans MS"/>
                <a:cs typeface="Comic Sans MS"/>
                <a:sym typeface="Comic Sans MS"/>
              </a:rPr>
              <a:t>What does this bit sequence represent?</a:t>
            </a:r>
          </a:p>
          <a:p>
            <a:pPr lvl="0" marR="0" rtl="0" algn="ctr">
              <a:lnSpc>
                <a:spcPct val="115000"/>
              </a:lnSpc>
              <a:spcBef>
                <a:spcPts val="0"/>
              </a:spcBef>
              <a:spcAft>
                <a:spcPts val="0"/>
              </a:spcAft>
              <a:buNone/>
            </a:pPr>
            <a:r>
              <a:t/>
            </a:r>
            <a:endParaRPr sz="2400">
              <a:latin typeface="Comic Sans MS"/>
              <a:ea typeface="Comic Sans MS"/>
              <a:cs typeface="Comic Sans MS"/>
              <a:sym typeface="Comic Sans MS"/>
            </a:endParaRP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indent="0" lvl="0" marL="0" marR="0" rtl="0" algn="ctr">
              <a:lnSpc>
                <a:spcPct val="115000"/>
              </a:lnSpc>
              <a:spcBef>
                <a:spcPts val="0"/>
              </a:spcBef>
              <a:spcAft>
                <a:spcPts val="0"/>
              </a:spcAft>
              <a:buNone/>
            </a:pPr>
            <a:r>
              <a:rPr lang="en-US" sz="3600">
                <a:latin typeface="Comic Sans MS"/>
                <a:ea typeface="Comic Sans MS"/>
                <a:cs typeface="Comic Sans MS"/>
                <a:sym typeface="Comic Sans MS"/>
              </a:rPr>
              <a:t>0100 0001</a:t>
            </a:r>
          </a:p>
          <a:p>
            <a:pPr indent="0" lvl="0" marL="0" marR="0" rtl="0" algn="ctr">
              <a:lnSpc>
                <a:spcPct val="115000"/>
              </a:lnSpc>
              <a:spcBef>
                <a:spcPts val="0"/>
              </a:spcBef>
              <a:spcAft>
                <a:spcPts val="0"/>
              </a:spcAft>
              <a:buNone/>
            </a:pPr>
            <a:r>
              <a:rPr lang="en-US" sz="3600">
                <a:latin typeface="Comic Sans MS"/>
                <a:ea typeface="Comic Sans MS"/>
                <a:cs typeface="Comic Sans MS"/>
                <a:sym typeface="Comic Sans MS"/>
              </a:rPr>
              <a:t>Is it the number 65?</a:t>
            </a:r>
          </a:p>
          <a:p>
            <a:pPr indent="0" lvl="0" marL="0" marR="0" rtl="0" algn="ctr">
              <a:lnSpc>
                <a:spcPct val="115000"/>
              </a:lnSpc>
              <a:spcBef>
                <a:spcPts val="0"/>
              </a:spcBef>
              <a:spcAft>
                <a:spcPts val="0"/>
              </a:spcAft>
              <a:buNone/>
            </a:pPr>
            <a:r>
              <a:rPr lang="en-US" sz="3600">
                <a:latin typeface="Comic Sans MS"/>
                <a:ea typeface="Comic Sans MS"/>
                <a:cs typeface="Comic Sans MS"/>
                <a:sym typeface="Comic Sans MS"/>
              </a:rPr>
              <a:t>Is it the letter ‘A’</a:t>
            </a:r>
          </a:p>
          <a:p>
            <a:pPr indent="0" lvl="0" marL="0" marR="0" rtl="0" algn="l">
              <a:lnSpc>
                <a:spcPct val="115000"/>
              </a:lnSpc>
              <a:spcBef>
                <a:spcPts val="0"/>
              </a:spcBef>
              <a:spcAft>
                <a:spcPts val="0"/>
              </a:spcAft>
              <a:buNone/>
            </a:pPr>
            <a:r>
              <a:rPr lang="en-US" sz="3600">
                <a:latin typeface="Comic Sans MS"/>
                <a:ea typeface="Comic Sans MS"/>
                <a:cs typeface="Comic Sans MS"/>
                <a:sym typeface="Comic Sans MS"/>
              </a:rPr>
              <a:t>           Is it the color </a:t>
            </a:r>
          </a:p>
          <a:p>
            <a:pPr lvl="0" marR="0" rtl="0" algn="ctr">
              <a:lnSpc>
                <a:spcPct val="115000"/>
              </a:lnSpc>
              <a:spcBef>
                <a:spcPts val="0"/>
              </a:spcBef>
              <a:spcAft>
                <a:spcPts val="0"/>
              </a:spcAft>
              <a:buNone/>
            </a:pPr>
            <a:r>
              <a:t/>
            </a:r>
            <a:endParaRPr sz="2400">
              <a:latin typeface="Comic Sans MS"/>
              <a:ea typeface="Comic Sans MS"/>
              <a:cs typeface="Comic Sans MS"/>
              <a:sym typeface="Comic Sans MS"/>
            </a:endParaRPr>
          </a:p>
        </p:txBody>
      </p:sp>
      <p:pic>
        <p:nvPicPr>
          <p:cNvPr descr="pink.png" id="411" name="Shape 411"/>
          <p:cNvPicPr preferRelativeResize="0"/>
          <p:nvPr/>
        </p:nvPicPr>
        <p:blipFill>
          <a:blip r:embed="rId4">
            <a:alphaModFix/>
          </a:blip>
          <a:stretch>
            <a:fillRect/>
          </a:stretch>
        </p:blipFill>
        <p:spPr>
          <a:xfrm>
            <a:off x="5583675" y="4672450"/>
            <a:ext cx="943678" cy="3871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18" name="Shape 418"/>
        <p:cNvGrpSpPr/>
        <p:nvPr/>
      </p:nvGrpSpPr>
      <p:grpSpPr>
        <a:xfrm>
          <a:off x="0" y="0"/>
          <a:ext cx="0" cy="0"/>
          <a:chOff x="0" y="0"/>
          <a:chExt cx="0" cy="0"/>
        </a:xfrm>
      </p:grpSpPr>
      <p:sp>
        <p:nvSpPr>
          <p:cNvPr id="419" name="Shape 419"/>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It Depends!</a:t>
            </a:r>
          </a:p>
        </p:txBody>
      </p:sp>
      <p:sp>
        <p:nvSpPr>
          <p:cNvPr id="420" name="Shape 420"/>
          <p:cNvSpPr txBox="1"/>
          <p:nvPr>
            <p:ph idx="1" type="body"/>
          </p:nvPr>
        </p:nvSpPr>
        <p:spPr>
          <a:xfrm>
            <a:off x="764950" y="1295400"/>
            <a:ext cx="7459800" cy="53109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3000">
                <a:latin typeface="Comic Sans MS"/>
                <a:ea typeface="Comic Sans MS"/>
                <a:cs typeface="Comic Sans MS"/>
                <a:sym typeface="Comic Sans MS"/>
              </a:rPr>
              <a:t>on how</a:t>
            </a: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indent="0" lvl="0" marL="0" marR="0" rtl="0" algn="ctr">
              <a:lnSpc>
                <a:spcPct val="115000"/>
              </a:lnSpc>
              <a:spcBef>
                <a:spcPts val="0"/>
              </a:spcBef>
              <a:spcAft>
                <a:spcPts val="0"/>
              </a:spcAft>
              <a:buNone/>
            </a:pPr>
            <a:r>
              <a:rPr lang="en-US" sz="3600">
                <a:latin typeface="Comic Sans MS"/>
                <a:ea typeface="Comic Sans MS"/>
                <a:cs typeface="Comic Sans MS"/>
                <a:sym typeface="Comic Sans MS"/>
              </a:rPr>
              <a:t>0100 0001</a:t>
            </a:r>
          </a:p>
          <a:p>
            <a:pPr indent="0" lvl="0" marL="0" marR="0" rtl="0" algn="ctr">
              <a:lnSpc>
                <a:spcPct val="115000"/>
              </a:lnSpc>
              <a:spcBef>
                <a:spcPts val="0"/>
              </a:spcBef>
              <a:spcAft>
                <a:spcPts val="0"/>
              </a:spcAft>
              <a:buNone/>
            </a:pPr>
            <a:r>
              <a:t/>
            </a:r>
            <a:endParaRPr sz="3600">
              <a:latin typeface="Comic Sans MS"/>
              <a:ea typeface="Comic Sans MS"/>
              <a:cs typeface="Comic Sans MS"/>
              <a:sym typeface="Comic Sans MS"/>
            </a:endParaRPr>
          </a:p>
          <a:p>
            <a:pPr indent="0" lvl="0" marL="0" marR="0" rtl="0" algn="ctr">
              <a:lnSpc>
                <a:spcPct val="115000"/>
              </a:lnSpc>
              <a:spcBef>
                <a:spcPts val="0"/>
              </a:spcBef>
              <a:spcAft>
                <a:spcPts val="0"/>
              </a:spcAft>
              <a:buNone/>
            </a:pPr>
            <a:r>
              <a:rPr lang="en-US" sz="3600">
                <a:latin typeface="Comic Sans MS"/>
                <a:ea typeface="Comic Sans MS"/>
                <a:cs typeface="Comic Sans MS"/>
                <a:sym typeface="Comic Sans MS"/>
              </a:rPr>
              <a:t>is used</a:t>
            </a:r>
          </a:p>
          <a:p>
            <a:pPr indent="0" lvl="0" marL="0" marR="0" rtl="0" algn="ctr">
              <a:lnSpc>
                <a:spcPct val="115000"/>
              </a:lnSpc>
              <a:spcBef>
                <a:spcPts val="0"/>
              </a:spcBef>
              <a:spcAft>
                <a:spcPts val="0"/>
              </a:spcAft>
              <a:buNone/>
            </a:pPr>
            <a:r>
              <a:rPr lang="en-US" sz="3600">
                <a:latin typeface="Comic Sans MS"/>
                <a:ea typeface="Comic Sans MS"/>
                <a:cs typeface="Comic Sans MS"/>
                <a:sym typeface="Comic Sans MS"/>
              </a:rPr>
              <a:t>in an Image?</a:t>
            </a:r>
          </a:p>
          <a:p>
            <a:pPr indent="0" lvl="0" marL="0" marR="0" rtl="0" algn="ctr">
              <a:lnSpc>
                <a:spcPct val="115000"/>
              </a:lnSpc>
              <a:spcBef>
                <a:spcPts val="0"/>
              </a:spcBef>
              <a:spcAft>
                <a:spcPts val="0"/>
              </a:spcAft>
              <a:buNone/>
            </a:pPr>
            <a:r>
              <a:rPr lang="en-US" sz="3600">
                <a:latin typeface="Comic Sans MS"/>
                <a:ea typeface="Comic Sans MS"/>
                <a:cs typeface="Comic Sans MS"/>
                <a:sym typeface="Comic Sans MS"/>
              </a:rPr>
              <a:t>a Text Message?</a:t>
            </a:r>
          </a:p>
          <a:p>
            <a:pPr indent="0" lvl="0" marL="0" marR="0" rtl="0" algn="ctr">
              <a:lnSpc>
                <a:spcPct val="115000"/>
              </a:lnSpc>
              <a:spcBef>
                <a:spcPts val="0"/>
              </a:spcBef>
              <a:spcAft>
                <a:spcPts val="0"/>
              </a:spcAft>
              <a:buNone/>
            </a:pPr>
            <a:r>
              <a:rPr lang="en-US" sz="3600">
                <a:latin typeface="Comic Sans MS"/>
                <a:ea typeface="Comic Sans MS"/>
                <a:cs typeface="Comic Sans MS"/>
                <a:sym typeface="Comic Sans MS"/>
              </a:rPr>
              <a:t>a Spreadsheet?</a:t>
            </a:r>
          </a:p>
          <a:p>
            <a:pPr indent="0" lvl="0" marL="0" marR="0" rtl="0" algn="ctr">
              <a:lnSpc>
                <a:spcPct val="115000"/>
              </a:lnSpc>
              <a:spcBef>
                <a:spcPts val="0"/>
              </a:spcBef>
              <a:spcAft>
                <a:spcPts val="0"/>
              </a:spcAft>
              <a:buNone/>
            </a:pPr>
            <a:r>
              <a:rPr lang="en-US" sz="3600">
                <a:latin typeface="Comic Sans MS"/>
                <a:ea typeface="Comic Sans MS"/>
                <a:cs typeface="Comic Sans MS"/>
                <a:sym typeface="Comic Sans MS"/>
              </a:rPr>
              <a:t>a machine language code?</a:t>
            </a:r>
          </a:p>
          <a:p>
            <a:pPr lvl="0" marR="0" rtl="0" algn="ctr">
              <a:lnSpc>
                <a:spcPct val="115000"/>
              </a:lnSpc>
              <a:spcBef>
                <a:spcPts val="0"/>
              </a:spcBef>
              <a:spcAft>
                <a:spcPts val="0"/>
              </a:spcAft>
              <a:buNone/>
            </a:pPr>
            <a:r>
              <a:t/>
            </a:r>
            <a:endParaRPr sz="2400">
              <a:latin typeface="Comic Sans MS"/>
              <a:ea typeface="Comic Sans MS"/>
              <a:cs typeface="Comic Sans MS"/>
              <a:sym typeface="Comic Sans M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27" name="Shape 427"/>
        <p:cNvGrpSpPr/>
        <p:nvPr/>
      </p:nvGrpSpPr>
      <p:grpSpPr>
        <a:xfrm>
          <a:off x="0" y="0"/>
          <a:ext cx="0" cy="0"/>
          <a:chOff x="0" y="0"/>
          <a:chExt cx="0" cy="0"/>
        </a:xfrm>
      </p:grpSpPr>
      <p:sp>
        <p:nvSpPr>
          <p:cNvPr id="428" name="Shape 428"/>
          <p:cNvSpPr txBox="1"/>
          <p:nvPr>
            <p:ph type="title"/>
          </p:nvPr>
        </p:nvSpPr>
        <p:spPr>
          <a:xfrm>
            <a:off x="533400" y="1546650"/>
            <a:ext cx="8077200" cy="3429000"/>
          </a:xfrm>
          <a:prstGeom prst="rect">
            <a:avLst/>
          </a:prstGeom>
          <a:noFill/>
          <a:ln>
            <a:noFill/>
          </a:ln>
        </p:spPr>
        <p:txBody>
          <a:bodyPr anchorCtr="0" anchor="ctr" bIns="45700" lIns="91425" rIns="91425" wrap="square" tIns="45700">
            <a:noAutofit/>
          </a:bodyPr>
          <a:lstStyle/>
          <a:p>
            <a:pPr lvl="0" marR="0" rtl="0" algn="ctr">
              <a:lnSpc>
                <a:spcPct val="100000"/>
              </a:lnSpc>
              <a:spcBef>
                <a:spcPts val="0"/>
              </a:spcBef>
              <a:spcAft>
                <a:spcPts val="0"/>
              </a:spcAft>
              <a:buNone/>
            </a:pPr>
            <a:r>
              <a:rPr lang="en-US" sz="6000">
                <a:solidFill>
                  <a:srgbClr val="808000"/>
                </a:solidFill>
                <a:latin typeface="Comic Sans MS"/>
                <a:ea typeface="Comic Sans MS"/>
                <a:cs typeface="Comic Sans MS"/>
                <a:sym typeface="Comic Sans MS"/>
              </a:rPr>
              <a:t>It’s all bits!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2" name="Shape 62"/>
        <p:cNvGrpSpPr/>
        <p:nvPr/>
      </p:nvGrpSpPr>
      <p:grpSpPr>
        <a:xfrm>
          <a:off x="0" y="0"/>
          <a:ext cx="0" cy="0"/>
          <a:chOff x="0" y="0"/>
          <a:chExt cx="0" cy="0"/>
        </a:xfrm>
      </p:grpSpPr>
      <p:sp>
        <p:nvSpPr>
          <p:cNvPr id="63" name="Shape 63"/>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Lossless vs. Lossy Compression</a:t>
            </a:r>
          </a:p>
        </p:txBody>
      </p:sp>
      <p:sp>
        <p:nvSpPr>
          <p:cNvPr id="64" name="Shape 64"/>
          <p:cNvSpPr txBox="1"/>
          <p:nvPr>
            <p:ph idx="1" type="body"/>
          </p:nvPr>
        </p:nvSpPr>
        <p:spPr>
          <a:xfrm>
            <a:off x="674675" y="1594600"/>
            <a:ext cx="7758000" cy="4244400"/>
          </a:xfrm>
          <a:prstGeom prst="rect">
            <a:avLst/>
          </a:prstGeom>
          <a:noFill/>
          <a:ln>
            <a:noFill/>
          </a:ln>
        </p:spPr>
        <p:txBody>
          <a:bodyPr anchorCtr="0" anchor="t" bIns="46800" lIns="90000" rIns="90000" wrap="square" tIns="46800">
            <a:noAutofit/>
          </a:bodyPr>
          <a:lstStyle/>
          <a:p>
            <a:pPr indent="-381000" lvl="0" marL="457200" marR="0" rtl="0" algn="l">
              <a:lnSpc>
                <a:spcPct val="115000"/>
              </a:lnSpc>
              <a:spcBef>
                <a:spcPts val="0"/>
              </a:spcBef>
              <a:spcAft>
                <a:spcPts val="0"/>
              </a:spcAft>
              <a:buSzPct val="100000"/>
              <a:buFont typeface="Comic Sans MS"/>
            </a:pPr>
            <a:r>
              <a:rPr b="1" i="1" lang="en-US" sz="2400">
                <a:solidFill>
                  <a:srgbClr val="808000"/>
                </a:solidFill>
                <a:latin typeface="Comic Sans MS"/>
                <a:ea typeface="Comic Sans MS"/>
                <a:cs typeface="Comic Sans MS"/>
                <a:sym typeface="Comic Sans MS"/>
              </a:rPr>
              <a:t>Lossless:</a:t>
            </a:r>
            <a:r>
              <a:rPr b="1" i="1" lang="en-US" sz="2400">
                <a:latin typeface="Comic Sans MS"/>
                <a:ea typeface="Comic Sans MS"/>
                <a:cs typeface="Comic Sans MS"/>
                <a:sym typeface="Comic Sans MS"/>
              </a:rPr>
              <a:t> </a:t>
            </a:r>
            <a:r>
              <a:rPr lang="en-US" sz="2400">
                <a:latin typeface="Comic Sans MS"/>
                <a:ea typeface="Comic Sans MS"/>
                <a:cs typeface="Comic Sans MS"/>
                <a:sym typeface="Comic Sans MS"/>
              </a:rPr>
              <a:t>original image can be perfectly reconstructed from the compressed data.</a:t>
            </a:r>
          </a:p>
          <a:p>
            <a:pPr indent="-381000" lvl="1" marL="9144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Good for medical, archival images.</a:t>
            </a:r>
          </a:p>
          <a:p>
            <a:pPr indent="-381000" lvl="1" marL="9144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Used in BMP (</a:t>
            </a:r>
            <a:r>
              <a:rPr b="1" i="1" lang="en-US" sz="2400">
                <a:solidFill>
                  <a:srgbClr val="808000"/>
                </a:solidFill>
                <a:latin typeface="Comic Sans MS"/>
                <a:ea typeface="Comic Sans MS"/>
                <a:cs typeface="Comic Sans MS"/>
                <a:sym typeface="Comic Sans MS"/>
              </a:rPr>
              <a:t>bitmap</a:t>
            </a:r>
            <a:r>
              <a:rPr lang="en-US" sz="2400">
                <a:latin typeface="Comic Sans MS"/>
                <a:ea typeface="Comic Sans MS"/>
                <a:cs typeface="Comic Sans MS"/>
                <a:sym typeface="Comic Sans MS"/>
              </a:rPr>
              <a:t>) images</a:t>
            </a: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indent="-381000" lvl="0" marL="457200" marR="0" rtl="0" algn="l">
              <a:lnSpc>
                <a:spcPct val="115000"/>
              </a:lnSpc>
              <a:spcBef>
                <a:spcPts val="0"/>
              </a:spcBef>
              <a:spcAft>
                <a:spcPts val="0"/>
              </a:spcAft>
              <a:buSzPct val="100000"/>
              <a:buFont typeface="Comic Sans MS"/>
            </a:pPr>
            <a:r>
              <a:rPr b="1" i="1" lang="en-US" sz="2400">
                <a:solidFill>
                  <a:srgbClr val="808000"/>
                </a:solidFill>
                <a:latin typeface="Comic Sans MS"/>
                <a:ea typeface="Comic Sans MS"/>
                <a:cs typeface="Comic Sans MS"/>
                <a:sym typeface="Comic Sans MS"/>
              </a:rPr>
              <a:t>Lossy: </a:t>
            </a:r>
            <a:r>
              <a:rPr lang="en-US" sz="2400">
                <a:latin typeface="Comic Sans MS"/>
                <a:ea typeface="Comic Sans MS"/>
                <a:cs typeface="Comic Sans MS"/>
                <a:sym typeface="Comic Sans MS"/>
              </a:rPr>
              <a:t>some data may be lost during compression</a:t>
            </a:r>
          </a:p>
          <a:p>
            <a:pPr indent="-381000" lvl="1" marL="9144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Ok for camera images where the lost data cannot be perceived by the human eye.</a:t>
            </a:r>
          </a:p>
          <a:p>
            <a:pPr indent="-381000" lvl="1" marL="9144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For example, JPEG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1" name="Shape 71"/>
        <p:cNvGrpSpPr/>
        <p:nvPr/>
      </p:nvGrpSpPr>
      <p:grpSpPr>
        <a:xfrm>
          <a:off x="0" y="0"/>
          <a:ext cx="0" cy="0"/>
          <a:chOff x="0" y="0"/>
          <a:chExt cx="0" cy="0"/>
        </a:xfrm>
      </p:grpSpPr>
      <p:pic>
        <p:nvPicPr>
          <p:cNvPr descr="runlength.png" id="72" name="Shape 72"/>
          <p:cNvPicPr preferRelativeResize="0"/>
          <p:nvPr/>
        </p:nvPicPr>
        <p:blipFill>
          <a:blip r:embed="rId4">
            <a:alphaModFix/>
          </a:blip>
          <a:stretch>
            <a:fillRect/>
          </a:stretch>
        </p:blipFill>
        <p:spPr>
          <a:xfrm>
            <a:off x="2437400" y="2043850"/>
            <a:ext cx="3981450" cy="2914650"/>
          </a:xfrm>
          <a:prstGeom prst="rect">
            <a:avLst/>
          </a:prstGeom>
          <a:noFill/>
          <a:ln>
            <a:noFill/>
          </a:ln>
        </p:spPr>
      </p:pic>
      <p:sp>
        <p:nvSpPr>
          <p:cNvPr id="73" name="Shape 73"/>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How much data?</a:t>
            </a:r>
          </a:p>
        </p:txBody>
      </p:sp>
      <p:sp>
        <p:nvSpPr>
          <p:cNvPr id="74" name="Shape 74"/>
          <p:cNvSpPr txBox="1"/>
          <p:nvPr>
            <p:ph idx="1" type="body"/>
          </p:nvPr>
        </p:nvSpPr>
        <p:spPr>
          <a:xfrm>
            <a:off x="4196325" y="5044275"/>
            <a:ext cx="2294400" cy="9144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256 pixels</a:t>
            </a:r>
          </a:p>
          <a:p>
            <a:pPr lvl="0" marR="0" rtl="0" algn="ctr">
              <a:lnSpc>
                <a:spcPct val="115000"/>
              </a:lnSpc>
              <a:spcBef>
                <a:spcPts val="0"/>
              </a:spcBef>
              <a:spcAft>
                <a:spcPts val="0"/>
              </a:spcAft>
              <a:buNone/>
            </a:pPr>
            <a:r>
              <a:rPr lang="en-US" sz="2400">
                <a:latin typeface="Comic Sans MS"/>
                <a:ea typeface="Comic Sans MS"/>
                <a:cs typeface="Comic Sans MS"/>
                <a:sym typeface="Comic Sans MS"/>
              </a:rPr>
              <a:t>16 by 16</a:t>
            </a:r>
          </a:p>
        </p:txBody>
      </p:sp>
      <p:sp>
        <p:nvSpPr>
          <p:cNvPr id="75" name="Shape 75"/>
          <p:cNvSpPr txBox="1"/>
          <p:nvPr>
            <p:ph idx="1" type="body"/>
          </p:nvPr>
        </p:nvSpPr>
        <p:spPr>
          <a:xfrm>
            <a:off x="1519175" y="5175975"/>
            <a:ext cx="2294400" cy="6510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62 numbers</a:t>
            </a:r>
          </a:p>
          <a:p>
            <a:pPr lvl="0" marR="0" rtl="0" algn="ctr">
              <a:lnSpc>
                <a:spcPct val="115000"/>
              </a:lnSpc>
              <a:spcBef>
                <a:spcPts val="0"/>
              </a:spcBef>
              <a:spcAft>
                <a:spcPts val="0"/>
              </a:spcAft>
              <a:buNone/>
            </a:pPr>
            <a:r>
              <a:t/>
            </a:r>
            <a:endParaRPr sz="2400">
              <a:latin typeface="Comic Sans MS"/>
              <a:ea typeface="Comic Sans MS"/>
              <a:cs typeface="Comic Sans MS"/>
              <a:sym typeface="Comic Sans MS"/>
            </a:endParaRPr>
          </a:p>
        </p:txBody>
      </p:sp>
      <p:sp>
        <p:nvSpPr>
          <p:cNvPr id="76" name="Shape 76"/>
          <p:cNvSpPr txBox="1"/>
          <p:nvPr>
            <p:ph idx="1" type="body"/>
          </p:nvPr>
        </p:nvSpPr>
        <p:spPr>
          <a:xfrm>
            <a:off x="1683550" y="1344125"/>
            <a:ext cx="2294400" cy="6510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RLE</a:t>
            </a:r>
          </a:p>
          <a:p>
            <a:pPr lvl="0" marR="0" rtl="0" algn="ctr">
              <a:lnSpc>
                <a:spcPct val="115000"/>
              </a:lnSpc>
              <a:spcBef>
                <a:spcPts val="0"/>
              </a:spcBef>
              <a:spcAft>
                <a:spcPts val="0"/>
              </a:spcAft>
              <a:buNone/>
            </a:pPr>
            <a:r>
              <a:t/>
            </a:r>
            <a:endParaRPr sz="2400">
              <a:latin typeface="Comic Sans MS"/>
              <a:ea typeface="Comic Sans MS"/>
              <a:cs typeface="Comic Sans MS"/>
              <a:sym typeface="Comic Sans MS"/>
            </a:endParaRPr>
          </a:p>
        </p:txBody>
      </p:sp>
      <p:sp>
        <p:nvSpPr>
          <p:cNvPr id="77" name="Shape 77"/>
          <p:cNvSpPr txBox="1"/>
          <p:nvPr>
            <p:ph idx="1" type="body"/>
          </p:nvPr>
        </p:nvSpPr>
        <p:spPr>
          <a:xfrm>
            <a:off x="4124450" y="1307075"/>
            <a:ext cx="2294400" cy="6510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Original Image</a:t>
            </a:r>
          </a:p>
          <a:p>
            <a:pPr lvl="0" marR="0" rtl="0" algn="ctr">
              <a:lnSpc>
                <a:spcPct val="115000"/>
              </a:lnSpc>
              <a:spcBef>
                <a:spcPts val="0"/>
              </a:spcBef>
              <a:spcAft>
                <a:spcPts val="0"/>
              </a:spcAft>
              <a:buNone/>
            </a:pPr>
            <a:r>
              <a:t/>
            </a:r>
            <a:endParaRPr sz="2400">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4" name="Shape 84"/>
        <p:cNvGrpSpPr/>
        <p:nvPr/>
      </p:nvGrpSpPr>
      <p:grpSpPr>
        <a:xfrm>
          <a:off x="0" y="0"/>
          <a:ext cx="0" cy="0"/>
          <a:chOff x="0" y="0"/>
          <a:chExt cx="0" cy="0"/>
        </a:xfrm>
      </p:grpSpPr>
      <p:pic>
        <p:nvPicPr>
          <p:cNvPr descr="runlength.png" id="85" name="Shape 85"/>
          <p:cNvPicPr preferRelativeResize="0"/>
          <p:nvPr/>
        </p:nvPicPr>
        <p:blipFill>
          <a:blip r:embed="rId4">
            <a:alphaModFix/>
          </a:blip>
          <a:stretch>
            <a:fillRect/>
          </a:stretch>
        </p:blipFill>
        <p:spPr>
          <a:xfrm>
            <a:off x="2437400" y="2043850"/>
            <a:ext cx="3981450" cy="2914650"/>
          </a:xfrm>
          <a:prstGeom prst="rect">
            <a:avLst/>
          </a:prstGeom>
          <a:noFill/>
          <a:ln>
            <a:noFill/>
          </a:ln>
        </p:spPr>
      </p:pic>
      <p:sp>
        <p:nvSpPr>
          <p:cNvPr id="86" name="Shape 86"/>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How much compression?</a:t>
            </a:r>
          </a:p>
        </p:txBody>
      </p:sp>
      <p:sp>
        <p:nvSpPr>
          <p:cNvPr id="87" name="Shape 87"/>
          <p:cNvSpPr txBox="1"/>
          <p:nvPr>
            <p:ph idx="1" type="body"/>
          </p:nvPr>
        </p:nvSpPr>
        <p:spPr>
          <a:xfrm>
            <a:off x="4124450" y="4743825"/>
            <a:ext cx="2294400" cy="9144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256 pixels</a:t>
            </a:r>
          </a:p>
          <a:p>
            <a:pPr lvl="0" marR="0" rtl="0" algn="ctr">
              <a:lnSpc>
                <a:spcPct val="115000"/>
              </a:lnSpc>
              <a:spcBef>
                <a:spcPts val="0"/>
              </a:spcBef>
              <a:spcAft>
                <a:spcPts val="0"/>
              </a:spcAft>
              <a:buNone/>
            </a:pPr>
            <a:r>
              <a:rPr lang="en-US" sz="2400">
                <a:latin typeface="Comic Sans MS"/>
                <a:ea typeface="Comic Sans MS"/>
                <a:cs typeface="Comic Sans MS"/>
                <a:sym typeface="Comic Sans MS"/>
              </a:rPr>
              <a:t>16 by 16</a:t>
            </a:r>
          </a:p>
        </p:txBody>
      </p:sp>
      <p:sp>
        <p:nvSpPr>
          <p:cNvPr id="88" name="Shape 88"/>
          <p:cNvSpPr txBox="1"/>
          <p:nvPr>
            <p:ph idx="1" type="body"/>
          </p:nvPr>
        </p:nvSpPr>
        <p:spPr>
          <a:xfrm>
            <a:off x="1531175" y="5007225"/>
            <a:ext cx="2294400" cy="6510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62 numbers</a:t>
            </a:r>
          </a:p>
          <a:p>
            <a:pPr lvl="0" marR="0" rtl="0" algn="ctr">
              <a:lnSpc>
                <a:spcPct val="115000"/>
              </a:lnSpc>
              <a:spcBef>
                <a:spcPts val="0"/>
              </a:spcBef>
              <a:spcAft>
                <a:spcPts val="0"/>
              </a:spcAft>
              <a:buNone/>
            </a:pPr>
            <a:r>
              <a:t/>
            </a:r>
            <a:endParaRPr sz="2400">
              <a:latin typeface="Comic Sans MS"/>
              <a:ea typeface="Comic Sans MS"/>
              <a:cs typeface="Comic Sans MS"/>
              <a:sym typeface="Comic Sans MS"/>
            </a:endParaRPr>
          </a:p>
        </p:txBody>
      </p:sp>
      <p:sp>
        <p:nvSpPr>
          <p:cNvPr id="89" name="Shape 89"/>
          <p:cNvSpPr txBox="1"/>
          <p:nvPr>
            <p:ph idx="1" type="body"/>
          </p:nvPr>
        </p:nvSpPr>
        <p:spPr>
          <a:xfrm>
            <a:off x="1683550" y="1344125"/>
            <a:ext cx="2294400" cy="6510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RLE</a:t>
            </a:r>
          </a:p>
          <a:p>
            <a:pPr lvl="0" marR="0" rtl="0" algn="ctr">
              <a:lnSpc>
                <a:spcPct val="115000"/>
              </a:lnSpc>
              <a:spcBef>
                <a:spcPts val="0"/>
              </a:spcBef>
              <a:spcAft>
                <a:spcPts val="0"/>
              </a:spcAft>
              <a:buNone/>
            </a:pPr>
            <a:r>
              <a:t/>
            </a:r>
            <a:endParaRPr sz="2400">
              <a:latin typeface="Comic Sans MS"/>
              <a:ea typeface="Comic Sans MS"/>
              <a:cs typeface="Comic Sans MS"/>
              <a:sym typeface="Comic Sans MS"/>
            </a:endParaRPr>
          </a:p>
        </p:txBody>
      </p:sp>
      <p:sp>
        <p:nvSpPr>
          <p:cNvPr id="90" name="Shape 90"/>
          <p:cNvSpPr txBox="1"/>
          <p:nvPr>
            <p:ph idx="1" type="body"/>
          </p:nvPr>
        </p:nvSpPr>
        <p:spPr>
          <a:xfrm>
            <a:off x="4124450" y="1307075"/>
            <a:ext cx="2294400" cy="6510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Original Image</a:t>
            </a:r>
          </a:p>
          <a:p>
            <a:pPr lvl="0" marR="0" rtl="0" algn="ctr">
              <a:lnSpc>
                <a:spcPct val="115000"/>
              </a:lnSpc>
              <a:spcBef>
                <a:spcPts val="0"/>
              </a:spcBef>
              <a:spcAft>
                <a:spcPts val="0"/>
              </a:spcAft>
              <a:buNone/>
            </a:pPr>
            <a:r>
              <a:t/>
            </a:r>
            <a:endParaRPr sz="2400">
              <a:latin typeface="Comic Sans MS"/>
              <a:ea typeface="Comic Sans MS"/>
              <a:cs typeface="Comic Sans MS"/>
              <a:sym typeface="Comic Sans MS"/>
            </a:endParaRPr>
          </a:p>
        </p:txBody>
      </p:sp>
      <p:sp>
        <p:nvSpPr>
          <p:cNvPr id="91" name="Shape 91"/>
          <p:cNvSpPr txBox="1"/>
          <p:nvPr>
            <p:ph idx="1" type="body"/>
          </p:nvPr>
        </p:nvSpPr>
        <p:spPr>
          <a:xfrm>
            <a:off x="527700" y="5804650"/>
            <a:ext cx="7930500" cy="5790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How much? Depends on how many </a:t>
            </a:r>
            <a:r>
              <a:rPr b="1" i="1" lang="en-US" sz="2400">
                <a:solidFill>
                  <a:srgbClr val="808000"/>
                </a:solidFill>
                <a:latin typeface="Comic Sans MS"/>
                <a:ea typeface="Comic Sans MS"/>
                <a:cs typeface="Comic Sans MS"/>
                <a:sym typeface="Comic Sans MS"/>
              </a:rPr>
              <a:t>bits per pixel</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8" name="Shape 98"/>
        <p:cNvGrpSpPr/>
        <p:nvPr/>
      </p:nvGrpSpPr>
      <p:grpSpPr>
        <a:xfrm>
          <a:off x="0" y="0"/>
          <a:ext cx="0" cy="0"/>
          <a:chOff x="0" y="0"/>
          <a:chExt cx="0" cy="0"/>
        </a:xfrm>
      </p:grpSpPr>
      <p:sp>
        <p:nvSpPr>
          <p:cNvPr id="99" name="Shape 99"/>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Monochrome Image</a:t>
            </a:r>
          </a:p>
        </p:txBody>
      </p:sp>
      <p:sp>
        <p:nvSpPr>
          <p:cNvPr id="100" name="Shape 100"/>
          <p:cNvSpPr txBox="1"/>
          <p:nvPr>
            <p:ph idx="1" type="body"/>
          </p:nvPr>
        </p:nvSpPr>
        <p:spPr>
          <a:xfrm>
            <a:off x="527700" y="1295400"/>
            <a:ext cx="5275200" cy="1757400"/>
          </a:xfrm>
          <a:prstGeom prst="rect">
            <a:avLst/>
          </a:prstGeom>
          <a:noFill/>
          <a:ln>
            <a:noFill/>
          </a:ln>
        </p:spPr>
        <p:txBody>
          <a:bodyPr anchorCtr="0" anchor="t" bIns="46800" lIns="90000" rIns="90000" wrap="square" tIns="46800">
            <a:noAutofit/>
          </a:bodyPr>
          <a:lstStyle/>
          <a:p>
            <a:pPr indent="-381000" lvl="0" marL="457200" marR="0" rtl="0">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1 bit per pixel</a:t>
            </a:r>
          </a:p>
          <a:p>
            <a:pPr indent="-381000" lvl="0" marL="457200" marR="0" rtl="0">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256 pixels  requires 256 bits</a:t>
            </a:r>
          </a:p>
          <a:p>
            <a:pPr indent="-381000" lvl="0" marL="457200" marR="0" rtl="0">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1 = white, 0 = black</a:t>
            </a:r>
          </a:p>
          <a:p>
            <a:pPr indent="-381000" lvl="0" marL="457200" marR="0" rtl="0">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Old technique, 1960s</a:t>
            </a:r>
          </a:p>
        </p:txBody>
      </p:sp>
      <p:pic>
        <p:nvPicPr>
          <p:cNvPr descr="Neighborhood_watch_bw.png" id="101" name="Shape 101"/>
          <p:cNvPicPr preferRelativeResize="0"/>
          <p:nvPr/>
        </p:nvPicPr>
        <p:blipFill>
          <a:blip r:embed="rId4">
            <a:alphaModFix/>
          </a:blip>
          <a:stretch>
            <a:fillRect/>
          </a:stretch>
        </p:blipFill>
        <p:spPr>
          <a:xfrm>
            <a:off x="5931350" y="1295400"/>
            <a:ext cx="1905000" cy="1333500"/>
          </a:xfrm>
          <a:prstGeom prst="rect">
            <a:avLst/>
          </a:prstGeom>
          <a:noFill/>
          <a:ln>
            <a:noFill/>
          </a:ln>
        </p:spPr>
      </p:pic>
      <p:pic>
        <p:nvPicPr>
          <p:cNvPr descr="spaceship.png" id="102" name="Shape 102"/>
          <p:cNvPicPr preferRelativeResize="0"/>
          <p:nvPr/>
        </p:nvPicPr>
        <p:blipFill>
          <a:blip r:embed="rId5">
            <a:alphaModFix/>
          </a:blip>
          <a:stretch>
            <a:fillRect/>
          </a:stretch>
        </p:blipFill>
        <p:spPr>
          <a:xfrm>
            <a:off x="5396188" y="3326450"/>
            <a:ext cx="1296827" cy="2914650"/>
          </a:xfrm>
          <a:prstGeom prst="rect">
            <a:avLst/>
          </a:prstGeom>
          <a:noFill/>
          <a:ln>
            <a:noFill/>
          </a:ln>
        </p:spPr>
      </p:pic>
      <p:grpSp>
        <p:nvGrpSpPr>
          <p:cNvPr id="103" name="Shape 103"/>
          <p:cNvGrpSpPr/>
          <p:nvPr/>
        </p:nvGrpSpPr>
        <p:grpSpPr>
          <a:xfrm>
            <a:off x="685800" y="3397500"/>
            <a:ext cx="4297050" cy="3189300"/>
            <a:chOff x="685800" y="3146925"/>
            <a:chExt cx="4297050" cy="3189300"/>
          </a:xfrm>
        </p:grpSpPr>
        <p:pic>
          <p:nvPicPr>
            <p:cNvPr descr="runlength.png" id="104" name="Shape 104"/>
            <p:cNvPicPr preferRelativeResize="0"/>
            <p:nvPr/>
          </p:nvPicPr>
          <p:blipFill>
            <a:blip r:embed="rId6">
              <a:alphaModFix/>
            </a:blip>
            <a:stretch>
              <a:fillRect/>
            </a:stretch>
          </p:blipFill>
          <p:spPr>
            <a:xfrm>
              <a:off x="1001400" y="3158400"/>
              <a:ext cx="3981450" cy="2914650"/>
            </a:xfrm>
            <a:prstGeom prst="rect">
              <a:avLst/>
            </a:prstGeom>
            <a:noFill/>
            <a:ln>
              <a:noFill/>
            </a:ln>
          </p:spPr>
        </p:pic>
        <p:sp>
          <p:nvSpPr>
            <p:cNvPr id="105" name="Shape 105"/>
            <p:cNvSpPr/>
            <p:nvPr/>
          </p:nvSpPr>
          <p:spPr>
            <a:xfrm>
              <a:off x="685800" y="3146925"/>
              <a:ext cx="1690500" cy="3189300"/>
            </a:xfrm>
            <a:prstGeom prst="rect">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2" name="Shape 112"/>
        <p:cNvGrpSpPr/>
        <p:nvPr/>
      </p:nvGrpSpPr>
      <p:grpSpPr>
        <a:xfrm>
          <a:off x="0" y="0"/>
          <a:ext cx="0" cy="0"/>
          <a:chOff x="0" y="0"/>
          <a:chExt cx="0" cy="0"/>
        </a:xfrm>
      </p:grpSpPr>
      <p:pic>
        <p:nvPicPr>
          <p:cNvPr descr="runlength.png" id="113" name="Shape 113"/>
          <p:cNvPicPr preferRelativeResize="0"/>
          <p:nvPr/>
        </p:nvPicPr>
        <p:blipFill>
          <a:blip r:embed="rId4">
            <a:alphaModFix/>
          </a:blip>
          <a:stretch>
            <a:fillRect/>
          </a:stretch>
        </p:blipFill>
        <p:spPr>
          <a:xfrm>
            <a:off x="2437400" y="2254175"/>
            <a:ext cx="3352467" cy="2454200"/>
          </a:xfrm>
          <a:prstGeom prst="rect">
            <a:avLst/>
          </a:prstGeom>
          <a:noFill/>
          <a:ln>
            <a:noFill/>
          </a:ln>
        </p:spPr>
      </p:pic>
      <p:sp>
        <p:nvSpPr>
          <p:cNvPr id="114" name="Shape 114"/>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Monochrome: How much data?</a:t>
            </a:r>
          </a:p>
        </p:txBody>
      </p:sp>
      <p:sp>
        <p:nvSpPr>
          <p:cNvPr id="115" name="Shape 115"/>
          <p:cNvSpPr txBox="1"/>
          <p:nvPr>
            <p:ph idx="1" type="body"/>
          </p:nvPr>
        </p:nvSpPr>
        <p:spPr>
          <a:xfrm>
            <a:off x="3992500" y="1295400"/>
            <a:ext cx="1678500" cy="8205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Original</a:t>
            </a:r>
          </a:p>
          <a:p>
            <a:pPr lvl="0" marR="0" rtl="0" algn="ctr">
              <a:lnSpc>
                <a:spcPct val="115000"/>
              </a:lnSpc>
              <a:spcBef>
                <a:spcPts val="0"/>
              </a:spcBef>
              <a:spcAft>
                <a:spcPts val="0"/>
              </a:spcAft>
              <a:buNone/>
            </a:pPr>
            <a:r>
              <a:rPr lang="en-US" sz="2400">
                <a:latin typeface="Comic Sans MS"/>
                <a:ea typeface="Comic Sans MS"/>
                <a:cs typeface="Comic Sans MS"/>
                <a:sym typeface="Comic Sans MS"/>
              </a:rPr>
              <a:t>Image</a:t>
            </a:r>
          </a:p>
        </p:txBody>
      </p:sp>
      <p:sp>
        <p:nvSpPr>
          <p:cNvPr id="116" name="Shape 116"/>
          <p:cNvSpPr txBox="1"/>
          <p:nvPr>
            <p:ph idx="1" type="body"/>
          </p:nvPr>
        </p:nvSpPr>
        <p:spPr>
          <a:xfrm>
            <a:off x="1690550" y="1295388"/>
            <a:ext cx="2027100" cy="8205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Compressed</a:t>
            </a:r>
          </a:p>
          <a:p>
            <a:pPr lvl="0" marR="0" rtl="0" algn="ctr">
              <a:lnSpc>
                <a:spcPct val="115000"/>
              </a:lnSpc>
              <a:spcBef>
                <a:spcPts val="0"/>
              </a:spcBef>
              <a:spcAft>
                <a:spcPts val="0"/>
              </a:spcAft>
              <a:buNone/>
            </a:pPr>
            <a:r>
              <a:rPr lang="en-US" sz="2400">
                <a:latin typeface="Comic Sans MS"/>
                <a:ea typeface="Comic Sans MS"/>
                <a:cs typeface="Comic Sans MS"/>
                <a:sym typeface="Comic Sans MS"/>
              </a:rPr>
              <a:t>Image</a:t>
            </a:r>
          </a:p>
          <a:p>
            <a:pPr lvl="0" marR="0" rtl="0" algn="ctr">
              <a:lnSpc>
                <a:spcPct val="115000"/>
              </a:lnSpc>
              <a:spcBef>
                <a:spcPts val="0"/>
              </a:spcBef>
              <a:spcAft>
                <a:spcPts val="0"/>
              </a:spcAft>
              <a:buNone/>
            </a:pPr>
            <a:r>
              <a:t/>
            </a:r>
            <a:endParaRPr sz="2400">
              <a:latin typeface="Comic Sans MS"/>
              <a:ea typeface="Comic Sans MS"/>
              <a:cs typeface="Comic Sans MS"/>
              <a:sym typeface="Comic Sans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3" name="Shape 123"/>
        <p:cNvGrpSpPr/>
        <p:nvPr/>
      </p:nvGrpSpPr>
      <p:grpSpPr>
        <a:xfrm>
          <a:off x="0" y="0"/>
          <a:ext cx="0" cy="0"/>
          <a:chOff x="0" y="0"/>
          <a:chExt cx="0" cy="0"/>
        </a:xfrm>
      </p:grpSpPr>
      <p:pic>
        <p:nvPicPr>
          <p:cNvPr descr="runlength.png" id="124" name="Shape 124"/>
          <p:cNvPicPr preferRelativeResize="0"/>
          <p:nvPr/>
        </p:nvPicPr>
        <p:blipFill>
          <a:blip r:embed="rId4">
            <a:alphaModFix/>
          </a:blip>
          <a:stretch>
            <a:fillRect/>
          </a:stretch>
        </p:blipFill>
        <p:spPr>
          <a:xfrm>
            <a:off x="2437400" y="2254175"/>
            <a:ext cx="3352467" cy="2454200"/>
          </a:xfrm>
          <a:prstGeom prst="rect">
            <a:avLst/>
          </a:prstGeom>
          <a:noFill/>
          <a:ln>
            <a:noFill/>
          </a:ln>
        </p:spPr>
      </p:pic>
      <p:sp>
        <p:nvSpPr>
          <p:cNvPr id="125" name="Shape 125"/>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Monochrome: How much data?</a:t>
            </a:r>
          </a:p>
        </p:txBody>
      </p:sp>
      <p:sp>
        <p:nvSpPr>
          <p:cNvPr id="126" name="Shape 126"/>
          <p:cNvSpPr txBox="1"/>
          <p:nvPr>
            <p:ph idx="1" type="body"/>
          </p:nvPr>
        </p:nvSpPr>
        <p:spPr>
          <a:xfrm>
            <a:off x="3944475" y="4674175"/>
            <a:ext cx="2102700" cy="13428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256 pixels</a:t>
            </a:r>
          </a:p>
          <a:p>
            <a:pPr lvl="0" marR="0" rtl="0" algn="ctr">
              <a:lnSpc>
                <a:spcPct val="115000"/>
              </a:lnSpc>
              <a:spcBef>
                <a:spcPts val="0"/>
              </a:spcBef>
              <a:spcAft>
                <a:spcPts val="0"/>
              </a:spcAft>
              <a:buNone/>
            </a:pPr>
            <a:r>
              <a:rPr lang="en-US" sz="2400">
                <a:latin typeface="Comic Sans MS"/>
                <a:ea typeface="Comic Sans MS"/>
                <a:cs typeface="Comic Sans MS"/>
                <a:sym typeface="Comic Sans MS"/>
              </a:rPr>
              <a:t>1 bit/pixel</a:t>
            </a:r>
          </a:p>
          <a:p>
            <a:pPr lvl="0" marR="0" rtl="0" algn="ctr">
              <a:lnSpc>
                <a:spcPct val="115000"/>
              </a:lnSpc>
              <a:spcBef>
                <a:spcPts val="0"/>
              </a:spcBef>
              <a:spcAft>
                <a:spcPts val="0"/>
              </a:spcAft>
              <a:buNone/>
            </a:pPr>
            <a:r>
              <a:rPr lang="en-US" sz="2400">
                <a:latin typeface="Comic Sans MS"/>
                <a:ea typeface="Comic Sans MS"/>
                <a:cs typeface="Comic Sans MS"/>
                <a:sym typeface="Comic Sans MS"/>
              </a:rPr>
              <a:t>256 bits</a:t>
            </a:r>
          </a:p>
        </p:txBody>
      </p:sp>
      <p:sp>
        <p:nvSpPr>
          <p:cNvPr id="127" name="Shape 127"/>
          <p:cNvSpPr txBox="1"/>
          <p:nvPr>
            <p:ph idx="1" type="body"/>
          </p:nvPr>
        </p:nvSpPr>
        <p:spPr>
          <a:xfrm>
            <a:off x="3992500" y="1295400"/>
            <a:ext cx="1678500" cy="8205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Original</a:t>
            </a:r>
          </a:p>
          <a:p>
            <a:pPr lvl="0" marR="0" rtl="0" algn="ctr">
              <a:lnSpc>
                <a:spcPct val="115000"/>
              </a:lnSpc>
              <a:spcBef>
                <a:spcPts val="0"/>
              </a:spcBef>
              <a:spcAft>
                <a:spcPts val="0"/>
              </a:spcAft>
              <a:buNone/>
            </a:pPr>
            <a:r>
              <a:rPr lang="en-US" sz="2400">
                <a:latin typeface="Comic Sans MS"/>
                <a:ea typeface="Comic Sans MS"/>
                <a:cs typeface="Comic Sans MS"/>
                <a:sym typeface="Comic Sans MS"/>
              </a:rPr>
              <a:t>Image</a:t>
            </a:r>
          </a:p>
        </p:txBody>
      </p:sp>
      <p:sp>
        <p:nvSpPr>
          <p:cNvPr id="128" name="Shape 128"/>
          <p:cNvSpPr txBox="1"/>
          <p:nvPr>
            <p:ph idx="1" type="body"/>
          </p:nvPr>
        </p:nvSpPr>
        <p:spPr>
          <a:xfrm>
            <a:off x="1690550" y="1295388"/>
            <a:ext cx="2027100" cy="820500"/>
          </a:xfrm>
          <a:prstGeom prst="rect">
            <a:avLst/>
          </a:prstGeom>
          <a:noFill/>
          <a:ln>
            <a:noFill/>
          </a:ln>
        </p:spPr>
        <p:txBody>
          <a:bodyPr anchorCtr="0" anchor="t" bIns="46800" lIns="90000" rIns="90000" wrap="square" tIns="46800">
            <a:noAutofit/>
          </a:bodyPr>
          <a:lstStyle/>
          <a:p>
            <a:pPr lvl="0" marR="0" rtl="0" algn="ctr">
              <a:lnSpc>
                <a:spcPct val="115000"/>
              </a:lnSpc>
              <a:spcBef>
                <a:spcPts val="0"/>
              </a:spcBef>
              <a:spcAft>
                <a:spcPts val="0"/>
              </a:spcAft>
              <a:buNone/>
            </a:pPr>
            <a:r>
              <a:rPr lang="en-US" sz="2400">
                <a:latin typeface="Comic Sans MS"/>
                <a:ea typeface="Comic Sans MS"/>
                <a:cs typeface="Comic Sans MS"/>
                <a:sym typeface="Comic Sans MS"/>
              </a:rPr>
              <a:t>Compressed</a:t>
            </a:r>
          </a:p>
          <a:p>
            <a:pPr lvl="0" marR="0" rtl="0" algn="ctr">
              <a:lnSpc>
                <a:spcPct val="115000"/>
              </a:lnSpc>
              <a:spcBef>
                <a:spcPts val="0"/>
              </a:spcBef>
              <a:spcAft>
                <a:spcPts val="0"/>
              </a:spcAft>
              <a:buNone/>
            </a:pPr>
            <a:r>
              <a:rPr lang="en-US" sz="2400">
                <a:latin typeface="Comic Sans MS"/>
                <a:ea typeface="Comic Sans MS"/>
                <a:cs typeface="Comic Sans MS"/>
                <a:sym typeface="Comic Sans MS"/>
              </a:rPr>
              <a:t>Image</a:t>
            </a:r>
          </a:p>
          <a:p>
            <a:pPr lvl="0" marR="0" rtl="0" algn="ctr">
              <a:lnSpc>
                <a:spcPct val="115000"/>
              </a:lnSpc>
              <a:spcBef>
                <a:spcPts val="0"/>
              </a:spcBef>
              <a:spcAft>
                <a:spcPts val="0"/>
              </a:spcAft>
              <a:buNone/>
            </a:pPr>
            <a:r>
              <a:t/>
            </a:r>
            <a:endParaRPr sz="2400">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null 1">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0.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1.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2.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3.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4.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5.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6.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7.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8.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9.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2.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20.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21.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22.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23.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24.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25.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26.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27.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28.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29.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3.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30.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31.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32.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33.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34.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4.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5.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6.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7.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8.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9.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