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13CEDA-C7A7-4526-A5F9-B30AD2FB7386}" v="31" dt="2025-06-09T21:11:56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elen Masseroni" userId="79f878b5477707ae" providerId="LiveId" clId="{DB13CEDA-C7A7-4526-A5F9-B30AD2FB7386}"/>
    <pc:docChg chg="undo custSel addSld delSld modSld">
      <pc:chgData name="Ayelen Masseroni" userId="79f878b5477707ae" providerId="LiveId" clId="{DB13CEDA-C7A7-4526-A5F9-B30AD2FB7386}" dt="2025-06-09T21:12:04.443" v="216" actId="20577"/>
      <pc:docMkLst>
        <pc:docMk/>
      </pc:docMkLst>
      <pc:sldChg chg="modSp mod">
        <pc:chgData name="Ayelen Masseroni" userId="79f878b5477707ae" providerId="LiveId" clId="{DB13CEDA-C7A7-4526-A5F9-B30AD2FB7386}" dt="2025-06-09T21:12:04.443" v="216" actId="20577"/>
        <pc:sldMkLst>
          <pc:docMk/>
          <pc:sldMk cId="3324234394" sldId="256"/>
        </pc:sldMkLst>
        <pc:spChg chg="mod">
          <ac:chgData name="Ayelen Masseroni" userId="79f878b5477707ae" providerId="LiveId" clId="{DB13CEDA-C7A7-4526-A5F9-B30AD2FB7386}" dt="2025-06-09T21:12:04.443" v="216" actId="20577"/>
          <ac:spMkLst>
            <pc:docMk/>
            <pc:sldMk cId="3324234394" sldId="256"/>
            <ac:spMk id="3" creationId="{732366BB-EAF6-72B6-E459-F5E832C2CF68}"/>
          </ac:spMkLst>
        </pc:spChg>
      </pc:sldChg>
      <pc:sldChg chg="addSp delSp modSp mod setBg setClrOvrMap">
        <pc:chgData name="Ayelen Masseroni" userId="79f878b5477707ae" providerId="LiveId" clId="{DB13CEDA-C7A7-4526-A5F9-B30AD2FB7386}" dt="2025-06-09T20:43:07.369" v="148" actId="1076"/>
        <pc:sldMkLst>
          <pc:docMk/>
          <pc:sldMk cId="1280676450" sldId="257"/>
        </pc:sldMkLst>
        <pc:spChg chg="mod">
          <ac:chgData name="Ayelen Masseroni" userId="79f878b5477707ae" providerId="LiveId" clId="{DB13CEDA-C7A7-4526-A5F9-B30AD2FB7386}" dt="2025-06-09T20:42:07.711" v="137" actId="26606"/>
          <ac:spMkLst>
            <pc:docMk/>
            <pc:sldMk cId="1280676450" sldId="257"/>
            <ac:spMk id="2" creationId="{0938ACED-461B-51EA-7767-6A90D6F87014}"/>
          </ac:spMkLst>
        </pc:spChg>
        <pc:spChg chg="add del">
          <ac:chgData name="Ayelen Masseroni" userId="79f878b5477707ae" providerId="LiveId" clId="{DB13CEDA-C7A7-4526-A5F9-B30AD2FB7386}" dt="2025-06-09T20:42:07.711" v="137" actId="26606"/>
          <ac:spMkLst>
            <pc:docMk/>
            <pc:sldMk cId="1280676450" sldId="257"/>
            <ac:spMk id="3" creationId="{56087A2A-AF00-12AC-68DC-90486E892E6F}"/>
          </ac:spMkLst>
        </pc:spChg>
        <pc:spChg chg="add del">
          <ac:chgData name="Ayelen Masseroni" userId="79f878b5477707ae" providerId="LiveId" clId="{DB13CEDA-C7A7-4526-A5F9-B30AD2FB7386}" dt="2025-06-09T20:42:00.902" v="134" actId="26606"/>
          <ac:spMkLst>
            <pc:docMk/>
            <pc:sldMk cId="1280676450" sldId="257"/>
            <ac:spMk id="9" creationId="{54B9C16B-AC4A-44ED-9075-F76549B46E7C}"/>
          </ac:spMkLst>
        </pc:spChg>
        <pc:spChg chg="add del">
          <ac:chgData name="Ayelen Masseroni" userId="79f878b5477707ae" providerId="LiveId" clId="{DB13CEDA-C7A7-4526-A5F9-B30AD2FB7386}" dt="2025-06-09T20:42:00.902" v="134" actId="26606"/>
          <ac:spMkLst>
            <pc:docMk/>
            <pc:sldMk cId="1280676450" sldId="257"/>
            <ac:spMk id="42" creationId="{B53044DC-4918-43DA-B49D-91673C6C9485}"/>
          </ac:spMkLst>
        </pc:spChg>
        <pc:spChg chg="add del">
          <ac:chgData name="Ayelen Masseroni" userId="79f878b5477707ae" providerId="LiveId" clId="{DB13CEDA-C7A7-4526-A5F9-B30AD2FB7386}" dt="2025-06-09T20:42:07.648" v="136" actId="26606"/>
          <ac:spMkLst>
            <pc:docMk/>
            <pc:sldMk cId="1280676450" sldId="257"/>
            <ac:spMk id="75" creationId="{2EEF4763-EB4A-4A35-89EB-AD2763B48C3B}"/>
          </ac:spMkLst>
        </pc:spChg>
        <pc:grpChg chg="add del">
          <ac:chgData name="Ayelen Masseroni" userId="79f878b5477707ae" providerId="LiveId" clId="{DB13CEDA-C7A7-4526-A5F9-B30AD2FB7386}" dt="2025-06-09T20:42:00.902" v="134" actId="26606"/>
          <ac:grpSpMkLst>
            <pc:docMk/>
            <pc:sldMk cId="1280676450" sldId="257"/>
            <ac:grpSpMk id="11" creationId="{62A2FEB6-F419-4684-9ABC-9E32E012E8B7}"/>
          </ac:grpSpMkLst>
        </pc:grpChg>
        <pc:grpChg chg="add del">
          <ac:chgData name="Ayelen Masseroni" userId="79f878b5477707ae" providerId="LiveId" clId="{DB13CEDA-C7A7-4526-A5F9-B30AD2FB7386}" dt="2025-06-09T20:42:00.902" v="134" actId="26606"/>
          <ac:grpSpMkLst>
            <pc:docMk/>
            <pc:sldMk cId="1280676450" sldId="257"/>
            <ac:grpSpMk id="44" creationId="{1DCE6B36-1420-43AB-86CF-4E653A517B9C}"/>
          </ac:grpSpMkLst>
        </pc:grpChg>
        <pc:graphicFrameChg chg="add del">
          <ac:chgData name="Ayelen Masseroni" userId="79f878b5477707ae" providerId="LiveId" clId="{DB13CEDA-C7A7-4526-A5F9-B30AD2FB7386}" dt="2025-06-09T20:42:00.902" v="134" actId="26606"/>
          <ac:graphicFrameMkLst>
            <pc:docMk/>
            <pc:sldMk cId="1280676450" sldId="257"/>
            <ac:graphicFrameMk id="5" creationId="{85AE41C9-05A0-696E-DD26-9F1FDF54E91B}"/>
          </ac:graphicFrameMkLst>
        </pc:graphicFrameChg>
        <pc:graphicFrameChg chg="add del">
          <ac:chgData name="Ayelen Masseroni" userId="79f878b5477707ae" providerId="LiveId" clId="{DB13CEDA-C7A7-4526-A5F9-B30AD2FB7386}" dt="2025-06-09T20:42:07.648" v="136" actId="26606"/>
          <ac:graphicFrameMkLst>
            <pc:docMk/>
            <pc:sldMk cId="1280676450" sldId="257"/>
            <ac:graphicFrameMk id="76" creationId="{68C462B5-4587-D28C-059D-9B2444DB39E0}"/>
          </ac:graphicFrameMkLst>
        </pc:graphicFrameChg>
        <pc:graphicFrameChg chg="add mod">
          <ac:chgData name="Ayelen Masseroni" userId="79f878b5477707ae" providerId="LiveId" clId="{DB13CEDA-C7A7-4526-A5F9-B30AD2FB7386}" dt="2025-06-09T20:43:07.369" v="148" actId="1076"/>
          <ac:graphicFrameMkLst>
            <pc:docMk/>
            <pc:sldMk cId="1280676450" sldId="257"/>
            <ac:graphicFrameMk id="78" creationId="{6D97448C-E97A-C69B-91DD-7B347AF427CA}"/>
          </ac:graphicFrameMkLst>
        </pc:graphicFrameChg>
        <pc:picChg chg="add del">
          <ac:chgData name="Ayelen Masseroni" userId="79f878b5477707ae" providerId="LiveId" clId="{DB13CEDA-C7A7-4526-A5F9-B30AD2FB7386}" dt="2025-06-09T20:42:00.902" v="134" actId="26606"/>
          <ac:picMkLst>
            <pc:docMk/>
            <pc:sldMk cId="1280676450" sldId="257"/>
            <ac:picMk id="40" creationId="{3E94A106-9341-485C-9057-9D62B2BD083F}"/>
          </ac:picMkLst>
        </pc:picChg>
        <pc:picChg chg="add del">
          <ac:chgData name="Ayelen Masseroni" userId="79f878b5477707ae" providerId="LiveId" clId="{DB13CEDA-C7A7-4526-A5F9-B30AD2FB7386}" dt="2025-06-09T20:42:00.902" v="134" actId="26606"/>
          <ac:picMkLst>
            <pc:docMk/>
            <pc:sldMk cId="1280676450" sldId="257"/>
            <ac:picMk id="73" creationId="{9BE36DBF-0333-4D36-A5BF-81FDA2406FE9}"/>
          </ac:picMkLst>
        </pc:picChg>
      </pc:sldChg>
      <pc:sldChg chg="addSp modSp mod setBg">
        <pc:chgData name="Ayelen Masseroni" userId="79f878b5477707ae" providerId="LiveId" clId="{DB13CEDA-C7A7-4526-A5F9-B30AD2FB7386}" dt="2025-06-09T20:46:48.627" v="185"/>
        <pc:sldMkLst>
          <pc:docMk/>
          <pc:sldMk cId="4077781560" sldId="258"/>
        </pc:sldMkLst>
        <pc:spChg chg="mod">
          <ac:chgData name="Ayelen Masseroni" userId="79f878b5477707ae" providerId="LiveId" clId="{DB13CEDA-C7A7-4526-A5F9-B30AD2FB7386}" dt="2025-06-09T20:41:47.685" v="132" actId="26606"/>
          <ac:spMkLst>
            <pc:docMk/>
            <pc:sldMk cId="4077781560" sldId="258"/>
            <ac:spMk id="2" creationId="{AC4DE63A-F3D2-05A0-E52D-08C68704673C}"/>
          </ac:spMkLst>
        </pc:spChg>
        <pc:spChg chg="mod">
          <ac:chgData name="Ayelen Masseroni" userId="79f878b5477707ae" providerId="LiveId" clId="{DB13CEDA-C7A7-4526-A5F9-B30AD2FB7386}" dt="2025-06-09T20:41:47.685" v="132" actId="26606"/>
          <ac:spMkLst>
            <pc:docMk/>
            <pc:sldMk cId="4077781560" sldId="258"/>
            <ac:spMk id="3" creationId="{EF12388A-9362-E16A-9D45-3DB0B2158170}"/>
          </ac:spMkLst>
        </pc:spChg>
        <pc:spChg chg="add mod">
          <ac:chgData name="Ayelen Masseroni" userId="79f878b5477707ae" providerId="LiveId" clId="{DB13CEDA-C7A7-4526-A5F9-B30AD2FB7386}" dt="2025-06-09T20:46:48.627" v="185"/>
          <ac:spMkLst>
            <pc:docMk/>
            <pc:sldMk cId="4077781560" sldId="258"/>
            <ac:spMk id="4" creationId="{6FABF1E1-5474-ABCB-7E26-7C464F23A793}"/>
          </ac:spMkLst>
        </pc:spChg>
        <pc:spChg chg="add">
          <ac:chgData name="Ayelen Masseroni" userId="79f878b5477707ae" providerId="LiveId" clId="{DB13CEDA-C7A7-4526-A5F9-B30AD2FB7386}" dt="2025-06-09T20:41:47.685" v="132" actId="26606"/>
          <ac:spMkLst>
            <pc:docMk/>
            <pc:sldMk cId="4077781560" sldId="258"/>
            <ac:spMk id="1031" creationId="{C2E4E997-8672-4FFD-B8EC-9932A8E4714B}"/>
          </ac:spMkLst>
        </pc:spChg>
        <pc:grpChg chg="add">
          <ac:chgData name="Ayelen Masseroni" userId="79f878b5477707ae" providerId="LiveId" clId="{DB13CEDA-C7A7-4526-A5F9-B30AD2FB7386}" dt="2025-06-09T20:41:47.685" v="132" actId="26606"/>
          <ac:grpSpMkLst>
            <pc:docMk/>
            <pc:sldMk cId="4077781560" sldId="258"/>
            <ac:grpSpMk id="1035" creationId="{453E4DEE-E996-40F8-8635-0FF43D7348F9}"/>
          </ac:grpSpMkLst>
        </pc:grpChg>
        <pc:picChg chg="add mod">
          <ac:chgData name="Ayelen Masseroni" userId="79f878b5477707ae" providerId="LiveId" clId="{DB13CEDA-C7A7-4526-A5F9-B30AD2FB7386}" dt="2025-06-09T20:43:11.937" v="149" actId="1076"/>
          <ac:picMkLst>
            <pc:docMk/>
            <pc:sldMk cId="4077781560" sldId="258"/>
            <ac:picMk id="1026" creationId="{3D5A84FA-87CD-B9C0-A80C-B4E14C5A3303}"/>
          </ac:picMkLst>
        </pc:picChg>
        <pc:picChg chg="add">
          <ac:chgData name="Ayelen Masseroni" userId="79f878b5477707ae" providerId="LiveId" clId="{DB13CEDA-C7A7-4526-A5F9-B30AD2FB7386}" dt="2025-06-09T20:41:47.685" v="132" actId="26606"/>
          <ac:picMkLst>
            <pc:docMk/>
            <pc:sldMk cId="4077781560" sldId="258"/>
            <ac:picMk id="1033" creationId="{FE6BA9E6-1D9E-4D30-B528-D49FA1342E4E}"/>
          </ac:picMkLst>
        </pc:picChg>
      </pc:sldChg>
      <pc:sldChg chg="addSp delSp modSp mod setBg">
        <pc:chgData name="Ayelen Masseroni" userId="79f878b5477707ae" providerId="LiveId" clId="{DB13CEDA-C7A7-4526-A5F9-B30AD2FB7386}" dt="2025-06-09T20:42:56.135" v="146" actId="26606"/>
        <pc:sldMkLst>
          <pc:docMk/>
          <pc:sldMk cId="388890538" sldId="259"/>
        </pc:sldMkLst>
        <pc:spChg chg="mod">
          <ac:chgData name="Ayelen Masseroni" userId="79f878b5477707ae" providerId="LiveId" clId="{DB13CEDA-C7A7-4526-A5F9-B30AD2FB7386}" dt="2025-06-09T20:42:56.135" v="146" actId="26606"/>
          <ac:spMkLst>
            <pc:docMk/>
            <pc:sldMk cId="388890538" sldId="259"/>
            <ac:spMk id="2" creationId="{436C08AF-851B-E4A9-55ED-7A905C4ACE10}"/>
          </ac:spMkLst>
        </pc:spChg>
        <pc:spChg chg="del mod">
          <ac:chgData name="Ayelen Masseroni" userId="79f878b5477707ae" providerId="LiveId" clId="{DB13CEDA-C7A7-4526-A5F9-B30AD2FB7386}" dt="2025-06-09T20:41:38.035" v="131" actId="26606"/>
          <ac:spMkLst>
            <pc:docMk/>
            <pc:sldMk cId="388890538" sldId="259"/>
            <ac:spMk id="3" creationId="{D0EB6435-9BA2-9BC2-57B6-B14100D2293A}"/>
          </ac:spMkLst>
        </pc:spChg>
        <pc:spChg chg="add del">
          <ac:chgData name="Ayelen Masseroni" userId="79f878b5477707ae" providerId="LiveId" clId="{DB13CEDA-C7A7-4526-A5F9-B30AD2FB7386}" dt="2025-06-09T20:42:33.705" v="138" actId="26606"/>
          <ac:spMkLst>
            <pc:docMk/>
            <pc:sldMk cId="388890538" sldId="259"/>
            <ac:spMk id="9" creationId="{2EEF4763-EB4A-4A35-89EB-AD2763B48C3B}"/>
          </ac:spMkLst>
        </pc:spChg>
        <pc:spChg chg="add">
          <ac:chgData name="Ayelen Masseroni" userId="79f878b5477707ae" providerId="LiveId" clId="{DB13CEDA-C7A7-4526-A5F9-B30AD2FB7386}" dt="2025-06-09T20:42:56.135" v="146" actId="26606"/>
          <ac:spMkLst>
            <pc:docMk/>
            <pc:sldMk cId="388890538" sldId="259"/>
            <ac:spMk id="2055" creationId="{C2E4E997-8672-4FFD-B8EC-9932A8E4714B}"/>
          </ac:spMkLst>
        </pc:spChg>
        <pc:grpChg chg="add">
          <ac:chgData name="Ayelen Masseroni" userId="79f878b5477707ae" providerId="LiveId" clId="{DB13CEDA-C7A7-4526-A5F9-B30AD2FB7386}" dt="2025-06-09T20:42:56.135" v="146" actId="26606"/>
          <ac:grpSpMkLst>
            <pc:docMk/>
            <pc:sldMk cId="388890538" sldId="259"/>
            <ac:grpSpMk id="2059" creationId="{453E4DEE-E996-40F8-8635-0FF43D7348F9}"/>
          </ac:grpSpMkLst>
        </pc:grpChg>
        <pc:graphicFrameChg chg="add mod ord modGraphic">
          <ac:chgData name="Ayelen Masseroni" userId="79f878b5477707ae" providerId="LiveId" clId="{DB13CEDA-C7A7-4526-A5F9-B30AD2FB7386}" dt="2025-06-09T20:42:56.135" v="146" actId="26606"/>
          <ac:graphicFrameMkLst>
            <pc:docMk/>
            <pc:sldMk cId="388890538" sldId="259"/>
            <ac:graphicFrameMk id="5" creationId="{12404C87-AD10-0123-987A-70A9590E37B1}"/>
          </ac:graphicFrameMkLst>
        </pc:graphicFrameChg>
        <pc:picChg chg="add del mod">
          <ac:chgData name="Ayelen Masseroni" userId="79f878b5477707ae" providerId="LiveId" clId="{DB13CEDA-C7A7-4526-A5F9-B30AD2FB7386}" dt="2025-06-09T20:41:29.744" v="126"/>
          <ac:picMkLst>
            <pc:docMk/>
            <pc:sldMk cId="388890538" sldId="259"/>
            <ac:picMk id="4" creationId="{01B5FE08-103D-A596-C6CD-9E8C4CE2EE79}"/>
          </ac:picMkLst>
        </pc:picChg>
        <pc:picChg chg="add mod">
          <ac:chgData name="Ayelen Masseroni" userId="79f878b5477707ae" providerId="LiveId" clId="{DB13CEDA-C7A7-4526-A5F9-B30AD2FB7386}" dt="2025-06-09T20:42:56.135" v="146" actId="26606"/>
          <ac:picMkLst>
            <pc:docMk/>
            <pc:sldMk cId="388890538" sldId="259"/>
            <ac:picMk id="2050" creationId="{13ABD63B-65C9-6AAC-6331-74B5748A7D2A}"/>
          </ac:picMkLst>
        </pc:picChg>
        <pc:picChg chg="add">
          <ac:chgData name="Ayelen Masseroni" userId="79f878b5477707ae" providerId="LiveId" clId="{DB13CEDA-C7A7-4526-A5F9-B30AD2FB7386}" dt="2025-06-09T20:42:56.135" v="146" actId="26606"/>
          <ac:picMkLst>
            <pc:docMk/>
            <pc:sldMk cId="388890538" sldId="259"/>
            <ac:picMk id="2057" creationId="{FE6BA9E6-1D9E-4D30-B528-D49FA1342E4E}"/>
          </ac:picMkLst>
        </pc:picChg>
      </pc:sldChg>
      <pc:sldChg chg="addSp delSp modSp mod setBg setClrOvrMap">
        <pc:chgData name="Ayelen Masseroni" userId="79f878b5477707ae" providerId="LiveId" clId="{DB13CEDA-C7A7-4526-A5F9-B30AD2FB7386}" dt="2025-06-09T21:05:53.661" v="211" actId="20577"/>
        <pc:sldMkLst>
          <pc:docMk/>
          <pc:sldMk cId="2957285140" sldId="260"/>
        </pc:sldMkLst>
        <pc:spChg chg="mod">
          <ac:chgData name="Ayelen Masseroni" userId="79f878b5477707ae" providerId="LiveId" clId="{DB13CEDA-C7A7-4526-A5F9-B30AD2FB7386}" dt="2025-06-09T20:43:48.031" v="162" actId="26606"/>
          <ac:spMkLst>
            <pc:docMk/>
            <pc:sldMk cId="2957285140" sldId="260"/>
            <ac:spMk id="2" creationId="{CBC4BC44-BBA6-FFE3-4B07-3E0C15799320}"/>
          </ac:spMkLst>
        </pc:spChg>
        <pc:spChg chg="add del mod">
          <ac:chgData name="Ayelen Masseroni" userId="79f878b5477707ae" providerId="LiveId" clId="{DB13CEDA-C7A7-4526-A5F9-B30AD2FB7386}" dt="2025-06-09T20:43:48.031" v="162" actId="26606"/>
          <ac:spMkLst>
            <pc:docMk/>
            <pc:sldMk cId="2957285140" sldId="260"/>
            <ac:spMk id="3" creationId="{372B8C1C-7449-6146-E203-7F93188804B8}"/>
          </ac:spMkLst>
        </pc:spChg>
        <pc:spChg chg="add del">
          <ac:chgData name="Ayelen Masseroni" userId="79f878b5477707ae" providerId="LiveId" clId="{DB13CEDA-C7A7-4526-A5F9-B30AD2FB7386}" dt="2025-06-09T20:43:48.013" v="161" actId="26606"/>
          <ac:spMkLst>
            <pc:docMk/>
            <pc:sldMk cId="2957285140" sldId="260"/>
            <ac:spMk id="8" creationId="{6BFC9644-673A-459F-B3C5-9310A4E50E3B}"/>
          </ac:spMkLst>
        </pc:spChg>
        <pc:spChg chg="add del">
          <ac:chgData name="Ayelen Masseroni" userId="79f878b5477707ae" providerId="LiveId" clId="{DB13CEDA-C7A7-4526-A5F9-B30AD2FB7386}" dt="2025-06-09T20:43:39.363" v="155" actId="26606"/>
          <ac:spMkLst>
            <pc:docMk/>
            <pc:sldMk cId="2957285140" sldId="260"/>
            <ac:spMk id="9" creationId="{C6270675-9512-4978-8583-36659256EE23}"/>
          </ac:spMkLst>
        </pc:spChg>
        <pc:spChg chg="add del">
          <ac:chgData name="Ayelen Masseroni" userId="79f878b5477707ae" providerId="LiveId" clId="{DB13CEDA-C7A7-4526-A5F9-B30AD2FB7386}" dt="2025-06-09T20:43:40.540" v="157" actId="26606"/>
          <ac:spMkLst>
            <pc:docMk/>
            <pc:sldMk cId="2957285140" sldId="260"/>
            <ac:spMk id="12" creationId="{C6270675-9512-4978-8583-36659256EE23}"/>
          </ac:spMkLst>
        </pc:spChg>
        <pc:spChg chg="add del">
          <ac:chgData name="Ayelen Masseroni" userId="79f878b5477707ae" providerId="LiveId" clId="{DB13CEDA-C7A7-4526-A5F9-B30AD2FB7386}" dt="2025-06-09T20:43:43.234" v="159" actId="26606"/>
          <ac:spMkLst>
            <pc:docMk/>
            <pc:sldMk cId="2957285140" sldId="260"/>
            <ac:spMk id="39" creationId="{54B9C16B-AC4A-44ED-9075-F76549B46E7C}"/>
          </ac:spMkLst>
        </pc:spChg>
        <pc:spChg chg="add del">
          <ac:chgData name="Ayelen Masseroni" userId="79f878b5477707ae" providerId="LiveId" clId="{DB13CEDA-C7A7-4526-A5F9-B30AD2FB7386}" dt="2025-06-09T20:43:43.234" v="159" actId="26606"/>
          <ac:spMkLst>
            <pc:docMk/>
            <pc:sldMk cId="2957285140" sldId="260"/>
            <ac:spMk id="42" creationId="{B53044DC-4918-43DA-B49D-91673C6C9485}"/>
          </ac:spMkLst>
        </pc:spChg>
        <pc:spChg chg="add del">
          <ac:chgData name="Ayelen Masseroni" userId="79f878b5477707ae" providerId="LiveId" clId="{DB13CEDA-C7A7-4526-A5F9-B30AD2FB7386}" dt="2025-06-09T20:43:48.013" v="161" actId="26606"/>
          <ac:spMkLst>
            <pc:docMk/>
            <pc:sldMk cId="2957285140" sldId="260"/>
            <ac:spMk id="103" creationId="{7D1C411D-0818-4640-8657-2AF78250C802}"/>
          </ac:spMkLst>
        </pc:spChg>
        <pc:spChg chg="add del">
          <ac:chgData name="Ayelen Masseroni" userId="79f878b5477707ae" providerId="LiveId" clId="{DB13CEDA-C7A7-4526-A5F9-B30AD2FB7386}" dt="2025-06-09T20:43:48.013" v="161" actId="26606"/>
          <ac:spMkLst>
            <pc:docMk/>
            <pc:sldMk cId="2957285140" sldId="260"/>
            <ac:spMk id="104" creationId="{372B8C1C-7449-6146-E203-7F93188804B8}"/>
          </ac:spMkLst>
        </pc:spChg>
        <pc:spChg chg="add">
          <ac:chgData name="Ayelen Masseroni" userId="79f878b5477707ae" providerId="LiveId" clId="{DB13CEDA-C7A7-4526-A5F9-B30AD2FB7386}" dt="2025-06-09T20:43:48.031" v="162" actId="26606"/>
          <ac:spMkLst>
            <pc:docMk/>
            <pc:sldMk cId="2957285140" sldId="260"/>
            <ac:spMk id="106" creationId="{E978A47D-4F17-40FE-AB70-7AF78A9575EB}"/>
          </ac:spMkLst>
        </pc:spChg>
        <pc:spChg chg="add mod">
          <ac:chgData name="Ayelen Masseroni" userId="79f878b5477707ae" providerId="LiveId" clId="{DB13CEDA-C7A7-4526-A5F9-B30AD2FB7386}" dt="2025-06-09T21:05:53.661" v="211" actId="20577"/>
          <ac:spMkLst>
            <pc:docMk/>
            <pc:sldMk cId="2957285140" sldId="260"/>
            <ac:spMk id="112" creationId="{372B8C1C-7449-6146-E203-7F93188804B8}"/>
          </ac:spMkLst>
        </pc:spChg>
        <pc:grpChg chg="add del">
          <ac:chgData name="Ayelen Masseroni" userId="79f878b5477707ae" providerId="LiveId" clId="{DB13CEDA-C7A7-4526-A5F9-B30AD2FB7386}" dt="2025-06-09T20:43:43.234" v="159" actId="26606"/>
          <ac:grpSpMkLst>
            <pc:docMk/>
            <pc:sldMk cId="2957285140" sldId="260"/>
            <ac:grpSpMk id="11" creationId="{62A2FEB6-F419-4684-9ABC-9E32E012E8B7}"/>
          </ac:grpSpMkLst>
        </pc:grpChg>
        <pc:grpChg chg="add">
          <ac:chgData name="Ayelen Masseroni" userId="79f878b5477707ae" providerId="LiveId" clId="{DB13CEDA-C7A7-4526-A5F9-B30AD2FB7386}" dt="2025-06-09T20:43:48.031" v="162" actId="26606"/>
          <ac:grpSpMkLst>
            <pc:docMk/>
            <pc:sldMk cId="2957285140" sldId="260"/>
            <ac:grpSpMk id="41" creationId="{F4E035BE-9FF4-43D3-BC25-CF582D7FF85E}"/>
          </ac:grpSpMkLst>
        </pc:grpChg>
        <pc:grpChg chg="add del">
          <ac:chgData name="Ayelen Masseroni" userId="79f878b5477707ae" providerId="LiveId" clId="{DB13CEDA-C7A7-4526-A5F9-B30AD2FB7386}" dt="2025-06-09T20:43:43.234" v="159" actId="26606"/>
          <ac:grpSpMkLst>
            <pc:docMk/>
            <pc:sldMk cId="2957285140" sldId="260"/>
            <ac:grpSpMk id="44" creationId="{1DCE6B36-1420-43AB-86CF-4E653A517B9C}"/>
          </ac:grpSpMkLst>
        </pc:grpChg>
        <pc:grpChg chg="add del">
          <ac:chgData name="Ayelen Masseroni" userId="79f878b5477707ae" providerId="LiveId" clId="{DB13CEDA-C7A7-4526-A5F9-B30AD2FB7386}" dt="2025-06-09T20:43:48.013" v="161" actId="26606"/>
          <ac:grpSpMkLst>
            <pc:docMk/>
            <pc:sldMk cId="2957285140" sldId="260"/>
            <ac:grpSpMk id="75" creationId="{4ADB9295-9645-4BF2-ADFD-75800B7FAD06}"/>
          </ac:grpSpMkLst>
        </pc:grpChg>
        <pc:grpChg chg="add">
          <ac:chgData name="Ayelen Masseroni" userId="79f878b5477707ae" providerId="LiveId" clId="{DB13CEDA-C7A7-4526-A5F9-B30AD2FB7386}" dt="2025-06-09T20:43:48.031" v="162" actId="26606"/>
          <ac:grpSpMkLst>
            <pc:docMk/>
            <pc:sldMk cId="2957285140" sldId="260"/>
            <ac:grpSpMk id="107" creationId="{85BE3A7E-6A3F-401E-A025-BBB8FDB8DD30}"/>
          </ac:grpSpMkLst>
        </pc:grpChg>
        <pc:graphicFrameChg chg="add del">
          <ac:chgData name="Ayelen Masseroni" userId="79f878b5477707ae" providerId="LiveId" clId="{DB13CEDA-C7A7-4526-A5F9-B30AD2FB7386}" dt="2025-06-09T20:43:33.465" v="151" actId="26606"/>
          <ac:graphicFrameMkLst>
            <pc:docMk/>
            <pc:sldMk cId="2957285140" sldId="260"/>
            <ac:graphicFrameMk id="5" creationId="{E8288EAA-1489-6887-88DF-3DF69C1140C9}"/>
          </ac:graphicFrameMkLst>
        </pc:graphicFrameChg>
        <pc:graphicFrameChg chg="add del">
          <ac:chgData name="Ayelen Masseroni" userId="79f878b5477707ae" providerId="LiveId" clId="{DB13CEDA-C7A7-4526-A5F9-B30AD2FB7386}" dt="2025-06-09T20:43:36.849" v="153" actId="26606"/>
          <ac:graphicFrameMkLst>
            <pc:docMk/>
            <pc:sldMk cId="2957285140" sldId="260"/>
            <ac:graphicFrameMk id="7" creationId="{C13F1BCA-D286-CC1C-E19A-7D63BE78F1B4}"/>
          </ac:graphicFrameMkLst>
        </pc:graphicFrameChg>
        <pc:graphicFrameChg chg="add del">
          <ac:chgData name="Ayelen Masseroni" userId="79f878b5477707ae" providerId="LiveId" clId="{DB13CEDA-C7A7-4526-A5F9-B30AD2FB7386}" dt="2025-06-09T20:43:39.363" v="155" actId="26606"/>
          <ac:graphicFrameMkLst>
            <pc:docMk/>
            <pc:sldMk cId="2957285140" sldId="260"/>
            <ac:graphicFrameMk id="10" creationId="{F44513BB-E5C2-AEA5-7733-C57A8A2D38F1}"/>
          </ac:graphicFrameMkLst>
        </pc:graphicFrameChg>
        <pc:graphicFrameChg chg="add del">
          <ac:chgData name="Ayelen Masseroni" userId="79f878b5477707ae" providerId="LiveId" clId="{DB13CEDA-C7A7-4526-A5F9-B30AD2FB7386}" dt="2025-06-09T20:43:40.540" v="157" actId="26606"/>
          <ac:graphicFrameMkLst>
            <pc:docMk/>
            <pc:sldMk cId="2957285140" sldId="260"/>
            <ac:graphicFrameMk id="13" creationId="{00B80207-4200-4710-A1DF-1D6C5FE00EA4}"/>
          </ac:graphicFrameMkLst>
        </pc:graphicFrameChg>
        <pc:graphicFrameChg chg="add del">
          <ac:chgData name="Ayelen Masseroni" userId="79f878b5477707ae" providerId="LiveId" clId="{DB13CEDA-C7A7-4526-A5F9-B30AD2FB7386}" dt="2025-06-09T20:43:43.234" v="159" actId="26606"/>
          <ac:graphicFrameMkLst>
            <pc:docMk/>
            <pc:sldMk cId="2957285140" sldId="260"/>
            <ac:graphicFrameMk id="72" creationId="{CADBB91F-2EF1-F198-3A52-6F31B640EA96}"/>
          </ac:graphicFrameMkLst>
        </pc:graphicFrameChg>
        <pc:picChg chg="add del">
          <ac:chgData name="Ayelen Masseroni" userId="79f878b5477707ae" providerId="LiveId" clId="{DB13CEDA-C7A7-4526-A5F9-B30AD2FB7386}" dt="2025-06-09T20:43:43.234" v="159" actId="26606"/>
          <ac:picMkLst>
            <pc:docMk/>
            <pc:sldMk cId="2957285140" sldId="260"/>
            <ac:picMk id="40" creationId="{3E94A106-9341-485C-9057-9D62B2BD083F}"/>
          </ac:picMkLst>
        </pc:picChg>
        <pc:picChg chg="add del">
          <ac:chgData name="Ayelen Masseroni" userId="79f878b5477707ae" providerId="LiveId" clId="{DB13CEDA-C7A7-4526-A5F9-B30AD2FB7386}" dt="2025-06-09T20:43:43.234" v="159" actId="26606"/>
          <ac:picMkLst>
            <pc:docMk/>
            <pc:sldMk cId="2957285140" sldId="260"/>
            <ac:picMk id="73" creationId="{9BE36DBF-0333-4D36-A5BF-81FDA2406FE9}"/>
          </ac:picMkLst>
        </pc:picChg>
        <pc:cxnChg chg="add">
          <ac:chgData name="Ayelen Masseroni" userId="79f878b5477707ae" providerId="LiveId" clId="{DB13CEDA-C7A7-4526-A5F9-B30AD2FB7386}" dt="2025-06-09T20:43:48.031" v="162" actId="26606"/>
          <ac:cxnSpMkLst>
            <pc:docMk/>
            <pc:sldMk cId="2957285140" sldId="260"/>
            <ac:cxnSpMk id="111" creationId="{085ECEC0-FF5D-4348-92C7-1EA7C61E770C}"/>
          </ac:cxnSpMkLst>
        </pc:cxnChg>
      </pc:sldChg>
      <pc:sldChg chg="addSp delSp modSp mod setBg">
        <pc:chgData name="Ayelen Masseroni" userId="79f878b5477707ae" providerId="LiveId" clId="{DB13CEDA-C7A7-4526-A5F9-B30AD2FB7386}" dt="2025-06-09T20:45:12.458" v="183" actId="26606"/>
        <pc:sldMkLst>
          <pc:docMk/>
          <pc:sldMk cId="57577347" sldId="261"/>
        </pc:sldMkLst>
        <pc:spChg chg="mod">
          <ac:chgData name="Ayelen Masseroni" userId="79f878b5477707ae" providerId="LiveId" clId="{DB13CEDA-C7A7-4526-A5F9-B30AD2FB7386}" dt="2025-06-09T20:45:00.411" v="182" actId="26606"/>
          <ac:spMkLst>
            <pc:docMk/>
            <pc:sldMk cId="57577347" sldId="261"/>
            <ac:spMk id="2" creationId="{8097CB15-030B-D16D-39DE-EE8711F032E4}"/>
          </ac:spMkLst>
        </pc:spChg>
        <pc:spChg chg="add del">
          <ac:chgData name="Ayelen Masseroni" userId="79f878b5477707ae" providerId="LiveId" clId="{DB13CEDA-C7A7-4526-A5F9-B30AD2FB7386}" dt="2025-06-09T20:45:12.458" v="183" actId="26606"/>
          <ac:spMkLst>
            <pc:docMk/>
            <pc:sldMk cId="57577347" sldId="261"/>
            <ac:spMk id="3" creationId="{1A49BE1D-86EA-ED62-0CD5-25C7BED4D77C}"/>
          </ac:spMkLst>
        </pc:spChg>
        <pc:graphicFrameChg chg="add del mod modGraphic">
          <ac:chgData name="Ayelen Masseroni" userId="79f878b5477707ae" providerId="LiveId" clId="{DB13CEDA-C7A7-4526-A5F9-B30AD2FB7386}" dt="2025-06-09T20:45:00.411" v="182" actId="26606"/>
          <ac:graphicFrameMkLst>
            <pc:docMk/>
            <pc:sldMk cId="57577347" sldId="261"/>
            <ac:graphicFrameMk id="5" creationId="{AA7A569A-E25C-F7DE-C910-D3F9FC8F2459}"/>
          </ac:graphicFrameMkLst>
        </pc:graphicFrameChg>
        <pc:graphicFrameChg chg="add">
          <ac:chgData name="Ayelen Masseroni" userId="79f878b5477707ae" providerId="LiveId" clId="{DB13CEDA-C7A7-4526-A5F9-B30AD2FB7386}" dt="2025-06-09T20:45:12.458" v="183" actId="26606"/>
          <ac:graphicFrameMkLst>
            <pc:docMk/>
            <pc:sldMk cId="57577347" sldId="261"/>
            <ac:graphicFrameMk id="6" creationId="{3F01B816-5A80-3AC3-B3B9-2CB23D4DB915}"/>
          </ac:graphicFrameMkLst>
        </pc:graphicFrameChg>
      </pc:sldChg>
      <pc:sldChg chg="addSp delSp modSp new del mod">
        <pc:chgData name="Ayelen Masseroni" userId="79f878b5477707ae" providerId="LiveId" clId="{DB13CEDA-C7A7-4526-A5F9-B30AD2FB7386}" dt="2025-06-09T20:43:02.410" v="147" actId="2696"/>
        <pc:sldMkLst>
          <pc:docMk/>
          <pc:sldMk cId="1831319130" sldId="262"/>
        </pc:sldMkLst>
        <pc:spChg chg="del">
          <ac:chgData name="Ayelen Masseroni" userId="79f878b5477707ae" providerId="LiveId" clId="{DB13CEDA-C7A7-4526-A5F9-B30AD2FB7386}" dt="2025-06-09T20:40:22.792" v="109" actId="478"/>
          <ac:spMkLst>
            <pc:docMk/>
            <pc:sldMk cId="1831319130" sldId="262"/>
            <ac:spMk id="2" creationId="{35F7543B-891E-B720-A27C-40EB145DB93D}"/>
          </ac:spMkLst>
        </pc:spChg>
        <pc:spChg chg="del">
          <ac:chgData name="Ayelen Masseroni" userId="79f878b5477707ae" providerId="LiveId" clId="{DB13CEDA-C7A7-4526-A5F9-B30AD2FB7386}" dt="2025-06-09T20:40:29.395" v="110"/>
          <ac:spMkLst>
            <pc:docMk/>
            <pc:sldMk cId="1831319130" sldId="262"/>
            <ac:spMk id="3" creationId="{C3F85515-589E-4781-A0D9-94FCFDC964BF}"/>
          </ac:spMkLst>
        </pc:spChg>
        <pc:spChg chg="add mod">
          <ac:chgData name="Ayelen Masseroni" userId="79f878b5477707ae" providerId="LiveId" clId="{DB13CEDA-C7A7-4526-A5F9-B30AD2FB7386}" dt="2025-06-09T20:42:46.420" v="142" actId="21"/>
          <ac:spMkLst>
            <pc:docMk/>
            <pc:sldMk cId="1831319130" sldId="262"/>
            <ac:spMk id="4" creationId="{86604987-7EDA-D8C0-2F37-F8E8CF4EF994}"/>
          </ac:spMkLst>
        </pc:spChg>
        <pc:picChg chg="add del mod">
          <ac:chgData name="Ayelen Masseroni" userId="79f878b5477707ae" providerId="LiveId" clId="{DB13CEDA-C7A7-4526-A5F9-B30AD2FB7386}" dt="2025-06-09T20:42:46.420" v="142" actId="21"/>
          <ac:picMkLst>
            <pc:docMk/>
            <pc:sldMk cId="1831319130" sldId="262"/>
            <ac:picMk id="2050" creationId="{13ABD63B-65C9-6AAC-6331-74B5748A7D2A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3BCEF-846A-4EE6-BE41-F68AD90762BB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27D992-1D8B-4966-A581-ECA90DBCDCDE}">
      <dgm:prSet/>
      <dgm:spPr/>
      <dgm:t>
        <a:bodyPr/>
        <a:lstStyle/>
        <a:p>
          <a:r>
            <a:rPr lang="es-AR"/>
            <a:t>Integrar los conceptos de estructuras de datos.</a:t>
          </a:r>
          <a:endParaRPr lang="en-US"/>
        </a:p>
      </dgm:t>
    </dgm:pt>
    <dgm:pt modelId="{6353386A-A536-41A5-BCC9-4DFA746C41E7}" type="parTrans" cxnId="{99B06241-CC5E-4584-A6D3-E29207C482C0}">
      <dgm:prSet/>
      <dgm:spPr/>
      <dgm:t>
        <a:bodyPr/>
        <a:lstStyle/>
        <a:p>
          <a:endParaRPr lang="en-US"/>
        </a:p>
      </dgm:t>
    </dgm:pt>
    <dgm:pt modelId="{516A8CB8-7027-4E77-AABB-ED9829723B46}" type="sibTrans" cxnId="{99B06241-CC5E-4584-A6D3-E29207C482C0}">
      <dgm:prSet/>
      <dgm:spPr/>
      <dgm:t>
        <a:bodyPr/>
        <a:lstStyle/>
        <a:p>
          <a:endParaRPr lang="en-US"/>
        </a:p>
      </dgm:t>
    </dgm:pt>
    <dgm:pt modelId="{44F52293-3061-4AD9-AA2E-D8EAAA2AEBC4}">
      <dgm:prSet/>
      <dgm:spPr/>
      <dgm:t>
        <a:bodyPr/>
        <a:lstStyle/>
        <a:p>
          <a:r>
            <a:rPr lang="es-AR" dirty="0"/>
            <a:t>Enfoque en Árboles binarios de búsqueda.</a:t>
          </a:r>
          <a:endParaRPr lang="en-US" dirty="0"/>
        </a:p>
      </dgm:t>
    </dgm:pt>
    <dgm:pt modelId="{B0063A7B-E0EC-40C8-B8A3-83DB7DD76018}" type="parTrans" cxnId="{2B8EDD0D-1776-4408-A029-CC72ED3FD9B1}">
      <dgm:prSet/>
      <dgm:spPr/>
      <dgm:t>
        <a:bodyPr/>
        <a:lstStyle/>
        <a:p>
          <a:endParaRPr lang="en-US"/>
        </a:p>
      </dgm:t>
    </dgm:pt>
    <dgm:pt modelId="{DE7480A9-F5DC-4E64-B1A4-2C0B938539CC}" type="sibTrans" cxnId="{2B8EDD0D-1776-4408-A029-CC72ED3FD9B1}">
      <dgm:prSet/>
      <dgm:spPr/>
      <dgm:t>
        <a:bodyPr/>
        <a:lstStyle/>
        <a:p>
          <a:endParaRPr lang="en-US"/>
        </a:p>
      </dgm:t>
    </dgm:pt>
    <dgm:pt modelId="{CE37CAB9-2F5C-4518-B3C3-6663746CD3E3}">
      <dgm:prSet/>
      <dgm:spPr/>
      <dgm:t>
        <a:bodyPr/>
        <a:lstStyle/>
        <a:p>
          <a:r>
            <a:rPr lang="es-AR"/>
            <a:t>Desarrollo practico que resuelve un problema común, de la vida real.</a:t>
          </a:r>
          <a:endParaRPr lang="en-US"/>
        </a:p>
      </dgm:t>
    </dgm:pt>
    <dgm:pt modelId="{FD39AD01-0A6B-4C77-B52C-F2198CF3B499}" type="parTrans" cxnId="{69973351-60B3-4DDD-B127-EFB78EACCD32}">
      <dgm:prSet/>
      <dgm:spPr/>
      <dgm:t>
        <a:bodyPr/>
        <a:lstStyle/>
        <a:p>
          <a:endParaRPr lang="en-US"/>
        </a:p>
      </dgm:t>
    </dgm:pt>
    <dgm:pt modelId="{65884115-1731-4952-9010-60C159E3B3E5}" type="sibTrans" cxnId="{69973351-60B3-4DDD-B127-EFB78EACCD32}">
      <dgm:prSet/>
      <dgm:spPr/>
      <dgm:t>
        <a:bodyPr/>
        <a:lstStyle/>
        <a:p>
          <a:endParaRPr lang="en-US"/>
        </a:p>
      </dgm:t>
    </dgm:pt>
    <dgm:pt modelId="{715C426C-57AE-4548-A9E0-A9CF64ABC669}">
      <dgm:prSet/>
      <dgm:spPr/>
      <dgm:t>
        <a:bodyPr/>
        <a:lstStyle/>
        <a:p>
          <a:r>
            <a:rPr lang="es-AR"/>
            <a:t>Ejemplo practico: Gestión de productos en pequeños comercios.</a:t>
          </a:r>
          <a:endParaRPr lang="en-US"/>
        </a:p>
      </dgm:t>
    </dgm:pt>
    <dgm:pt modelId="{A2F8FC9A-E098-4614-BBB9-2EFC04840003}" type="parTrans" cxnId="{232C9609-6FF1-44FB-A118-282BC7944D7B}">
      <dgm:prSet/>
      <dgm:spPr/>
      <dgm:t>
        <a:bodyPr/>
        <a:lstStyle/>
        <a:p>
          <a:endParaRPr lang="en-US"/>
        </a:p>
      </dgm:t>
    </dgm:pt>
    <dgm:pt modelId="{0ED81C79-444C-4898-996E-A94F6624A2B6}" type="sibTrans" cxnId="{232C9609-6FF1-44FB-A118-282BC7944D7B}">
      <dgm:prSet/>
      <dgm:spPr/>
      <dgm:t>
        <a:bodyPr/>
        <a:lstStyle/>
        <a:p>
          <a:endParaRPr lang="en-US"/>
        </a:p>
      </dgm:t>
    </dgm:pt>
    <dgm:pt modelId="{A9B199CE-19D4-4EC3-A68E-CDFAB79E9A9C}" type="pres">
      <dgm:prSet presAssocID="{BDC3BCEF-846A-4EE6-BE41-F68AD90762BB}" presName="outerComposite" presStyleCnt="0">
        <dgm:presLayoutVars>
          <dgm:chMax val="5"/>
          <dgm:dir/>
          <dgm:resizeHandles val="exact"/>
        </dgm:presLayoutVars>
      </dgm:prSet>
      <dgm:spPr/>
    </dgm:pt>
    <dgm:pt modelId="{511FE53C-B002-4959-8602-F9497C2091A7}" type="pres">
      <dgm:prSet presAssocID="{BDC3BCEF-846A-4EE6-BE41-F68AD90762BB}" presName="dummyMaxCanvas" presStyleCnt="0">
        <dgm:presLayoutVars/>
      </dgm:prSet>
      <dgm:spPr/>
    </dgm:pt>
    <dgm:pt modelId="{572BFF87-2B8C-432F-927E-65F884F3A267}" type="pres">
      <dgm:prSet presAssocID="{BDC3BCEF-846A-4EE6-BE41-F68AD90762BB}" presName="FourNodes_1" presStyleLbl="node1" presStyleIdx="0" presStyleCnt="4">
        <dgm:presLayoutVars>
          <dgm:bulletEnabled val="1"/>
        </dgm:presLayoutVars>
      </dgm:prSet>
      <dgm:spPr/>
    </dgm:pt>
    <dgm:pt modelId="{606A502A-023F-4110-AA4D-C86AEFBAC2DE}" type="pres">
      <dgm:prSet presAssocID="{BDC3BCEF-846A-4EE6-BE41-F68AD90762BB}" presName="FourNodes_2" presStyleLbl="node1" presStyleIdx="1" presStyleCnt="4">
        <dgm:presLayoutVars>
          <dgm:bulletEnabled val="1"/>
        </dgm:presLayoutVars>
      </dgm:prSet>
      <dgm:spPr/>
    </dgm:pt>
    <dgm:pt modelId="{12D5EC64-9AC6-4093-BBFA-1650138E6AD2}" type="pres">
      <dgm:prSet presAssocID="{BDC3BCEF-846A-4EE6-BE41-F68AD90762BB}" presName="FourNodes_3" presStyleLbl="node1" presStyleIdx="2" presStyleCnt="4">
        <dgm:presLayoutVars>
          <dgm:bulletEnabled val="1"/>
        </dgm:presLayoutVars>
      </dgm:prSet>
      <dgm:spPr/>
    </dgm:pt>
    <dgm:pt modelId="{1803FA9E-47AC-4EBF-9466-BCB99F758655}" type="pres">
      <dgm:prSet presAssocID="{BDC3BCEF-846A-4EE6-BE41-F68AD90762BB}" presName="FourNodes_4" presStyleLbl="node1" presStyleIdx="3" presStyleCnt="4">
        <dgm:presLayoutVars>
          <dgm:bulletEnabled val="1"/>
        </dgm:presLayoutVars>
      </dgm:prSet>
      <dgm:spPr/>
    </dgm:pt>
    <dgm:pt modelId="{552DB93A-19A9-47D4-8564-5689D5A19745}" type="pres">
      <dgm:prSet presAssocID="{BDC3BCEF-846A-4EE6-BE41-F68AD90762BB}" presName="FourConn_1-2" presStyleLbl="fgAccFollowNode1" presStyleIdx="0" presStyleCnt="3">
        <dgm:presLayoutVars>
          <dgm:bulletEnabled val="1"/>
        </dgm:presLayoutVars>
      </dgm:prSet>
      <dgm:spPr/>
    </dgm:pt>
    <dgm:pt modelId="{C857DBB8-B3FA-4FC5-862F-195D5E5ABD18}" type="pres">
      <dgm:prSet presAssocID="{BDC3BCEF-846A-4EE6-BE41-F68AD90762BB}" presName="FourConn_2-3" presStyleLbl="fgAccFollowNode1" presStyleIdx="1" presStyleCnt="3">
        <dgm:presLayoutVars>
          <dgm:bulletEnabled val="1"/>
        </dgm:presLayoutVars>
      </dgm:prSet>
      <dgm:spPr/>
    </dgm:pt>
    <dgm:pt modelId="{143E2A92-26E3-46B3-8C9F-66880074BECC}" type="pres">
      <dgm:prSet presAssocID="{BDC3BCEF-846A-4EE6-BE41-F68AD90762BB}" presName="FourConn_3-4" presStyleLbl="fgAccFollowNode1" presStyleIdx="2" presStyleCnt="3">
        <dgm:presLayoutVars>
          <dgm:bulletEnabled val="1"/>
        </dgm:presLayoutVars>
      </dgm:prSet>
      <dgm:spPr/>
    </dgm:pt>
    <dgm:pt modelId="{CA2E3D55-78A4-45D5-81B0-3E1522F5C0A5}" type="pres">
      <dgm:prSet presAssocID="{BDC3BCEF-846A-4EE6-BE41-F68AD90762BB}" presName="FourNodes_1_text" presStyleLbl="node1" presStyleIdx="3" presStyleCnt="4">
        <dgm:presLayoutVars>
          <dgm:bulletEnabled val="1"/>
        </dgm:presLayoutVars>
      </dgm:prSet>
      <dgm:spPr/>
    </dgm:pt>
    <dgm:pt modelId="{3D0B25B7-7790-423F-ABD6-028A689DAAB4}" type="pres">
      <dgm:prSet presAssocID="{BDC3BCEF-846A-4EE6-BE41-F68AD90762BB}" presName="FourNodes_2_text" presStyleLbl="node1" presStyleIdx="3" presStyleCnt="4">
        <dgm:presLayoutVars>
          <dgm:bulletEnabled val="1"/>
        </dgm:presLayoutVars>
      </dgm:prSet>
      <dgm:spPr/>
    </dgm:pt>
    <dgm:pt modelId="{9CF13B92-43EC-4590-BD97-74FF240EC455}" type="pres">
      <dgm:prSet presAssocID="{BDC3BCEF-846A-4EE6-BE41-F68AD90762BB}" presName="FourNodes_3_text" presStyleLbl="node1" presStyleIdx="3" presStyleCnt="4">
        <dgm:presLayoutVars>
          <dgm:bulletEnabled val="1"/>
        </dgm:presLayoutVars>
      </dgm:prSet>
      <dgm:spPr/>
    </dgm:pt>
    <dgm:pt modelId="{5C45FE00-BD0F-4CCF-8B1C-6B0650927D6D}" type="pres">
      <dgm:prSet presAssocID="{BDC3BCEF-846A-4EE6-BE41-F68AD90762B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1242000-F0BE-4782-A70E-76065886FA4E}" type="presOf" srcId="{516A8CB8-7027-4E77-AABB-ED9829723B46}" destId="{552DB93A-19A9-47D4-8564-5689D5A19745}" srcOrd="0" destOrd="0" presId="urn:microsoft.com/office/officeart/2005/8/layout/vProcess5"/>
    <dgm:cxn modelId="{232C9609-6FF1-44FB-A118-282BC7944D7B}" srcId="{BDC3BCEF-846A-4EE6-BE41-F68AD90762BB}" destId="{715C426C-57AE-4548-A9E0-A9CF64ABC669}" srcOrd="3" destOrd="0" parTransId="{A2F8FC9A-E098-4614-BBB9-2EFC04840003}" sibTransId="{0ED81C79-444C-4898-996E-A94F6624A2B6}"/>
    <dgm:cxn modelId="{C0AFEA09-17D8-4257-9F42-CDED6D603C0D}" type="presOf" srcId="{715C426C-57AE-4548-A9E0-A9CF64ABC669}" destId="{1803FA9E-47AC-4EBF-9466-BCB99F758655}" srcOrd="0" destOrd="0" presId="urn:microsoft.com/office/officeart/2005/8/layout/vProcess5"/>
    <dgm:cxn modelId="{2B8EDD0D-1776-4408-A029-CC72ED3FD9B1}" srcId="{BDC3BCEF-846A-4EE6-BE41-F68AD90762BB}" destId="{44F52293-3061-4AD9-AA2E-D8EAAA2AEBC4}" srcOrd="1" destOrd="0" parTransId="{B0063A7B-E0EC-40C8-B8A3-83DB7DD76018}" sibTransId="{DE7480A9-F5DC-4E64-B1A4-2C0B938539CC}"/>
    <dgm:cxn modelId="{2A6FCA0E-AC89-49B8-974E-F8D2BB5E50E8}" type="presOf" srcId="{F727D992-1D8B-4966-A581-ECA90DBCDCDE}" destId="{CA2E3D55-78A4-45D5-81B0-3E1522F5C0A5}" srcOrd="1" destOrd="0" presId="urn:microsoft.com/office/officeart/2005/8/layout/vProcess5"/>
    <dgm:cxn modelId="{7A799F11-E393-4591-85BC-EE7E022FB604}" type="presOf" srcId="{CE37CAB9-2F5C-4518-B3C3-6663746CD3E3}" destId="{12D5EC64-9AC6-4093-BBFA-1650138E6AD2}" srcOrd="0" destOrd="0" presId="urn:microsoft.com/office/officeart/2005/8/layout/vProcess5"/>
    <dgm:cxn modelId="{D6C88513-5577-4FA4-BCF0-3E310DFAE617}" type="presOf" srcId="{CE37CAB9-2F5C-4518-B3C3-6663746CD3E3}" destId="{9CF13B92-43EC-4590-BD97-74FF240EC455}" srcOrd="1" destOrd="0" presId="urn:microsoft.com/office/officeart/2005/8/layout/vProcess5"/>
    <dgm:cxn modelId="{731FE92D-CE7B-45CD-9529-339739DD7554}" type="presOf" srcId="{65884115-1731-4952-9010-60C159E3B3E5}" destId="{143E2A92-26E3-46B3-8C9F-66880074BECC}" srcOrd="0" destOrd="0" presId="urn:microsoft.com/office/officeart/2005/8/layout/vProcess5"/>
    <dgm:cxn modelId="{99B06241-CC5E-4584-A6D3-E29207C482C0}" srcId="{BDC3BCEF-846A-4EE6-BE41-F68AD90762BB}" destId="{F727D992-1D8B-4966-A581-ECA90DBCDCDE}" srcOrd="0" destOrd="0" parTransId="{6353386A-A536-41A5-BCC9-4DFA746C41E7}" sibTransId="{516A8CB8-7027-4E77-AABB-ED9829723B46}"/>
    <dgm:cxn modelId="{593C416F-B264-4A8A-B36D-2810A655F8E7}" type="presOf" srcId="{BDC3BCEF-846A-4EE6-BE41-F68AD90762BB}" destId="{A9B199CE-19D4-4EC3-A68E-CDFAB79E9A9C}" srcOrd="0" destOrd="0" presId="urn:microsoft.com/office/officeart/2005/8/layout/vProcess5"/>
    <dgm:cxn modelId="{69973351-60B3-4DDD-B127-EFB78EACCD32}" srcId="{BDC3BCEF-846A-4EE6-BE41-F68AD90762BB}" destId="{CE37CAB9-2F5C-4518-B3C3-6663746CD3E3}" srcOrd="2" destOrd="0" parTransId="{FD39AD01-0A6B-4C77-B52C-F2198CF3B499}" sibTransId="{65884115-1731-4952-9010-60C159E3B3E5}"/>
    <dgm:cxn modelId="{6877AB7D-3FC2-4542-8ECE-B5D318768565}" type="presOf" srcId="{715C426C-57AE-4548-A9E0-A9CF64ABC669}" destId="{5C45FE00-BD0F-4CCF-8B1C-6B0650927D6D}" srcOrd="1" destOrd="0" presId="urn:microsoft.com/office/officeart/2005/8/layout/vProcess5"/>
    <dgm:cxn modelId="{5216B58F-64C3-4E6F-A007-3FFAC4875FFC}" type="presOf" srcId="{44F52293-3061-4AD9-AA2E-D8EAAA2AEBC4}" destId="{3D0B25B7-7790-423F-ABD6-028A689DAAB4}" srcOrd="1" destOrd="0" presId="urn:microsoft.com/office/officeart/2005/8/layout/vProcess5"/>
    <dgm:cxn modelId="{DC181E9A-9F31-494C-816E-8283A72226B0}" type="presOf" srcId="{F727D992-1D8B-4966-A581-ECA90DBCDCDE}" destId="{572BFF87-2B8C-432F-927E-65F884F3A267}" srcOrd="0" destOrd="0" presId="urn:microsoft.com/office/officeart/2005/8/layout/vProcess5"/>
    <dgm:cxn modelId="{557A73D7-A94B-4186-9DA2-4CFEE245FC42}" type="presOf" srcId="{DE7480A9-F5DC-4E64-B1A4-2C0B938539CC}" destId="{C857DBB8-B3FA-4FC5-862F-195D5E5ABD18}" srcOrd="0" destOrd="0" presId="urn:microsoft.com/office/officeart/2005/8/layout/vProcess5"/>
    <dgm:cxn modelId="{31E84AEE-BBD3-4649-BD55-3676F7C8E906}" type="presOf" srcId="{44F52293-3061-4AD9-AA2E-D8EAAA2AEBC4}" destId="{606A502A-023F-4110-AA4D-C86AEFBAC2DE}" srcOrd="0" destOrd="0" presId="urn:microsoft.com/office/officeart/2005/8/layout/vProcess5"/>
    <dgm:cxn modelId="{A11605DC-C310-4541-9CA8-6AD072ABDEFC}" type="presParOf" srcId="{A9B199CE-19D4-4EC3-A68E-CDFAB79E9A9C}" destId="{511FE53C-B002-4959-8602-F9497C2091A7}" srcOrd="0" destOrd="0" presId="urn:microsoft.com/office/officeart/2005/8/layout/vProcess5"/>
    <dgm:cxn modelId="{C6267ACF-FAD0-471A-9802-158518A1F2C0}" type="presParOf" srcId="{A9B199CE-19D4-4EC3-A68E-CDFAB79E9A9C}" destId="{572BFF87-2B8C-432F-927E-65F884F3A267}" srcOrd="1" destOrd="0" presId="urn:microsoft.com/office/officeart/2005/8/layout/vProcess5"/>
    <dgm:cxn modelId="{612D58F0-1381-4283-8939-FBD0C965895C}" type="presParOf" srcId="{A9B199CE-19D4-4EC3-A68E-CDFAB79E9A9C}" destId="{606A502A-023F-4110-AA4D-C86AEFBAC2DE}" srcOrd="2" destOrd="0" presId="urn:microsoft.com/office/officeart/2005/8/layout/vProcess5"/>
    <dgm:cxn modelId="{2A050D7E-4102-412E-ACA3-2592E8D1F677}" type="presParOf" srcId="{A9B199CE-19D4-4EC3-A68E-CDFAB79E9A9C}" destId="{12D5EC64-9AC6-4093-BBFA-1650138E6AD2}" srcOrd="3" destOrd="0" presId="urn:microsoft.com/office/officeart/2005/8/layout/vProcess5"/>
    <dgm:cxn modelId="{B25F0087-01CA-449C-A9A8-7BC5C1CD63AA}" type="presParOf" srcId="{A9B199CE-19D4-4EC3-A68E-CDFAB79E9A9C}" destId="{1803FA9E-47AC-4EBF-9466-BCB99F758655}" srcOrd="4" destOrd="0" presId="urn:microsoft.com/office/officeart/2005/8/layout/vProcess5"/>
    <dgm:cxn modelId="{5A77248D-41C5-4553-8262-93B2723EF294}" type="presParOf" srcId="{A9B199CE-19D4-4EC3-A68E-CDFAB79E9A9C}" destId="{552DB93A-19A9-47D4-8564-5689D5A19745}" srcOrd="5" destOrd="0" presId="urn:microsoft.com/office/officeart/2005/8/layout/vProcess5"/>
    <dgm:cxn modelId="{CEDA2700-B777-418F-96AA-ECE2161A2CC7}" type="presParOf" srcId="{A9B199CE-19D4-4EC3-A68E-CDFAB79E9A9C}" destId="{C857DBB8-B3FA-4FC5-862F-195D5E5ABD18}" srcOrd="6" destOrd="0" presId="urn:microsoft.com/office/officeart/2005/8/layout/vProcess5"/>
    <dgm:cxn modelId="{22366B76-5E9E-4BE1-9351-74AA6DC2626C}" type="presParOf" srcId="{A9B199CE-19D4-4EC3-A68E-CDFAB79E9A9C}" destId="{143E2A92-26E3-46B3-8C9F-66880074BECC}" srcOrd="7" destOrd="0" presId="urn:microsoft.com/office/officeart/2005/8/layout/vProcess5"/>
    <dgm:cxn modelId="{B8F7361F-3982-4823-B1DF-8D5B03E9F256}" type="presParOf" srcId="{A9B199CE-19D4-4EC3-A68E-CDFAB79E9A9C}" destId="{CA2E3D55-78A4-45D5-81B0-3E1522F5C0A5}" srcOrd="8" destOrd="0" presId="urn:microsoft.com/office/officeart/2005/8/layout/vProcess5"/>
    <dgm:cxn modelId="{BAF5A658-A266-4714-8677-4AC411F3FB66}" type="presParOf" srcId="{A9B199CE-19D4-4EC3-A68E-CDFAB79E9A9C}" destId="{3D0B25B7-7790-423F-ABD6-028A689DAAB4}" srcOrd="9" destOrd="0" presId="urn:microsoft.com/office/officeart/2005/8/layout/vProcess5"/>
    <dgm:cxn modelId="{DE4E852C-2B89-45B6-878F-8FDD8FA9546E}" type="presParOf" srcId="{A9B199CE-19D4-4EC3-A68E-CDFAB79E9A9C}" destId="{9CF13B92-43EC-4590-BD97-74FF240EC455}" srcOrd="10" destOrd="0" presId="urn:microsoft.com/office/officeart/2005/8/layout/vProcess5"/>
    <dgm:cxn modelId="{7B2F5B3C-CB15-4DF2-82AD-6403BA841683}" type="presParOf" srcId="{A9B199CE-19D4-4EC3-A68E-CDFAB79E9A9C}" destId="{5C45FE00-BD0F-4CCF-8B1C-6B0650927D6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FD1480-5269-42B0-B267-D05B11F6ABBD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A18F280-F2C7-4579-8266-A711FFF55625}">
      <dgm:prSet/>
      <dgm:spPr/>
      <dgm:t>
        <a:bodyPr/>
        <a:lstStyle/>
        <a:p>
          <a:r>
            <a:rPr lang="es-AR" i="1" u="sng"/>
            <a:t>Raíz:</a:t>
          </a:r>
          <a:r>
            <a:rPr lang="es-AR"/>
            <a:t> Nodo donde inicia el árbol.</a:t>
          </a:r>
          <a:endParaRPr lang="en-US"/>
        </a:p>
      </dgm:t>
    </dgm:pt>
    <dgm:pt modelId="{01EF9925-C484-4E6A-BA38-9A5457F01398}" type="parTrans" cxnId="{769B07A6-BE22-4FBE-AD02-06BB2CC7C0C8}">
      <dgm:prSet/>
      <dgm:spPr/>
      <dgm:t>
        <a:bodyPr/>
        <a:lstStyle/>
        <a:p>
          <a:endParaRPr lang="en-US"/>
        </a:p>
      </dgm:t>
    </dgm:pt>
    <dgm:pt modelId="{E18633CC-8FC0-4E74-812E-7DA7F86FE558}" type="sibTrans" cxnId="{769B07A6-BE22-4FBE-AD02-06BB2CC7C0C8}">
      <dgm:prSet/>
      <dgm:spPr/>
      <dgm:t>
        <a:bodyPr/>
        <a:lstStyle/>
        <a:p>
          <a:endParaRPr lang="en-US"/>
        </a:p>
      </dgm:t>
    </dgm:pt>
    <dgm:pt modelId="{D3DFB8C6-BFBC-4DCC-A409-E9D6D0F4832F}">
      <dgm:prSet/>
      <dgm:spPr/>
      <dgm:t>
        <a:bodyPr/>
        <a:lstStyle/>
        <a:p>
          <a:r>
            <a:rPr lang="es-AR" i="1" u="sng" dirty="0"/>
            <a:t>Subárboles</a:t>
          </a:r>
          <a:r>
            <a:rPr lang="es-AR" i="1" dirty="0"/>
            <a:t>:</a:t>
          </a:r>
          <a:r>
            <a:rPr lang="es-AR" dirty="0"/>
            <a:t> Cualquier nodo junto a sus descendientes forma un subárbol independiente.</a:t>
          </a:r>
          <a:endParaRPr lang="en-US" dirty="0"/>
        </a:p>
      </dgm:t>
    </dgm:pt>
    <dgm:pt modelId="{999E491D-85B4-41F6-8205-C478BEB6F847}" type="parTrans" cxnId="{8001D76D-DAFF-499F-A5AF-ECB6945D2197}">
      <dgm:prSet/>
      <dgm:spPr/>
      <dgm:t>
        <a:bodyPr/>
        <a:lstStyle/>
        <a:p>
          <a:endParaRPr lang="en-US"/>
        </a:p>
      </dgm:t>
    </dgm:pt>
    <dgm:pt modelId="{B9527860-1009-4132-9AFF-415FD5F301DF}" type="sibTrans" cxnId="{8001D76D-DAFF-499F-A5AF-ECB6945D2197}">
      <dgm:prSet/>
      <dgm:spPr/>
      <dgm:t>
        <a:bodyPr/>
        <a:lstStyle/>
        <a:p>
          <a:endParaRPr lang="en-US"/>
        </a:p>
      </dgm:t>
    </dgm:pt>
    <dgm:pt modelId="{AF121365-520B-40F1-8A0E-EABF2F3A2C05}">
      <dgm:prSet/>
      <dgm:spPr/>
      <dgm:t>
        <a:bodyPr/>
        <a:lstStyle/>
        <a:p>
          <a:r>
            <a:rPr lang="es-AR" i="1" u="sng"/>
            <a:t>Hojas:</a:t>
          </a:r>
          <a:r>
            <a:rPr lang="es-AR"/>
            <a:t> Nodos terminales que no tienen hijos, es el extremo del árbol.</a:t>
          </a:r>
          <a:endParaRPr lang="en-US"/>
        </a:p>
      </dgm:t>
    </dgm:pt>
    <dgm:pt modelId="{3F5CA36B-360D-47C5-BC2D-09AD78E4CC8A}" type="parTrans" cxnId="{B0A2096A-8326-48E1-8E47-11521E5E950F}">
      <dgm:prSet/>
      <dgm:spPr/>
      <dgm:t>
        <a:bodyPr/>
        <a:lstStyle/>
        <a:p>
          <a:endParaRPr lang="en-US"/>
        </a:p>
      </dgm:t>
    </dgm:pt>
    <dgm:pt modelId="{96A23E5F-81EA-4EEF-8E6B-EFA1C05F4A3E}" type="sibTrans" cxnId="{B0A2096A-8326-48E1-8E47-11521E5E950F}">
      <dgm:prSet/>
      <dgm:spPr/>
      <dgm:t>
        <a:bodyPr/>
        <a:lstStyle/>
        <a:p>
          <a:endParaRPr lang="en-US"/>
        </a:p>
      </dgm:t>
    </dgm:pt>
    <dgm:pt modelId="{84D853D5-8970-485F-8C17-6CCD6EB75F00}">
      <dgm:prSet/>
      <dgm:spPr/>
      <dgm:t>
        <a:bodyPr/>
        <a:lstStyle/>
        <a:p>
          <a:r>
            <a:rPr lang="es-AR" i="1" u="sng"/>
            <a:t>Altura</a:t>
          </a:r>
          <a:r>
            <a:rPr lang="es-AR" i="1"/>
            <a:t>:</a:t>
          </a:r>
          <a:r>
            <a:rPr lang="es-AR"/>
            <a:t> Numero de niveles desde la raíz hasta la hoja más profunda.</a:t>
          </a:r>
          <a:endParaRPr lang="en-US"/>
        </a:p>
      </dgm:t>
    </dgm:pt>
    <dgm:pt modelId="{796B7E39-5A7D-45C0-AFB4-30F1B263E8DC}" type="parTrans" cxnId="{FEB5AA95-61D1-432D-AF62-A6D5175B22C8}">
      <dgm:prSet/>
      <dgm:spPr/>
      <dgm:t>
        <a:bodyPr/>
        <a:lstStyle/>
        <a:p>
          <a:endParaRPr lang="en-US"/>
        </a:p>
      </dgm:t>
    </dgm:pt>
    <dgm:pt modelId="{193F8647-171A-4001-882A-DE22A6DF0848}" type="sibTrans" cxnId="{FEB5AA95-61D1-432D-AF62-A6D5175B22C8}">
      <dgm:prSet/>
      <dgm:spPr/>
      <dgm:t>
        <a:bodyPr/>
        <a:lstStyle/>
        <a:p>
          <a:endParaRPr lang="en-US"/>
        </a:p>
      </dgm:t>
    </dgm:pt>
    <dgm:pt modelId="{95400C95-80D5-481C-98B5-FF9B34DBC13B}" type="pres">
      <dgm:prSet presAssocID="{E6FD1480-5269-42B0-B267-D05B11F6ABBD}" presName="vert0" presStyleCnt="0">
        <dgm:presLayoutVars>
          <dgm:dir/>
          <dgm:animOne val="branch"/>
          <dgm:animLvl val="lvl"/>
        </dgm:presLayoutVars>
      </dgm:prSet>
      <dgm:spPr/>
    </dgm:pt>
    <dgm:pt modelId="{A49EDE7E-A167-445F-AE0E-B359DD7833CB}" type="pres">
      <dgm:prSet presAssocID="{5A18F280-F2C7-4579-8266-A711FFF55625}" presName="thickLine" presStyleLbl="alignNode1" presStyleIdx="0" presStyleCnt="4"/>
      <dgm:spPr/>
    </dgm:pt>
    <dgm:pt modelId="{F4B9EAA1-2023-455B-A402-8AE2B43354FB}" type="pres">
      <dgm:prSet presAssocID="{5A18F280-F2C7-4579-8266-A711FFF55625}" presName="horz1" presStyleCnt="0"/>
      <dgm:spPr/>
    </dgm:pt>
    <dgm:pt modelId="{B4586270-3B27-4A89-81D9-EA2F0CD2B0A0}" type="pres">
      <dgm:prSet presAssocID="{5A18F280-F2C7-4579-8266-A711FFF55625}" presName="tx1" presStyleLbl="revTx" presStyleIdx="0" presStyleCnt="4"/>
      <dgm:spPr/>
    </dgm:pt>
    <dgm:pt modelId="{68A4297F-1DFF-4A86-A3BB-DB9CDE8C0789}" type="pres">
      <dgm:prSet presAssocID="{5A18F280-F2C7-4579-8266-A711FFF55625}" presName="vert1" presStyleCnt="0"/>
      <dgm:spPr/>
    </dgm:pt>
    <dgm:pt modelId="{A1110B9D-F4CE-49A2-BB7E-14CB16C6D674}" type="pres">
      <dgm:prSet presAssocID="{D3DFB8C6-BFBC-4DCC-A409-E9D6D0F4832F}" presName="thickLine" presStyleLbl="alignNode1" presStyleIdx="1" presStyleCnt="4"/>
      <dgm:spPr/>
    </dgm:pt>
    <dgm:pt modelId="{CAF5EE7A-4CB6-4BB6-A3E7-6984DA655BFB}" type="pres">
      <dgm:prSet presAssocID="{D3DFB8C6-BFBC-4DCC-A409-E9D6D0F4832F}" presName="horz1" presStyleCnt="0"/>
      <dgm:spPr/>
    </dgm:pt>
    <dgm:pt modelId="{9D4316BE-A838-4F19-BA83-D331424F381B}" type="pres">
      <dgm:prSet presAssocID="{D3DFB8C6-BFBC-4DCC-A409-E9D6D0F4832F}" presName="tx1" presStyleLbl="revTx" presStyleIdx="1" presStyleCnt="4"/>
      <dgm:spPr/>
    </dgm:pt>
    <dgm:pt modelId="{29BBD75A-B719-4D0E-AEDF-E325BCE881AE}" type="pres">
      <dgm:prSet presAssocID="{D3DFB8C6-BFBC-4DCC-A409-E9D6D0F4832F}" presName="vert1" presStyleCnt="0"/>
      <dgm:spPr/>
    </dgm:pt>
    <dgm:pt modelId="{10EE2645-F3F2-47F1-8364-40A81C7DB66F}" type="pres">
      <dgm:prSet presAssocID="{AF121365-520B-40F1-8A0E-EABF2F3A2C05}" presName="thickLine" presStyleLbl="alignNode1" presStyleIdx="2" presStyleCnt="4"/>
      <dgm:spPr/>
    </dgm:pt>
    <dgm:pt modelId="{CBE56EDE-C357-43B4-BE57-B43C5749F200}" type="pres">
      <dgm:prSet presAssocID="{AF121365-520B-40F1-8A0E-EABF2F3A2C05}" presName="horz1" presStyleCnt="0"/>
      <dgm:spPr/>
    </dgm:pt>
    <dgm:pt modelId="{5BF138C3-9526-4933-B45F-609FD0680913}" type="pres">
      <dgm:prSet presAssocID="{AF121365-520B-40F1-8A0E-EABF2F3A2C05}" presName="tx1" presStyleLbl="revTx" presStyleIdx="2" presStyleCnt="4"/>
      <dgm:spPr/>
    </dgm:pt>
    <dgm:pt modelId="{87927500-672A-4E69-8479-865835047624}" type="pres">
      <dgm:prSet presAssocID="{AF121365-520B-40F1-8A0E-EABF2F3A2C05}" presName="vert1" presStyleCnt="0"/>
      <dgm:spPr/>
    </dgm:pt>
    <dgm:pt modelId="{20B98799-C176-4537-B437-A179171AE286}" type="pres">
      <dgm:prSet presAssocID="{84D853D5-8970-485F-8C17-6CCD6EB75F00}" presName="thickLine" presStyleLbl="alignNode1" presStyleIdx="3" presStyleCnt="4"/>
      <dgm:spPr/>
    </dgm:pt>
    <dgm:pt modelId="{1F02DE02-3CD9-4640-B31E-22F0E7BE7D6F}" type="pres">
      <dgm:prSet presAssocID="{84D853D5-8970-485F-8C17-6CCD6EB75F00}" presName="horz1" presStyleCnt="0"/>
      <dgm:spPr/>
    </dgm:pt>
    <dgm:pt modelId="{53E74AFA-97BF-4363-9C29-C9E8AAB94399}" type="pres">
      <dgm:prSet presAssocID="{84D853D5-8970-485F-8C17-6CCD6EB75F00}" presName="tx1" presStyleLbl="revTx" presStyleIdx="3" presStyleCnt="4"/>
      <dgm:spPr/>
    </dgm:pt>
    <dgm:pt modelId="{9FE2A90E-97CE-491B-B484-2955A67B519F}" type="pres">
      <dgm:prSet presAssocID="{84D853D5-8970-485F-8C17-6CCD6EB75F00}" presName="vert1" presStyleCnt="0"/>
      <dgm:spPr/>
    </dgm:pt>
  </dgm:ptLst>
  <dgm:cxnLst>
    <dgm:cxn modelId="{86864341-BB31-452B-A65F-2EE22CB5348B}" type="presOf" srcId="{84D853D5-8970-485F-8C17-6CCD6EB75F00}" destId="{53E74AFA-97BF-4363-9C29-C9E8AAB94399}" srcOrd="0" destOrd="0" presId="urn:microsoft.com/office/officeart/2008/layout/LinedList"/>
    <dgm:cxn modelId="{B0A2096A-8326-48E1-8E47-11521E5E950F}" srcId="{E6FD1480-5269-42B0-B267-D05B11F6ABBD}" destId="{AF121365-520B-40F1-8A0E-EABF2F3A2C05}" srcOrd="2" destOrd="0" parTransId="{3F5CA36B-360D-47C5-BC2D-09AD78E4CC8A}" sibTransId="{96A23E5F-81EA-4EEF-8E6B-EFA1C05F4A3E}"/>
    <dgm:cxn modelId="{8001D76D-DAFF-499F-A5AF-ECB6945D2197}" srcId="{E6FD1480-5269-42B0-B267-D05B11F6ABBD}" destId="{D3DFB8C6-BFBC-4DCC-A409-E9D6D0F4832F}" srcOrd="1" destOrd="0" parTransId="{999E491D-85B4-41F6-8205-C478BEB6F847}" sibTransId="{B9527860-1009-4132-9AFF-415FD5F301DF}"/>
    <dgm:cxn modelId="{66480655-86DC-4BA7-9625-88D493D03D64}" type="presOf" srcId="{5A18F280-F2C7-4579-8266-A711FFF55625}" destId="{B4586270-3B27-4A89-81D9-EA2F0CD2B0A0}" srcOrd="0" destOrd="0" presId="urn:microsoft.com/office/officeart/2008/layout/LinedList"/>
    <dgm:cxn modelId="{609A127F-542E-4614-AE76-5C9C5C86E147}" type="presOf" srcId="{E6FD1480-5269-42B0-B267-D05B11F6ABBD}" destId="{95400C95-80D5-481C-98B5-FF9B34DBC13B}" srcOrd="0" destOrd="0" presId="urn:microsoft.com/office/officeart/2008/layout/LinedList"/>
    <dgm:cxn modelId="{181E918F-410D-4CCD-B240-C3A67A9F1C4F}" type="presOf" srcId="{D3DFB8C6-BFBC-4DCC-A409-E9D6D0F4832F}" destId="{9D4316BE-A838-4F19-BA83-D331424F381B}" srcOrd="0" destOrd="0" presId="urn:microsoft.com/office/officeart/2008/layout/LinedList"/>
    <dgm:cxn modelId="{FEB5AA95-61D1-432D-AF62-A6D5175B22C8}" srcId="{E6FD1480-5269-42B0-B267-D05B11F6ABBD}" destId="{84D853D5-8970-485F-8C17-6CCD6EB75F00}" srcOrd="3" destOrd="0" parTransId="{796B7E39-5A7D-45C0-AFB4-30F1B263E8DC}" sibTransId="{193F8647-171A-4001-882A-DE22A6DF0848}"/>
    <dgm:cxn modelId="{769B07A6-BE22-4FBE-AD02-06BB2CC7C0C8}" srcId="{E6FD1480-5269-42B0-B267-D05B11F6ABBD}" destId="{5A18F280-F2C7-4579-8266-A711FFF55625}" srcOrd="0" destOrd="0" parTransId="{01EF9925-C484-4E6A-BA38-9A5457F01398}" sibTransId="{E18633CC-8FC0-4E74-812E-7DA7F86FE558}"/>
    <dgm:cxn modelId="{B1B9C4F8-2539-4B71-8F74-D2BEC8D7CA85}" type="presOf" srcId="{AF121365-520B-40F1-8A0E-EABF2F3A2C05}" destId="{5BF138C3-9526-4933-B45F-609FD0680913}" srcOrd="0" destOrd="0" presId="urn:microsoft.com/office/officeart/2008/layout/LinedList"/>
    <dgm:cxn modelId="{3D68E27F-C95C-4322-9B23-F70A587CE548}" type="presParOf" srcId="{95400C95-80D5-481C-98B5-FF9B34DBC13B}" destId="{A49EDE7E-A167-445F-AE0E-B359DD7833CB}" srcOrd="0" destOrd="0" presId="urn:microsoft.com/office/officeart/2008/layout/LinedList"/>
    <dgm:cxn modelId="{3F5A20A0-3161-4123-9429-158E3403BBBB}" type="presParOf" srcId="{95400C95-80D5-481C-98B5-FF9B34DBC13B}" destId="{F4B9EAA1-2023-455B-A402-8AE2B43354FB}" srcOrd="1" destOrd="0" presId="urn:microsoft.com/office/officeart/2008/layout/LinedList"/>
    <dgm:cxn modelId="{A32B7BDC-B156-4506-88F4-DD1652A03753}" type="presParOf" srcId="{F4B9EAA1-2023-455B-A402-8AE2B43354FB}" destId="{B4586270-3B27-4A89-81D9-EA2F0CD2B0A0}" srcOrd="0" destOrd="0" presId="urn:microsoft.com/office/officeart/2008/layout/LinedList"/>
    <dgm:cxn modelId="{603248AD-48E7-49FB-95D5-C3C083F668A8}" type="presParOf" srcId="{F4B9EAA1-2023-455B-A402-8AE2B43354FB}" destId="{68A4297F-1DFF-4A86-A3BB-DB9CDE8C0789}" srcOrd="1" destOrd="0" presId="urn:microsoft.com/office/officeart/2008/layout/LinedList"/>
    <dgm:cxn modelId="{9C4917A6-416E-40E0-8FCF-D42F2238034F}" type="presParOf" srcId="{95400C95-80D5-481C-98B5-FF9B34DBC13B}" destId="{A1110B9D-F4CE-49A2-BB7E-14CB16C6D674}" srcOrd="2" destOrd="0" presId="urn:microsoft.com/office/officeart/2008/layout/LinedList"/>
    <dgm:cxn modelId="{7F9BEB30-8A39-432E-AB5C-FB14C49B958F}" type="presParOf" srcId="{95400C95-80D5-481C-98B5-FF9B34DBC13B}" destId="{CAF5EE7A-4CB6-4BB6-A3E7-6984DA655BFB}" srcOrd="3" destOrd="0" presId="urn:microsoft.com/office/officeart/2008/layout/LinedList"/>
    <dgm:cxn modelId="{32D45952-82C1-4D77-AF3B-E3A72064ECD0}" type="presParOf" srcId="{CAF5EE7A-4CB6-4BB6-A3E7-6984DA655BFB}" destId="{9D4316BE-A838-4F19-BA83-D331424F381B}" srcOrd="0" destOrd="0" presId="urn:microsoft.com/office/officeart/2008/layout/LinedList"/>
    <dgm:cxn modelId="{F997B22F-A4AF-4296-8053-C128BA54FA36}" type="presParOf" srcId="{CAF5EE7A-4CB6-4BB6-A3E7-6984DA655BFB}" destId="{29BBD75A-B719-4D0E-AEDF-E325BCE881AE}" srcOrd="1" destOrd="0" presId="urn:microsoft.com/office/officeart/2008/layout/LinedList"/>
    <dgm:cxn modelId="{88176A5F-DE12-4EF6-8883-A5F86CB3FD4D}" type="presParOf" srcId="{95400C95-80D5-481C-98B5-FF9B34DBC13B}" destId="{10EE2645-F3F2-47F1-8364-40A81C7DB66F}" srcOrd="4" destOrd="0" presId="urn:microsoft.com/office/officeart/2008/layout/LinedList"/>
    <dgm:cxn modelId="{B7176651-9BC4-4359-A344-AEF592FAC8F8}" type="presParOf" srcId="{95400C95-80D5-481C-98B5-FF9B34DBC13B}" destId="{CBE56EDE-C357-43B4-BE57-B43C5749F200}" srcOrd="5" destOrd="0" presId="urn:microsoft.com/office/officeart/2008/layout/LinedList"/>
    <dgm:cxn modelId="{0E453D01-BCC3-45FA-A210-41758BD97574}" type="presParOf" srcId="{CBE56EDE-C357-43B4-BE57-B43C5749F200}" destId="{5BF138C3-9526-4933-B45F-609FD0680913}" srcOrd="0" destOrd="0" presId="urn:microsoft.com/office/officeart/2008/layout/LinedList"/>
    <dgm:cxn modelId="{33453688-69E6-4226-AB51-FF570AFDF073}" type="presParOf" srcId="{CBE56EDE-C357-43B4-BE57-B43C5749F200}" destId="{87927500-672A-4E69-8479-865835047624}" srcOrd="1" destOrd="0" presId="urn:microsoft.com/office/officeart/2008/layout/LinedList"/>
    <dgm:cxn modelId="{B5C19B18-877B-4D5C-9C06-16EAF2661BAB}" type="presParOf" srcId="{95400C95-80D5-481C-98B5-FF9B34DBC13B}" destId="{20B98799-C176-4537-B437-A179171AE286}" srcOrd="6" destOrd="0" presId="urn:microsoft.com/office/officeart/2008/layout/LinedList"/>
    <dgm:cxn modelId="{FAC82F82-400C-4D60-914B-63107B4DCA65}" type="presParOf" srcId="{95400C95-80D5-481C-98B5-FF9B34DBC13B}" destId="{1F02DE02-3CD9-4640-B31E-22F0E7BE7D6F}" srcOrd="7" destOrd="0" presId="urn:microsoft.com/office/officeart/2008/layout/LinedList"/>
    <dgm:cxn modelId="{4D3E0654-EC81-49C6-BAC0-BD09A864FF15}" type="presParOf" srcId="{1F02DE02-3CD9-4640-B31E-22F0E7BE7D6F}" destId="{53E74AFA-97BF-4363-9C29-C9E8AAB94399}" srcOrd="0" destOrd="0" presId="urn:microsoft.com/office/officeart/2008/layout/LinedList"/>
    <dgm:cxn modelId="{8683AA1A-42B2-4CC4-8A96-F7AAD725E67F}" type="presParOf" srcId="{1F02DE02-3CD9-4640-B31E-22F0E7BE7D6F}" destId="{9FE2A90E-97CE-491B-B484-2955A67B51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CE0CC9-10CA-4E87-B3D3-47F5BEE26F6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5B1AD7-ACC5-4297-8AFA-765FEEF2C632}">
      <dgm:prSet/>
      <dgm:spPr/>
      <dgm:t>
        <a:bodyPr/>
        <a:lstStyle/>
        <a:p>
          <a:pPr>
            <a:lnSpc>
              <a:spcPct val="100000"/>
            </a:lnSpc>
          </a:pPr>
          <a:r>
            <a:rPr lang="es-AR"/>
            <a:t>Comprensión del tema a través de la aplicación de los conceptos en un marco de desarrollo y practica. </a:t>
          </a:r>
          <a:endParaRPr lang="en-US"/>
        </a:p>
      </dgm:t>
    </dgm:pt>
    <dgm:pt modelId="{E0E1227F-C4B7-4A46-8646-C0F80C9BD20C}" type="parTrans" cxnId="{EB2EF077-324D-44D0-805B-A1ADFB5533E6}">
      <dgm:prSet/>
      <dgm:spPr/>
      <dgm:t>
        <a:bodyPr/>
        <a:lstStyle/>
        <a:p>
          <a:endParaRPr lang="en-US"/>
        </a:p>
      </dgm:t>
    </dgm:pt>
    <dgm:pt modelId="{80304EE5-5650-4305-B9C8-01133C43940B}" type="sibTrans" cxnId="{EB2EF077-324D-44D0-805B-A1ADFB5533E6}">
      <dgm:prSet/>
      <dgm:spPr/>
      <dgm:t>
        <a:bodyPr/>
        <a:lstStyle/>
        <a:p>
          <a:endParaRPr lang="en-US"/>
        </a:p>
      </dgm:t>
    </dgm:pt>
    <dgm:pt modelId="{58F27979-14F4-40D1-B1B8-DE29BEF49468}">
      <dgm:prSet/>
      <dgm:spPr/>
      <dgm:t>
        <a:bodyPr/>
        <a:lstStyle/>
        <a:p>
          <a:pPr>
            <a:lnSpc>
              <a:spcPct val="100000"/>
            </a:lnSpc>
          </a:pPr>
          <a:r>
            <a:rPr lang="es-AR"/>
            <a:t>Se comprobó el uso efectivo para la organización de datos, mediante el uso de un caso cotidiano.</a:t>
          </a:r>
          <a:endParaRPr lang="en-US"/>
        </a:p>
      </dgm:t>
    </dgm:pt>
    <dgm:pt modelId="{EF8517E6-86CE-4B52-A488-582C80CD975B}" type="parTrans" cxnId="{BF5656D7-340C-4A81-AB62-F157390C49EC}">
      <dgm:prSet/>
      <dgm:spPr/>
      <dgm:t>
        <a:bodyPr/>
        <a:lstStyle/>
        <a:p>
          <a:endParaRPr lang="en-US"/>
        </a:p>
      </dgm:t>
    </dgm:pt>
    <dgm:pt modelId="{45B42FBA-E44C-4414-BEEA-E778E61762E0}" type="sibTrans" cxnId="{BF5656D7-340C-4A81-AB62-F157390C49EC}">
      <dgm:prSet/>
      <dgm:spPr/>
      <dgm:t>
        <a:bodyPr/>
        <a:lstStyle/>
        <a:p>
          <a:endParaRPr lang="en-US"/>
        </a:p>
      </dgm:t>
    </dgm:pt>
    <dgm:pt modelId="{F3A0D902-211C-4A4C-9B88-60ECDAFB354C}">
      <dgm:prSet/>
      <dgm:spPr/>
      <dgm:t>
        <a:bodyPr/>
        <a:lstStyle/>
        <a:p>
          <a:pPr>
            <a:lnSpc>
              <a:spcPct val="100000"/>
            </a:lnSpc>
          </a:pPr>
          <a:r>
            <a:rPr lang="es-AR"/>
            <a:t>Se lograron alcanzar los objetivos planteados y consolidar los conocimientos en el tema a través de la solución a un problema.</a:t>
          </a:r>
          <a:endParaRPr lang="en-US"/>
        </a:p>
      </dgm:t>
    </dgm:pt>
    <dgm:pt modelId="{69D55CC8-559B-44ED-A4BE-9BE9237DD398}" type="parTrans" cxnId="{C220140C-EAE8-492D-9BAB-1AFDAC2B2657}">
      <dgm:prSet/>
      <dgm:spPr/>
      <dgm:t>
        <a:bodyPr/>
        <a:lstStyle/>
        <a:p>
          <a:endParaRPr lang="en-US"/>
        </a:p>
      </dgm:t>
    </dgm:pt>
    <dgm:pt modelId="{3E1873CB-53F8-469E-ABBD-38833FB8661A}" type="sibTrans" cxnId="{C220140C-EAE8-492D-9BAB-1AFDAC2B2657}">
      <dgm:prSet/>
      <dgm:spPr/>
      <dgm:t>
        <a:bodyPr/>
        <a:lstStyle/>
        <a:p>
          <a:endParaRPr lang="en-US"/>
        </a:p>
      </dgm:t>
    </dgm:pt>
    <dgm:pt modelId="{6E5DA82A-0B01-4AE3-9A42-ABFE5FE9EEF6}" type="pres">
      <dgm:prSet presAssocID="{B4CE0CC9-10CA-4E87-B3D3-47F5BEE26F6E}" presName="root" presStyleCnt="0">
        <dgm:presLayoutVars>
          <dgm:dir/>
          <dgm:resizeHandles val="exact"/>
        </dgm:presLayoutVars>
      </dgm:prSet>
      <dgm:spPr/>
    </dgm:pt>
    <dgm:pt modelId="{F28C073B-6F52-4E20-8E83-DCF3A763FD65}" type="pres">
      <dgm:prSet presAssocID="{C75B1AD7-ACC5-4297-8AFA-765FEEF2C632}" presName="compNode" presStyleCnt="0"/>
      <dgm:spPr/>
    </dgm:pt>
    <dgm:pt modelId="{BD0BB460-F2AE-4E96-9221-3ED31B026A66}" type="pres">
      <dgm:prSet presAssocID="{C75B1AD7-ACC5-4297-8AFA-765FEEF2C632}" presName="bgRect" presStyleLbl="bgShp" presStyleIdx="0" presStyleCnt="3"/>
      <dgm:spPr/>
    </dgm:pt>
    <dgm:pt modelId="{D692960E-DEE3-4259-A66F-0664372FB097}" type="pres">
      <dgm:prSet presAssocID="{C75B1AD7-ACC5-4297-8AFA-765FEEF2C6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827C0083-5E23-4185-8717-4203E76A7FC4}" type="pres">
      <dgm:prSet presAssocID="{C75B1AD7-ACC5-4297-8AFA-765FEEF2C632}" presName="spaceRect" presStyleCnt="0"/>
      <dgm:spPr/>
    </dgm:pt>
    <dgm:pt modelId="{22D0E17C-F2E0-49CF-B287-5E6DBA11B5B1}" type="pres">
      <dgm:prSet presAssocID="{C75B1AD7-ACC5-4297-8AFA-765FEEF2C632}" presName="parTx" presStyleLbl="revTx" presStyleIdx="0" presStyleCnt="3">
        <dgm:presLayoutVars>
          <dgm:chMax val="0"/>
          <dgm:chPref val="0"/>
        </dgm:presLayoutVars>
      </dgm:prSet>
      <dgm:spPr/>
    </dgm:pt>
    <dgm:pt modelId="{6A43A0F5-D22A-42E1-A184-81790A0480B9}" type="pres">
      <dgm:prSet presAssocID="{80304EE5-5650-4305-B9C8-01133C43940B}" presName="sibTrans" presStyleCnt="0"/>
      <dgm:spPr/>
    </dgm:pt>
    <dgm:pt modelId="{D62E23ED-9257-4BA4-87CB-DC1A75CA0F2F}" type="pres">
      <dgm:prSet presAssocID="{58F27979-14F4-40D1-B1B8-DE29BEF49468}" presName="compNode" presStyleCnt="0"/>
      <dgm:spPr/>
    </dgm:pt>
    <dgm:pt modelId="{0EC38F15-FDCA-4CB6-80DD-7BF7185895E2}" type="pres">
      <dgm:prSet presAssocID="{58F27979-14F4-40D1-B1B8-DE29BEF49468}" presName="bgRect" presStyleLbl="bgShp" presStyleIdx="1" presStyleCnt="3"/>
      <dgm:spPr/>
    </dgm:pt>
    <dgm:pt modelId="{81740286-F296-40E4-BF67-630F50B76CDD}" type="pres">
      <dgm:prSet presAssocID="{58F27979-14F4-40D1-B1B8-DE29BEF494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20383BA0-86F7-416D-A917-9E8C6A05EFA4}" type="pres">
      <dgm:prSet presAssocID="{58F27979-14F4-40D1-B1B8-DE29BEF49468}" presName="spaceRect" presStyleCnt="0"/>
      <dgm:spPr/>
    </dgm:pt>
    <dgm:pt modelId="{DE849B0A-0CF0-4BD8-88C6-B19EAC8C2E5C}" type="pres">
      <dgm:prSet presAssocID="{58F27979-14F4-40D1-B1B8-DE29BEF49468}" presName="parTx" presStyleLbl="revTx" presStyleIdx="1" presStyleCnt="3">
        <dgm:presLayoutVars>
          <dgm:chMax val="0"/>
          <dgm:chPref val="0"/>
        </dgm:presLayoutVars>
      </dgm:prSet>
      <dgm:spPr/>
    </dgm:pt>
    <dgm:pt modelId="{66C36EC4-C758-4364-BDF7-695E58701939}" type="pres">
      <dgm:prSet presAssocID="{45B42FBA-E44C-4414-BEEA-E778E61762E0}" presName="sibTrans" presStyleCnt="0"/>
      <dgm:spPr/>
    </dgm:pt>
    <dgm:pt modelId="{2D3DDD2D-BB43-44B0-91B6-5EEB97012C4B}" type="pres">
      <dgm:prSet presAssocID="{F3A0D902-211C-4A4C-9B88-60ECDAFB354C}" presName="compNode" presStyleCnt="0"/>
      <dgm:spPr/>
    </dgm:pt>
    <dgm:pt modelId="{DA6BEC8A-E206-49FC-BFCA-AE25EE7DDEB7}" type="pres">
      <dgm:prSet presAssocID="{F3A0D902-211C-4A4C-9B88-60ECDAFB354C}" presName="bgRect" presStyleLbl="bgShp" presStyleIdx="2" presStyleCnt="3"/>
      <dgm:spPr/>
    </dgm:pt>
    <dgm:pt modelId="{51B8BE1A-BAC9-4BB3-A0D1-B798BD31E778}" type="pres">
      <dgm:prSet presAssocID="{F3A0D902-211C-4A4C-9B88-60ECDAFB35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E92F7717-36D3-4A06-BE35-BA797DCB1B1E}" type="pres">
      <dgm:prSet presAssocID="{F3A0D902-211C-4A4C-9B88-60ECDAFB354C}" presName="spaceRect" presStyleCnt="0"/>
      <dgm:spPr/>
    </dgm:pt>
    <dgm:pt modelId="{E21CE5CD-2476-4494-99D3-9FB170A4E05F}" type="pres">
      <dgm:prSet presAssocID="{F3A0D902-211C-4A4C-9B88-60ECDAFB354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2535702-F669-4324-82B8-73130FBC1375}" type="presOf" srcId="{58F27979-14F4-40D1-B1B8-DE29BEF49468}" destId="{DE849B0A-0CF0-4BD8-88C6-B19EAC8C2E5C}" srcOrd="0" destOrd="0" presId="urn:microsoft.com/office/officeart/2018/2/layout/IconVerticalSolidList"/>
    <dgm:cxn modelId="{C220140C-EAE8-492D-9BAB-1AFDAC2B2657}" srcId="{B4CE0CC9-10CA-4E87-B3D3-47F5BEE26F6E}" destId="{F3A0D902-211C-4A4C-9B88-60ECDAFB354C}" srcOrd="2" destOrd="0" parTransId="{69D55CC8-559B-44ED-A4BE-9BE9237DD398}" sibTransId="{3E1873CB-53F8-469E-ABBD-38833FB8661A}"/>
    <dgm:cxn modelId="{EB2EF077-324D-44D0-805B-A1ADFB5533E6}" srcId="{B4CE0CC9-10CA-4E87-B3D3-47F5BEE26F6E}" destId="{C75B1AD7-ACC5-4297-8AFA-765FEEF2C632}" srcOrd="0" destOrd="0" parTransId="{E0E1227F-C4B7-4A46-8646-C0F80C9BD20C}" sibTransId="{80304EE5-5650-4305-B9C8-01133C43940B}"/>
    <dgm:cxn modelId="{A1EBF779-B973-4E95-ACB1-8DFC669BCDBD}" type="presOf" srcId="{C75B1AD7-ACC5-4297-8AFA-765FEEF2C632}" destId="{22D0E17C-F2E0-49CF-B287-5E6DBA11B5B1}" srcOrd="0" destOrd="0" presId="urn:microsoft.com/office/officeart/2018/2/layout/IconVerticalSolidList"/>
    <dgm:cxn modelId="{716CA4B3-0FD9-4647-B29D-931F1D0CD71F}" type="presOf" srcId="{B4CE0CC9-10CA-4E87-B3D3-47F5BEE26F6E}" destId="{6E5DA82A-0B01-4AE3-9A42-ABFE5FE9EEF6}" srcOrd="0" destOrd="0" presId="urn:microsoft.com/office/officeart/2018/2/layout/IconVerticalSolidList"/>
    <dgm:cxn modelId="{BF5656D7-340C-4A81-AB62-F157390C49EC}" srcId="{B4CE0CC9-10CA-4E87-B3D3-47F5BEE26F6E}" destId="{58F27979-14F4-40D1-B1B8-DE29BEF49468}" srcOrd="1" destOrd="0" parTransId="{EF8517E6-86CE-4B52-A488-582C80CD975B}" sibTransId="{45B42FBA-E44C-4414-BEEA-E778E61762E0}"/>
    <dgm:cxn modelId="{EA8A3FED-CF3D-4E49-9171-050C99E1A6AE}" type="presOf" srcId="{F3A0D902-211C-4A4C-9B88-60ECDAFB354C}" destId="{E21CE5CD-2476-4494-99D3-9FB170A4E05F}" srcOrd="0" destOrd="0" presId="urn:microsoft.com/office/officeart/2018/2/layout/IconVerticalSolidList"/>
    <dgm:cxn modelId="{58888991-8B6D-450D-84B2-5D76A6222C7C}" type="presParOf" srcId="{6E5DA82A-0B01-4AE3-9A42-ABFE5FE9EEF6}" destId="{F28C073B-6F52-4E20-8E83-DCF3A763FD65}" srcOrd="0" destOrd="0" presId="urn:microsoft.com/office/officeart/2018/2/layout/IconVerticalSolidList"/>
    <dgm:cxn modelId="{75014798-4F97-49B2-8DF9-F844232AAE6F}" type="presParOf" srcId="{F28C073B-6F52-4E20-8E83-DCF3A763FD65}" destId="{BD0BB460-F2AE-4E96-9221-3ED31B026A66}" srcOrd="0" destOrd="0" presId="urn:microsoft.com/office/officeart/2018/2/layout/IconVerticalSolidList"/>
    <dgm:cxn modelId="{ECB478FA-80C7-4F17-A91C-CEA11016B705}" type="presParOf" srcId="{F28C073B-6F52-4E20-8E83-DCF3A763FD65}" destId="{D692960E-DEE3-4259-A66F-0664372FB097}" srcOrd="1" destOrd="0" presId="urn:microsoft.com/office/officeart/2018/2/layout/IconVerticalSolidList"/>
    <dgm:cxn modelId="{955535E7-4283-4100-902A-CC5F0634BB00}" type="presParOf" srcId="{F28C073B-6F52-4E20-8E83-DCF3A763FD65}" destId="{827C0083-5E23-4185-8717-4203E76A7FC4}" srcOrd="2" destOrd="0" presId="urn:microsoft.com/office/officeart/2018/2/layout/IconVerticalSolidList"/>
    <dgm:cxn modelId="{3A4C4478-0128-4600-8B55-45FAD65ACADA}" type="presParOf" srcId="{F28C073B-6F52-4E20-8E83-DCF3A763FD65}" destId="{22D0E17C-F2E0-49CF-B287-5E6DBA11B5B1}" srcOrd="3" destOrd="0" presId="urn:microsoft.com/office/officeart/2018/2/layout/IconVerticalSolidList"/>
    <dgm:cxn modelId="{13FFCDCD-9D4B-4A9A-876B-A1A7841BFB1D}" type="presParOf" srcId="{6E5DA82A-0B01-4AE3-9A42-ABFE5FE9EEF6}" destId="{6A43A0F5-D22A-42E1-A184-81790A0480B9}" srcOrd="1" destOrd="0" presId="urn:microsoft.com/office/officeart/2018/2/layout/IconVerticalSolidList"/>
    <dgm:cxn modelId="{0ADA8241-35BE-44C8-AE04-5237FD11BEA2}" type="presParOf" srcId="{6E5DA82A-0B01-4AE3-9A42-ABFE5FE9EEF6}" destId="{D62E23ED-9257-4BA4-87CB-DC1A75CA0F2F}" srcOrd="2" destOrd="0" presId="urn:microsoft.com/office/officeart/2018/2/layout/IconVerticalSolidList"/>
    <dgm:cxn modelId="{2B0CE844-5295-4219-94E9-CCA90008798E}" type="presParOf" srcId="{D62E23ED-9257-4BA4-87CB-DC1A75CA0F2F}" destId="{0EC38F15-FDCA-4CB6-80DD-7BF7185895E2}" srcOrd="0" destOrd="0" presId="urn:microsoft.com/office/officeart/2018/2/layout/IconVerticalSolidList"/>
    <dgm:cxn modelId="{693473D5-BBC9-4481-ABB4-B5C88F661886}" type="presParOf" srcId="{D62E23ED-9257-4BA4-87CB-DC1A75CA0F2F}" destId="{81740286-F296-40E4-BF67-630F50B76CDD}" srcOrd="1" destOrd="0" presId="urn:microsoft.com/office/officeart/2018/2/layout/IconVerticalSolidList"/>
    <dgm:cxn modelId="{2803196A-190B-4377-B5DE-D99F59633E1F}" type="presParOf" srcId="{D62E23ED-9257-4BA4-87CB-DC1A75CA0F2F}" destId="{20383BA0-86F7-416D-A917-9E8C6A05EFA4}" srcOrd="2" destOrd="0" presId="urn:microsoft.com/office/officeart/2018/2/layout/IconVerticalSolidList"/>
    <dgm:cxn modelId="{099CD04C-493F-473E-B559-5B8975940B45}" type="presParOf" srcId="{D62E23ED-9257-4BA4-87CB-DC1A75CA0F2F}" destId="{DE849B0A-0CF0-4BD8-88C6-B19EAC8C2E5C}" srcOrd="3" destOrd="0" presId="urn:microsoft.com/office/officeart/2018/2/layout/IconVerticalSolidList"/>
    <dgm:cxn modelId="{EC21ACA0-049A-4EFA-83CA-77FE95B8AABA}" type="presParOf" srcId="{6E5DA82A-0B01-4AE3-9A42-ABFE5FE9EEF6}" destId="{66C36EC4-C758-4364-BDF7-695E58701939}" srcOrd="3" destOrd="0" presId="urn:microsoft.com/office/officeart/2018/2/layout/IconVerticalSolidList"/>
    <dgm:cxn modelId="{91E1B0EC-F7D1-439B-9BD7-703350FA6780}" type="presParOf" srcId="{6E5DA82A-0B01-4AE3-9A42-ABFE5FE9EEF6}" destId="{2D3DDD2D-BB43-44B0-91B6-5EEB97012C4B}" srcOrd="4" destOrd="0" presId="urn:microsoft.com/office/officeart/2018/2/layout/IconVerticalSolidList"/>
    <dgm:cxn modelId="{A9E67C98-0122-44DC-8861-ABB17F4A79D7}" type="presParOf" srcId="{2D3DDD2D-BB43-44B0-91B6-5EEB97012C4B}" destId="{DA6BEC8A-E206-49FC-BFCA-AE25EE7DDEB7}" srcOrd="0" destOrd="0" presId="urn:microsoft.com/office/officeart/2018/2/layout/IconVerticalSolidList"/>
    <dgm:cxn modelId="{227FA538-1AE7-4477-A4E3-43E052C82E56}" type="presParOf" srcId="{2D3DDD2D-BB43-44B0-91B6-5EEB97012C4B}" destId="{51B8BE1A-BAC9-4BB3-A0D1-B798BD31E778}" srcOrd="1" destOrd="0" presId="urn:microsoft.com/office/officeart/2018/2/layout/IconVerticalSolidList"/>
    <dgm:cxn modelId="{46A05FF2-26B1-46DD-A23C-905AD5C21C97}" type="presParOf" srcId="{2D3DDD2D-BB43-44B0-91B6-5EEB97012C4B}" destId="{E92F7717-36D3-4A06-BE35-BA797DCB1B1E}" srcOrd="2" destOrd="0" presId="urn:microsoft.com/office/officeart/2018/2/layout/IconVerticalSolidList"/>
    <dgm:cxn modelId="{AC78C09A-71F5-4909-A20B-145C05AAC119}" type="presParOf" srcId="{2D3DDD2D-BB43-44B0-91B6-5EEB97012C4B}" destId="{E21CE5CD-2476-4494-99D3-9FB170A4E0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BFF87-2B8C-432F-927E-65F884F3A267}">
      <dsp:nvSpPr>
        <dsp:cNvPr id="0" name=""/>
        <dsp:cNvSpPr/>
      </dsp:nvSpPr>
      <dsp:spPr>
        <a:xfrm>
          <a:off x="0" y="0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/>
            <a:t>Integrar los conceptos de estructuras de datos.</a:t>
          </a:r>
          <a:endParaRPr lang="en-US" sz="2000" kern="1200"/>
        </a:p>
      </dsp:txBody>
      <dsp:txXfrm>
        <a:off x="20250" y="20250"/>
        <a:ext cx="7120304" cy="650898"/>
      </dsp:txXfrm>
    </dsp:sp>
    <dsp:sp modelId="{606A502A-023F-4110-AA4D-C86AEFBAC2DE}">
      <dsp:nvSpPr>
        <dsp:cNvPr id="0" name=""/>
        <dsp:cNvSpPr/>
      </dsp:nvSpPr>
      <dsp:spPr>
        <a:xfrm>
          <a:off x="663701" y="817107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Enfoque en Árboles binarios de búsqueda.</a:t>
          </a:r>
          <a:endParaRPr lang="en-US" sz="2000" kern="1200" dirty="0"/>
        </a:p>
      </dsp:txBody>
      <dsp:txXfrm>
        <a:off x="683951" y="837357"/>
        <a:ext cx="6771188" cy="650898"/>
      </dsp:txXfrm>
    </dsp:sp>
    <dsp:sp modelId="{12D5EC64-9AC6-4093-BBFA-1650138E6AD2}">
      <dsp:nvSpPr>
        <dsp:cNvPr id="0" name=""/>
        <dsp:cNvSpPr/>
      </dsp:nvSpPr>
      <dsp:spPr>
        <a:xfrm>
          <a:off x="1317498" y="1634214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/>
            <a:t>Desarrollo practico que resuelve un problema común, de la vida real.</a:t>
          </a:r>
          <a:endParaRPr lang="en-US" sz="2000" kern="1200"/>
        </a:p>
      </dsp:txBody>
      <dsp:txXfrm>
        <a:off x="1337748" y="1654464"/>
        <a:ext cx="6781094" cy="650898"/>
      </dsp:txXfrm>
    </dsp:sp>
    <dsp:sp modelId="{1803FA9E-47AC-4EBF-9466-BCB99F758655}">
      <dsp:nvSpPr>
        <dsp:cNvPr id="0" name=""/>
        <dsp:cNvSpPr/>
      </dsp:nvSpPr>
      <dsp:spPr>
        <a:xfrm>
          <a:off x="1981200" y="2451322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/>
            <a:t>Ejemplo practico: Gestión de productos en pequeños comercios.</a:t>
          </a:r>
          <a:endParaRPr lang="en-US" sz="2000" kern="1200"/>
        </a:p>
      </dsp:txBody>
      <dsp:txXfrm>
        <a:off x="2001450" y="2471572"/>
        <a:ext cx="6771188" cy="650898"/>
      </dsp:txXfrm>
    </dsp:sp>
    <dsp:sp modelId="{552DB93A-19A9-47D4-8564-5689D5A19745}">
      <dsp:nvSpPr>
        <dsp:cNvPr id="0" name=""/>
        <dsp:cNvSpPr/>
      </dsp:nvSpPr>
      <dsp:spPr>
        <a:xfrm>
          <a:off x="7475390" y="529548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76507" y="529548"/>
        <a:ext cx="247175" cy="338180"/>
      </dsp:txXfrm>
    </dsp:sp>
    <dsp:sp modelId="{C857DBB8-B3FA-4FC5-862F-195D5E5ABD18}">
      <dsp:nvSpPr>
        <dsp:cNvPr id="0" name=""/>
        <dsp:cNvSpPr/>
      </dsp:nvSpPr>
      <dsp:spPr>
        <a:xfrm>
          <a:off x="8139092" y="1346655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40209" y="1346655"/>
        <a:ext cx="247175" cy="338180"/>
      </dsp:txXfrm>
    </dsp:sp>
    <dsp:sp modelId="{143E2A92-26E3-46B3-8C9F-66880074BECC}">
      <dsp:nvSpPr>
        <dsp:cNvPr id="0" name=""/>
        <dsp:cNvSpPr/>
      </dsp:nvSpPr>
      <dsp:spPr>
        <a:xfrm>
          <a:off x="8792888" y="2163763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894005" y="2163763"/>
        <a:ext cx="247175" cy="338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EDE7E-A167-445F-AE0E-B359DD7833CB}">
      <dsp:nvSpPr>
        <dsp:cNvPr id="0" name=""/>
        <dsp:cNvSpPr/>
      </dsp:nvSpPr>
      <dsp:spPr>
        <a:xfrm>
          <a:off x="0" y="0"/>
          <a:ext cx="445928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86270-3B27-4A89-81D9-EA2F0CD2B0A0}">
      <dsp:nvSpPr>
        <dsp:cNvPr id="0" name=""/>
        <dsp:cNvSpPr/>
      </dsp:nvSpPr>
      <dsp:spPr>
        <a:xfrm>
          <a:off x="0" y="0"/>
          <a:ext cx="4459287" cy="991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i="1" u="sng" kern="1200"/>
            <a:t>Raíz:</a:t>
          </a:r>
          <a:r>
            <a:rPr lang="es-AR" sz="2200" kern="1200"/>
            <a:t> Nodo donde inicia el árbol.</a:t>
          </a:r>
          <a:endParaRPr lang="en-US" sz="2200" kern="1200"/>
        </a:p>
      </dsp:txBody>
      <dsp:txXfrm>
        <a:off x="0" y="0"/>
        <a:ext cx="4459287" cy="991261"/>
      </dsp:txXfrm>
    </dsp:sp>
    <dsp:sp modelId="{A1110B9D-F4CE-49A2-BB7E-14CB16C6D674}">
      <dsp:nvSpPr>
        <dsp:cNvPr id="0" name=""/>
        <dsp:cNvSpPr/>
      </dsp:nvSpPr>
      <dsp:spPr>
        <a:xfrm>
          <a:off x="0" y="991261"/>
          <a:ext cx="4459287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5875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316BE-A838-4F19-BA83-D331424F381B}">
      <dsp:nvSpPr>
        <dsp:cNvPr id="0" name=""/>
        <dsp:cNvSpPr/>
      </dsp:nvSpPr>
      <dsp:spPr>
        <a:xfrm>
          <a:off x="0" y="991261"/>
          <a:ext cx="4459287" cy="991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i="1" u="sng" kern="1200" dirty="0"/>
            <a:t>Subárboles</a:t>
          </a:r>
          <a:r>
            <a:rPr lang="es-AR" sz="2200" i="1" kern="1200" dirty="0"/>
            <a:t>:</a:t>
          </a:r>
          <a:r>
            <a:rPr lang="es-AR" sz="2200" kern="1200" dirty="0"/>
            <a:t> Cualquier nodo junto a sus descendientes forma un subárbol independiente.</a:t>
          </a:r>
          <a:endParaRPr lang="en-US" sz="2200" kern="1200" dirty="0"/>
        </a:p>
      </dsp:txBody>
      <dsp:txXfrm>
        <a:off x="0" y="991261"/>
        <a:ext cx="4459287" cy="991261"/>
      </dsp:txXfrm>
    </dsp:sp>
    <dsp:sp modelId="{10EE2645-F3F2-47F1-8364-40A81C7DB66F}">
      <dsp:nvSpPr>
        <dsp:cNvPr id="0" name=""/>
        <dsp:cNvSpPr/>
      </dsp:nvSpPr>
      <dsp:spPr>
        <a:xfrm>
          <a:off x="0" y="1982523"/>
          <a:ext cx="4459287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5875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138C3-9526-4933-B45F-609FD0680913}">
      <dsp:nvSpPr>
        <dsp:cNvPr id="0" name=""/>
        <dsp:cNvSpPr/>
      </dsp:nvSpPr>
      <dsp:spPr>
        <a:xfrm>
          <a:off x="0" y="1982523"/>
          <a:ext cx="4459287" cy="991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i="1" u="sng" kern="1200"/>
            <a:t>Hojas:</a:t>
          </a:r>
          <a:r>
            <a:rPr lang="es-AR" sz="2200" kern="1200"/>
            <a:t> Nodos terminales que no tienen hijos, es el extremo del árbol.</a:t>
          </a:r>
          <a:endParaRPr lang="en-US" sz="2200" kern="1200"/>
        </a:p>
      </dsp:txBody>
      <dsp:txXfrm>
        <a:off x="0" y="1982523"/>
        <a:ext cx="4459287" cy="991261"/>
      </dsp:txXfrm>
    </dsp:sp>
    <dsp:sp modelId="{20B98799-C176-4537-B437-A179171AE286}">
      <dsp:nvSpPr>
        <dsp:cNvPr id="0" name=""/>
        <dsp:cNvSpPr/>
      </dsp:nvSpPr>
      <dsp:spPr>
        <a:xfrm>
          <a:off x="0" y="2973784"/>
          <a:ext cx="4459287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5875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74AFA-97BF-4363-9C29-C9E8AAB94399}">
      <dsp:nvSpPr>
        <dsp:cNvPr id="0" name=""/>
        <dsp:cNvSpPr/>
      </dsp:nvSpPr>
      <dsp:spPr>
        <a:xfrm>
          <a:off x="0" y="2973784"/>
          <a:ext cx="4459287" cy="991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i="1" u="sng" kern="1200"/>
            <a:t>Altura</a:t>
          </a:r>
          <a:r>
            <a:rPr lang="es-AR" sz="2200" i="1" kern="1200"/>
            <a:t>:</a:t>
          </a:r>
          <a:r>
            <a:rPr lang="es-AR" sz="2200" kern="1200"/>
            <a:t> Numero de niveles desde la raíz hasta la hoja más profunda.</a:t>
          </a:r>
          <a:endParaRPr lang="en-US" sz="2200" kern="1200"/>
        </a:p>
      </dsp:txBody>
      <dsp:txXfrm>
        <a:off x="0" y="2973784"/>
        <a:ext cx="4459287" cy="991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BB460-F2AE-4E96-9221-3ED31B026A66}">
      <dsp:nvSpPr>
        <dsp:cNvPr id="0" name=""/>
        <dsp:cNvSpPr/>
      </dsp:nvSpPr>
      <dsp:spPr>
        <a:xfrm>
          <a:off x="0" y="432"/>
          <a:ext cx="9905999" cy="10116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2960E-DEE3-4259-A66F-0664372FB097}">
      <dsp:nvSpPr>
        <dsp:cNvPr id="0" name=""/>
        <dsp:cNvSpPr/>
      </dsp:nvSpPr>
      <dsp:spPr>
        <a:xfrm>
          <a:off x="306030" y="228058"/>
          <a:ext cx="556419" cy="556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0E17C-F2E0-49CF-B287-5E6DBA11B5B1}">
      <dsp:nvSpPr>
        <dsp:cNvPr id="0" name=""/>
        <dsp:cNvSpPr/>
      </dsp:nvSpPr>
      <dsp:spPr>
        <a:xfrm>
          <a:off x="1168480" y="432"/>
          <a:ext cx="8737518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/>
            <a:t>Comprensión del tema a través de la aplicación de los conceptos en un marco de desarrollo y practica. </a:t>
          </a:r>
          <a:endParaRPr lang="en-US" sz="2500" kern="1200"/>
        </a:p>
      </dsp:txBody>
      <dsp:txXfrm>
        <a:off x="1168480" y="432"/>
        <a:ext cx="8737518" cy="1011671"/>
      </dsp:txXfrm>
    </dsp:sp>
    <dsp:sp modelId="{0EC38F15-FDCA-4CB6-80DD-7BF7185895E2}">
      <dsp:nvSpPr>
        <dsp:cNvPr id="0" name=""/>
        <dsp:cNvSpPr/>
      </dsp:nvSpPr>
      <dsp:spPr>
        <a:xfrm>
          <a:off x="0" y="1265021"/>
          <a:ext cx="9905999" cy="10116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40286-F296-40E4-BF67-630F50B76CDD}">
      <dsp:nvSpPr>
        <dsp:cNvPr id="0" name=""/>
        <dsp:cNvSpPr/>
      </dsp:nvSpPr>
      <dsp:spPr>
        <a:xfrm>
          <a:off x="306030" y="1492647"/>
          <a:ext cx="556419" cy="556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49B0A-0CF0-4BD8-88C6-B19EAC8C2E5C}">
      <dsp:nvSpPr>
        <dsp:cNvPr id="0" name=""/>
        <dsp:cNvSpPr/>
      </dsp:nvSpPr>
      <dsp:spPr>
        <a:xfrm>
          <a:off x="1168480" y="1265021"/>
          <a:ext cx="8737518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/>
            <a:t>Se comprobó el uso efectivo para la organización de datos, mediante el uso de un caso cotidiano.</a:t>
          </a:r>
          <a:endParaRPr lang="en-US" sz="2500" kern="1200"/>
        </a:p>
      </dsp:txBody>
      <dsp:txXfrm>
        <a:off x="1168480" y="1265021"/>
        <a:ext cx="8737518" cy="1011671"/>
      </dsp:txXfrm>
    </dsp:sp>
    <dsp:sp modelId="{DA6BEC8A-E206-49FC-BFCA-AE25EE7DDEB7}">
      <dsp:nvSpPr>
        <dsp:cNvPr id="0" name=""/>
        <dsp:cNvSpPr/>
      </dsp:nvSpPr>
      <dsp:spPr>
        <a:xfrm>
          <a:off x="0" y="2529610"/>
          <a:ext cx="9905999" cy="10116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8BE1A-BAC9-4BB3-A0D1-B798BD31E778}">
      <dsp:nvSpPr>
        <dsp:cNvPr id="0" name=""/>
        <dsp:cNvSpPr/>
      </dsp:nvSpPr>
      <dsp:spPr>
        <a:xfrm>
          <a:off x="306030" y="2757236"/>
          <a:ext cx="556419" cy="556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CE5CD-2476-4494-99D3-9FB170A4E05F}">
      <dsp:nvSpPr>
        <dsp:cNvPr id="0" name=""/>
        <dsp:cNvSpPr/>
      </dsp:nvSpPr>
      <dsp:spPr>
        <a:xfrm>
          <a:off x="1168480" y="2529610"/>
          <a:ext cx="8737518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/>
            <a:t>Se lograron alcanzar los objetivos planteados y consolidar los conocimientos en el tema a través de la solución a un problema.</a:t>
          </a:r>
          <a:endParaRPr lang="en-US" sz="2500" kern="1200"/>
        </a:p>
      </dsp:txBody>
      <dsp:txXfrm>
        <a:off x="1168480" y="2529610"/>
        <a:ext cx="8737518" cy="1011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5C6134-2A00-4115-8ED4-1500FCDB7EC9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21512BE-2D0F-49DC-90E9-A78C3511A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697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134-2A00-4115-8ED4-1500FCDB7EC9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2BE-2D0F-49DC-90E9-A78C3511A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647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134-2A00-4115-8ED4-1500FCDB7EC9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2BE-2D0F-49DC-90E9-A78C3511A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538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134-2A00-4115-8ED4-1500FCDB7EC9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2BE-2D0F-49DC-90E9-A78C3511AFF0}" type="slidenum">
              <a:rPr lang="es-AR" smtClean="0"/>
              <a:t>‹Nº›</a:t>
            </a:fld>
            <a:endParaRPr lang="es-A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328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134-2A00-4115-8ED4-1500FCDB7EC9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2BE-2D0F-49DC-90E9-A78C3511A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1788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134-2A00-4115-8ED4-1500FCDB7EC9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2BE-2D0F-49DC-90E9-A78C3511A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789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134-2A00-4115-8ED4-1500FCDB7EC9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2BE-2D0F-49DC-90E9-A78C3511A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4881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134-2A00-4115-8ED4-1500FCDB7EC9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2BE-2D0F-49DC-90E9-A78C3511A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810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134-2A00-4115-8ED4-1500FCDB7EC9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2BE-2D0F-49DC-90E9-A78C3511A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749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134-2A00-4115-8ED4-1500FCDB7EC9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2BE-2D0F-49DC-90E9-A78C3511A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481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134-2A00-4115-8ED4-1500FCDB7EC9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2BE-2D0F-49DC-90E9-A78C3511A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127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134-2A00-4115-8ED4-1500FCDB7EC9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2BE-2D0F-49DC-90E9-A78C3511A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12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134-2A00-4115-8ED4-1500FCDB7EC9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2BE-2D0F-49DC-90E9-A78C3511A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234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134-2A00-4115-8ED4-1500FCDB7EC9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2BE-2D0F-49DC-90E9-A78C3511A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279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134-2A00-4115-8ED4-1500FCDB7EC9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2BE-2D0F-49DC-90E9-A78C3511A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148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134-2A00-4115-8ED4-1500FCDB7EC9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2BE-2D0F-49DC-90E9-A78C3511A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213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6134-2A00-4115-8ED4-1500FCDB7EC9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12BE-2D0F-49DC-90E9-A78C3511A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742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C6134-2A00-4115-8ED4-1500FCDB7EC9}" type="datetimeFigureOut">
              <a:rPr lang="es-AR" smtClean="0"/>
              <a:t>9/6/2025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12BE-2D0F-49DC-90E9-A78C3511AF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062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246F4-FACA-07ED-97B0-5C2E78166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3203" y="423633"/>
            <a:ext cx="8531022" cy="1655762"/>
          </a:xfrm>
        </p:spPr>
        <p:txBody>
          <a:bodyPr>
            <a:normAutofit/>
          </a:bodyPr>
          <a:lstStyle/>
          <a:p>
            <a:r>
              <a:rPr lang="es-AR" sz="6600" u="sng" dirty="0"/>
              <a:t>TRABAJO INTEGRADOR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366BB-EAF6-72B6-E459-F5E832C2C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450" y="2228851"/>
            <a:ext cx="10182225" cy="3482282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s-AR" sz="3600" b="1" dirty="0"/>
              <a:t>PROGRAMACION I</a:t>
            </a:r>
          </a:p>
          <a:p>
            <a:pPr algn="ctr"/>
            <a:r>
              <a:rPr lang="es-AR" sz="3600" b="1" dirty="0"/>
              <a:t>Tema: Estructura de datos avanzados- </a:t>
            </a:r>
          </a:p>
          <a:p>
            <a:pPr algn="ctr"/>
            <a:r>
              <a:rPr lang="es-AR" sz="3600" b="1" dirty="0"/>
              <a:t>árboles binarios </a:t>
            </a:r>
          </a:p>
          <a:p>
            <a:pPr algn="ctr"/>
            <a:endParaRPr lang="es-AR" sz="3600" b="1" dirty="0"/>
          </a:p>
          <a:p>
            <a:r>
              <a:rPr lang="es-AR" sz="2800" b="1" dirty="0"/>
              <a:t>            Masseroni Ayelén - 39.600.348 - COMISION 17</a:t>
            </a:r>
          </a:p>
          <a:p>
            <a:r>
              <a:rPr lang="es-AR" sz="2800" b="1" dirty="0"/>
              <a:t>            Coceres Hernán- 41.196.660 - COMISION 11</a:t>
            </a:r>
          </a:p>
        </p:txBody>
      </p:sp>
    </p:spTree>
    <p:extLst>
      <p:ext uri="{BB962C8B-B14F-4D97-AF65-F5344CB8AC3E}">
        <p14:creationId xmlns:p14="http://schemas.microsoft.com/office/powerpoint/2010/main" val="332423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8ACED-461B-51EA-7767-6A90D6F8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AR" u="sng"/>
              <a:t>Introducción</a:t>
            </a:r>
            <a:br>
              <a:rPr lang="es-AR"/>
            </a:br>
            <a:endParaRPr lang="es-AR" dirty="0"/>
          </a:p>
        </p:txBody>
      </p:sp>
      <p:graphicFrame>
        <p:nvGraphicFramePr>
          <p:cNvPr id="78" name="Marcador de contenido 2">
            <a:extLst>
              <a:ext uri="{FF2B5EF4-FFF2-40B4-BE49-F238E27FC236}">
                <a16:creationId xmlns:a16="http://schemas.microsoft.com/office/drawing/2014/main" id="{6D97448C-E97A-C69B-91DD-7B347AF42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017955"/>
              </p:ext>
            </p:extLst>
          </p:nvPr>
        </p:nvGraphicFramePr>
        <p:xfrm>
          <a:off x="950913" y="1857639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067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4DE63A-F3D2-05A0-E52D-08C68704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AR" sz="3200"/>
              <a:t>Árbol binario de búsqueda (ABB)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12388A-9362-E16A-9D45-3DB0B215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s-AR" sz="2000"/>
              <a:t>Tipo de estructura de datos que permite almacenar información jerárquicamente de forma ordenada. </a:t>
            </a:r>
          </a:p>
          <a:p>
            <a:r>
              <a:rPr lang="es-AR" sz="2000"/>
              <a:t>Cada noto tiene como máximo dos nodos secundarios, uno izquierdo y uno derecho.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5A84FA-87CD-B9C0-A80C-B4E14C5A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4548" y="2058110"/>
            <a:ext cx="5456279" cy="274177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04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6FABF1E1-5474-ABCB-7E26-7C464F23A793}"/>
              </a:ext>
            </a:extLst>
          </p:cNvPr>
          <p:cNvSpPr txBox="1"/>
          <p:nvPr/>
        </p:nvSpPr>
        <p:spPr>
          <a:xfrm>
            <a:off x="6305550" y="5056188"/>
            <a:ext cx="5000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MX" dirty="0"/>
              <a:t>Los nodos </a:t>
            </a:r>
            <a:r>
              <a:rPr lang="es-MX" b="1" dirty="0"/>
              <a:t>B y C </a:t>
            </a:r>
            <a:r>
              <a:rPr lang="es-MX" dirty="0"/>
              <a:t>son hijos del nodo </a:t>
            </a:r>
            <a:r>
              <a:rPr lang="es-MX" b="1" dirty="0"/>
              <a:t>A</a:t>
            </a:r>
            <a:r>
              <a:rPr lang="es-MX" dirty="0"/>
              <a:t>.</a:t>
            </a:r>
          </a:p>
          <a:p>
            <a:pPr fontAlgn="base"/>
            <a:r>
              <a:rPr lang="es-MX" dirty="0"/>
              <a:t>Los nodos </a:t>
            </a:r>
            <a:r>
              <a:rPr lang="es-MX" b="1" dirty="0"/>
              <a:t>D y E</a:t>
            </a:r>
            <a:r>
              <a:rPr lang="es-MX" dirty="0"/>
              <a:t> son hijos del nodo </a:t>
            </a:r>
            <a:r>
              <a:rPr lang="es-MX" b="1" dirty="0"/>
              <a:t>B</a:t>
            </a:r>
            <a:r>
              <a:rPr lang="es-MX" dirty="0"/>
              <a:t>.</a:t>
            </a:r>
          </a:p>
          <a:p>
            <a:r>
              <a:rPr lang="es-MX" dirty="0"/>
              <a:t>El nodo </a:t>
            </a:r>
            <a:r>
              <a:rPr lang="es-MX" b="1" dirty="0"/>
              <a:t>F</a:t>
            </a:r>
            <a:r>
              <a:rPr lang="es-MX" dirty="0"/>
              <a:t> es hijo del nodo </a:t>
            </a:r>
            <a:r>
              <a:rPr lang="es-MX" b="1" dirty="0"/>
              <a:t>C</a:t>
            </a:r>
            <a:r>
              <a:rPr lang="es-MX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778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6C08AF-851B-E4A9-55ED-7A905C4A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AR" sz="3200" u="sng"/>
              <a:t>Propiedades</a:t>
            </a:r>
            <a:r>
              <a:rPr lang="es-AR" sz="3200"/>
              <a:t> </a:t>
            </a:r>
          </a:p>
        </p:txBody>
      </p:sp>
      <p:pic>
        <p:nvPicPr>
          <p:cNvPr id="2050" name="Picture 2" descr="Imagen generada">
            <a:extLst>
              <a:ext uri="{FF2B5EF4-FFF2-40B4-BE49-F238E27FC236}">
                <a16:creationId xmlns:a16="http://schemas.microsoft.com/office/drawing/2014/main" id="{13ABD63B-65C9-6AAC-6331-74B5748A7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6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6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6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6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6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6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7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7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07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7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7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7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7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7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7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7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8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8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8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8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8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8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8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2404C87-AD10-0123-987A-70A9590E3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61483"/>
              </p:ext>
            </p:extLst>
          </p:nvPr>
        </p:nvGraphicFramePr>
        <p:xfrm>
          <a:off x="1141412" y="2249487"/>
          <a:ext cx="4459287" cy="396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889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08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C4BC44-BBA6-FFE3-4B07-3E0C1579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AR" sz="4000" u="sng"/>
              <a:t>recorrido</a:t>
            </a:r>
          </a:p>
        </p:txBody>
      </p:sp>
      <p:cxnSp>
        <p:nvCxnSpPr>
          <p:cNvPr id="111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Marcador de contenido 2">
            <a:extLst>
              <a:ext uri="{FF2B5EF4-FFF2-40B4-BE49-F238E27FC236}">
                <a16:creationId xmlns:a16="http://schemas.microsoft.com/office/drawing/2014/main" id="{372B8C1C-7449-6146-E203-7F9318880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lvl="0"/>
            <a:r>
              <a:rPr lang="es-AR" sz="1800" i="1" dirty="0"/>
              <a:t>Recorridos en Profundidad (DFS)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s-AR" sz="1800" dirty="0"/>
              <a:t>  </a:t>
            </a:r>
            <a:r>
              <a:rPr lang="es-AR" sz="1800" u="sng" dirty="0" err="1"/>
              <a:t>Inorden</a:t>
            </a:r>
            <a:r>
              <a:rPr lang="es-AR" sz="1800" b="1" dirty="0"/>
              <a:t> </a:t>
            </a:r>
            <a:r>
              <a:rPr lang="es-AR" sz="1800" dirty="0"/>
              <a:t>(Izquierda – Raíz – Derecha)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AR" sz="1800" dirty="0"/>
              <a:t>  </a:t>
            </a:r>
            <a:r>
              <a:rPr lang="es-AR" sz="1800" u="sng" dirty="0" err="1"/>
              <a:t>Preorden</a:t>
            </a:r>
            <a:r>
              <a:rPr lang="es-AR" sz="1800" u="sng" dirty="0"/>
              <a:t> </a:t>
            </a:r>
            <a:r>
              <a:rPr lang="es-AR" sz="1800" dirty="0"/>
              <a:t>(Raíz – Izquierda – Derecha)</a:t>
            </a:r>
            <a:br>
              <a:rPr lang="es-AR" sz="1800" dirty="0"/>
            </a:br>
            <a:r>
              <a:rPr lang="es-AR" sz="1800" dirty="0"/>
              <a:t>  </a:t>
            </a:r>
            <a:r>
              <a:rPr lang="es-AR" sz="1800" u="sng" dirty="0" err="1"/>
              <a:t>Postorden</a:t>
            </a:r>
            <a:r>
              <a:rPr lang="es-AR" sz="1800" u="sng" dirty="0"/>
              <a:t> </a:t>
            </a:r>
            <a:r>
              <a:rPr lang="es-AR" sz="1800" dirty="0"/>
              <a:t>(Izquierda – Derecha – Raíz)</a:t>
            </a:r>
            <a:br>
              <a:rPr lang="es-AR" sz="1800" dirty="0"/>
            </a:br>
            <a:endParaRPr lang="es-AR" sz="1800" dirty="0"/>
          </a:p>
          <a:p>
            <a:pPr lvl="0"/>
            <a:r>
              <a:rPr lang="es-AR" sz="1800" dirty="0"/>
              <a:t>Recorrido en Ancho (BFS)</a:t>
            </a:r>
          </a:p>
          <a:p>
            <a:pPr marL="0" lvl="0" indent="0">
              <a:buNone/>
            </a:pPr>
            <a:r>
              <a:rPr lang="es-AR" sz="1800" dirty="0"/>
              <a:t>                               Por niveles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9572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7CB15-030B-D16D-39DE-EE8711F0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u="sng" dirty="0"/>
              <a:t>Conclusión 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3F01B816-5A80-3AC3-B3B9-2CB23D4DB9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5687" y="19065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77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119</TotalTime>
  <Words>291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TRABAJO INTEGRADOR</vt:lpstr>
      <vt:lpstr>Introducción </vt:lpstr>
      <vt:lpstr>Árbol binario de búsqueda (ABB)</vt:lpstr>
      <vt:lpstr>Propiedades </vt:lpstr>
      <vt:lpstr>recorrido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Ayelen Masseroni</dc:creator>
  <cp:lastModifiedBy>Ayelen Masseroni</cp:lastModifiedBy>
  <cp:revision>1</cp:revision>
  <dcterms:created xsi:type="dcterms:W3CDTF">2025-06-09T19:12:56Z</dcterms:created>
  <dcterms:modified xsi:type="dcterms:W3CDTF">2025-06-09T21:12:16Z</dcterms:modified>
</cp:coreProperties>
</file>