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8D47A-6B55-DB5E-9B78-DF131BBBFF44}" v="1193" dt="2024-08-25T22:48:3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1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5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6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de-DE" err="1">
                <a:ea typeface="Meiryo"/>
              </a:rPr>
              <a:t>ConcretAI</a:t>
            </a:r>
            <a:endParaRPr lang="de-DE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pt-BR"/>
              <a:t>Concreto na realidade, inteligência na essência.</a:t>
            </a:r>
            <a:endParaRPr lang="de-DE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 descr="Uma imagem contendo ao ar livre, rocha, carro, neve&#10;&#10;Descrição gerada automaticamente">
            <a:extLst>
              <a:ext uri="{FF2B5EF4-FFF2-40B4-BE49-F238E27FC236}">
                <a16:creationId xmlns:a16="http://schemas.microsoft.com/office/drawing/2014/main" id="{8ED83E12-9F6A-B8DD-CB28-C651C606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55" r="13379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3D16F-C2A9-E86F-AF1F-752690CE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ea typeface="Meiryo"/>
              </a:rPr>
              <a:t>Proposta de nosso projeto</a:t>
            </a:r>
            <a:endParaRPr lang="pt-BR">
              <a:ea typeface="Meiryo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Uma imagem contendo ao ar livre, animal, bolo, pássaro&#10;&#10;Descrição gerada automaticamente">
            <a:extLst>
              <a:ext uri="{FF2B5EF4-FFF2-40B4-BE49-F238E27FC236}">
                <a16:creationId xmlns:a16="http://schemas.microsoft.com/office/drawing/2014/main" id="{D3871A18-28DF-69B9-2202-8442309E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54" r="3477"/>
          <a:stretch/>
        </p:blipFill>
        <p:spPr>
          <a:xfrm>
            <a:off x="106515" y="173407"/>
            <a:ext cx="4629257" cy="4371297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pic>
        <p:nvPicPr>
          <p:cNvPr id="16" name="Imagem 15" descr="Cociente intelectual: ¿cómo saber cuál es el tuyo y qué dice sobre tu ...">
            <a:extLst>
              <a:ext uri="{FF2B5EF4-FFF2-40B4-BE49-F238E27FC236}">
                <a16:creationId xmlns:a16="http://schemas.microsoft.com/office/drawing/2014/main" id="{81C640C4-487C-D905-FECC-BF768971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51" r="22042" b="2"/>
          <a:stretch/>
        </p:blipFill>
        <p:spPr>
          <a:xfrm>
            <a:off x="3436119" y="4367017"/>
            <a:ext cx="2442835" cy="2360651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397973" y="0"/>
                </a:moveTo>
                <a:cubicBezTo>
                  <a:pt x="1558592" y="0"/>
                  <a:pt x="1706420" y="31752"/>
                  <a:pt x="1837422" y="94284"/>
                </a:cubicBezTo>
                <a:cubicBezTo>
                  <a:pt x="1960192" y="152935"/>
                  <a:pt x="2068023" y="238539"/>
                  <a:pt x="2157925" y="348672"/>
                </a:cubicBezTo>
                <a:cubicBezTo>
                  <a:pt x="2341663" y="573842"/>
                  <a:pt x="2442835" y="893836"/>
                  <a:pt x="2442835" y="1249731"/>
                </a:cubicBezTo>
                <a:cubicBezTo>
                  <a:pt x="2442835" y="1391724"/>
                  <a:pt x="2403676" y="1505683"/>
                  <a:pt x="2315923" y="1619265"/>
                </a:cubicBezTo>
                <a:cubicBezTo>
                  <a:pt x="2224133" y="1738077"/>
                  <a:pt x="2086213" y="1847509"/>
                  <a:pt x="1940168" y="1963355"/>
                </a:cubicBezTo>
                <a:cubicBezTo>
                  <a:pt x="1913222" y="1984702"/>
                  <a:pt x="1885386" y="2006805"/>
                  <a:pt x="1857551" y="2029176"/>
                </a:cubicBezTo>
                <a:cubicBezTo>
                  <a:pt x="1608393" y="2229387"/>
                  <a:pt x="1426542" y="2360651"/>
                  <a:pt x="1178694" y="2360651"/>
                </a:cubicBezTo>
                <a:cubicBezTo>
                  <a:pt x="801051" y="2360651"/>
                  <a:pt x="533598" y="2199522"/>
                  <a:pt x="284438" y="1821849"/>
                </a:cubicBezTo>
                <a:cubicBezTo>
                  <a:pt x="251833" y="1772416"/>
                  <a:pt x="219961" y="1727458"/>
                  <a:pt x="189137" y="1684008"/>
                </a:cubicBezTo>
                <a:cubicBezTo>
                  <a:pt x="61386" y="1503850"/>
                  <a:pt x="0" y="1410160"/>
                  <a:pt x="0" y="1249731"/>
                </a:cubicBezTo>
                <a:cubicBezTo>
                  <a:pt x="0" y="1090436"/>
                  <a:pt x="38477" y="933080"/>
                  <a:pt x="114279" y="782032"/>
                </a:cubicBezTo>
                <a:cubicBezTo>
                  <a:pt x="188455" y="634272"/>
                  <a:pt x="294503" y="499020"/>
                  <a:pt x="429436" y="380154"/>
                </a:cubicBezTo>
                <a:cubicBezTo>
                  <a:pt x="562062" y="263283"/>
                  <a:pt x="719588" y="166898"/>
                  <a:pt x="885082" y="101454"/>
                </a:cubicBezTo>
                <a:cubicBezTo>
                  <a:pt x="1055033" y="34124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3F2D3AC9-CC6A-C0A4-6353-B07FC601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1500" dirty="0">
                <a:ea typeface="Meiryo"/>
              </a:rPr>
              <a:t>Inteligência artificial como nova ferramenta para os testes laboratoriais de resistência do concreto</a:t>
            </a:r>
            <a:br>
              <a:rPr lang="pt-BR" sz="1500" dirty="0">
                <a:ea typeface="Meiryo"/>
              </a:rPr>
            </a:br>
            <a:endParaRPr lang="pt-BR" sz="150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pt-BR" sz="1500" dirty="0">
                <a:ea typeface="Meiryo"/>
              </a:rPr>
              <a:t>Nossa equipe: </a:t>
            </a:r>
            <a:r>
              <a:rPr lang="pt-BR" sz="1500" dirty="0" err="1">
                <a:ea typeface="Meiryo"/>
              </a:rPr>
              <a:t>Anaiana</a:t>
            </a:r>
            <a:r>
              <a:rPr lang="pt-BR" sz="1500" dirty="0">
                <a:ea typeface="Meiryo"/>
              </a:rPr>
              <a:t>, Elizabeth e Lilianne</a:t>
            </a:r>
          </a:p>
          <a:p>
            <a:pPr>
              <a:lnSpc>
                <a:spcPct val="130000"/>
              </a:lnSpc>
            </a:pPr>
            <a:endParaRPr lang="pt-BR" sz="150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pt-BR" sz="1500" dirty="0">
                <a:ea typeface="Meiryo"/>
              </a:rPr>
              <a:t>Nome de nosso sistema: </a:t>
            </a:r>
            <a:r>
              <a:rPr lang="pt-BR" sz="1500" dirty="0" err="1">
                <a:ea typeface="Meiryo"/>
              </a:rPr>
              <a:t>ConcreteAI</a:t>
            </a:r>
            <a:endParaRPr lang="pt-BR" sz="15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243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84367-A1CB-CD76-A378-17008BA3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>
            <a:normAutofit/>
          </a:bodyPr>
          <a:lstStyle/>
          <a:p>
            <a:r>
              <a:rPr lang="pt-BR" dirty="0">
                <a:ea typeface="Meiryo"/>
              </a:rPr>
              <a:t>O que nossa solução irá resolver ?</a:t>
            </a:r>
            <a:endParaRPr lang="pt-B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8E15C2-FFE3-4AD9-B8E8-4B895DB2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287970-7F13-4D1F-AF7F-E0B649F25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m 4" descr="Uma imagem contendo ao ar livre, edifício, calçada, homem&#10;&#10;Descrição gerada automaticamente">
            <a:extLst>
              <a:ext uri="{FF2B5EF4-FFF2-40B4-BE49-F238E27FC236}">
                <a16:creationId xmlns:a16="http://schemas.microsoft.com/office/drawing/2014/main" id="{76A9136E-0C75-D2C9-BE17-E0713DA6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" r="15788" b="2"/>
          <a:stretch/>
        </p:blipFill>
        <p:spPr>
          <a:xfrm>
            <a:off x="9109901" y="-9271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3296FF-275D-4B43-B5B2-F04190E05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05B420-CA19-4291-B5C3-B6AA9196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8A247-A518-C564-1D26-B46CA844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4920887" cy="35601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1400" dirty="0">
                <a:ea typeface="+mn-lt"/>
                <a:cs typeface="+mn-lt"/>
              </a:rPr>
              <a:t>Os testes laboratoriais são essenciais para garantir que o concreto utilizado nas construções seja seguro e durável. No entanto, esses testes podem ser demorados e, em alguns casos, os resultados demoram tanto que acabam atrasando o cronograma das obras. Além disso, erros humanos e variáveis ambientais podem influenciar os resultados, causando inconsistências e falta de confiança nos dados.</a:t>
            </a:r>
            <a:endParaRPr lang="pt-BR" sz="1400">
              <a:ea typeface="Meiryo"/>
            </a:endParaRPr>
          </a:p>
        </p:txBody>
      </p:sp>
      <p:pic>
        <p:nvPicPr>
          <p:cNvPr id="4" name="Imagem 3" descr="条件出し支援 | 株式会社エイゾス | 茨城県つくば市のAIシステム開発・コンサルティング">
            <a:extLst>
              <a:ext uri="{FF2B5EF4-FFF2-40B4-BE49-F238E27FC236}">
                <a16:creationId xmlns:a16="http://schemas.microsoft.com/office/drawing/2014/main" id="{585B8DCC-6FF5-68FE-9415-71016B6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12" r="7" b="23151"/>
          <a:stretch/>
        </p:blipFill>
        <p:spPr>
          <a:xfrm>
            <a:off x="6807197" y="3656544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970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Espaço Reservado para Conteúdo 6" descr="Composição Isométrica Da Produção De Cimento De Concreto Ilustração do ...">
            <a:extLst>
              <a:ext uri="{FF2B5EF4-FFF2-40B4-BE49-F238E27FC236}">
                <a16:creationId xmlns:a16="http://schemas.microsoft.com/office/drawing/2014/main" id="{507A616F-C4ED-4627-3B8C-2CF5A968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80" r="1" b="1"/>
          <a:stretch/>
        </p:blipFill>
        <p:spPr>
          <a:xfrm>
            <a:off x="-890769" y="10"/>
            <a:ext cx="10472949" cy="6857990"/>
          </a:xfrm>
          <a:prstGeom prst="rect">
            <a:avLst/>
          </a:prstGeom>
        </p:spPr>
      </p:pic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4" name="Freeform: Shape 17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9C8DB-99E3-2249-612D-175C65AE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200" dirty="0">
                <a:ea typeface="Meiryo"/>
              </a:rPr>
              <a:t>Como funciona a produção do concreto</a:t>
            </a:r>
          </a:p>
        </p:txBody>
      </p:sp>
      <p:pic>
        <p:nvPicPr>
          <p:cNvPr id="8" name="Espaço Reservado para Conteúdo 7" descr="De stockage base de données les bases de données données - Icônes ...">
            <a:extLst>
              <a:ext uri="{FF2B5EF4-FFF2-40B4-BE49-F238E27FC236}">
                <a16:creationId xmlns:a16="http://schemas.microsoft.com/office/drawing/2014/main" id="{F0271AF7-72F1-FB41-0909-01A0BCA22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7545" y="3178108"/>
            <a:ext cx="2590800" cy="2590800"/>
          </a:xfrm>
        </p:spPr>
      </p:pic>
    </p:spTree>
    <p:extLst>
      <p:ext uri="{BB962C8B-B14F-4D97-AF65-F5344CB8AC3E}">
        <p14:creationId xmlns:p14="http://schemas.microsoft.com/office/powerpoint/2010/main" val="11028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agem 6" descr="ícone redes, inteligência artificial&#10;, aprendizado de máquina de IA">
            <a:extLst>
              <a:ext uri="{FF2B5EF4-FFF2-40B4-BE49-F238E27FC236}">
                <a16:creationId xmlns:a16="http://schemas.microsoft.com/office/drawing/2014/main" id="{44743BB5-CEB2-B98D-82D0-443ACA67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70" y="1431808"/>
            <a:ext cx="1300380" cy="130038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agem 5" descr="ícone progresso, avanço&#10;, crescimento, desenvolvimento, melhoria">
            <a:extLst>
              <a:ext uri="{FF2B5EF4-FFF2-40B4-BE49-F238E27FC236}">
                <a16:creationId xmlns:a16="http://schemas.microsoft.com/office/drawing/2014/main" id="{40408086-10B1-D19C-38E0-B4DEDA8B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818" y="1440641"/>
            <a:ext cx="1298599" cy="1298599"/>
          </a:xfrm>
          <a:prstGeom prst="rect">
            <a:avLst/>
          </a:prstGeom>
        </p:spPr>
      </p:pic>
      <p:pic>
        <p:nvPicPr>
          <p:cNvPr id="5" name="Imagem 4" descr="ícone infra-estrutura, infraestrutura de TI&#10;, sistema de rede">
            <a:extLst>
              <a:ext uri="{FF2B5EF4-FFF2-40B4-BE49-F238E27FC236}">
                <a16:creationId xmlns:a16="http://schemas.microsoft.com/office/drawing/2014/main" id="{40AC110F-5ACE-9EED-F77E-B46ECFDF3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501" y="1442693"/>
            <a:ext cx="1300379" cy="1300379"/>
          </a:xfrm>
          <a:prstGeom prst="rect">
            <a:avLst/>
          </a:prstGeom>
        </p:spPr>
      </p:pic>
      <p:pic>
        <p:nvPicPr>
          <p:cNvPr id="10" name="Imagem 9" descr="ícone automatização&#10;, otimização, processo de automação&#10;, delegação de tarefas&#10;, automação do fluxo de trabalho">
            <a:extLst>
              <a:ext uri="{FF2B5EF4-FFF2-40B4-BE49-F238E27FC236}">
                <a16:creationId xmlns:a16="http://schemas.microsoft.com/office/drawing/2014/main" id="{C6465563-35E6-663D-A0AF-F42DF84C3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72" y="1360713"/>
            <a:ext cx="1447801" cy="14369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583B4-1462-9C59-FFF4-63EB8B8006F7}"/>
              </a:ext>
            </a:extLst>
          </p:cNvPr>
          <p:cNvSpPr txBox="1"/>
          <p:nvPr/>
        </p:nvSpPr>
        <p:spPr>
          <a:xfrm>
            <a:off x="880055" y="3455831"/>
            <a:ext cx="23074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ea typeface="Meiryo"/>
              </a:rPr>
              <a:t>Aquisição de dados via sensoriamento</a:t>
            </a:r>
            <a:endParaRPr lang="pt-BR" b="1">
              <a:ea typeface="Meiryo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1CB59E-846B-AA3F-BA88-FDC39049A574}"/>
              </a:ext>
            </a:extLst>
          </p:cNvPr>
          <p:cNvSpPr txBox="1"/>
          <p:nvPr/>
        </p:nvSpPr>
        <p:spPr>
          <a:xfrm>
            <a:off x="3380702" y="3455830"/>
            <a:ext cx="2500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 err="1">
                <a:ea typeface="Meiryo"/>
              </a:rPr>
              <a:t>ConcretAI</a:t>
            </a:r>
            <a:r>
              <a:rPr lang="pt-BR" b="1" dirty="0">
                <a:ea typeface="Meiryo"/>
              </a:rPr>
              <a:t> analisa os dados em tempo real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CD9345-1EE7-D3AD-3F4B-A242B6051E76}"/>
              </a:ext>
            </a:extLst>
          </p:cNvPr>
          <p:cNvSpPr txBox="1"/>
          <p:nvPr/>
        </p:nvSpPr>
        <p:spPr>
          <a:xfrm>
            <a:off x="5602309" y="3455830"/>
            <a:ext cx="32197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ea typeface="Meiryo"/>
              </a:rPr>
              <a:t>Uma interface gera informativos da produção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EBEDC1-4C5B-9F42-22D6-8BB917E3C70C}"/>
              </a:ext>
            </a:extLst>
          </p:cNvPr>
          <p:cNvSpPr txBox="1"/>
          <p:nvPr/>
        </p:nvSpPr>
        <p:spPr>
          <a:xfrm>
            <a:off x="8671773" y="3455831"/>
            <a:ext cx="29836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ea typeface="Meiryo"/>
              </a:rPr>
              <a:t>Melhoria e redução de custos nos testes laboratoriais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9454FD-7E82-6B4B-C963-F85321AA52C7}"/>
              </a:ext>
            </a:extLst>
          </p:cNvPr>
          <p:cNvSpPr txBox="1"/>
          <p:nvPr/>
        </p:nvSpPr>
        <p:spPr>
          <a:xfrm>
            <a:off x="880057" y="4614929"/>
            <a:ext cx="25006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ea typeface="Meiryo"/>
              </a:rPr>
              <a:t>Sensores de temperatura, umidade e células de carga monitoram o processo de produção.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35D3D92-2964-D4DD-C824-C1670B8E8DB8}"/>
              </a:ext>
            </a:extLst>
          </p:cNvPr>
          <p:cNvSpPr txBox="1"/>
          <p:nvPr/>
        </p:nvSpPr>
        <p:spPr>
          <a:xfrm>
            <a:off x="3520226" y="4614929"/>
            <a:ext cx="25006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ea typeface="Meiryo"/>
              </a:rPr>
              <a:t>Nossa inteligência artificial será capaz de analisar todo o processo de produção em tempo real.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779DC4-5DDE-1A15-22DA-0D2589DA0E20}"/>
              </a:ext>
            </a:extLst>
          </p:cNvPr>
          <p:cNvSpPr txBox="1"/>
          <p:nvPr/>
        </p:nvSpPr>
        <p:spPr>
          <a:xfrm>
            <a:off x="6192592" y="4614929"/>
            <a:ext cx="23718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ea typeface="Meiryo"/>
              </a:rPr>
              <a:t>Informativos e alertas irão auxiliar os técnicos na tomada de decisão durante a produção e durante o teste laboratorial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686837-122F-BD14-B503-F65CCEBDAAB5}"/>
              </a:ext>
            </a:extLst>
          </p:cNvPr>
          <p:cNvSpPr txBox="1"/>
          <p:nvPr/>
        </p:nvSpPr>
        <p:spPr>
          <a:xfrm>
            <a:off x="8822028" y="4614929"/>
            <a:ext cx="27260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ea typeface="Meiryo"/>
              </a:rPr>
              <a:t>Com o controle e a análise de dados unidos à nossa IA os processos se tornaram menos suscetíveis a erros e reprocessamento custoso </a:t>
            </a:r>
          </a:p>
        </p:txBody>
      </p:sp>
    </p:spTree>
    <p:extLst>
      <p:ext uri="{BB962C8B-B14F-4D97-AF65-F5344CB8AC3E}">
        <p14:creationId xmlns:p14="http://schemas.microsoft.com/office/powerpoint/2010/main" val="33332351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SketchLinesVTI</vt:lpstr>
      <vt:lpstr>ConcretAI</vt:lpstr>
      <vt:lpstr>Proposta de nosso projeto</vt:lpstr>
      <vt:lpstr>O que nossa solução irá resolver ?</vt:lpstr>
      <vt:lpstr>Como funciona a produção do concreto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235</cp:revision>
  <dcterms:created xsi:type="dcterms:W3CDTF">2024-08-25T21:43:57Z</dcterms:created>
  <dcterms:modified xsi:type="dcterms:W3CDTF">2024-08-25T22:49:07Z</dcterms:modified>
</cp:coreProperties>
</file>