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BA3CB-05FA-405F-8255-F30A0C2F1FB6}" v="21" dt="2025-04-16T20:39:54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6" d="100"/>
          <a:sy n="46" d="100"/>
        </p:scale>
        <p:origin x="240" y="3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Tadrous" userId="581c46dbc8148855" providerId="LiveId" clId="{C17BA3CB-05FA-405F-8255-F30A0C2F1FB6}"/>
    <pc:docChg chg="modSld">
      <pc:chgData name="Clara Tadrous" userId="581c46dbc8148855" providerId="LiveId" clId="{C17BA3CB-05FA-405F-8255-F30A0C2F1FB6}" dt="2025-04-16T21:04:53.003" v="47" actId="20577"/>
      <pc:docMkLst>
        <pc:docMk/>
      </pc:docMkLst>
      <pc:sldChg chg="modSp mod">
        <pc:chgData name="Clara Tadrous" userId="581c46dbc8148855" providerId="LiveId" clId="{C17BA3CB-05FA-405F-8255-F30A0C2F1FB6}" dt="2025-04-16T21:04:53.003" v="47" actId="20577"/>
        <pc:sldMkLst>
          <pc:docMk/>
          <pc:sldMk cId="0" sldId="262"/>
        </pc:sldMkLst>
        <pc:spChg chg="mod">
          <ac:chgData name="Clara Tadrous" userId="581c46dbc8148855" providerId="LiveId" clId="{C17BA3CB-05FA-405F-8255-F30A0C2F1FB6}" dt="2025-04-16T21:04:53.003" v="47" actId="20577"/>
          <ac:spMkLst>
            <pc:docMk/>
            <pc:sldMk cId="0" sldId="262"/>
            <ac:spMk id="2" creationId="{00000000-0000-0000-0000-000000000000}"/>
          </ac:spMkLst>
        </pc:spChg>
      </pc:sldChg>
      <pc:sldChg chg="addSp delSp modSp mod modAnim">
        <pc:chgData name="Clara Tadrous" userId="581c46dbc8148855" providerId="LiveId" clId="{C17BA3CB-05FA-405F-8255-F30A0C2F1FB6}" dt="2025-04-16T20:40:06.332" v="41"/>
        <pc:sldMkLst>
          <pc:docMk/>
          <pc:sldMk cId="0" sldId="264"/>
        </pc:sldMkLst>
        <pc:spChg chg="mod">
          <ac:chgData name="Clara Tadrous" userId="581c46dbc8148855" providerId="LiveId" clId="{C17BA3CB-05FA-405F-8255-F30A0C2F1FB6}" dt="2025-04-16T20:37:53.364" v="29" actId="1076"/>
          <ac:spMkLst>
            <pc:docMk/>
            <pc:sldMk cId="0" sldId="264"/>
            <ac:spMk id="2" creationId="{00000000-0000-0000-0000-000000000000}"/>
          </ac:spMkLst>
        </pc:spChg>
        <pc:spChg chg="add del mod">
          <ac:chgData name="Clara Tadrous" userId="581c46dbc8148855" providerId="LiveId" clId="{C17BA3CB-05FA-405F-8255-F30A0C2F1FB6}" dt="2025-04-16T20:40:06.332" v="41"/>
          <ac:spMkLst>
            <pc:docMk/>
            <pc:sldMk cId="0" sldId="264"/>
            <ac:spMk id="5" creationId="{1F43D3E8-E8A6-CB22-2CDB-17BD356167E8}"/>
          </ac:spMkLst>
        </pc:spChg>
        <pc:graphicFrameChg chg="mod">
          <ac:chgData name="Clara Tadrous" userId="581c46dbc8148855" providerId="LiveId" clId="{C17BA3CB-05FA-405F-8255-F30A0C2F1FB6}" dt="2025-04-16T20:37:58.440" v="30" actId="1076"/>
          <ac:graphicFrameMkLst>
            <pc:docMk/>
            <pc:sldMk cId="0" sldId="264"/>
            <ac:graphicFrameMk id="6" creationId="{D491B673-CA64-0605-C50F-9DA1DBCD8635}"/>
          </ac:graphicFrameMkLst>
        </pc:graphicFrameChg>
        <pc:picChg chg="add mod">
          <ac:chgData name="Clara Tadrous" userId="581c46dbc8148855" providerId="LiveId" clId="{C17BA3CB-05FA-405F-8255-F30A0C2F1FB6}" dt="2025-04-16T20:40:05.861" v="39" actId="1076"/>
          <ac:picMkLst>
            <pc:docMk/>
            <pc:sldMk cId="0" sldId="264"/>
            <ac:picMk id="7" creationId="{20E99D92-CB03-8905-755C-8591E38D1CDF}"/>
          </ac:picMkLst>
        </pc:picChg>
      </pc:sldChg>
      <pc:sldChg chg="modSp">
        <pc:chgData name="Clara Tadrous" userId="581c46dbc8148855" providerId="LiveId" clId="{C17BA3CB-05FA-405F-8255-F30A0C2F1FB6}" dt="2025-04-16T20:31:24.727" v="17" actId="113"/>
        <pc:sldMkLst>
          <pc:docMk/>
          <pc:sldMk cId="0" sldId="267"/>
        </pc:sldMkLst>
        <pc:graphicFrameChg chg="mod">
          <ac:chgData name="Clara Tadrous" userId="581c46dbc8148855" providerId="LiveId" clId="{C17BA3CB-05FA-405F-8255-F30A0C2F1FB6}" dt="2025-04-16T20:31:24.727" v="17" actId="113"/>
          <ac:graphicFrameMkLst>
            <pc:docMk/>
            <pc:sldMk cId="0" sldId="267"/>
            <ac:graphicFrameMk id="7" creationId="{4F746869-4729-FDA4-FB2B-23AEC1FE661B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AE64C-8F28-4325-BD9D-2F35A57EC4B8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3EE6BD-64D6-4379-9619-75A8C4601526}">
      <dgm:prSet/>
      <dgm:spPr/>
      <dgm:t>
        <a:bodyPr/>
        <a:lstStyle/>
        <a:p>
          <a:r>
            <a:rPr lang="en-US"/>
            <a:t>• Remote therapy via video, phone, or chat</a:t>
          </a:r>
        </a:p>
      </dgm:t>
    </dgm:pt>
    <dgm:pt modelId="{05020B61-D3F3-461F-BC60-3C797E13A7A9}" type="parTrans" cxnId="{B1F25341-2823-400A-BC2B-2C10F2FF2BA8}">
      <dgm:prSet/>
      <dgm:spPr/>
      <dgm:t>
        <a:bodyPr/>
        <a:lstStyle/>
        <a:p>
          <a:endParaRPr lang="en-US"/>
        </a:p>
      </dgm:t>
    </dgm:pt>
    <dgm:pt modelId="{B87EA7C3-9AAF-4C7A-B60B-8CC9F0FDA511}" type="sibTrans" cxnId="{B1F25341-2823-400A-BC2B-2C10F2FF2BA8}">
      <dgm:prSet/>
      <dgm:spPr/>
      <dgm:t>
        <a:bodyPr/>
        <a:lstStyle/>
        <a:p>
          <a:endParaRPr lang="en-US"/>
        </a:p>
      </dgm:t>
    </dgm:pt>
    <dgm:pt modelId="{387F1C43-8CD2-4FA1-8CDF-9F6C83DC8F7A}">
      <dgm:prSet/>
      <dgm:spPr/>
      <dgm:t>
        <a:bodyPr/>
        <a:lstStyle/>
        <a:p>
          <a:r>
            <a:rPr lang="en-US"/>
            <a:t>• Grew post-COVID</a:t>
          </a:r>
        </a:p>
      </dgm:t>
    </dgm:pt>
    <dgm:pt modelId="{E5CD6646-EDDF-4172-8A54-F83D43959128}" type="parTrans" cxnId="{73B21569-A691-4105-A5B7-3F28B9B80CE2}">
      <dgm:prSet/>
      <dgm:spPr/>
      <dgm:t>
        <a:bodyPr/>
        <a:lstStyle/>
        <a:p>
          <a:endParaRPr lang="en-US"/>
        </a:p>
      </dgm:t>
    </dgm:pt>
    <dgm:pt modelId="{E2AB8B03-A781-4A39-B2D8-3F4358A65A0A}" type="sibTrans" cxnId="{73B21569-A691-4105-A5B7-3F28B9B80CE2}">
      <dgm:prSet/>
      <dgm:spPr/>
      <dgm:t>
        <a:bodyPr/>
        <a:lstStyle/>
        <a:p>
          <a:endParaRPr lang="en-US"/>
        </a:p>
      </dgm:t>
    </dgm:pt>
    <dgm:pt modelId="{4B3AF083-F937-41C0-987C-39CD813EFD44}">
      <dgm:prSet/>
      <dgm:spPr/>
      <dgm:t>
        <a:bodyPr/>
        <a:lstStyle/>
        <a:p>
          <a:r>
            <a:rPr lang="en-US"/>
            <a:t>• Convenient, flexible, and accessible</a:t>
          </a:r>
        </a:p>
      </dgm:t>
    </dgm:pt>
    <dgm:pt modelId="{02E95D9C-B191-4C22-8DA1-C67FFFD557B1}" type="parTrans" cxnId="{D9849A10-1C3D-4898-8116-4756067D58A5}">
      <dgm:prSet/>
      <dgm:spPr/>
      <dgm:t>
        <a:bodyPr/>
        <a:lstStyle/>
        <a:p>
          <a:endParaRPr lang="en-US"/>
        </a:p>
      </dgm:t>
    </dgm:pt>
    <dgm:pt modelId="{6DA79D89-FEDF-43DE-883B-37B8EBBB5A25}" type="sibTrans" cxnId="{D9849A10-1C3D-4898-8116-4756067D58A5}">
      <dgm:prSet/>
      <dgm:spPr/>
      <dgm:t>
        <a:bodyPr/>
        <a:lstStyle/>
        <a:p>
          <a:endParaRPr lang="en-US"/>
        </a:p>
      </dgm:t>
    </dgm:pt>
    <dgm:pt modelId="{C7F1D4B3-EE5B-463F-9277-CEC57D42DD2F}">
      <dgm:prSet/>
      <dgm:spPr/>
      <dgm:t>
        <a:bodyPr/>
        <a:lstStyle/>
        <a:p>
          <a:r>
            <a:rPr lang="en-US"/>
            <a:t>• Examples: BetterHelp, Talkspace</a:t>
          </a:r>
        </a:p>
      </dgm:t>
    </dgm:pt>
    <dgm:pt modelId="{F7F01820-0C7E-4413-B1FD-1935309AF1A4}" type="parTrans" cxnId="{56E7F75D-4701-48C7-9E0B-714E72EC2016}">
      <dgm:prSet/>
      <dgm:spPr/>
      <dgm:t>
        <a:bodyPr/>
        <a:lstStyle/>
        <a:p>
          <a:endParaRPr lang="en-US"/>
        </a:p>
      </dgm:t>
    </dgm:pt>
    <dgm:pt modelId="{30193B1F-46FF-4B9A-A2E6-DC6A1070C6B2}" type="sibTrans" cxnId="{56E7F75D-4701-48C7-9E0B-714E72EC2016}">
      <dgm:prSet/>
      <dgm:spPr/>
      <dgm:t>
        <a:bodyPr/>
        <a:lstStyle/>
        <a:p>
          <a:endParaRPr lang="en-US"/>
        </a:p>
      </dgm:t>
    </dgm:pt>
    <dgm:pt modelId="{D6C2C594-297B-455D-BC44-8D505486A33B}" type="pres">
      <dgm:prSet presAssocID="{390AE64C-8F28-4325-BD9D-2F35A57EC4B8}" presName="linear" presStyleCnt="0">
        <dgm:presLayoutVars>
          <dgm:animLvl val="lvl"/>
          <dgm:resizeHandles val="exact"/>
        </dgm:presLayoutVars>
      </dgm:prSet>
      <dgm:spPr/>
    </dgm:pt>
    <dgm:pt modelId="{F97B8CDD-CDFC-4D15-B188-BADDFA88A5C4}" type="pres">
      <dgm:prSet presAssocID="{743EE6BD-64D6-4379-9619-75A8C460152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977D34-7B8E-45AA-A933-5FB35DD05B79}" type="pres">
      <dgm:prSet presAssocID="{B87EA7C3-9AAF-4C7A-B60B-8CC9F0FDA511}" presName="spacer" presStyleCnt="0"/>
      <dgm:spPr/>
    </dgm:pt>
    <dgm:pt modelId="{A01EE8E9-CA1A-4CBD-B286-B468B1F38A71}" type="pres">
      <dgm:prSet presAssocID="{387F1C43-8CD2-4FA1-8CDF-9F6C83DC8F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0B51E1F-6E9B-485F-B0AB-33BFAB3E3AB5}" type="pres">
      <dgm:prSet presAssocID="{E2AB8B03-A781-4A39-B2D8-3F4358A65A0A}" presName="spacer" presStyleCnt="0"/>
      <dgm:spPr/>
    </dgm:pt>
    <dgm:pt modelId="{2BE41525-6223-41F3-A01F-96E6B95AF482}" type="pres">
      <dgm:prSet presAssocID="{4B3AF083-F937-41C0-987C-39CD813EFD4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BF83039-FC98-4BFE-9B70-432A1D7E91B3}" type="pres">
      <dgm:prSet presAssocID="{6DA79D89-FEDF-43DE-883B-37B8EBBB5A25}" presName="spacer" presStyleCnt="0"/>
      <dgm:spPr/>
    </dgm:pt>
    <dgm:pt modelId="{4124E3D2-2B4D-45B7-AF01-1FA0D28BC625}" type="pres">
      <dgm:prSet presAssocID="{C7F1D4B3-EE5B-463F-9277-CEC57D42DD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9849A10-1C3D-4898-8116-4756067D58A5}" srcId="{390AE64C-8F28-4325-BD9D-2F35A57EC4B8}" destId="{4B3AF083-F937-41C0-987C-39CD813EFD44}" srcOrd="2" destOrd="0" parTransId="{02E95D9C-B191-4C22-8DA1-C67FFFD557B1}" sibTransId="{6DA79D89-FEDF-43DE-883B-37B8EBBB5A25}"/>
    <dgm:cxn modelId="{56E7F75D-4701-48C7-9E0B-714E72EC2016}" srcId="{390AE64C-8F28-4325-BD9D-2F35A57EC4B8}" destId="{C7F1D4B3-EE5B-463F-9277-CEC57D42DD2F}" srcOrd="3" destOrd="0" parTransId="{F7F01820-0C7E-4413-B1FD-1935309AF1A4}" sibTransId="{30193B1F-46FF-4B9A-A2E6-DC6A1070C6B2}"/>
    <dgm:cxn modelId="{B1F25341-2823-400A-BC2B-2C10F2FF2BA8}" srcId="{390AE64C-8F28-4325-BD9D-2F35A57EC4B8}" destId="{743EE6BD-64D6-4379-9619-75A8C4601526}" srcOrd="0" destOrd="0" parTransId="{05020B61-D3F3-461F-BC60-3C797E13A7A9}" sibTransId="{B87EA7C3-9AAF-4C7A-B60B-8CC9F0FDA511}"/>
    <dgm:cxn modelId="{61830443-C8AC-4C58-B837-6F4E74939FF2}" type="presOf" srcId="{743EE6BD-64D6-4379-9619-75A8C4601526}" destId="{F97B8CDD-CDFC-4D15-B188-BADDFA88A5C4}" srcOrd="0" destOrd="0" presId="urn:microsoft.com/office/officeart/2005/8/layout/vList2"/>
    <dgm:cxn modelId="{73B21569-A691-4105-A5B7-3F28B9B80CE2}" srcId="{390AE64C-8F28-4325-BD9D-2F35A57EC4B8}" destId="{387F1C43-8CD2-4FA1-8CDF-9F6C83DC8F7A}" srcOrd="1" destOrd="0" parTransId="{E5CD6646-EDDF-4172-8A54-F83D43959128}" sibTransId="{E2AB8B03-A781-4A39-B2D8-3F4358A65A0A}"/>
    <dgm:cxn modelId="{FD57277A-9672-4CD2-AD82-140C76CBCBAB}" type="presOf" srcId="{C7F1D4B3-EE5B-463F-9277-CEC57D42DD2F}" destId="{4124E3D2-2B4D-45B7-AF01-1FA0D28BC625}" srcOrd="0" destOrd="0" presId="urn:microsoft.com/office/officeart/2005/8/layout/vList2"/>
    <dgm:cxn modelId="{B99DFE9A-AA34-40B6-B20C-5DEF0E897BC9}" type="presOf" srcId="{4B3AF083-F937-41C0-987C-39CD813EFD44}" destId="{2BE41525-6223-41F3-A01F-96E6B95AF482}" srcOrd="0" destOrd="0" presId="urn:microsoft.com/office/officeart/2005/8/layout/vList2"/>
    <dgm:cxn modelId="{2D7775F9-400E-45A8-8383-0F39498E93A7}" type="presOf" srcId="{390AE64C-8F28-4325-BD9D-2F35A57EC4B8}" destId="{D6C2C594-297B-455D-BC44-8D505486A33B}" srcOrd="0" destOrd="0" presId="urn:microsoft.com/office/officeart/2005/8/layout/vList2"/>
    <dgm:cxn modelId="{92A8AFFF-E4FD-4163-BB77-4FE1935BA206}" type="presOf" srcId="{387F1C43-8CD2-4FA1-8CDF-9F6C83DC8F7A}" destId="{A01EE8E9-CA1A-4CBD-B286-B468B1F38A71}" srcOrd="0" destOrd="0" presId="urn:microsoft.com/office/officeart/2005/8/layout/vList2"/>
    <dgm:cxn modelId="{C6408C1E-CFD5-4E00-A807-05A1CC43D261}" type="presParOf" srcId="{D6C2C594-297B-455D-BC44-8D505486A33B}" destId="{F97B8CDD-CDFC-4D15-B188-BADDFA88A5C4}" srcOrd="0" destOrd="0" presId="urn:microsoft.com/office/officeart/2005/8/layout/vList2"/>
    <dgm:cxn modelId="{DCF11BB3-4B81-48AD-856C-4FCE5C62AC59}" type="presParOf" srcId="{D6C2C594-297B-455D-BC44-8D505486A33B}" destId="{CF977D34-7B8E-45AA-A933-5FB35DD05B79}" srcOrd="1" destOrd="0" presId="urn:microsoft.com/office/officeart/2005/8/layout/vList2"/>
    <dgm:cxn modelId="{5D03A11D-36C2-44E1-BEC0-BAFF466A90C9}" type="presParOf" srcId="{D6C2C594-297B-455D-BC44-8D505486A33B}" destId="{A01EE8E9-CA1A-4CBD-B286-B468B1F38A71}" srcOrd="2" destOrd="0" presId="urn:microsoft.com/office/officeart/2005/8/layout/vList2"/>
    <dgm:cxn modelId="{B3B2A36F-1CCE-4D58-9C25-8DD5150E14CA}" type="presParOf" srcId="{D6C2C594-297B-455D-BC44-8D505486A33B}" destId="{F0B51E1F-6E9B-485F-B0AB-33BFAB3E3AB5}" srcOrd="3" destOrd="0" presId="urn:microsoft.com/office/officeart/2005/8/layout/vList2"/>
    <dgm:cxn modelId="{48EC8FEA-8414-442F-9DAA-646F39B14B58}" type="presParOf" srcId="{D6C2C594-297B-455D-BC44-8D505486A33B}" destId="{2BE41525-6223-41F3-A01F-96E6B95AF482}" srcOrd="4" destOrd="0" presId="urn:microsoft.com/office/officeart/2005/8/layout/vList2"/>
    <dgm:cxn modelId="{00FDA277-7FAE-4B87-A694-CA165D463087}" type="presParOf" srcId="{D6C2C594-297B-455D-BC44-8D505486A33B}" destId="{ABF83039-FC98-4BFE-9B70-432A1D7E91B3}" srcOrd="5" destOrd="0" presId="urn:microsoft.com/office/officeart/2005/8/layout/vList2"/>
    <dgm:cxn modelId="{03CA3F7B-43D7-4310-B305-C4F3F1D43B66}" type="presParOf" srcId="{D6C2C594-297B-455D-BC44-8D505486A33B}" destId="{4124E3D2-2B4D-45B7-AF01-1FA0D28BC6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E4A230-1F3B-48A8-BD86-E211B3EED1A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B5DD44-B5DE-4835-B976-B4054D4CC268}">
      <dgm:prSet/>
      <dgm:spPr/>
      <dgm:t>
        <a:bodyPr/>
        <a:lstStyle/>
        <a:p>
          <a:r>
            <a:rPr lang="en-US"/>
            <a:t>Benefits:</a:t>
          </a:r>
        </a:p>
      </dgm:t>
    </dgm:pt>
    <dgm:pt modelId="{6B0FC40F-55A4-42EB-BB91-765462B2BD56}" type="parTrans" cxnId="{44830FF7-78E8-4276-A8D5-14E0B486F26F}">
      <dgm:prSet/>
      <dgm:spPr/>
      <dgm:t>
        <a:bodyPr/>
        <a:lstStyle/>
        <a:p>
          <a:endParaRPr lang="en-US"/>
        </a:p>
      </dgm:t>
    </dgm:pt>
    <dgm:pt modelId="{FA39CA15-DF5D-442F-9627-BE87C0A9B026}" type="sibTrans" cxnId="{44830FF7-78E8-4276-A8D5-14E0B486F26F}">
      <dgm:prSet/>
      <dgm:spPr/>
      <dgm:t>
        <a:bodyPr/>
        <a:lstStyle/>
        <a:p>
          <a:endParaRPr lang="en-US"/>
        </a:p>
      </dgm:t>
    </dgm:pt>
    <dgm:pt modelId="{3EFC521F-CAD3-43C2-9169-B3C4FDCFE179}">
      <dgm:prSet/>
      <dgm:spPr/>
      <dgm:t>
        <a:bodyPr/>
        <a:lstStyle/>
        <a:p>
          <a:r>
            <a:rPr lang="en-US"/>
            <a:t>Accessible for people in rural or remote areas</a:t>
          </a:r>
        </a:p>
      </dgm:t>
    </dgm:pt>
    <dgm:pt modelId="{677D94C1-8041-4EA3-BF1E-B948E62B5FAF}" type="parTrans" cxnId="{65B89CB9-FC94-477D-AA51-9FFC97AD5B9A}">
      <dgm:prSet/>
      <dgm:spPr/>
      <dgm:t>
        <a:bodyPr/>
        <a:lstStyle/>
        <a:p>
          <a:endParaRPr lang="en-US"/>
        </a:p>
      </dgm:t>
    </dgm:pt>
    <dgm:pt modelId="{275DD19F-D055-4754-B440-A157272730E6}" type="sibTrans" cxnId="{65B89CB9-FC94-477D-AA51-9FFC97AD5B9A}">
      <dgm:prSet/>
      <dgm:spPr/>
      <dgm:t>
        <a:bodyPr/>
        <a:lstStyle/>
        <a:p>
          <a:endParaRPr lang="en-US"/>
        </a:p>
      </dgm:t>
    </dgm:pt>
    <dgm:pt modelId="{E6E7740F-B45D-4B18-85AA-3E040BAD41F5}">
      <dgm:prSet/>
      <dgm:spPr/>
      <dgm:t>
        <a:bodyPr/>
        <a:lstStyle/>
        <a:p>
          <a:r>
            <a:rPr lang="en-US"/>
            <a:t>More affordable than traditional therapy</a:t>
          </a:r>
        </a:p>
      </dgm:t>
    </dgm:pt>
    <dgm:pt modelId="{883336B5-6915-45C2-BED8-5C260511FFD1}" type="parTrans" cxnId="{49611785-8C3E-4F18-BDD2-8BD598F8C1BC}">
      <dgm:prSet/>
      <dgm:spPr/>
      <dgm:t>
        <a:bodyPr/>
        <a:lstStyle/>
        <a:p>
          <a:endParaRPr lang="en-US"/>
        </a:p>
      </dgm:t>
    </dgm:pt>
    <dgm:pt modelId="{971040AD-E05F-42C7-9FEB-50DBD6050E71}" type="sibTrans" cxnId="{49611785-8C3E-4F18-BDD2-8BD598F8C1BC}">
      <dgm:prSet/>
      <dgm:spPr/>
      <dgm:t>
        <a:bodyPr/>
        <a:lstStyle/>
        <a:p>
          <a:endParaRPr lang="en-US"/>
        </a:p>
      </dgm:t>
    </dgm:pt>
    <dgm:pt modelId="{014BFA3F-9B0A-4F43-8E37-3B2092BF1AC6}">
      <dgm:prSet/>
      <dgm:spPr/>
      <dgm:t>
        <a:bodyPr/>
        <a:lstStyle/>
        <a:p>
          <a:r>
            <a:rPr lang="en-US"/>
            <a:t>Reduces stigma - some users feel more comfortable opening up from home</a:t>
          </a:r>
        </a:p>
      </dgm:t>
    </dgm:pt>
    <dgm:pt modelId="{A6141380-5ED9-49F5-A908-E3C2ED9741EA}" type="parTrans" cxnId="{921EADFC-48C9-4826-BFA7-D5B6225396D3}">
      <dgm:prSet/>
      <dgm:spPr/>
      <dgm:t>
        <a:bodyPr/>
        <a:lstStyle/>
        <a:p>
          <a:endParaRPr lang="en-US"/>
        </a:p>
      </dgm:t>
    </dgm:pt>
    <dgm:pt modelId="{301F4D2E-FA2D-45C4-BF58-11C8A7472EEE}" type="sibTrans" cxnId="{921EADFC-48C9-4826-BFA7-D5B6225396D3}">
      <dgm:prSet/>
      <dgm:spPr/>
      <dgm:t>
        <a:bodyPr/>
        <a:lstStyle/>
        <a:p>
          <a:endParaRPr lang="en-US"/>
        </a:p>
      </dgm:t>
    </dgm:pt>
    <dgm:pt modelId="{0FB754DA-88D7-407F-A9BE-016BEF71E43C}">
      <dgm:prSet/>
      <dgm:spPr/>
      <dgm:t>
        <a:bodyPr/>
        <a:lstStyle/>
        <a:p>
          <a:r>
            <a:rPr lang="en-US"/>
            <a:t>Limits:</a:t>
          </a:r>
        </a:p>
      </dgm:t>
    </dgm:pt>
    <dgm:pt modelId="{895D94AB-3AD7-4BEC-8FE2-376B49E3AC7E}" type="parTrans" cxnId="{0B7F0023-E6D7-43AC-A4BD-1F10B3A81A23}">
      <dgm:prSet/>
      <dgm:spPr/>
      <dgm:t>
        <a:bodyPr/>
        <a:lstStyle/>
        <a:p>
          <a:endParaRPr lang="en-US"/>
        </a:p>
      </dgm:t>
    </dgm:pt>
    <dgm:pt modelId="{67F1FC39-AA79-4E7F-88B4-3D5362782FA4}" type="sibTrans" cxnId="{0B7F0023-E6D7-43AC-A4BD-1F10B3A81A23}">
      <dgm:prSet/>
      <dgm:spPr/>
      <dgm:t>
        <a:bodyPr/>
        <a:lstStyle/>
        <a:p>
          <a:endParaRPr lang="en-US"/>
        </a:p>
      </dgm:t>
    </dgm:pt>
    <dgm:pt modelId="{7CE19667-BAA6-4DC6-A329-5C03AF6F712A}">
      <dgm:prSet/>
      <dgm:spPr/>
      <dgm:t>
        <a:bodyPr/>
        <a:lstStyle/>
        <a:p>
          <a:r>
            <a:rPr lang="en-US"/>
            <a:t>Requires stable internet and technology access</a:t>
          </a:r>
        </a:p>
      </dgm:t>
    </dgm:pt>
    <dgm:pt modelId="{EA831D6A-3A8F-4035-96DF-FBDADC2ACEC2}" type="parTrans" cxnId="{9209F794-D754-4D2A-A454-FB97EB4F53B4}">
      <dgm:prSet/>
      <dgm:spPr/>
      <dgm:t>
        <a:bodyPr/>
        <a:lstStyle/>
        <a:p>
          <a:endParaRPr lang="en-US"/>
        </a:p>
      </dgm:t>
    </dgm:pt>
    <dgm:pt modelId="{DEA04C97-DAC3-4457-A5A8-471848C93C93}" type="sibTrans" cxnId="{9209F794-D754-4D2A-A454-FB97EB4F53B4}">
      <dgm:prSet/>
      <dgm:spPr/>
      <dgm:t>
        <a:bodyPr/>
        <a:lstStyle/>
        <a:p>
          <a:endParaRPr lang="en-US"/>
        </a:p>
      </dgm:t>
    </dgm:pt>
    <dgm:pt modelId="{C930CFB6-FBD0-4EE2-83DE-C87CB8B6A3AA}">
      <dgm:prSet/>
      <dgm:spPr/>
      <dgm:t>
        <a:bodyPr/>
        <a:lstStyle/>
        <a:p>
          <a:r>
            <a:rPr lang="en-US"/>
            <a:t>Some users miss the personal touch of face-to-face therapy</a:t>
          </a:r>
        </a:p>
      </dgm:t>
    </dgm:pt>
    <dgm:pt modelId="{89B3FF0F-80CF-4494-9E32-F2CCBA979FA4}" type="parTrans" cxnId="{AAFC072F-A79D-4590-B46F-D030F6436279}">
      <dgm:prSet/>
      <dgm:spPr/>
      <dgm:t>
        <a:bodyPr/>
        <a:lstStyle/>
        <a:p>
          <a:endParaRPr lang="en-US"/>
        </a:p>
      </dgm:t>
    </dgm:pt>
    <dgm:pt modelId="{FA70A06A-CACF-40B1-AD86-204154F3EB74}" type="sibTrans" cxnId="{AAFC072F-A79D-4590-B46F-D030F6436279}">
      <dgm:prSet/>
      <dgm:spPr/>
      <dgm:t>
        <a:bodyPr/>
        <a:lstStyle/>
        <a:p>
          <a:endParaRPr lang="en-US"/>
        </a:p>
      </dgm:t>
    </dgm:pt>
    <dgm:pt modelId="{9DF25F1D-CAE5-4E1C-AFBC-DD5BFA3CDCCE}">
      <dgm:prSet/>
      <dgm:spPr/>
      <dgm:t>
        <a:bodyPr/>
        <a:lstStyle/>
        <a:p>
          <a:r>
            <a:rPr lang="en-US"/>
            <a:t>Not ideal for emergencies or high-risk patients</a:t>
          </a:r>
        </a:p>
      </dgm:t>
    </dgm:pt>
    <dgm:pt modelId="{3480FE2C-032B-4E21-B220-1BFAF6781FA2}" type="parTrans" cxnId="{20FAD3E1-D0DA-4B72-AE4E-87AB436C97BF}">
      <dgm:prSet/>
      <dgm:spPr/>
      <dgm:t>
        <a:bodyPr/>
        <a:lstStyle/>
        <a:p>
          <a:endParaRPr lang="en-US"/>
        </a:p>
      </dgm:t>
    </dgm:pt>
    <dgm:pt modelId="{F48809F4-F057-42F3-92FE-6DD9B88421F3}" type="sibTrans" cxnId="{20FAD3E1-D0DA-4B72-AE4E-87AB436C97BF}">
      <dgm:prSet/>
      <dgm:spPr/>
      <dgm:t>
        <a:bodyPr/>
        <a:lstStyle/>
        <a:p>
          <a:endParaRPr lang="en-US"/>
        </a:p>
      </dgm:t>
    </dgm:pt>
    <dgm:pt modelId="{27A02979-62AF-41AF-A7A5-33E8656C0BE1}" type="pres">
      <dgm:prSet presAssocID="{2BE4A230-1F3B-48A8-BD86-E211B3EED1AB}" presName="linear" presStyleCnt="0">
        <dgm:presLayoutVars>
          <dgm:dir/>
          <dgm:animLvl val="lvl"/>
          <dgm:resizeHandles val="exact"/>
        </dgm:presLayoutVars>
      </dgm:prSet>
      <dgm:spPr/>
    </dgm:pt>
    <dgm:pt modelId="{E348784B-1665-4A97-A63E-6CE5ACDA303A}" type="pres">
      <dgm:prSet presAssocID="{F5B5DD44-B5DE-4835-B976-B4054D4CC268}" presName="parentLin" presStyleCnt="0"/>
      <dgm:spPr/>
    </dgm:pt>
    <dgm:pt modelId="{3F76F970-BBE6-4DDB-ABBC-B87697AE79F6}" type="pres">
      <dgm:prSet presAssocID="{F5B5DD44-B5DE-4835-B976-B4054D4CC268}" presName="parentLeftMargin" presStyleLbl="node1" presStyleIdx="0" presStyleCnt="2"/>
      <dgm:spPr/>
    </dgm:pt>
    <dgm:pt modelId="{EDFC8252-8431-44AF-9F4F-8E55B5E65686}" type="pres">
      <dgm:prSet presAssocID="{F5B5DD44-B5DE-4835-B976-B4054D4CC2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39D325-BA1D-4BFD-A10B-3027DDC68F36}" type="pres">
      <dgm:prSet presAssocID="{F5B5DD44-B5DE-4835-B976-B4054D4CC268}" presName="negativeSpace" presStyleCnt="0"/>
      <dgm:spPr/>
    </dgm:pt>
    <dgm:pt modelId="{5BED4806-F3FC-411D-BBF5-2070968DAC6E}" type="pres">
      <dgm:prSet presAssocID="{F5B5DD44-B5DE-4835-B976-B4054D4CC268}" presName="childText" presStyleLbl="conFgAcc1" presStyleIdx="0" presStyleCnt="2">
        <dgm:presLayoutVars>
          <dgm:bulletEnabled val="1"/>
        </dgm:presLayoutVars>
      </dgm:prSet>
      <dgm:spPr/>
    </dgm:pt>
    <dgm:pt modelId="{B566938B-3C87-4213-A31A-14E138C65FF1}" type="pres">
      <dgm:prSet presAssocID="{FA39CA15-DF5D-442F-9627-BE87C0A9B026}" presName="spaceBetweenRectangles" presStyleCnt="0"/>
      <dgm:spPr/>
    </dgm:pt>
    <dgm:pt modelId="{D551CB7C-589A-4C88-8E3C-BA6DDA8348BC}" type="pres">
      <dgm:prSet presAssocID="{0FB754DA-88D7-407F-A9BE-016BEF71E43C}" presName="parentLin" presStyleCnt="0"/>
      <dgm:spPr/>
    </dgm:pt>
    <dgm:pt modelId="{6BDB39D2-B76E-49F6-B9F5-ACE652354AA6}" type="pres">
      <dgm:prSet presAssocID="{0FB754DA-88D7-407F-A9BE-016BEF71E43C}" presName="parentLeftMargin" presStyleLbl="node1" presStyleIdx="0" presStyleCnt="2"/>
      <dgm:spPr/>
    </dgm:pt>
    <dgm:pt modelId="{48985147-B840-4663-BD77-E9BF1289E8A0}" type="pres">
      <dgm:prSet presAssocID="{0FB754DA-88D7-407F-A9BE-016BEF71E4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9216FAF-34C8-4654-8CE5-49A94687DD7D}" type="pres">
      <dgm:prSet presAssocID="{0FB754DA-88D7-407F-A9BE-016BEF71E43C}" presName="negativeSpace" presStyleCnt="0"/>
      <dgm:spPr/>
    </dgm:pt>
    <dgm:pt modelId="{B9DCD60D-FD74-4A18-A943-C45FCEB7000D}" type="pres">
      <dgm:prSet presAssocID="{0FB754DA-88D7-407F-A9BE-016BEF71E43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B7F0023-E6D7-43AC-A4BD-1F10B3A81A23}" srcId="{2BE4A230-1F3B-48A8-BD86-E211B3EED1AB}" destId="{0FB754DA-88D7-407F-A9BE-016BEF71E43C}" srcOrd="1" destOrd="0" parTransId="{895D94AB-3AD7-4BEC-8FE2-376B49E3AC7E}" sibTransId="{67F1FC39-AA79-4E7F-88B4-3D5362782FA4}"/>
    <dgm:cxn modelId="{AAFC072F-A79D-4590-B46F-D030F6436279}" srcId="{0FB754DA-88D7-407F-A9BE-016BEF71E43C}" destId="{C930CFB6-FBD0-4EE2-83DE-C87CB8B6A3AA}" srcOrd="1" destOrd="0" parTransId="{89B3FF0F-80CF-4494-9E32-F2CCBA979FA4}" sibTransId="{FA70A06A-CACF-40B1-AD86-204154F3EB74}"/>
    <dgm:cxn modelId="{E04A5435-148F-4C36-915D-BCB68EF95425}" type="presOf" srcId="{C930CFB6-FBD0-4EE2-83DE-C87CB8B6A3AA}" destId="{B9DCD60D-FD74-4A18-A943-C45FCEB7000D}" srcOrd="0" destOrd="1" presId="urn:microsoft.com/office/officeart/2005/8/layout/list1"/>
    <dgm:cxn modelId="{2662896D-5E28-461D-B19E-9960D5172C2C}" type="presOf" srcId="{014BFA3F-9B0A-4F43-8E37-3B2092BF1AC6}" destId="{5BED4806-F3FC-411D-BBF5-2070968DAC6E}" srcOrd="0" destOrd="2" presId="urn:microsoft.com/office/officeart/2005/8/layout/list1"/>
    <dgm:cxn modelId="{318DF273-8405-4F79-9443-74FACFA5083F}" type="presOf" srcId="{7CE19667-BAA6-4DC6-A329-5C03AF6F712A}" destId="{B9DCD60D-FD74-4A18-A943-C45FCEB7000D}" srcOrd="0" destOrd="0" presId="urn:microsoft.com/office/officeart/2005/8/layout/list1"/>
    <dgm:cxn modelId="{ABE19A56-C74C-4B73-9774-9CFE368F3BD5}" type="presOf" srcId="{E6E7740F-B45D-4B18-85AA-3E040BAD41F5}" destId="{5BED4806-F3FC-411D-BBF5-2070968DAC6E}" srcOrd="0" destOrd="1" presId="urn:microsoft.com/office/officeart/2005/8/layout/list1"/>
    <dgm:cxn modelId="{7B0FEA7A-43BB-40CA-A296-17B8D9FB786C}" type="presOf" srcId="{0FB754DA-88D7-407F-A9BE-016BEF71E43C}" destId="{48985147-B840-4663-BD77-E9BF1289E8A0}" srcOrd="1" destOrd="0" presId="urn:microsoft.com/office/officeart/2005/8/layout/list1"/>
    <dgm:cxn modelId="{C1A6DD83-A0A1-4951-8333-826537F09B8D}" type="presOf" srcId="{9DF25F1D-CAE5-4E1C-AFBC-DD5BFA3CDCCE}" destId="{B9DCD60D-FD74-4A18-A943-C45FCEB7000D}" srcOrd="0" destOrd="2" presId="urn:microsoft.com/office/officeart/2005/8/layout/list1"/>
    <dgm:cxn modelId="{49611785-8C3E-4F18-BDD2-8BD598F8C1BC}" srcId="{F5B5DD44-B5DE-4835-B976-B4054D4CC268}" destId="{E6E7740F-B45D-4B18-85AA-3E040BAD41F5}" srcOrd="1" destOrd="0" parTransId="{883336B5-6915-45C2-BED8-5C260511FFD1}" sibTransId="{971040AD-E05F-42C7-9FEB-50DBD6050E71}"/>
    <dgm:cxn modelId="{9209F794-D754-4D2A-A454-FB97EB4F53B4}" srcId="{0FB754DA-88D7-407F-A9BE-016BEF71E43C}" destId="{7CE19667-BAA6-4DC6-A329-5C03AF6F712A}" srcOrd="0" destOrd="0" parTransId="{EA831D6A-3A8F-4035-96DF-FBDADC2ACEC2}" sibTransId="{DEA04C97-DAC3-4457-A5A8-471848C93C93}"/>
    <dgm:cxn modelId="{3ADF0EA2-C60C-4BCC-9BD7-AE4B62E0F970}" type="presOf" srcId="{3EFC521F-CAD3-43C2-9169-B3C4FDCFE179}" destId="{5BED4806-F3FC-411D-BBF5-2070968DAC6E}" srcOrd="0" destOrd="0" presId="urn:microsoft.com/office/officeart/2005/8/layout/list1"/>
    <dgm:cxn modelId="{3F7E05B9-4A9D-4E19-B71F-21DF1AA44ADA}" type="presOf" srcId="{0FB754DA-88D7-407F-A9BE-016BEF71E43C}" destId="{6BDB39D2-B76E-49F6-B9F5-ACE652354AA6}" srcOrd="0" destOrd="0" presId="urn:microsoft.com/office/officeart/2005/8/layout/list1"/>
    <dgm:cxn modelId="{65B89CB9-FC94-477D-AA51-9FFC97AD5B9A}" srcId="{F5B5DD44-B5DE-4835-B976-B4054D4CC268}" destId="{3EFC521F-CAD3-43C2-9169-B3C4FDCFE179}" srcOrd="0" destOrd="0" parTransId="{677D94C1-8041-4EA3-BF1E-B948E62B5FAF}" sibTransId="{275DD19F-D055-4754-B440-A157272730E6}"/>
    <dgm:cxn modelId="{FE675FD8-4F48-4103-B3EF-3A8378DDF617}" type="presOf" srcId="{F5B5DD44-B5DE-4835-B976-B4054D4CC268}" destId="{EDFC8252-8431-44AF-9F4F-8E55B5E65686}" srcOrd="1" destOrd="0" presId="urn:microsoft.com/office/officeart/2005/8/layout/list1"/>
    <dgm:cxn modelId="{20FAD3E1-D0DA-4B72-AE4E-87AB436C97BF}" srcId="{0FB754DA-88D7-407F-A9BE-016BEF71E43C}" destId="{9DF25F1D-CAE5-4E1C-AFBC-DD5BFA3CDCCE}" srcOrd="2" destOrd="0" parTransId="{3480FE2C-032B-4E21-B220-1BFAF6781FA2}" sibTransId="{F48809F4-F057-42F3-92FE-6DD9B88421F3}"/>
    <dgm:cxn modelId="{400022EF-5BED-4768-BAD1-A4852357A7AE}" type="presOf" srcId="{F5B5DD44-B5DE-4835-B976-B4054D4CC268}" destId="{3F76F970-BBE6-4DDB-ABBC-B87697AE79F6}" srcOrd="0" destOrd="0" presId="urn:microsoft.com/office/officeart/2005/8/layout/list1"/>
    <dgm:cxn modelId="{44830FF7-78E8-4276-A8D5-14E0B486F26F}" srcId="{2BE4A230-1F3B-48A8-BD86-E211B3EED1AB}" destId="{F5B5DD44-B5DE-4835-B976-B4054D4CC268}" srcOrd="0" destOrd="0" parTransId="{6B0FC40F-55A4-42EB-BB91-765462B2BD56}" sibTransId="{FA39CA15-DF5D-442F-9627-BE87C0A9B026}"/>
    <dgm:cxn modelId="{53C81DFB-E447-4C7C-B035-46B7D8CD5158}" type="presOf" srcId="{2BE4A230-1F3B-48A8-BD86-E211B3EED1AB}" destId="{27A02979-62AF-41AF-A7A5-33E8656C0BE1}" srcOrd="0" destOrd="0" presId="urn:microsoft.com/office/officeart/2005/8/layout/list1"/>
    <dgm:cxn modelId="{921EADFC-48C9-4826-BFA7-D5B6225396D3}" srcId="{F5B5DD44-B5DE-4835-B976-B4054D4CC268}" destId="{014BFA3F-9B0A-4F43-8E37-3B2092BF1AC6}" srcOrd="2" destOrd="0" parTransId="{A6141380-5ED9-49F5-A908-E3C2ED9741EA}" sibTransId="{301F4D2E-FA2D-45C4-BF58-11C8A7472EEE}"/>
    <dgm:cxn modelId="{C525E5C3-78F2-4A38-B1B6-90C2CA344D86}" type="presParOf" srcId="{27A02979-62AF-41AF-A7A5-33E8656C0BE1}" destId="{E348784B-1665-4A97-A63E-6CE5ACDA303A}" srcOrd="0" destOrd="0" presId="urn:microsoft.com/office/officeart/2005/8/layout/list1"/>
    <dgm:cxn modelId="{B5A249AC-00B4-4450-B5BE-350F2D23C149}" type="presParOf" srcId="{E348784B-1665-4A97-A63E-6CE5ACDA303A}" destId="{3F76F970-BBE6-4DDB-ABBC-B87697AE79F6}" srcOrd="0" destOrd="0" presId="urn:microsoft.com/office/officeart/2005/8/layout/list1"/>
    <dgm:cxn modelId="{550FB13B-0AB8-4286-8733-C46339103531}" type="presParOf" srcId="{E348784B-1665-4A97-A63E-6CE5ACDA303A}" destId="{EDFC8252-8431-44AF-9F4F-8E55B5E65686}" srcOrd="1" destOrd="0" presId="urn:microsoft.com/office/officeart/2005/8/layout/list1"/>
    <dgm:cxn modelId="{8C3C0917-F409-4907-8C6A-B6152BEC123F}" type="presParOf" srcId="{27A02979-62AF-41AF-A7A5-33E8656C0BE1}" destId="{F039D325-BA1D-4BFD-A10B-3027DDC68F36}" srcOrd="1" destOrd="0" presId="urn:microsoft.com/office/officeart/2005/8/layout/list1"/>
    <dgm:cxn modelId="{4B478EB5-D29B-4ECB-89F7-3DB3DF2E187D}" type="presParOf" srcId="{27A02979-62AF-41AF-A7A5-33E8656C0BE1}" destId="{5BED4806-F3FC-411D-BBF5-2070968DAC6E}" srcOrd="2" destOrd="0" presId="urn:microsoft.com/office/officeart/2005/8/layout/list1"/>
    <dgm:cxn modelId="{1F084938-1FB7-46E9-8C37-D197648EC38B}" type="presParOf" srcId="{27A02979-62AF-41AF-A7A5-33E8656C0BE1}" destId="{B566938B-3C87-4213-A31A-14E138C65FF1}" srcOrd="3" destOrd="0" presId="urn:microsoft.com/office/officeart/2005/8/layout/list1"/>
    <dgm:cxn modelId="{89A48413-9703-4F65-936C-5291CC7AACDC}" type="presParOf" srcId="{27A02979-62AF-41AF-A7A5-33E8656C0BE1}" destId="{D551CB7C-589A-4C88-8E3C-BA6DDA8348BC}" srcOrd="4" destOrd="0" presId="urn:microsoft.com/office/officeart/2005/8/layout/list1"/>
    <dgm:cxn modelId="{6260B903-7C1A-4142-94CC-F6B408C55988}" type="presParOf" srcId="{D551CB7C-589A-4C88-8E3C-BA6DDA8348BC}" destId="{6BDB39D2-B76E-49F6-B9F5-ACE652354AA6}" srcOrd="0" destOrd="0" presId="urn:microsoft.com/office/officeart/2005/8/layout/list1"/>
    <dgm:cxn modelId="{118B2DFA-7487-48FE-B860-C3C0AF92ADFB}" type="presParOf" srcId="{D551CB7C-589A-4C88-8E3C-BA6DDA8348BC}" destId="{48985147-B840-4663-BD77-E9BF1289E8A0}" srcOrd="1" destOrd="0" presId="urn:microsoft.com/office/officeart/2005/8/layout/list1"/>
    <dgm:cxn modelId="{A2615AF3-B1E0-43C5-B620-D6B648BC923A}" type="presParOf" srcId="{27A02979-62AF-41AF-A7A5-33E8656C0BE1}" destId="{29216FAF-34C8-4654-8CE5-49A94687DD7D}" srcOrd="5" destOrd="0" presId="urn:microsoft.com/office/officeart/2005/8/layout/list1"/>
    <dgm:cxn modelId="{34724965-A66C-45E5-B3BC-183AB2A5563C}" type="presParOf" srcId="{27A02979-62AF-41AF-A7A5-33E8656C0BE1}" destId="{B9DCD60D-FD74-4A18-A943-C45FCEB700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4C2A00-9504-4079-821C-1FB846AFE4B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2CEC91-86AF-46BB-928B-1FCBC9486C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Mental health apps are self-help tools designed to track, guide, or improve emotional well-being</a:t>
          </a:r>
        </a:p>
      </dgm:t>
    </dgm:pt>
    <dgm:pt modelId="{17490851-1C57-42BB-9F5E-05336D4BFCB1}" type="parTrans" cxnId="{3610A4A9-D8A6-4DAC-B2E5-D62EBBAC4D63}">
      <dgm:prSet/>
      <dgm:spPr/>
      <dgm:t>
        <a:bodyPr/>
        <a:lstStyle/>
        <a:p>
          <a:endParaRPr lang="en-US"/>
        </a:p>
      </dgm:t>
    </dgm:pt>
    <dgm:pt modelId="{383C5244-D081-4B6A-A7A8-0EB006C02721}" type="sibTrans" cxnId="{3610A4A9-D8A6-4DAC-B2E5-D62EBBAC4D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5751D3-9788-43AF-8C33-097C088AF6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offer mood tracking, meditation, CBT-based journaling, and coping exercises</a:t>
          </a:r>
        </a:p>
      </dgm:t>
    </dgm:pt>
    <dgm:pt modelId="{9A86A7A2-2217-4D68-9E7E-E4E47BE34F22}" type="parTrans" cxnId="{98F1F060-B2ED-424F-B846-BBEAF70AD3CB}">
      <dgm:prSet/>
      <dgm:spPr/>
      <dgm:t>
        <a:bodyPr/>
        <a:lstStyle/>
        <a:p>
          <a:endParaRPr lang="en-US"/>
        </a:p>
      </dgm:t>
    </dgm:pt>
    <dgm:pt modelId="{D004ABA2-67ED-49AE-A685-8586C5D6CBD6}" type="sibTrans" cxnId="{98F1F060-B2ED-424F-B846-BBEAF70AD3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35B064-01F6-4DD7-A3DD-BFE005DA60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Many are AI-assisted and provide reminders and feedback</a:t>
          </a:r>
        </a:p>
      </dgm:t>
    </dgm:pt>
    <dgm:pt modelId="{17A231D3-D07C-4044-844F-0146049E12BC}" type="parTrans" cxnId="{27EB3990-A169-4DDB-968B-CBA69C65852B}">
      <dgm:prSet/>
      <dgm:spPr/>
      <dgm:t>
        <a:bodyPr/>
        <a:lstStyle/>
        <a:p>
          <a:endParaRPr lang="en-US"/>
        </a:p>
      </dgm:t>
    </dgm:pt>
    <dgm:pt modelId="{25693D35-A4AE-4119-BC43-309DDA0585E2}" type="sibTrans" cxnId="{27EB3990-A169-4DDB-968B-CBA69C6585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C6F523-A73D-4154-97FE-8F8650562B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Apps don’t replace therapy but can support mental health between sessions</a:t>
          </a:r>
        </a:p>
      </dgm:t>
    </dgm:pt>
    <dgm:pt modelId="{8A485A1A-3D18-4768-863B-AD11EA1BB046}" type="parTrans" cxnId="{80188989-BD6E-4888-9D57-BF4697252F6F}">
      <dgm:prSet/>
      <dgm:spPr/>
      <dgm:t>
        <a:bodyPr/>
        <a:lstStyle/>
        <a:p>
          <a:endParaRPr lang="en-US"/>
        </a:p>
      </dgm:t>
    </dgm:pt>
    <dgm:pt modelId="{0B8233C8-FD3B-464F-BB02-ED9AC1AEEF25}" type="sibTrans" cxnId="{80188989-BD6E-4888-9D57-BF4697252F6F}">
      <dgm:prSet/>
      <dgm:spPr/>
      <dgm:t>
        <a:bodyPr/>
        <a:lstStyle/>
        <a:p>
          <a:endParaRPr lang="en-US"/>
        </a:p>
      </dgm:t>
    </dgm:pt>
    <dgm:pt modelId="{DD7FCBAD-8940-4628-88B3-5AB4558E175B}" type="pres">
      <dgm:prSet presAssocID="{444C2A00-9504-4079-821C-1FB846AFE4B1}" presName="root" presStyleCnt="0">
        <dgm:presLayoutVars>
          <dgm:dir/>
          <dgm:resizeHandles val="exact"/>
        </dgm:presLayoutVars>
      </dgm:prSet>
      <dgm:spPr/>
    </dgm:pt>
    <dgm:pt modelId="{8D9C8C4E-F910-458B-919E-1B2F63D9921D}" type="pres">
      <dgm:prSet presAssocID="{444C2A00-9504-4079-821C-1FB846AFE4B1}" presName="container" presStyleCnt="0">
        <dgm:presLayoutVars>
          <dgm:dir/>
          <dgm:resizeHandles val="exact"/>
        </dgm:presLayoutVars>
      </dgm:prSet>
      <dgm:spPr/>
    </dgm:pt>
    <dgm:pt modelId="{52D2F8C1-EBBC-4CA5-87EA-78DF3FC86072}" type="pres">
      <dgm:prSet presAssocID="{CA2CEC91-86AF-46BB-928B-1FCBC9486C82}" presName="compNode" presStyleCnt="0"/>
      <dgm:spPr/>
    </dgm:pt>
    <dgm:pt modelId="{98C2F823-B4D7-4802-9247-F3D6E3E3FE05}" type="pres">
      <dgm:prSet presAssocID="{CA2CEC91-86AF-46BB-928B-1FCBC9486C82}" presName="iconBgRect" presStyleLbl="bgShp" presStyleIdx="0" presStyleCnt="4"/>
      <dgm:spPr/>
    </dgm:pt>
    <dgm:pt modelId="{5A61C220-C631-430D-93F5-C05131C58156}" type="pres">
      <dgm:prSet presAssocID="{CA2CEC91-86AF-46BB-928B-1FCBC9486C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037596C-320A-4731-9DDD-14064792B64B}" type="pres">
      <dgm:prSet presAssocID="{CA2CEC91-86AF-46BB-928B-1FCBC9486C82}" presName="spaceRect" presStyleCnt="0"/>
      <dgm:spPr/>
    </dgm:pt>
    <dgm:pt modelId="{5635570E-BEB4-4073-ABB8-D9F5B71789C5}" type="pres">
      <dgm:prSet presAssocID="{CA2CEC91-86AF-46BB-928B-1FCBC9486C82}" presName="textRect" presStyleLbl="revTx" presStyleIdx="0" presStyleCnt="4">
        <dgm:presLayoutVars>
          <dgm:chMax val="1"/>
          <dgm:chPref val="1"/>
        </dgm:presLayoutVars>
      </dgm:prSet>
      <dgm:spPr/>
    </dgm:pt>
    <dgm:pt modelId="{39089FEB-E288-443E-BBAD-AB491055FDDA}" type="pres">
      <dgm:prSet presAssocID="{383C5244-D081-4B6A-A7A8-0EB006C02721}" presName="sibTrans" presStyleLbl="sibTrans2D1" presStyleIdx="0" presStyleCnt="0"/>
      <dgm:spPr/>
    </dgm:pt>
    <dgm:pt modelId="{99142CD5-A6E3-46B0-A360-97ED09EAC1D7}" type="pres">
      <dgm:prSet presAssocID="{D95751D3-9788-43AF-8C33-097C088AF67F}" presName="compNode" presStyleCnt="0"/>
      <dgm:spPr/>
    </dgm:pt>
    <dgm:pt modelId="{33B1660B-3558-47CB-B45D-1AF9CA1F510C}" type="pres">
      <dgm:prSet presAssocID="{D95751D3-9788-43AF-8C33-097C088AF67F}" presName="iconBgRect" presStyleLbl="bgShp" presStyleIdx="1" presStyleCnt="4"/>
      <dgm:spPr/>
    </dgm:pt>
    <dgm:pt modelId="{4DE17235-5CDD-4786-AF64-FADDC9196955}" type="pres">
      <dgm:prSet presAssocID="{D95751D3-9788-43AF-8C33-097C088AF67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A78BD495-F801-4EA4-8A22-9A0C392FBBE5}" type="pres">
      <dgm:prSet presAssocID="{D95751D3-9788-43AF-8C33-097C088AF67F}" presName="spaceRect" presStyleCnt="0"/>
      <dgm:spPr/>
    </dgm:pt>
    <dgm:pt modelId="{CCAC51C6-A7AB-4B8C-BA4A-FE19FB8A55F1}" type="pres">
      <dgm:prSet presAssocID="{D95751D3-9788-43AF-8C33-097C088AF67F}" presName="textRect" presStyleLbl="revTx" presStyleIdx="1" presStyleCnt="4">
        <dgm:presLayoutVars>
          <dgm:chMax val="1"/>
          <dgm:chPref val="1"/>
        </dgm:presLayoutVars>
      </dgm:prSet>
      <dgm:spPr/>
    </dgm:pt>
    <dgm:pt modelId="{8ABC5AF4-BAF0-42B1-A5D6-910B91C29258}" type="pres">
      <dgm:prSet presAssocID="{D004ABA2-67ED-49AE-A685-8586C5D6CBD6}" presName="sibTrans" presStyleLbl="sibTrans2D1" presStyleIdx="0" presStyleCnt="0"/>
      <dgm:spPr/>
    </dgm:pt>
    <dgm:pt modelId="{BDFB7967-93F3-456E-854B-1AF6B772C3C0}" type="pres">
      <dgm:prSet presAssocID="{B835B064-01F6-4DD7-A3DD-BFE005DA60F7}" presName="compNode" presStyleCnt="0"/>
      <dgm:spPr/>
    </dgm:pt>
    <dgm:pt modelId="{529003D1-869A-4C47-9F9D-054415DB5397}" type="pres">
      <dgm:prSet presAssocID="{B835B064-01F6-4DD7-A3DD-BFE005DA60F7}" presName="iconBgRect" presStyleLbl="bgShp" presStyleIdx="2" presStyleCnt="4"/>
      <dgm:spPr/>
    </dgm:pt>
    <dgm:pt modelId="{2A1A06BB-7151-4C04-9663-AB0E4B30A7DF}" type="pres">
      <dgm:prSet presAssocID="{B835B064-01F6-4DD7-A3DD-BFE005DA60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5554F8BE-C252-40A3-A7FF-C983D83577AE}" type="pres">
      <dgm:prSet presAssocID="{B835B064-01F6-4DD7-A3DD-BFE005DA60F7}" presName="spaceRect" presStyleCnt="0"/>
      <dgm:spPr/>
    </dgm:pt>
    <dgm:pt modelId="{60B2D8E2-A1DA-459C-B7C5-84A9AD382C3B}" type="pres">
      <dgm:prSet presAssocID="{B835B064-01F6-4DD7-A3DD-BFE005DA60F7}" presName="textRect" presStyleLbl="revTx" presStyleIdx="2" presStyleCnt="4">
        <dgm:presLayoutVars>
          <dgm:chMax val="1"/>
          <dgm:chPref val="1"/>
        </dgm:presLayoutVars>
      </dgm:prSet>
      <dgm:spPr/>
    </dgm:pt>
    <dgm:pt modelId="{4D54EB32-CADB-4368-81A7-F6C32F97961A}" type="pres">
      <dgm:prSet presAssocID="{25693D35-A4AE-4119-BC43-309DDA0585E2}" presName="sibTrans" presStyleLbl="sibTrans2D1" presStyleIdx="0" presStyleCnt="0"/>
      <dgm:spPr/>
    </dgm:pt>
    <dgm:pt modelId="{5416D5E6-7636-423F-A82D-D5EB7301452D}" type="pres">
      <dgm:prSet presAssocID="{7EC6F523-A73D-4154-97FE-8F8650562BF1}" presName="compNode" presStyleCnt="0"/>
      <dgm:spPr/>
    </dgm:pt>
    <dgm:pt modelId="{359956EB-B6D5-44BF-BF49-48F830629E0A}" type="pres">
      <dgm:prSet presAssocID="{7EC6F523-A73D-4154-97FE-8F8650562BF1}" presName="iconBgRect" presStyleLbl="bgShp" presStyleIdx="3" presStyleCnt="4"/>
      <dgm:spPr/>
    </dgm:pt>
    <dgm:pt modelId="{4EE9F81A-61B2-43E1-9D6A-A2F69F4EFD55}" type="pres">
      <dgm:prSet presAssocID="{7EC6F523-A73D-4154-97FE-8F8650562B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783240AD-1AA0-4FEB-BDAF-F0D60563E340}" type="pres">
      <dgm:prSet presAssocID="{7EC6F523-A73D-4154-97FE-8F8650562BF1}" presName="spaceRect" presStyleCnt="0"/>
      <dgm:spPr/>
    </dgm:pt>
    <dgm:pt modelId="{7FD13A58-AEE4-4F85-9E8C-0FC4D72E1609}" type="pres">
      <dgm:prSet presAssocID="{7EC6F523-A73D-4154-97FE-8F8650562BF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1B831A-C7A3-4D6D-A189-8160109F41E9}" type="presOf" srcId="{D004ABA2-67ED-49AE-A685-8586C5D6CBD6}" destId="{8ABC5AF4-BAF0-42B1-A5D6-910B91C29258}" srcOrd="0" destOrd="0" presId="urn:microsoft.com/office/officeart/2018/2/layout/IconCircleList"/>
    <dgm:cxn modelId="{ED05D13E-6958-4164-B34C-2C9D3A6FB6BC}" type="presOf" srcId="{25693D35-A4AE-4119-BC43-309DDA0585E2}" destId="{4D54EB32-CADB-4368-81A7-F6C32F97961A}" srcOrd="0" destOrd="0" presId="urn:microsoft.com/office/officeart/2018/2/layout/IconCircleList"/>
    <dgm:cxn modelId="{732A685B-E6F8-4EEE-AC4F-37CA8FAA38B3}" type="presOf" srcId="{444C2A00-9504-4079-821C-1FB846AFE4B1}" destId="{DD7FCBAD-8940-4628-88B3-5AB4558E175B}" srcOrd="0" destOrd="0" presId="urn:microsoft.com/office/officeart/2018/2/layout/IconCircleList"/>
    <dgm:cxn modelId="{98F1F060-B2ED-424F-B846-BBEAF70AD3CB}" srcId="{444C2A00-9504-4079-821C-1FB846AFE4B1}" destId="{D95751D3-9788-43AF-8C33-097C088AF67F}" srcOrd="1" destOrd="0" parTransId="{9A86A7A2-2217-4D68-9E7E-E4E47BE34F22}" sibTransId="{D004ABA2-67ED-49AE-A685-8586C5D6CBD6}"/>
    <dgm:cxn modelId="{80188989-BD6E-4888-9D57-BF4697252F6F}" srcId="{444C2A00-9504-4079-821C-1FB846AFE4B1}" destId="{7EC6F523-A73D-4154-97FE-8F8650562BF1}" srcOrd="3" destOrd="0" parTransId="{8A485A1A-3D18-4768-863B-AD11EA1BB046}" sibTransId="{0B8233C8-FD3B-464F-BB02-ED9AC1AEEF25}"/>
    <dgm:cxn modelId="{27EB3990-A169-4DDB-968B-CBA69C65852B}" srcId="{444C2A00-9504-4079-821C-1FB846AFE4B1}" destId="{B835B064-01F6-4DD7-A3DD-BFE005DA60F7}" srcOrd="2" destOrd="0" parTransId="{17A231D3-D07C-4044-844F-0146049E12BC}" sibTransId="{25693D35-A4AE-4119-BC43-309DDA0585E2}"/>
    <dgm:cxn modelId="{0C59C491-76EC-48DF-8C14-1FDD10D8E27A}" type="presOf" srcId="{CA2CEC91-86AF-46BB-928B-1FCBC9486C82}" destId="{5635570E-BEB4-4073-ABB8-D9F5B71789C5}" srcOrd="0" destOrd="0" presId="urn:microsoft.com/office/officeart/2018/2/layout/IconCircleList"/>
    <dgm:cxn modelId="{A1E3A997-6E25-48C6-A6A0-E663C2FBD52E}" type="presOf" srcId="{7EC6F523-A73D-4154-97FE-8F8650562BF1}" destId="{7FD13A58-AEE4-4F85-9E8C-0FC4D72E1609}" srcOrd="0" destOrd="0" presId="urn:microsoft.com/office/officeart/2018/2/layout/IconCircleList"/>
    <dgm:cxn modelId="{EDD34A9C-686F-4135-BB54-B25F61DFFC00}" type="presOf" srcId="{383C5244-D081-4B6A-A7A8-0EB006C02721}" destId="{39089FEB-E288-443E-BBAD-AB491055FDDA}" srcOrd="0" destOrd="0" presId="urn:microsoft.com/office/officeart/2018/2/layout/IconCircleList"/>
    <dgm:cxn modelId="{3610A4A9-D8A6-4DAC-B2E5-D62EBBAC4D63}" srcId="{444C2A00-9504-4079-821C-1FB846AFE4B1}" destId="{CA2CEC91-86AF-46BB-928B-1FCBC9486C82}" srcOrd="0" destOrd="0" parTransId="{17490851-1C57-42BB-9F5E-05336D4BFCB1}" sibTransId="{383C5244-D081-4B6A-A7A8-0EB006C02721}"/>
    <dgm:cxn modelId="{2AE302AC-C637-4AE2-9D37-3E3DFDB46523}" type="presOf" srcId="{B835B064-01F6-4DD7-A3DD-BFE005DA60F7}" destId="{60B2D8E2-A1DA-459C-B7C5-84A9AD382C3B}" srcOrd="0" destOrd="0" presId="urn:microsoft.com/office/officeart/2018/2/layout/IconCircleList"/>
    <dgm:cxn modelId="{3026C5D2-F632-43B9-AA75-3FC049596F91}" type="presOf" srcId="{D95751D3-9788-43AF-8C33-097C088AF67F}" destId="{CCAC51C6-A7AB-4B8C-BA4A-FE19FB8A55F1}" srcOrd="0" destOrd="0" presId="urn:microsoft.com/office/officeart/2018/2/layout/IconCircleList"/>
    <dgm:cxn modelId="{2FE8E90A-71D7-4941-8329-8FC922BFBE62}" type="presParOf" srcId="{DD7FCBAD-8940-4628-88B3-5AB4558E175B}" destId="{8D9C8C4E-F910-458B-919E-1B2F63D9921D}" srcOrd="0" destOrd="0" presId="urn:microsoft.com/office/officeart/2018/2/layout/IconCircleList"/>
    <dgm:cxn modelId="{20919D73-BF75-48DB-8D94-6E6025C56A0F}" type="presParOf" srcId="{8D9C8C4E-F910-458B-919E-1B2F63D9921D}" destId="{52D2F8C1-EBBC-4CA5-87EA-78DF3FC86072}" srcOrd="0" destOrd="0" presId="urn:microsoft.com/office/officeart/2018/2/layout/IconCircleList"/>
    <dgm:cxn modelId="{55A5CD03-E271-43EC-AF2C-086265442DDE}" type="presParOf" srcId="{52D2F8C1-EBBC-4CA5-87EA-78DF3FC86072}" destId="{98C2F823-B4D7-4802-9247-F3D6E3E3FE05}" srcOrd="0" destOrd="0" presId="urn:microsoft.com/office/officeart/2018/2/layout/IconCircleList"/>
    <dgm:cxn modelId="{91EA31AD-E26B-4A37-A907-45372F1B2F56}" type="presParOf" srcId="{52D2F8C1-EBBC-4CA5-87EA-78DF3FC86072}" destId="{5A61C220-C631-430D-93F5-C05131C58156}" srcOrd="1" destOrd="0" presId="urn:microsoft.com/office/officeart/2018/2/layout/IconCircleList"/>
    <dgm:cxn modelId="{C8618C3F-8802-4FB7-8DE2-ADE9501823F8}" type="presParOf" srcId="{52D2F8C1-EBBC-4CA5-87EA-78DF3FC86072}" destId="{8037596C-320A-4731-9DDD-14064792B64B}" srcOrd="2" destOrd="0" presId="urn:microsoft.com/office/officeart/2018/2/layout/IconCircleList"/>
    <dgm:cxn modelId="{4401B696-EFF3-4C16-9A0E-EC30A22B3006}" type="presParOf" srcId="{52D2F8C1-EBBC-4CA5-87EA-78DF3FC86072}" destId="{5635570E-BEB4-4073-ABB8-D9F5B71789C5}" srcOrd="3" destOrd="0" presId="urn:microsoft.com/office/officeart/2018/2/layout/IconCircleList"/>
    <dgm:cxn modelId="{F0EE35F9-5B2B-4CCD-988B-5AF74E442BEE}" type="presParOf" srcId="{8D9C8C4E-F910-458B-919E-1B2F63D9921D}" destId="{39089FEB-E288-443E-BBAD-AB491055FDDA}" srcOrd="1" destOrd="0" presId="urn:microsoft.com/office/officeart/2018/2/layout/IconCircleList"/>
    <dgm:cxn modelId="{0F708EB0-C398-4ED8-9742-7816280EE00F}" type="presParOf" srcId="{8D9C8C4E-F910-458B-919E-1B2F63D9921D}" destId="{99142CD5-A6E3-46B0-A360-97ED09EAC1D7}" srcOrd="2" destOrd="0" presId="urn:microsoft.com/office/officeart/2018/2/layout/IconCircleList"/>
    <dgm:cxn modelId="{16CD3A66-335B-46D9-B255-DE781D359397}" type="presParOf" srcId="{99142CD5-A6E3-46B0-A360-97ED09EAC1D7}" destId="{33B1660B-3558-47CB-B45D-1AF9CA1F510C}" srcOrd="0" destOrd="0" presId="urn:microsoft.com/office/officeart/2018/2/layout/IconCircleList"/>
    <dgm:cxn modelId="{DCDEB300-C7E7-4881-9FBC-60ECC04C77A1}" type="presParOf" srcId="{99142CD5-A6E3-46B0-A360-97ED09EAC1D7}" destId="{4DE17235-5CDD-4786-AF64-FADDC9196955}" srcOrd="1" destOrd="0" presId="urn:microsoft.com/office/officeart/2018/2/layout/IconCircleList"/>
    <dgm:cxn modelId="{8B7A95E3-0CD4-453C-B1B1-2D818774A186}" type="presParOf" srcId="{99142CD5-A6E3-46B0-A360-97ED09EAC1D7}" destId="{A78BD495-F801-4EA4-8A22-9A0C392FBBE5}" srcOrd="2" destOrd="0" presId="urn:microsoft.com/office/officeart/2018/2/layout/IconCircleList"/>
    <dgm:cxn modelId="{2890F6B6-C8E3-4B64-943C-67FE9586BD67}" type="presParOf" srcId="{99142CD5-A6E3-46B0-A360-97ED09EAC1D7}" destId="{CCAC51C6-A7AB-4B8C-BA4A-FE19FB8A55F1}" srcOrd="3" destOrd="0" presId="urn:microsoft.com/office/officeart/2018/2/layout/IconCircleList"/>
    <dgm:cxn modelId="{1060657A-96D1-49C0-82CD-381BB852B6C5}" type="presParOf" srcId="{8D9C8C4E-F910-458B-919E-1B2F63D9921D}" destId="{8ABC5AF4-BAF0-42B1-A5D6-910B91C29258}" srcOrd="3" destOrd="0" presId="urn:microsoft.com/office/officeart/2018/2/layout/IconCircleList"/>
    <dgm:cxn modelId="{8EE8049A-EB73-494D-BAE6-4D781811D7C2}" type="presParOf" srcId="{8D9C8C4E-F910-458B-919E-1B2F63D9921D}" destId="{BDFB7967-93F3-456E-854B-1AF6B772C3C0}" srcOrd="4" destOrd="0" presId="urn:microsoft.com/office/officeart/2018/2/layout/IconCircleList"/>
    <dgm:cxn modelId="{2C505355-93C0-4AFA-A28A-6F5AB9709641}" type="presParOf" srcId="{BDFB7967-93F3-456E-854B-1AF6B772C3C0}" destId="{529003D1-869A-4C47-9F9D-054415DB5397}" srcOrd="0" destOrd="0" presId="urn:microsoft.com/office/officeart/2018/2/layout/IconCircleList"/>
    <dgm:cxn modelId="{22F207F7-73F7-4D8E-B71C-1A35C032A5CC}" type="presParOf" srcId="{BDFB7967-93F3-456E-854B-1AF6B772C3C0}" destId="{2A1A06BB-7151-4C04-9663-AB0E4B30A7DF}" srcOrd="1" destOrd="0" presId="urn:microsoft.com/office/officeart/2018/2/layout/IconCircleList"/>
    <dgm:cxn modelId="{160CCC98-44E7-468E-A13F-C32DD86C146C}" type="presParOf" srcId="{BDFB7967-93F3-456E-854B-1AF6B772C3C0}" destId="{5554F8BE-C252-40A3-A7FF-C983D83577AE}" srcOrd="2" destOrd="0" presId="urn:microsoft.com/office/officeart/2018/2/layout/IconCircleList"/>
    <dgm:cxn modelId="{A7CF1F75-1FCC-4CAF-BAAB-0D52C66E743B}" type="presParOf" srcId="{BDFB7967-93F3-456E-854B-1AF6B772C3C0}" destId="{60B2D8E2-A1DA-459C-B7C5-84A9AD382C3B}" srcOrd="3" destOrd="0" presId="urn:microsoft.com/office/officeart/2018/2/layout/IconCircleList"/>
    <dgm:cxn modelId="{BEC2AD39-5709-40FF-AF20-3DD72B2DDEF0}" type="presParOf" srcId="{8D9C8C4E-F910-458B-919E-1B2F63D9921D}" destId="{4D54EB32-CADB-4368-81A7-F6C32F97961A}" srcOrd="5" destOrd="0" presId="urn:microsoft.com/office/officeart/2018/2/layout/IconCircleList"/>
    <dgm:cxn modelId="{EF439003-8A1E-4905-BD9F-7FFFE458AF6F}" type="presParOf" srcId="{8D9C8C4E-F910-458B-919E-1B2F63D9921D}" destId="{5416D5E6-7636-423F-A82D-D5EB7301452D}" srcOrd="6" destOrd="0" presId="urn:microsoft.com/office/officeart/2018/2/layout/IconCircleList"/>
    <dgm:cxn modelId="{63EF2D5B-DDDB-4A8B-8C36-616042026EBF}" type="presParOf" srcId="{5416D5E6-7636-423F-A82D-D5EB7301452D}" destId="{359956EB-B6D5-44BF-BF49-48F830629E0A}" srcOrd="0" destOrd="0" presId="urn:microsoft.com/office/officeart/2018/2/layout/IconCircleList"/>
    <dgm:cxn modelId="{FBAE74B4-29AF-42FE-854A-FFF1CD44D63B}" type="presParOf" srcId="{5416D5E6-7636-423F-A82D-D5EB7301452D}" destId="{4EE9F81A-61B2-43E1-9D6A-A2F69F4EFD55}" srcOrd="1" destOrd="0" presId="urn:microsoft.com/office/officeart/2018/2/layout/IconCircleList"/>
    <dgm:cxn modelId="{AF0C071A-4CB2-423D-9EDE-5F75AD62A77C}" type="presParOf" srcId="{5416D5E6-7636-423F-A82D-D5EB7301452D}" destId="{783240AD-1AA0-4FEB-BDAF-F0D60563E340}" srcOrd="2" destOrd="0" presId="urn:microsoft.com/office/officeart/2018/2/layout/IconCircleList"/>
    <dgm:cxn modelId="{B7B1EFDF-B3D4-41E6-80D9-A28A509D8197}" type="presParOf" srcId="{5416D5E6-7636-423F-A82D-D5EB7301452D}" destId="{7FD13A58-AEE4-4F85-9E8C-0FC4D72E160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55D6C1-BDC2-4B79-AC61-FD69119CE33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12875C-33D2-4614-845E-DD817CD3A50A}">
      <dgm:prSet/>
      <dgm:spPr/>
      <dgm:t>
        <a:bodyPr/>
        <a:lstStyle/>
        <a:p>
          <a:r>
            <a:rPr lang="en-US"/>
            <a:t>Brain imaging allows scientists and doctors to see how the brain functions and changes.</a:t>
          </a:r>
        </a:p>
      </dgm:t>
    </dgm:pt>
    <dgm:pt modelId="{4A97FF08-EC34-4572-A1B9-FA1F31418236}" type="parTrans" cxnId="{DC34964C-CE56-4E06-BAF1-1784F09BCB8B}">
      <dgm:prSet/>
      <dgm:spPr/>
      <dgm:t>
        <a:bodyPr/>
        <a:lstStyle/>
        <a:p>
          <a:endParaRPr lang="en-US"/>
        </a:p>
      </dgm:t>
    </dgm:pt>
    <dgm:pt modelId="{7C41F364-9FE4-4AF2-93D4-008A4BC76D59}" type="sibTrans" cxnId="{DC34964C-CE56-4E06-BAF1-1784F09BCB8B}">
      <dgm:prSet/>
      <dgm:spPr/>
      <dgm:t>
        <a:bodyPr/>
        <a:lstStyle/>
        <a:p>
          <a:endParaRPr lang="en-US"/>
        </a:p>
      </dgm:t>
    </dgm:pt>
    <dgm:pt modelId="{4506FA82-7D94-4E51-A282-788A60475F4F}">
      <dgm:prSet/>
      <dgm:spPr/>
      <dgm:t>
        <a:bodyPr/>
        <a:lstStyle/>
        <a:p>
          <a:r>
            <a:rPr lang="en-US"/>
            <a:t>These tools are crucial for understanding mental health conditions at a biological level.</a:t>
          </a:r>
        </a:p>
      </dgm:t>
    </dgm:pt>
    <dgm:pt modelId="{EE32965E-A14B-4526-872F-C552819DADA2}" type="parTrans" cxnId="{2F779879-3307-459A-93CE-753E80CA774C}">
      <dgm:prSet/>
      <dgm:spPr/>
      <dgm:t>
        <a:bodyPr/>
        <a:lstStyle/>
        <a:p>
          <a:endParaRPr lang="en-US"/>
        </a:p>
      </dgm:t>
    </dgm:pt>
    <dgm:pt modelId="{BE524B4A-C6E7-4902-AFAC-F89EC9AC3AC6}" type="sibTrans" cxnId="{2F779879-3307-459A-93CE-753E80CA774C}">
      <dgm:prSet/>
      <dgm:spPr/>
      <dgm:t>
        <a:bodyPr/>
        <a:lstStyle/>
        <a:p>
          <a:endParaRPr lang="en-US"/>
        </a:p>
      </dgm:t>
    </dgm:pt>
    <dgm:pt modelId="{B4679888-777D-4278-B00B-421E2EFD980A}">
      <dgm:prSet/>
      <dgm:spPr/>
      <dgm:t>
        <a:bodyPr/>
        <a:lstStyle/>
        <a:p>
          <a:r>
            <a:rPr lang="en-US" b="1"/>
            <a:t>Common methods:</a:t>
          </a:r>
          <a:endParaRPr lang="en-US"/>
        </a:p>
      </dgm:t>
    </dgm:pt>
    <dgm:pt modelId="{A33A33BB-848D-467D-9328-79A31BD500F8}" type="parTrans" cxnId="{40FE2CD2-5CAC-4E2C-A1C7-8F7B1346739D}">
      <dgm:prSet/>
      <dgm:spPr/>
      <dgm:t>
        <a:bodyPr/>
        <a:lstStyle/>
        <a:p>
          <a:endParaRPr lang="en-US"/>
        </a:p>
      </dgm:t>
    </dgm:pt>
    <dgm:pt modelId="{B46A37EC-E671-4BC4-A2DF-1BF2B6408B12}" type="sibTrans" cxnId="{40FE2CD2-5CAC-4E2C-A1C7-8F7B1346739D}">
      <dgm:prSet/>
      <dgm:spPr/>
      <dgm:t>
        <a:bodyPr/>
        <a:lstStyle/>
        <a:p>
          <a:endParaRPr lang="en-US"/>
        </a:p>
      </dgm:t>
    </dgm:pt>
    <dgm:pt modelId="{C1617261-28D1-4BA7-8ACA-3617D3241BB6}">
      <dgm:prSet/>
      <dgm:spPr/>
      <dgm:t>
        <a:bodyPr/>
        <a:lstStyle/>
        <a:p>
          <a:r>
            <a:rPr lang="en-US" b="1"/>
            <a:t>fMRI (functional MRI)</a:t>
          </a:r>
          <a:endParaRPr lang="en-US"/>
        </a:p>
      </dgm:t>
    </dgm:pt>
    <dgm:pt modelId="{B2C2C222-9061-420C-BB61-D747AA0926A1}" type="parTrans" cxnId="{2DFA419D-5A53-4A3F-9BD5-81F426F98FDD}">
      <dgm:prSet/>
      <dgm:spPr/>
      <dgm:t>
        <a:bodyPr/>
        <a:lstStyle/>
        <a:p>
          <a:endParaRPr lang="en-US"/>
        </a:p>
      </dgm:t>
    </dgm:pt>
    <dgm:pt modelId="{F98640E1-A0C1-4512-BF92-8FF66B792ABA}" type="sibTrans" cxnId="{2DFA419D-5A53-4A3F-9BD5-81F426F98FDD}">
      <dgm:prSet/>
      <dgm:spPr/>
      <dgm:t>
        <a:bodyPr/>
        <a:lstStyle/>
        <a:p>
          <a:endParaRPr lang="en-US"/>
        </a:p>
      </dgm:t>
    </dgm:pt>
    <dgm:pt modelId="{F2738FE0-679A-480E-BADC-497E487769E7}">
      <dgm:prSet/>
      <dgm:spPr/>
      <dgm:t>
        <a:bodyPr/>
        <a:lstStyle/>
        <a:p>
          <a:r>
            <a:rPr lang="en-US" b="1"/>
            <a:t>PET scans</a:t>
          </a:r>
          <a:endParaRPr lang="en-US"/>
        </a:p>
      </dgm:t>
    </dgm:pt>
    <dgm:pt modelId="{9FEB335F-664A-4D91-9072-12712EAF471A}" type="parTrans" cxnId="{38A51BF3-1565-4887-8884-0673D76ADDE8}">
      <dgm:prSet/>
      <dgm:spPr/>
      <dgm:t>
        <a:bodyPr/>
        <a:lstStyle/>
        <a:p>
          <a:endParaRPr lang="en-US"/>
        </a:p>
      </dgm:t>
    </dgm:pt>
    <dgm:pt modelId="{27D1E35E-31A8-4163-9C21-40BA99A69EA3}" type="sibTrans" cxnId="{38A51BF3-1565-4887-8884-0673D76ADDE8}">
      <dgm:prSet/>
      <dgm:spPr/>
      <dgm:t>
        <a:bodyPr/>
        <a:lstStyle/>
        <a:p>
          <a:endParaRPr lang="en-US"/>
        </a:p>
      </dgm:t>
    </dgm:pt>
    <dgm:pt modelId="{50D18ADF-6EF9-4E46-8D7A-93B8D35DC30F}">
      <dgm:prSet/>
      <dgm:spPr/>
      <dgm:t>
        <a:bodyPr/>
        <a:lstStyle/>
        <a:p>
          <a:r>
            <a:rPr lang="en-US" b="1"/>
            <a:t>EEG (electroencephalogram)</a:t>
          </a:r>
          <a:endParaRPr lang="en-US"/>
        </a:p>
      </dgm:t>
    </dgm:pt>
    <dgm:pt modelId="{6D308900-C198-4AAB-852D-C650F881CEC7}" type="parTrans" cxnId="{DFA23344-393C-4B0B-95C2-DBCD11C11FBA}">
      <dgm:prSet/>
      <dgm:spPr/>
      <dgm:t>
        <a:bodyPr/>
        <a:lstStyle/>
        <a:p>
          <a:endParaRPr lang="en-US"/>
        </a:p>
      </dgm:t>
    </dgm:pt>
    <dgm:pt modelId="{236728A9-06BF-45DB-9CE8-E02B99B3B02A}" type="sibTrans" cxnId="{DFA23344-393C-4B0B-95C2-DBCD11C11FBA}">
      <dgm:prSet/>
      <dgm:spPr/>
      <dgm:t>
        <a:bodyPr/>
        <a:lstStyle/>
        <a:p>
          <a:endParaRPr lang="en-US"/>
        </a:p>
      </dgm:t>
    </dgm:pt>
    <dgm:pt modelId="{2C86C802-48B0-4DE6-A6E8-C21CC482CB69}">
      <dgm:prSet/>
      <dgm:spPr/>
      <dgm:t>
        <a:bodyPr/>
        <a:lstStyle/>
        <a:p>
          <a:r>
            <a:rPr lang="en-US" b="1"/>
            <a:t>CT scans</a:t>
          </a:r>
          <a:endParaRPr lang="en-US"/>
        </a:p>
      </dgm:t>
    </dgm:pt>
    <dgm:pt modelId="{19D1F589-C524-45C3-B5AB-2F7A100BF3E4}" type="parTrans" cxnId="{02710174-D94B-4556-9997-404E131EEFD4}">
      <dgm:prSet/>
      <dgm:spPr/>
      <dgm:t>
        <a:bodyPr/>
        <a:lstStyle/>
        <a:p>
          <a:endParaRPr lang="en-US"/>
        </a:p>
      </dgm:t>
    </dgm:pt>
    <dgm:pt modelId="{36693A82-28F0-4734-B2F4-4A31B6DD2A2F}" type="sibTrans" cxnId="{02710174-D94B-4556-9997-404E131EEFD4}">
      <dgm:prSet/>
      <dgm:spPr/>
      <dgm:t>
        <a:bodyPr/>
        <a:lstStyle/>
        <a:p>
          <a:endParaRPr lang="en-US"/>
        </a:p>
      </dgm:t>
    </dgm:pt>
    <dgm:pt modelId="{71CAB586-CAB1-4636-892E-57416953A6A5}" type="pres">
      <dgm:prSet presAssocID="{C155D6C1-BDC2-4B79-AC61-FD69119CE330}" presName="Name0" presStyleCnt="0">
        <dgm:presLayoutVars>
          <dgm:dir/>
          <dgm:animLvl val="lvl"/>
          <dgm:resizeHandles val="exact"/>
        </dgm:presLayoutVars>
      </dgm:prSet>
      <dgm:spPr/>
    </dgm:pt>
    <dgm:pt modelId="{950AAB7B-32C3-477C-AD3F-A66B3BEB954E}" type="pres">
      <dgm:prSet presAssocID="{B4679888-777D-4278-B00B-421E2EFD980A}" presName="boxAndChildren" presStyleCnt="0"/>
      <dgm:spPr/>
    </dgm:pt>
    <dgm:pt modelId="{BC40E9B3-279A-4747-96ED-DCF9CAA51987}" type="pres">
      <dgm:prSet presAssocID="{B4679888-777D-4278-B00B-421E2EFD980A}" presName="parentTextBox" presStyleLbl="node1" presStyleIdx="0" presStyleCnt="3"/>
      <dgm:spPr/>
    </dgm:pt>
    <dgm:pt modelId="{E7540A33-C9F6-4C23-8BD8-94D734DC2A6C}" type="pres">
      <dgm:prSet presAssocID="{B4679888-777D-4278-B00B-421E2EFD980A}" presName="entireBox" presStyleLbl="node1" presStyleIdx="0" presStyleCnt="3"/>
      <dgm:spPr/>
    </dgm:pt>
    <dgm:pt modelId="{5A394760-6DFB-4789-9CEB-92F617BFEB11}" type="pres">
      <dgm:prSet presAssocID="{B4679888-777D-4278-B00B-421E2EFD980A}" presName="descendantBox" presStyleCnt="0"/>
      <dgm:spPr/>
    </dgm:pt>
    <dgm:pt modelId="{3DC02C35-98FB-4C66-A681-F0145F42210C}" type="pres">
      <dgm:prSet presAssocID="{C1617261-28D1-4BA7-8ACA-3617D3241BB6}" presName="childTextBox" presStyleLbl="fgAccFollowNode1" presStyleIdx="0" presStyleCnt="4">
        <dgm:presLayoutVars>
          <dgm:bulletEnabled val="1"/>
        </dgm:presLayoutVars>
      </dgm:prSet>
      <dgm:spPr/>
    </dgm:pt>
    <dgm:pt modelId="{B5AF3067-0684-48A3-A776-CAF998622CEC}" type="pres">
      <dgm:prSet presAssocID="{F2738FE0-679A-480E-BADC-497E487769E7}" presName="childTextBox" presStyleLbl="fgAccFollowNode1" presStyleIdx="1" presStyleCnt="4">
        <dgm:presLayoutVars>
          <dgm:bulletEnabled val="1"/>
        </dgm:presLayoutVars>
      </dgm:prSet>
      <dgm:spPr/>
    </dgm:pt>
    <dgm:pt modelId="{1D422D4B-F3D9-4778-BFD3-DC359F2CFED8}" type="pres">
      <dgm:prSet presAssocID="{50D18ADF-6EF9-4E46-8D7A-93B8D35DC30F}" presName="childTextBox" presStyleLbl="fgAccFollowNode1" presStyleIdx="2" presStyleCnt="4">
        <dgm:presLayoutVars>
          <dgm:bulletEnabled val="1"/>
        </dgm:presLayoutVars>
      </dgm:prSet>
      <dgm:spPr/>
    </dgm:pt>
    <dgm:pt modelId="{7E1E34E2-997D-4243-999F-A35BC1AA6FC0}" type="pres">
      <dgm:prSet presAssocID="{2C86C802-48B0-4DE6-A6E8-C21CC482CB69}" presName="childTextBox" presStyleLbl="fgAccFollowNode1" presStyleIdx="3" presStyleCnt="4">
        <dgm:presLayoutVars>
          <dgm:bulletEnabled val="1"/>
        </dgm:presLayoutVars>
      </dgm:prSet>
      <dgm:spPr/>
    </dgm:pt>
    <dgm:pt modelId="{24DB3DD9-F2E0-4916-AAB1-58369329D35F}" type="pres">
      <dgm:prSet presAssocID="{BE524B4A-C6E7-4902-AFAC-F89EC9AC3AC6}" presName="sp" presStyleCnt="0"/>
      <dgm:spPr/>
    </dgm:pt>
    <dgm:pt modelId="{AECCBC87-BA05-4FCF-9AF6-EBE2A68C73C4}" type="pres">
      <dgm:prSet presAssocID="{4506FA82-7D94-4E51-A282-788A60475F4F}" presName="arrowAndChildren" presStyleCnt="0"/>
      <dgm:spPr/>
    </dgm:pt>
    <dgm:pt modelId="{F2FF27A3-DCEC-417D-BA0B-5150F04072E3}" type="pres">
      <dgm:prSet presAssocID="{4506FA82-7D94-4E51-A282-788A60475F4F}" presName="parentTextArrow" presStyleLbl="node1" presStyleIdx="1" presStyleCnt="3"/>
      <dgm:spPr/>
    </dgm:pt>
    <dgm:pt modelId="{6E844157-B076-4ED2-8C1D-EF60E9627CEE}" type="pres">
      <dgm:prSet presAssocID="{7C41F364-9FE4-4AF2-93D4-008A4BC76D59}" presName="sp" presStyleCnt="0"/>
      <dgm:spPr/>
    </dgm:pt>
    <dgm:pt modelId="{569ED322-2E3E-4791-AF61-9B473699269F}" type="pres">
      <dgm:prSet presAssocID="{B212875C-33D2-4614-845E-DD817CD3A50A}" presName="arrowAndChildren" presStyleCnt="0"/>
      <dgm:spPr/>
    </dgm:pt>
    <dgm:pt modelId="{A7B56564-E1B0-4260-B86C-32C896C99C46}" type="pres">
      <dgm:prSet presAssocID="{B212875C-33D2-4614-845E-DD817CD3A50A}" presName="parentTextArrow" presStyleLbl="node1" presStyleIdx="2" presStyleCnt="3"/>
      <dgm:spPr/>
    </dgm:pt>
  </dgm:ptLst>
  <dgm:cxnLst>
    <dgm:cxn modelId="{A04BAC05-FD14-4635-8C47-BD588302CF94}" type="presOf" srcId="{C1617261-28D1-4BA7-8ACA-3617D3241BB6}" destId="{3DC02C35-98FB-4C66-A681-F0145F42210C}" srcOrd="0" destOrd="0" presId="urn:microsoft.com/office/officeart/2005/8/layout/process4"/>
    <dgm:cxn modelId="{90DBAC22-8C9A-4493-AAF0-408A9DE26556}" type="presOf" srcId="{2C86C802-48B0-4DE6-A6E8-C21CC482CB69}" destId="{7E1E34E2-997D-4243-999F-A35BC1AA6FC0}" srcOrd="0" destOrd="0" presId="urn:microsoft.com/office/officeart/2005/8/layout/process4"/>
    <dgm:cxn modelId="{80EAF938-BF4A-42E4-941E-2FA91443BC5B}" type="presOf" srcId="{4506FA82-7D94-4E51-A282-788A60475F4F}" destId="{F2FF27A3-DCEC-417D-BA0B-5150F04072E3}" srcOrd="0" destOrd="0" presId="urn:microsoft.com/office/officeart/2005/8/layout/process4"/>
    <dgm:cxn modelId="{AA8F3540-2A84-4E4F-9958-F31AA85F4905}" type="presOf" srcId="{B212875C-33D2-4614-845E-DD817CD3A50A}" destId="{A7B56564-E1B0-4260-B86C-32C896C99C46}" srcOrd="0" destOrd="0" presId="urn:microsoft.com/office/officeart/2005/8/layout/process4"/>
    <dgm:cxn modelId="{BDDB1941-49E6-4079-96B5-D70A5C8B287F}" type="presOf" srcId="{C155D6C1-BDC2-4B79-AC61-FD69119CE330}" destId="{71CAB586-CAB1-4636-892E-57416953A6A5}" srcOrd="0" destOrd="0" presId="urn:microsoft.com/office/officeart/2005/8/layout/process4"/>
    <dgm:cxn modelId="{DFA23344-393C-4B0B-95C2-DBCD11C11FBA}" srcId="{B4679888-777D-4278-B00B-421E2EFD980A}" destId="{50D18ADF-6EF9-4E46-8D7A-93B8D35DC30F}" srcOrd="2" destOrd="0" parTransId="{6D308900-C198-4AAB-852D-C650F881CEC7}" sibTransId="{236728A9-06BF-45DB-9CE8-E02B99B3B02A}"/>
    <dgm:cxn modelId="{E7246964-2CB9-46EF-B096-BA97E1B25229}" type="presOf" srcId="{B4679888-777D-4278-B00B-421E2EFD980A}" destId="{BC40E9B3-279A-4747-96ED-DCF9CAA51987}" srcOrd="0" destOrd="0" presId="urn:microsoft.com/office/officeart/2005/8/layout/process4"/>
    <dgm:cxn modelId="{DC34964C-CE56-4E06-BAF1-1784F09BCB8B}" srcId="{C155D6C1-BDC2-4B79-AC61-FD69119CE330}" destId="{B212875C-33D2-4614-845E-DD817CD3A50A}" srcOrd="0" destOrd="0" parTransId="{4A97FF08-EC34-4572-A1B9-FA1F31418236}" sibTransId="{7C41F364-9FE4-4AF2-93D4-008A4BC76D59}"/>
    <dgm:cxn modelId="{8867B34C-877C-487E-BEA1-BE7C474C0FB4}" type="presOf" srcId="{F2738FE0-679A-480E-BADC-497E487769E7}" destId="{B5AF3067-0684-48A3-A776-CAF998622CEC}" srcOrd="0" destOrd="0" presId="urn:microsoft.com/office/officeart/2005/8/layout/process4"/>
    <dgm:cxn modelId="{02710174-D94B-4556-9997-404E131EEFD4}" srcId="{B4679888-777D-4278-B00B-421E2EFD980A}" destId="{2C86C802-48B0-4DE6-A6E8-C21CC482CB69}" srcOrd="3" destOrd="0" parTransId="{19D1F589-C524-45C3-B5AB-2F7A100BF3E4}" sibTransId="{36693A82-28F0-4734-B2F4-4A31B6DD2A2F}"/>
    <dgm:cxn modelId="{2F779879-3307-459A-93CE-753E80CA774C}" srcId="{C155D6C1-BDC2-4B79-AC61-FD69119CE330}" destId="{4506FA82-7D94-4E51-A282-788A60475F4F}" srcOrd="1" destOrd="0" parTransId="{EE32965E-A14B-4526-872F-C552819DADA2}" sibTransId="{BE524B4A-C6E7-4902-AFAC-F89EC9AC3AC6}"/>
    <dgm:cxn modelId="{392A9080-B3A9-4A38-B51E-14AD14471A5E}" type="presOf" srcId="{50D18ADF-6EF9-4E46-8D7A-93B8D35DC30F}" destId="{1D422D4B-F3D9-4778-BFD3-DC359F2CFED8}" srcOrd="0" destOrd="0" presId="urn:microsoft.com/office/officeart/2005/8/layout/process4"/>
    <dgm:cxn modelId="{2DFA419D-5A53-4A3F-9BD5-81F426F98FDD}" srcId="{B4679888-777D-4278-B00B-421E2EFD980A}" destId="{C1617261-28D1-4BA7-8ACA-3617D3241BB6}" srcOrd="0" destOrd="0" parTransId="{B2C2C222-9061-420C-BB61-D747AA0926A1}" sibTransId="{F98640E1-A0C1-4512-BF92-8FF66B792ABA}"/>
    <dgm:cxn modelId="{06BE89B7-57EE-4021-B158-65C2A4D9E33C}" type="presOf" srcId="{B4679888-777D-4278-B00B-421E2EFD980A}" destId="{E7540A33-C9F6-4C23-8BD8-94D734DC2A6C}" srcOrd="1" destOrd="0" presId="urn:microsoft.com/office/officeart/2005/8/layout/process4"/>
    <dgm:cxn modelId="{40FE2CD2-5CAC-4E2C-A1C7-8F7B1346739D}" srcId="{C155D6C1-BDC2-4B79-AC61-FD69119CE330}" destId="{B4679888-777D-4278-B00B-421E2EFD980A}" srcOrd="2" destOrd="0" parTransId="{A33A33BB-848D-467D-9328-79A31BD500F8}" sibTransId="{B46A37EC-E671-4BC4-A2DF-1BF2B6408B12}"/>
    <dgm:cxn modelId="{38A51BF3-1565-4887-8884-0673D76ADDE8}" srcId="{B4679888-777D-4278-B00B-421E2EFD980A}" destId="{F2738FE0-679A-480E-BADC-497E487769E7}" srcOrd="1" destOrd="0" parTransId="{9FEB335F-664A-4D91-9072-12712EAF471A}" sibTransId="{27D1E35E-31A8-4163-9C21-40BA99A69EA3}"/>
    <dgm:cxn modelId="{C4484020-75BA-4AA2-A32D-5E0BB7E15F58}" type="presParOf" srcId="{71CAB586-CAB1-4636-892E-57416953A6A5}" destId="{950AAB7B-32C3-477C-AD3F-A66B3BEB954E}" srcOrd="0" destOrd="0" presId="urn:microsoft.com/office/officeart/2005/8/layout/process4"/>
    <dgm:cxn modelId="{2EEE2263-5ED2-422B-AE09-DA5786FA4425}" type="presParOf" srcId="{950AAB7B-32C3-477C-AD3F-A66B3BEB954E}" destId="{BC40E9B3-279A-4747-96ED-DCF9CAA51987}" srcOrd="0" destOrd="0" presId="urn:microsoft.com/office/officeart/2005/8/layout/process4"/>
    <dgm:cxn modelId="{BDD017F1-89F0-4487-A9FA-BC13681206B2}" type="presParOf" srcId="{950AAB7B-32C3-477C-AD3F-A66B3BEB954E}" destId="{E7540A33-C9F6-4C23-8BD8-94D734DC2A6C}" srcOrd="1" destOrd="0" presId="urn:microsoft.com/office/officeart/2005/8/layout/process4"/>
    <dgm:cxn modelId="{CDA7FB89-8E3E-4017-9CED-59718987A738}" type="presParOf" srcId="{950AAB7B-32C3-477C-AD3F-A66B3BEB954E}" destId="{5A394760-6DFB-4789-9CEB-92F617BFEB11}" srcOrd="2" destOrd="0" presId="urn:microsoft.com/office/officeart/2005/8/layout/process4"/>
    <dgm:cxn modelId="{DB712AC4-9473-4C4C-BCC4-4010F64F7D8B}" type="presParOf" srcId="{5A394760-6DFB-4789-9CEB-92F617BFEB11}" destId="{3DC02C35-98FB-4C66-A681-F0145F42210C}" srcOrd="0" destOrd="0" presId="urn:microsoft.com/office/officeart/2005/8/layout/process4"/>
    <dgm:cxn modelId="{732A5E6F-589F-4955-B1C5-5C32537A3D15}" type="presParOf" srcId="{5A394760-6DFB-4789-9CEB-92F617BFEB11}" destId="{B5AF3067-0684-48A3-A776-CAF998622CEC}" srcOrd="1" destOrd="0" presId="urn:microsoft.com/office/officeart/2005/8/layout/process4"/>
    <dgm:cxn modelId="{BC4CC01D-BDA2-4559-A6B1-1DABAFB2DEFB}" type="presParOf" srcId="{5A394760-6DFB-4789-9CEB-92F617BFEB11}" destId="{1D422D4B-F3D9-4778-BFD3-DC359F2CFED8}" srcOrd="2" destOrd="0" presId="urn:microsoft.com/office/officeart/2005/8/layout/process4"/>
    <dgm:cxn modelId="{0D076A73-5826-462A-942D-C06B91773285}" type="presParOf" srcId="{5A394760-6DFB-4789-9CEB-92F617BFEB11}" destId="{7E1E34E2-997D-4243-999F-A35BC1AA6FC0}" srcOrd="3" destOrd="0" presId="urn:microsoft.com/office/officeart/2005/8/layout/process4"/>
    <dgm:cxn modelId="{488F6ED2-F000-407B-B914-0B4AC57E9250}" type="presParOf" srcId="{71CAB586-CAB1-4636-892E-57416953A6A5}" destId="{24DB3DD9-F2E0-4916-AAB1-58369329D35F}" srcOrd="1" destOrd="0" presId="urn:microsoft.com/office/officeart/2005/8/layout/process4"/>
    <dgm:cxn modelId="{A81649D5-E1C9-4EED-8802-F668EB9FC5B8}" type="presParOf" srcId="{71CAB586-CAB1-4636-892E-57416953A6A5}" destId="{AECCBC87-BA05-4FCF-9AF6-EBE2A68C73C4}" srcOrd="2" destOrd="0" presId="urn:microsoft.com/office/officeart/2005/8/layout/process4"/>
    <dgm:cxn modelId="{39F4AF9B-0338-4F47-A673-54AF010EECDC}" type="presParOf" srcId="{AECCBC87-BA05-4FCF-9AF6-EBE2A68C73C4}" destId="{F2FF27A3-DCEC-417D-BA0B-5150F04072E3}" srcOrd="0" destOrd="0" presId="urn:microsoft.com/office/officeart/2005/8/layout/process4"/>
    <dgm:cxn modelId="{A5D9E259-1175-4EBB-9332-C43CC0E95E6E}" type="presParOf" srcId="{71CAB586-CAB1-4636-892E-57416953A6A5}" destId="{6E844157-B076-4ED2-8C1D-EF60E9627CEE}" srcOrd="3" destOrd="0" presId="urn:microsoft.com/office/officeart/2005/8/layout/process4"/>
    <dgm:cxn modelId="{AB28F3B1-8FAC-4E90-A210-A36A2D1FD6A9}" type="presParOf" srcId="{71CAB586-CAB1-4636-892E-57416953A6A5}" destId="{569ED322-2E3E-4791-AF61-9B473699269F}" srcOrd="4" destOrd="0" presId="urn:microsoft.com/office/officeart/2005/8/layout/process4"/>
    <dgm:cxn modelId="{7DE2835B-45A5-4ADA-A813-680161A0229F}" type="presParOf" srcId="{569ED322-2E3E-4791-AF61-9B473699269F}" destId="{A7B56564-E1B0-4260-B86C-32C896C99C4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AC1B97-E990-4F3A-946A-80C861DFD84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DBAFA0-8B9C-4B46-800C-CD0EFE4F2320}">
      <dgm:prSet/>
      <dgm:spPr/>
      <dgm:t>
        <a:bodyPr/>
        <a:lstStyle/>
        <a:p>
          <a:r>
            <a:rPr lang="en-US" b="0" i="0" baseline="0" dirty="0"/>
            <a:t>Therapist customizes the virtual scenario based on patient’s triggers.</a:t>
          </a:r>
          <a:endParaRPr lang="en-US" dirty="0"/>
        </a:p>
      </dgm:t>
    </dgm:pt>
    <dgm:pt modelId="{0799E2EC-4120-4D6F-93F9-EFB40937A0FB}" type="parTrans" cxnId="{507C0665-C0FC-49FB-B0FE-5878E21DB31E}">
      <dgm:prSet/>
      <dgm:spPr/>
      <dgm:t>
        <a:bodyPr/>
        <a:lstStyle/>
        <a:p>
          <a:endParaRPr lang="en-US"/>
        </a:p>
      </dgm:t>
    </dgm:pt>
    <dgm:pt modelId="{55DDBAAB-8AAC-4142-80B0-2836BF27F494}" type="sibTrans" cxnId="{507C0665-C0FC-49FB-B0FE-5878E21DB31E}">
      <dgm:prSet/>
      <dgm:spPr/>
      <dgm:t>
        <a:bodyPr/>
        <a:lstStyle/>
        <a:p>
          <a:endParaRPr lang="en-US"/>
        </a:p>
      </dgm:t>
    </dgm:pt>
    <dgm:pt modelId="{5756D6ED-61D0-45C5-89DA-6A04B04620BA}">
      <dgm:prSet/>
      <dgm:spPr/>
      <dgm:t>
        <a:bodyPr/>
        <a:lstStyle/>
        <a:p>
          <a:r>
            <a:rPr lang="en-US" b="0" i="0" baseline="0" dirty="0"/>
            <a:t>For example, a veteran with PTSD may be exposed to sounds and visuals from a battlefield.</a:t>
          </a:r>
          <a:endParaRPr lang="en-US" dirty="0"/>
        </a:p>
      </dgm:t>
    </dgm:pt>
    <dgm:pt modelId="{D75EE921-F3F0-4999-A3CB-22F3EC0522A7}" type="parTrans" cxnId="{72AD0BF2-5C64-48C6-A0ED-1803C383BA42}">
      <dgm:prSet/>
      <dgm:spPr/>
      <dgm:t>
        <a:bodyPr/>
        <a:lstStyle/>
        <a:p>
          <a:endParaRPr lang="en-US"/>
        </a:p>
      </dgm:t>
    </dgm:pt>
    <dgm:pt modelId="{71397FE9-F284-4EB8-A977-67FC2C548875}" type="sibTrans" cxnId="{72AD0BF2-5C64-48C6-A0ED-1803C383BA42}">
      <dgm:prSet/>
      <dgm:spPr/>
      <dgm:t>
        <a:bodyPr/>
        <a:lstStyle/>
        <a:p>
          <a:endParaRPr lang="en-US"/>
        </a:p>
      </dgm:t>
    </dgm:pt>
    <dgm:pt modelId="{0E13D596-8248-49A7-948B-7E5E26F69477}">
      <dgm:prSet/>
      <dgm:spPr/>
      <dgm:t>
        <a:bodyPr/>
        <a:lstStyle/>
        <a:p>
          <a:r>
            <a:rPr lang="en-US" b="0" i="0" baseline="0"/>
            <a:t>Patients remain in a safe room but feel present in the situation through immersive 3D graphics.</a:t>
          </a:r>
          <a:endParaRPr lang="en-US"/>
        </a:p>
      </dgm:t>
    </dgm:pt>
    <dgm:pt modelId="{C118954E-B108-43AE-BE97-D6DF32934C25}" type="parTrans" cxnId="{00A57537-3F54-4590-8788-35E1E45D7787}">
      <dgm:prSet/>
      <dgm:spPr/>
      <dgm:t>
        <a:bodyPr/>
        <a:lstStyle/>
        <a:p>
          <a:endParaRPr lang="en-US"/>
        </a:p>
      </dgm:t>
    </dgm:pt>
    <dgm:pt modelId="{E6C9D76B-A70E-4412-B14A-D52036FF4EDA}" type="sibTrans" cxnId="{00A57537-3F54-4590-8788-35E1E45D7787}">
      <dgm:prSet/>
      <dgm:spPr/>
      <dgm:t>
        <a:bodyPr/>
        <a:lstStyle/>
        <a:p>
          <a:endParaRPr lang="en-US"/>
        </a:p>
      </dgm:t>
    </dgm:pt>
    <dgm:pt modelId="{217C4DF0-B5C9-46DF-A0A3-683D6C45D4FF}">
      <dgm:prSet/>
      <dgm:spPr/>
      <dgm:t>
        <a:bodyPr/>
        <a:lstStyle/>
        <a:p>
          <a:r>
            <a:rPr lang="en-US" b="0" i="0" baseline="0"/>
            <a:t>Repeated exposure reduces fear or distress over time.</a:t>
          </a:r>
          <a:endParaRPr lang="en-US"/>
        </a:p>
      </dgm:t>
    </dgm:pt>
    <dgm:pt modelId="{CC109DBF-CD95-4221-A307-5B73A26D65CC}" type="parTrans" cxnId="{AA39A764-EE82-4E2C-9327-4B9909BA7D49}">
      <dgm:prSet/>
      <dgm:spPr/>
      <dgm:t>
        <a:bodyPr/>
        <a:lstStyle/>
        <a:p>
          <a:endParaRPr lang="en-US"/>
        </a:p>
      </dgm:t>
    </dgm:pt>
    <dgm:pt modelId="{01CD264A-B1E0-4947-96EB-EB0DEC6260F5}" type="sibTrans" cxnId="{AA39A764-EE82-4E2C-9327-4B9909BA7D49}">
      <dgm:prSet/>
      <dgm:spPr/>
      <dgm:t>
        <a:bodyPr/>
        <a:lstStyle/>
        <a:p>
          <a:endParaRPr lang="en-US"/>
        </a:p>
      </dgm:t>
    </dgm:pt>
    <dgm:pt modelId="{163CF82E-1ECB-4498-997C-421E18E9AB02}">
      <dgm:prSet/>
      <dgm:spPr/>
      <dgm:t>
        <a:bodyPr/>
        <a:lstStyle/>
        <a:p>
          <a:r>
            <a:rPr lang="en-US" b="0" i="0" baseline="0" dirty="0"/>
            <a:t>Think of it as “practice” for the brain in a low-risk space.</a:t>
          </a:r>
          <a:endParaRPr lang="en-US" dirty="0"/>
        </a:p>
      </dgm:t>
    </dgm:pt>
    <dgm:pt modelId="{60435D60-C191-43B0-A0F1-3921BECECC51}" type="parTrans" cxnId="{9BCB1934-A5D8-44D0-BD30-9FF9FEE06BA7}">
      <dgm:prSet/>
      <dgm:spPr/>
      <dgm:t>
        <a:bodyPr/>
        <a:lstStyle/>
        <a:p>
          <a:endParaRPr lang="en-US"/>
        </a:p>
      </dgm:t>
    </dgm:pt>
    <dgm:pt modelId="{D27A49A3-AB2F-44BC-AC83-4D6240CCB55E}" type="sibTrans" cxnId="{9BCB1934-A5D8-44D0-BD30-9FF9FEE06BA7}">
      <dgm:prSet/>
      <dgm:spPr/>
      <dgm:t>
        <a:bodyPr/>
        <a:lstStyle/>
        <a:p>
          <a:endParaRPr lang="en-US"/>
        </a:p>
      </dgm:t>
    </dgm:pt>
    <dgm:pt modelId="{B50B249F-11CF-406C-8438-D4CA6E0B1DE4}" type="pres">
      <dgm:prSet presAssocID="{D8AC1B97-E990-4F3A-946A-80C861DFD845}" presName="outerComposite" presStyleCnt="0">
        <dgm:presLayoutVars>
          <dgm:chMax val="5"/>
          <dgm:dir/>
          <dgm:resizeHandles val="exact"/>
        </dgm:presLayoutVars>
      </dgm:prSet>
      <dgm:spPr/>
    </dgm:pt>
    <dgm:pt modelId="{E61D06C9-5541-49F1-8B47-6C2F6783804B}" type="pres">
      <dgm:prSet presAssocID="{D8AC1B97-E990-4F3A-946A-80C861DFD845}" presName="dummyMaxCanvas" presStyleCnt="0">
        <dgm:presLayoutVars/>
      </dgm:prSet>
      <dgm:spPr/>
    </dgm:pt>
    <dgm:pt modelId="{95289EBE-0399-44A3-9679-AEAB881366B3}" type="pres">
      <dgm:prSet presAssocID="{D8AC1B97-E990-4F3A-946A-80C861DFD845}" presName="FiveNodes_1" presStyleLbl="node1" presStyleIdx="0" presStyleCnt="5">
        <dgm:presLayoutVars>
          <dgm:bulletEnabled val="1"/>
        </dgm:presLayoutVars>
      </dgm:prSet>
      <dgm:spPr/>
    </dgm:pt>
    <dgm:pt modelId="{B64BD5DE-D90E-44CD-A35C-4AADC5073C7D}" type="pres">
      <dgm:prSet presAssocID="{D8AC1B97-E990-4F3A-946A-80C861DFD845}" presName="FiveNodes_2" presStyleLbl="node1" presStyleIdx="1" presStyleCnt="5">
        <dgm:presLayoutVars>
          <dgm:bulletEnabled val="1"/>
        </dgm:presLayoutVars>
      </dgm:prSet>
      <dgm:spPr/>
    </dgm:pt>
    <dgm:pt modelId="{2753FD0B-E2BC-402D-8BEF-4FA26F577C32}" type="pres">
      <dgm:prSet presAssocID="{D8AC1B97-E990-4F3A-946A-80C861DFD845}" presName="FiveNodes_3" presStyleLbl="node1" presStyleIdx="2" presStyleCnt="5">
        <dgm:presLayoutVars>
          <dgm:bulletEnabled val="1"/>
        </dgm:presLayoutVars>
      </dgm:prSet>
      <dgm:spPr/>
    </dgm:pt>
    <dgm:pt modelId="{561506D5-3C43-4166-8B5C-AE33ECA189F2}" type="pres">
      <dgm:prSet presAssocID="{D8AC1B97-E990-4F3A-946A-80C861DFD845}" presName="FiveNodes_4" presStyleLbl="node1" presStyleIdx="3" presStyleCnt="5">
        <dgm:presLayoutVars>
          <dgm:bulletEnabled val="1"/>
        </dgm:presLayoutVars>
      </dgm:prSet>
      <dgm:spPr/>
    </dgm:pt>
    <dgm:pt modelId="{D2BF7713-7993-43FF-8D2C-72D59300BD78}" type="pres">
      <dgm:prSet presAssocID="{D8AC1B97-E990-4F3A-946A-80C861DFD845}" presName="FiveNodes_5" presStyleLbl="node1" presStyleIdx="4" presStyleCnt="5">
        <dgm:presLayoutVars>
          <dgm:bulletEnabled val="1"/>
        </dgm:presLayoutVars>
      </dgm:prSet>
      <dgm:spPr/>
    </dgm:pt>
    <dgm:pt modelId="{46F4E786-591E-4FED-9AAF-F8CB671F3B41}" type="pres">
      <dgm:prSet presAssocID="{D8AC1B97-E990-4F3A-946A-80C861DFD845}" presName="FiveConn_1-2" presStyleLbl="fgAccFollowNode1" presStyleIdx="0" presStyleCnt="4">
        <dgm:presLayoutVars>
          <dgm:bulletEnabled val="1"/>
        </dgm:presLayoutVars>
      </dgm:prSet>
      <dgm:spPr/>
    </dgm:pt>
    <dgm:pt modelId="{CA70EC10-4741-416B-BD7A-C3757BCF19D0}" type="pres">
      <dgm:prSet presAssocID="{D8AC1B97-E990-4F3A-946A-80C861DFD845}" presName="FiveConn_2-3" presStyleLbl="fgAccFollowNode1" presStyleIdx="1" presStyleCnt="4">
        <dgm:presLayoutVars>
          <dgm:bulletEnabled val="1"/>
        </dgm:presLayoutVars>
      </dgm:prSet>
      <dgm:spPr/>
    </dgm:pt>
    <dgm:pt modelId="{A22E9C52-B4F6-4ABD-889D-A4445CBBFC50}" type="pres">
      <dgm:prSet presAssocID="{D8AC1B97-E990-4F3A-946A-80C861DFD845}" presName="FiveConn_3-4" presStyleLbl="fgAccFollowNode1" presStyleIdx="2" presStyleCnt="4">
        <dgm:presLayoutVars>
          <dgm:bulletEnabled val="1"/>
        </dgm:presLayoutVars>
      </dgm:prSet>
      <dgm:spPr/>
    </dgm:pt>
    <dgm:pt modelId="{659D35A1-DDE0-4EAB-9731-32092D00B1C9}" type="pres">
      <dgm:prSet presAssocID="{D8AC1B97-E990-4F3A-946A-80C861DFD845}" presName="FiveConn_4-5" presStyleLbl="fgAccFollowNode1" presStyleIdx="3" presStyleCnt="4">
        <dgm:presLayoutVars>
          <dgm:bulletEnabled val="1"/>
        </dgm:presLayoutVars>
      </dgm:prSet>
      <dgm:spPr/>
    </dgm:pt>
    <dgm:pt modelId="{ACFEA942-037E-4418-A176-CBD0D299F74A}" type="pres">
      <dgm:prSet presAssocID="{D8AC1B97-E990-4F3A-946A-80C861DFD845}" presName="FiveNodes_1_text" presStyleLbl="node1" presStyleIdx="4" presStyleCnt="5">
        <dgm:presLayoutVars>
          <dgm:bulletEnabled val="1"/>
        </dgm:presLayoutVars>
      </dgm:prSet>
      <dgm:spPr/>
    </dgm:pt>
    <dgm:pt modelId="{0D74EB03-A87D-469F-BB45-C63EF25BA69C}" type="pres">
      <dgm:prSet presAssocID="{D8AC1B97-E990-4F3A-946A-80C861DFD845}" presName="FiveNodes_2_text" presStyleLbl="node1" presStyleIdx="4" presStyleCnt="5">
        <dgm:presLayoutVars>
          <dgm:bulletEnabled val="1"/>
        </dgm:presLayoutVars>
      </dgm:prSet>
      <dgm:spPr/>
    </dgm:pt>
    <dgm:pt modelId="{38370BA2-0E63-4E5A-AC01-B503F9566EA6}" type="pres">
      <dgm:prSet presAssocID="{D8AC1B97-E990-4F3A-946A-80C861DFD845}" presName="FiveNodes_3_text" presStyleLbl="node1" presStyleIdx="4" presStyleCnt="5">
        <dgm:presLayoutVars>
          <dgm:bulletEnabled val="1"/>
        </dgm:presLayoutVars>
      </dgm:prSet>
      <dgm:spPr/>
    </dgm:pt>
    <dgm:pt modelId="{73FA99CE-32BE-483A-9E32-DF0578CC4A13}" type="pres">
      <dgm:prSet presAssocID="{D8AC1B97-E990-4F3A-946A-80C861DFD845}" presName="FiveNodes_4_text" presStyleLbl="node1" presStyleIdx="4" presStyleCnt="5">
        <dgm:presLayoutVars>
          <dgm:bulletEnabled val="1"/>
        </dgm:presLayoutVars>
      </dgm:prSet>
      <dgm:spPr/>
    </dgm:pt>
    <dgm:pt modelId="{E98A0CD7-F017-4884-88BF-F58FB158376B}" type="pres">
      <dgm:prSet presAssocID="{D8AC1B97-E990-4F3A-946A-80C861DFD84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E79D31C-4098-4658-9B7D-FC24E0FEE0AB}" type="presOf" srcId="{163CF82E-1ECB-4498-997C-421E18E9AB02}" destId="{D2BF7713-7993-43FF-8D2C-72D59300BD78}" srcOrd="0" destOrd="0" presId="urn:microsoft.com/office/officeart/2005/8/layout/vProcess5"/>
    <dgm:cxn modelId="{38A9EC32-9202-4511-BDB8-2A5DBB570CE6}" type="presOf" srcId="{01CD264A-B1E0-4947-96EB-EB0DEC6260F5}" destId="{659D35A1-DDE0-4EAB-9731-32092D00B1C9}" srcOrd="0" destOrd="0" presId="urn:microsoft.com/office/officeart/2005/8/layout/vProcess5"/>
    <dgm:cxn modelId="{9BCB1934-A5D8-44D0-BD30-9FF9FEE06BA7}" srcId="{D8AC1B97-E990-4F3A-946A-80C861DFD845}" destId="{163CF82E-1ECB-4498-997C-421E18E9AB02}" srcOrd="4" destOrd="0" parTransId="{60435D60-C191-43B0-A0F1-3921BECECC51}" sibTransId="{D27A49A3-AB2F-44BC-AC83-4D6240CCB55E}"/>
    <dgm:cxn modelId="{00A57537-3F54-4590-8788-35E1E45D7787}" srcId="{D8AC1B97-E990-4F3A-946A-80C861DFD845}" destId="{0E13D596-8248-49A7-948B-7E5E26F69477}" srcOrd="2" destOrd="0" parTransId="{C118954E-B108-43AE-BE97-D6DF32934C25}" sibTransId="{E6C9D76B-A70E-4412-B14A-D52036FF4EDA}"/>
    <dgm:cxn modelId="{AA39A764-EE82-4E2C-9327-4B9909BA7D49}" srcId="{D8AC1B97-E990-4F3A-946A-80C861DFD845}" destId="{217C4DF0-B5C9-46DF-A0A3-683D6C45D4FF}" srcOrd="3" destOrd="0" parTransId="{CC109DBF-CD95-4221-A307-5B73A26D65CC}" sibTransId="{01CD264A-B1E0-4947-96EB-EB0DEC6260F5}"/>
    <dgm:cxn modelId="{507C0665-C0FC-49FB-B0FE-5878E21DB31E}" srcId="{D8AC1B97-E990-4F3A-946A-80C861DFD845}" destId="{00DBAFA0-8B9C-4B46-800C-CD0EFE4F2320}" srcOrd="0" destOrd="0" parTransId="{0799E2EC-4120-4D6F-93F9-EFB40937A0FB}" sibTransId="{55DDBAAB-8AAC-4142-80B0-2836BF27F494}"/>
    <dgm:cxn modelId="{6545C947-C420-4734-AEE3-D2A458476E59}" type="presOf" srcId="{55DDBAAB-8AAC-4142-80B0-2836BF27F494}" destId="{46F4E786-591E-4FED-9AAF-F8CB671F3B41}" srcOrd="0" destOrd="0" presId="urn:microsoft.com/office/officeart/2005/8/layout/vProcess5"/>
    <dgm:cxn modelId="{4BFC756A-5B1E-4B4D-A86A-6171B8E2F68A}" type="presOf" srcId="{00DBAFA0-8B9C-4B46-800C-CD0EFE4F2320}" destId="{ACFEA942-037E-4418-A176-CBD0D299F74A}" srcOrd="1" destOrd="0" presId="urn:microsoft.com/office/officeart/2005/8/layout/vProcess5"/>
    <dgm:cxn modelId="{4FF7B376-9784-4938-BB1E-34D460E5FC49}" type="presOf" srcId="{163CF82E-1ECB-4498-997C-421E18E9AB02}" destId="{E98A0CD7-F017-4884-88BF-F58FB158376B}" srcOrd="1" destOrd="0" presId="urn:microsoft.com/office/officeart/2005/8/layout/vProcess5"/>
    <dgm:cxn modelId="{306B8687-DB17-45D2-914B-D256B39117D3}" type="presOf" srcId="{5756D6ED-61D0-45C5-89DA-6A04B04620BA}" destId="{0D74EB03-A87D-469F-BB45-C63EF25BA69C}" srcOrd="1" destOrd="0" presId="urn:microsoft.com/office/officeart/2005/8/layout/vProcess5"/>
    <dgm:cxn modelId="{1DF80398-0E84-43E9-AC70-291B19833AA7}" type="presOf" srcId="{5756D6ED-61D0-45C5-89DA-6A04B04620BA}" destId="{B64BD5DE-D90E-44CD-A35C-4AADC5073C7D}" srcOrd="0" destOrd="0" presId="urn:microsoft.com/office/officeart/2005/8/layout/vProcess5"/>
    <dgm:cxn modelId="{9552DF99-0BBB-4B89-9FC4-7C97E01BD6D2}" type="presOf" srcId="{217C4DF0-B5C9-46DF-A0A3-683D6C45D4FF}" destId="{561506D5-3C43-4166-8B5C-AE33ECA189F2}" srcOrd="0" destOrd="0" presId="urn:microsoft.com/office/officeart/2005/8/layout/vProcess5"/>
    <dgm:cxn modelId="{AE9365BE-4083-446C-806C-349EA2F6547F}" type="presOf" srcId="{0E13D596-8248-49A7-948B-7E5E26F69477}" destId="{2753FD0B-E2BC-402D-8BEF-4FA26F577C32}" srcOrd="0" destOrd="0" presId="urn:microsoft.com/office/officeart/2005/8/layout/vProcess5"/>
    <dgm:cxn modelId="{BEFEF7C3-4F9C-4584-8F4F-1F0288681DB6}" type="presOf" srcId="{E6C9D76B-A70E-4412-B14A-D52036FF4EDA}" destId="{A22E9C52-B4F6-4ABD-889D-A4445CBBFC50}" srcOrd="0" destOrd="0" presId="urn:microsoft.com/office/officeart/2005/8/layout/vProcess5"/>
    <dgm:cxn modelId="{D2110CDA-C406-4358-A8CA-1320D9960465}" type="presOf" srcId="{0E13D596-8248-49A7-948B-7E5E26F69477}" destId="{38370BA2-0E63-4E5A-AC01-B503F9566EA6}" srcOrd="1" destOrd="0" presId="urn:microsoft.com/office/officeart/2005/8/layout/vProcess5"/>
    <dgm:cxn modelId="{A23A9FED-1CEF-4EEC-8291-A0AF9C1127AA}" type="presOf" srcId="{00DBAFA0-8B9C-4B46-800C-CD0EFE4F2320}" destId="{95289EBE-0399-44A3-9679-AEAB881366B3}" srcOrd="0" destOrd="0" presId="urn:microsoft.com/office/officeart/2005/8/layout/vProcess5"/>
    <dgm:cxn modelId="{72AD0BF2-5C64-48C6-A0ED-1803C383BA42}" srcId="{D8AC1B97-E990-4F3A-946A-80C861DFD845}" destId="{5756D6ED-61D0-45C5-89DA-6A04B04620BA}" srcOrd="1" destOrd="0" parTransId="{D75EE921-F3F0-4999-A3CB-22F3EC0522A7}" sibTransId="{71397FE9-F284-4EB8-A977-67FC2C548875}"/>
    <dgm:cxn modelId="{294614F3-4C4E-44EA-8887-D7D89A75287E}" type="presOf" srcId="{D8AC1B97-E990-4F3A-946A-80C861DFD845}" destId="{B50B249F-11CF-406C-8438-D4CA6E0B1DE4}" srcOrd="0" destOrd="0" presId="urn:microsoft.com/office/officeart/2005/8/layout/vProcess5"/>
    <dgm:cxn modelId="{ACC032F3-7665-4940-9B70-0984C9537EF2}" type="presOf" srcId="{217C4DF0-B5C9-46DF-A0A3-683D6C45D4FF}" destId="{73FA99CE-32BE-483A-9E32-DF0578CC4A13}" srcOrd="1" destOrd="0" presId="urn:microsoft.com/office/officeart/2005/8/layout/vProcess5"/>
    <dgm:cxn modelId="{F58DA8F7-1E3F-4C1A-8D50-E397FFF81775}" type="presOf" srcId="{71397FE9-F284-4EB8-A977-67FC2C548875}" destId="{CA70EC10-4741-416B-BD7A-C3757BCF19D0}" srcOrd="0" destOrd="0" presId="urn:microsoft.com/office/officeart/2005/8/layout/vProcess5"/>
    <dgm:cxn modelId="{4DF8E8D7-C117-4996-89C4-678ACBADF2BE}" type="presParOf" srcId="{B50B249F-11CF-406C-8438-D4CA6E0B1DE4}" destId="{E61D06C9-5541-49F1-8B47-6C2F6783804B}" srcOrd="0" destOrd="0" presId="urn:microsoft.com/office/officeart/2005/8/layout/vProcess5"/>
    <dgm:cxn modelId="{B3ED4A49-A489-4AAF-83F7-C7654C4853B1}" type="presParOf" srcId="{B50B249F-11CF-406C-8438-D4CA6E0B1DE4}" destId="{95289EBE-0399-44A3-9679-AEAB881366B3}" srcOrd="1" destOrd="0" presId="urn:microsoft.com/office/officeart/2005/8/layout/vProcess5"/>
    <dgm:cxn modelId="{496F644F-9FD7-4F53-8BE4-2D1D9539C031}" type="presParOf" srcId="{B50B249F-11CF-406C-8438-D4CA6E0B1DE4}" destId="{B64BD5DE-D90E-44CD-A35C-4AADC5073C7D}" srcOrd="2" destOrd="0" presId="urn:microsoft.com/office/officeart/2005/8/layout/vProcess5"/>
    <dgm:cxn modelId="{67ABBFDB-A238-41F7-90B5-C2F8B971F8DC}" type="presParOf" srcId="{B50B249F-11CF-406C-8438-D4CA6E0B1DE4}" destId="{2753FD0B-E2BC-402D-8BEF-4FA26F577C32}" srcOrd="3" destOrd="0" presId="urn:microsoft.com/office/officeart/2005/8/layout/vProcess5"/>
    <dgm:cxn modelId="{94E32615-C712-45B0-BAD7-FE356C888BC9}" type="presParOf" srcId="{B50B249F-11CF-406C-8438-D4CA6E0B1DE4}" destId="{561506D5-3C43-4166-8B5C-AE33ECA189F2}" srcOrd="4" destOrd="0" presId="urn:microsoft.com/office/officeart/2005/8/layout/vProcess5"/>
    <dgm:cxn modelId="{59CAD90B-24CF-45EE-9FB3-1659F0B5EB33}" type="presParOf" srcId="{B50B249F-11CF-406C-8438-D4CA6E0B1DE4}" destId="{D2BF7713-7993-43FF-8D2C-72D59300BD78}" srcOrd="5" destOrd="0" presId="urn:microsoft.com/office/officeart/2005/8/layout/vProcess5"/>
    <dgm:cxn modelId="{BF33DCFE-1363-490F-89DA-F998DBED4A2D}" type="presParOf" srcId="{B50B249F-11CF-406C-8438-D4CA6E0B1DE4}" destId="{46F4E786-591E-4FED-9AAF-F8CB671F3B41}" srcOrd="6" destOrd="0" presId="urn:microsoft.com/office/officeart/2005/8/layout/vProcess5"/>
    <dgm:cxn modelId="{40F6DA7D-73C2-422F-88B0-DE3B7A8DB607}" type="presParOf" srcId="{B50B249F-11CF-406C-8438-D4CA6E0B1DE4}" destId="{CA70EC10-4741-416B-BD7A-C3757BCF19D0}" srcOrd="7" destOrd="0" presId="urn:microsoft.com/office/officeart/2005/8/layout/vProcess5"/>
    <dgm:cxn modelId="{229A47A6-527C-4D28-B989-3CB9384932BD}" type="presParOf" srcId="{B50B249F-11CF-406C-8438-D4CA6E0B1DE4}" destId="{A22E9C52-B4F6-4ABD-889D-A4445CBBFC50}" srcOrd="8" destOrd="0" presId="urn:microsoft.com/office/officeart/2005/8/layout/vProcess5"/>
    <dgm:cxn modelId="{0AF5C7E0-9087-4C7A-8AE1-BFB90500D17E}" type="presParOf" srcId="{B50B249F-11CF-406C-8438-D4CA6E0B1DE4}" destId="{659D35A1-DDE0-4EAB-9731-32092D00B1C9}" srcOrd="9" destOrd="0" presId="urn:microsoft.com/office/officeart/2005/8/layout/vProcess5"/>
    <dgm:cxn modelId="{82BED020-AEEB-423D-A84F-0C26D65AD6B0}" type="presParOf" srcId="{B50B249F-11CF-406C-8438-D4CA6E0B1DE4}" destId="{ACFEA942-037E-4418-A176-CBD0D299F74A}" srcOrd="10" destOrd="0" presId="urn:microsoft.com/office/officeart/2005/8/layout/vProcess5"/>
    <dgm:cxn modelId="{6359F39A-E31E-4579-91FA-799342D25AA8}" type="presParOf" srcId="{B50B249F-11CF-406C-8438-D4CA6E0B1DE4}" destId="{0D74EB03-A87D-469F-BB45-C63EF25BA69C}" srcOrd="11" destOrd="0" presId="urn:microsoft.com/office/officeart/2005/8/layout/vProcess5"/>
    <dgm:cxn modelId="{3353652F-2082-41B8-806E-0C8BE43BE3C0}" type="presParOf" srcId="{B50B249F-11CF-406C-8438-D4CA6E0B1DE4}" destId="{38370BA2-0E63-4E5A-AC01-B503F9566EA6}" srcOrd="12" destOrd="0" presId="urn:microsoft.com/office/officeart/2005/8/layout/vProcess5"/>
    <dgm:cxn modelId="{D96911AE-BA4F-4944-AA6A-034D79EA7B10}" type="presParOf" srcId="{B50B249F-11CF-406C-8438-D4CA6E0B1DE4}" destId="{73FA99CE-32BE-483A-9E32-DF0578CC4A13}" srcOrd="13" destOrd="0" presId="urn:microsoft.com/office/officeart/2005/8/layout/vProcess5"/>
    <dgm:cxn modelId="{7C129F87-E6BA-41FE-9573-28D0078C2744}" type="presParOf" srcId="{B50B249F-11CF-406C-8438-D4CA6E0B1DE4}" destId="{E98A0CD7-F017-4884-88BF-F58FB158376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153A0F-8A50-4381-B33F-D2ED7B6B1AB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144993-6DE2-4AA7-9194-1D5C44E556A7}">
      <dgm:prSet/>
      <dgm:spPr/>
      <dgm:t>
        <a:bodyPr/>
        <a:lstStyle/>
        <a:p>
          <a:r>
            <a:rPr lang="en-US" b="1" i="0" baseline="0" dirty="0"/>
            <a:t>Healthline: </a:t>
          </a:r>
          <a:r>
            <a:rPr lang="en-US" b="1" i="1" baseline="0" dirty="0"/>
            <a:t>What Is Teletherapy?</a:t>
          </a:r>
        </a:p>
        <a:p>
          <a:r>
            <a:rPr lang="en-US" b="0" i="0" dirty="0"/>
            <a:t>https://www.healthline.com/health/mental-health/teletherapy</a:t>
          </a:r>
          <a:endParaRPr lang="en-US" dirty="0"/>
        </a:p>
      </dgm:t>
    </dgm:pt>
    <dgm:pt modelId="{509D4D32-DC24-4732-92EB-A6F1511B48C0}" type="parTrans" cxnId="{56872039-8B78-41DA-B500-ECA6EB50236F}">
      <dgm:prSet/>
      <dgm:spPr/>
      <dgm:t>
        <a:bodyPr/>
        <a:lstStyle/>
        <a:p>
          <a:endParaRPr lang="en-US"/>
        </a:p>
      </dgm:t>
    </dgm:pt>
    <dgm:pt modelId="{1611BFCF-4650-4A01-BB10-17020B7053F0}" type="sibTrans" cxnId="{56872039-8B78-41DA-B500-ECA6EB50236F}">
      <dgm:prSet/>
      <dgm:spPr/>
      <dgm:t>
        <a:bodyPr/>
        <a:lstStyle/>
        <a:p>
          <a:endParaRPr lang="en-US"/>
        </a:p>
      </dgm:t>
    </dgm:pt>
    <dgm:pt modelId="{B7CC2D7B-B088-4C32-96ED-15BA848EA808}">
      <dgm:prSet/>
      <dgm:spPr/>
      <dgm:t>
        <a:bodyPr/>
        <a:lstStyle/>
        <a:p>
          <a:r>
            <a:rPr lang="en-US" b="1" i="0" baseline="0" dirty="0"/>
            <a:t>Harvard T.H. Chan School of Public Health: </a:t>
          </a:r>
          <a:r>
            <a:rPr lang="en-US" b="1" i="1" baseline="0" dirty="0"/>
            <a:t>Digital Tech &amp; Mental Health</a:t>
          </a:r>
        </a:p>
        <a:p>
          <a:r>
            <a:rPr lang="en-US" b="0" i="0" dirty="0"/>
            <a:t>https://hsph.harvard.edu/exec-ed/news/digital-technology-for-mental-health-apps-and-beyond/</a:t>
          </a:r>
          <a:endParaRPr lang="en-US" dirty="0"/>
        </a:p>
      </dgm:t>
    </dgm:pt>
    <dgm:pt modelId="{A292F461-87C3-4CC4-81DA-5032EED405C2}" type="parTrans" cxnId="{AE5EAFFF-EF5E-44EB-8FDA-108A781721B8}">
      <dgm:prSet/>
      <dgm:spPr/>
      <dgm:t>
        <a:bodyPr/>
        <a:lstStyle/>
        <a:p>
          <a:endParaRPr lang="en-US"/>
        </a:p>
      </dgm:t>
    </dgm:pt>
    <dgm:pt modelId="{9C7EA8A8-AF7F-415B-8FC8-388B0929B049}" type="sibTrans" cxnId="{AE5EAFFF-EF5E-44EB-8FDA-108A781721B8}">
      <dgm:prSet/>
      <dgm:spPr/>
      <dgm:t>
        <a:bodyPr/>
        <a:lstStyle/>
        <a:p>
          <a:endParaRPr lang="en-US"/>
        </a:p>
      </dgm:t>
    </dgm:pt>
    <dgm:pt modelId="{631D9AC4-28C6-4BDD-B12A-9F9A7BE023E4}">
      <dgm:prSet/>
      <dgm:spPr/>
      <dgm:t>
        <a:bodyPr/>
        <a:lstStyle/>
        <a:p>
          <a:r>
            <a:rPr lang="en-US" b="1" i="0" baseline="0" dirty="0"/>
            <a:t>American Society of Neuroimaging: </a:t>
          </a:r>
          <a:r>
            <a:rPr lang="en-US" b="1" i="1" baseline="0" dirty="0"/>
            <a:t>Brain Imaging in Psychiatry</a:t>
          </a:r>
        </a:p>
        <a:p>
          <a:r>
            <a:rPr lang="en-US" b="0" i="0" dirty="0"/>
            <a:t>https://www.asnweb.org/i4a/pages/index.cfm?pageID=3334</a:t>
          </a:r>
          <a:endParaRPr lang="en-US" dirty="0"/>
        </a:p>
      </dgm:t>
    </dgm:pt>
    <dgm:pt modelId="{E556F5F7-69F0-4149-A080-95A670CD49D4}" type="parTrans" cxnId="{90C67729-4378-4A70-BCB8-DAD55733B14A}">
      <dgm:prSet/>
      <dgm:spPr/>
      <dgm:t>
        <a:bodyPr/>
        <a:lstStyle/>
        <a:p>
          <a:endParaRPr lang="en-US"/>
        </a:p>
      </dgm:t>
    </dgm:pt>
    <dgm:pt modelId="{413AA11A-A3AE-43B0-BB11-E08D0D35A6FF}" type="sibTrans" cxnId="{90C67729-4378-4A70-BCB8-DAD55733B14A}">
      <dgm:prSet/>
      <dgm:spPr/>
      <dgm:t>
        <a:bodyPr/>
        <a:lstStyle/>
        <a:p>
          <a:endParaRPr lang="en-US"/>
        </a:p>
      </dgm:t>
    </dgm:pt>
    <dgm:pt modelId="{B444C333-0F38-4DF7-985C-F532F9430FBF}">
      <dgm:prSet/>
      <dgm:spPr/>
      <dgm:t>
        <a:bodyPr/>
        <a:lstStyle/>
        <a:p>
          <a:r>
            <a:rPr lang="en-US" b="1" i="0" baseline="0" dirty="0" err="1"/>
            <a:t>PsychCentral</a:t>
          </a:r>
          <a:r>
            <a:rPr lang="en-US" b="1" i="0" baseline="0" dirty="0"/>
            <a:t>: </a:t>
          </a:r>
          <a:r>
            <a:rPr lang="en-US" b="1" i="1" baseline="0" dirty="0"/>
            <a:t>Types of Brain Imaging Techniques</a:t>
          </a:r>
        </a:p>
        <a:p>
          <a:r>
            <a:rPr lang="en-US" b="0" i="0" dirty="0"/>
            <a:t>https://psychcentral.com/lib/types-of-brain-imaging-techniques#summary</a:t>
          </a:r>
          <a:endParaRPr lang="en-US" dirty="0"/>
        </a:p>
      </dgm:t>
    </dgm:pt>
    <dgm:pt modelId="{13B2ADAA-1210-47D0-92BB-D081E49130E2}" type="parTrans" cxnId="{8C423E52-DB41-46BE-A7C7-9C972980CCB6}">
      <dgm:prSet/>
      <dgm:spPr/>
      <dgm:t>
        <a:bodyPr/>
        <a:lstStyle/>
        <a:p>
          <a:endParaRPr lang="en-US"/>
        </a:p>
      </dgm:t>
    </dgm:pt>
    <dgm:pt modelId="{EEC02574-3B24-4B8E-9E08-4BFABC06A63E}" type="sibTrans" cxnId="{8C423E52-DB41-46BE-A7C7-9C972980CCB6}">
      <dgm:prSet/>
      <dgm:spPr/>
      <dgm:t>
        <a:bodyPr/>
        <a:lstStyle/>
        <a:p>
          <a:endParaRPr lang="en-US"/>
        </a:p>
      </dgm:t>
    </dgm:pt>
    <dgm:pt modelId="{24E2CF71-4613-4074-99C1-CB1886B866B5}">
      <dgm:prSet/>
      <dgm:spPr/>
      <dgm:t>
        <a:bodyPr/>
        <a:lstStyle/>
        <a:p>
          <a:r>
            <a:rPr lang="en-US" b="1" i="0" baseline="0" dirty="0"/>
            <a:t>WebMD: </a:t>
          </a:r>
          <a:r>
            <a:rPr lang="en-US" b="1" i="1" baseline="0" dirty="0"/>
            <a:t>Virtual Reality Exposure Therapy Overview</a:t>
          </a:r>
        </a:p>
        <a:p>
          <a:r>
            <a:rPr lang="en-US" b="0" i="0" dirty="0"/>
            <a:t>https://www.webmd.com/anxiety-panic/virtual-reality-exposure-therapy-overview</a:t>
          </a:r>
          <a:endParaRPr lang="en-US" dirty="0"/>
        </a:p>
      </dgm:t>
    </dgm:pt>
    <dgm:pt modelId="{E74220AD-4F0D-4DF7-9743-546F0770C8E6}" type="parTrans" cxnId="{8B19FF78-ECCC-4B95-82C4-FB7CAE1F57A2}">
      <dgm:prSet/>
      <dgm:spPr/>
      <dgm:t>
        <a:bodyPr/>
        <a:lstStyle/>
        <a:p>
          <a:endParaRPr lang="en-US"/>
        </a:p>
      </dgm:t>
    </dgm:pt>
    <dgm:pt modelId="{28C19E6A-D738-4C93-8F5B-A64C68994C20}" type="sibTrans" cxnId="{8B19FF78-ECCC-4B95-82C4-FB7CAE1F57A2}">
      <dgm:prSet/>
      <dgm:spPr/>
      <dgm:t>
        <a:bodyPr/>
        <a:lstStyle/>
        <a:p>
          <a:endParaRPr lang="en-US"/>
        </a:p>
      </dgm:t>
    </dgm:pt>
    <dgm:pt modelId="{E5A33BBB-1821-41D9-AF57-89F3001A8003}">
      <dgm:prSet/>
      <dgm:spPr/>
      <dgm:t>
        <a:bodyPr/>
        <a:lstStyle/>
        <a:p>
          <a:r>
            <a:rPr lang="en-US" b="1" i="0" baseline="0" dirty="0" err="1"/>
            <a:t>BrainLine</a:t>
          </a:r>
          <a:r>
            <a:rPr lang="en-US" b="1" i="0" baseline="0" dirty="0"/>
            <a:t>: </a:t>
          </a:r>
          <a:r>
            <a:rPr lang="en-US" b="1" i="1" baseline="0" dirty="0"/>
            <a:t>VRET for Brain Injury &amp; PTSD</a:t>
          </a:r>
        </a:p>
        <a:p>
          <a:r>
            <a:rPr lang="en-US" b="0" i="0" dirty="0"/>
            <a:t>https://www.brainline.org/treatment-hub-treating-brain-injury-and-ptsd/virtual-reality-exposure-therapy-vret</a:t>
          </a:r>
          <a:endParaRPr lang="en-US" dirty="0"/>
        </a:p>
      </dgm:t>
    </dgm:pt>
    <dgm:pt modelId="{6C5E1CAA-3EA8-4C3F-93F6-5ADBD2324580}" type="parTrans" cxnId="{8DA9652B-2299-47CC-A2D0-6E1AC4EEADAF}">
      <dgm:prSet/>
      <dgm:spPr/>
      <dgm:t>
        <a:bodyPr/>
        <a:lstStyle/>
        <a:p>
          <a:endParaRPr lang="en-US"/>
        </a:p>
      </dgm:t>
    </dgm:pt>
    <dgm:pt modelId="{126B01EC-7238-48C1-92C9-CE654BDC5C38}" type="sibTrans" cxnId="{8DA9652B-2299-47CC-A2D0-6E1AC4EEADAF}">
      <dgm:prSet/>
      <dgm:spPr/>
      <dgm:t>
        <a:bodyPr/>
        <a:lstStyle/>
        <a:p>
          <a:endParaRPr lang="en-US"/>
        </a:p>
      </dgm:t>
    </dgm:pt>
    <dgm:pt modelId="{AF1B1BDE-C113-47C8-A75B-E061FE3FC358}" type="pres">
      <dgm:prSet presAssocID="{81153A0F-8A50-4381-B33F-D2ED7B6B1AB9}" presName="vert0" presStyleCnt="0">
        <dgm:presLayoutVars>
          <dgm:dir/>
          <dgm:animOne val="branch"/>
          <dgm:animLvl val="lvl"/>
        </dgm:presLayoutVars>
      </dgm:prSet>
      <dgm:spPr/>
    </dgm:pt>
    <dgm:pt modelId="{0A35902F-8797-4DA3-8812-4146A773F659}" type="pres">
      <dgm:prSet presAssocID="{BB144993-6DE2-4AA7-9194-1D5C44E556A7}" presName="thickLine" presStyleLbl="alignNode1" presStyleIdx="0" presStyleCnt="6"/>
      <dgm:spPr/>
    </dgm:pt>
    <dgm:pt modelId="{C04974C2-EE78-4F78-8833-4718E470258D}" type="pres">
      <dgm:prSet presAssocID="{BB144993-6DE2-4AA7-9194-1D5C44E556A7}" presName="horz1" presStyleCnt="0"/>
      <dgm:spPr/>
    </dgm:pt>
    <dgm:pt modelId="{570701F9-4F7E-4C1C-B466-F8A2282D983A}" type="pres">
      <dgm:prSet presAssocID="{BB144993-6DE2-4AA7-9194-1D5C44E556A7}" presName="tx1" presStyleLbl="revTx" presStyleIdx="0" presStyleCnt="6"/>
      <dgm:spPr/>
    </dgm:pt>
    <dgm:pt modelId="{8480AD85-B69C-4E9C-B4D6-A65C56CBA9B5}" type="pres">
      <dgm:prSet presAssocID="{BB144993-6DE2-4AA7-9194-1D5C44E556A7}" presName="vert1" presStyleCnt="0"/>
      <dgm:spPr/>
    </dgm:pt>
    <dgm:pt modelId="{18DFD2DC-14FC-44BA-A4BC-EA9FFD3F6A61}" type="pres">
      <dgm:prSet presAssocID="{B7CC2D7B-B088-4C32-96ED-15BA848EA808}" presName="thickLine" presStyleLbl="alignNode1" presStyleIdx="1" presStyleCnt="6"/>
      <dgm:spPr/>
    </dgm:pt>
    <dgm:pt modelId="{4C1BF023-B99E-4543-87A8-2CAFF94F22DE}" type="pres">
      <dgm:prSet presAssocID="{B7CC2D7B-B088-4C32-96ED-15BA848EA808}" presName="horz1" presStyleCnt="0"/>
      <dgm:spPr/>
    </dgm:pt>
    <dgm:pt modelId="{89AE41A6-85BB-407C-9A23-937E6C46B40E}" type="pres">
      <dgm:prSet presAssocID="{B7CC2D7B-B088-4C32-96ED-15BA848EA808}" presName="tx1" presStyleLbl="revTx" presStyleIdx="1" presStyleCnt="6"/>
      <dgm:spPr/>
    </dgm:pt>
    <dgm:pt modelId="{3F4E6957-EA18-4C71-9DA7-73EF9FC833A3}" type="pres">
      <dgm:prSet presAssocID="{B7CC2D7B-B088-4C32-96ED-15BA848EA808}" presName="vert1" presStyleCnt="0"/>
      <dgm:spPr/>
    </dgm:pt>
    <dgm:pt modelId="{4DB903AB-1699-445B-95D1-23A6C89985DA}" type="pres">
      <dgm:prSet presAssocID="{631D9AC4-28C6-4BDD-B12A-9F9A7BE023E4}" presName="thickLine" presStyleLbl="alignNode1" presStyleIdx="2" presStyleCnt="6"/>
      <dgm:spPr/>
    </dgm:pt>
    <dgm:pt modelId="{A11FBF12-166C-4D99-90D7-E855A757A7B7}" type="pres">
      <dgm:prSet presAssocID="{631D9AC4-28C6-4BDD-B12A-9F9A7BE023E4}" presName="horz1" presStyleCnt="0"/>
      <dgm:spPr/>
    </dgm:pt>
    <dgm:pt modelId="{2DDF6B67-58BE-4E65-819C-70C977FCB134}" type="pres">
      <dgm:prSet presAssocID="{631D9AC4-28C6-4BDD-B12A-9F9A7BE023E4}" presName="tx1" presStyleLbl="revTx" presStyleIdx="2" presStyleCnt="6"/>
      <dgm:spPr/>
    </dgm:pt>
    <dgm:pt modelId="{3B770442-1395-4B70-BA05-3DA825B94F92}" type="pres">
      <dgm:prSet presAssocID="{631D9AC4-28C6-4BDD-B12A-9F9A7BE023E4}" presName="vert1" presStyleCnt="0"/>
      <dgm:spPr/>
    </dgm:pt>
    <dgm:pt modelId="{B12EF46F-3A7C-4B71-A2ED-5D3658B9456B}" type="pres">
      <dgm:prSet presAssocID="{B444C333-0F38-4DF7-985C-F532F9430FBF}" presName="thickLine" presStyleLbl="alignNode1" presStyleIdx="3" presStyleCnt="6"/>
      <dgm:spPr/>
    </dgm:pt>
    <dgm:pt modelId="{EA506663-4ED0-4DBF-9004-899D15421A68}" type="pres">
      <dgm:prSet presAssocID="{B444C333-0F38-4DF7-985C-F532F9430FBF}" presName="horz1" presStyleCnt="0"/>
      <dgm:spPr/>
    </dgm:pt>
    <dgm:pt modelId="{DFFAA95B-9C1B-40BA-94A8-5A40D8C9BCB0}" type="pres">
      <dgm:prSet presAssocID="{B444C333-0F38-4DF7-985C-F532F9430FBF}" presName="tx1" presStyleLbl="revTx" presStyleIdx="3" presStyleCnt="6"/>
      <dgm:spPr/>
    </dgm:pt>
    <dgm:pt modelId="{FC379FDA-C512-4CEF-BE89-AD796EFEC5B7}" type="pres">
      <dgm:prSet presAssocID="{B444C333-0F38-4DF7-985C-F532F9430FBF}" presName="vert1" presStyleCnt="0"/>
      <dgm:spPr/>
    </dgm:pt>
    <dgm:pt modelId="{191D1009-3AAF-476C-B14F-EA744C405616}" type="pres">
      <dgm:prSet presAssocID="{24E2CF71-4613-4074-99C1-CB1886B866B5}" presName="thickLine" presStyleLbl="alignNode1" presStyleIdx="4" presStyleCnt="6"/>
      <dgm:spPr/>
    </dgm:pt>
    <dgm:pt modelId="{B047FD00-B380-48EA-9E83-850A83FC80BE}" type="pres">
      <dgm:prSet presAssocID="{24E2CF71-4613-4074-99C1-CB1886B866B5}" presName="horz1" presStyleCnt="0"/>
      <dgm:spPr/>
    </dgm:pt>
    <dgm:pt modelId="{121A7376-1441-4CB8-9133-93A3FF14EBAC}" type="pres">
      <dgm:prSet presAssocID="{24E2CF71-4613-4074-99C1-CB1886B866B5}" presName="tx1" presStyleLbl="revTx" presStyleIdx="4" presStyleCnt="6"/>
      <dgm:spPr/>
    </dgm:pt>
    <dgm:pt modelId="{8ED00E11-B8CE-4D59-AA5F-81A676544266}" type="pres">
      <dgm:prSet presAssocID="{24E2CF71-4613-4074-99C1-CB1886B866B5}" presName="vert1" presStyleCnt="0"/>
      <dgm:spPr/>
    </dgm:pt>
    <dgm:pt modelId="{25A1D4D0-C60E-4385-A8B1-70F661279789}" type="pres">
      <dgm:prSet presAssocID="{E5A33BBB-1821-41D9-AF57-89F3001A8003}" presName="thickLine" presStyleLbl="alignNode1" presStyleIdx="5" presStyleCnt="6"/>
      <dgm:spPr/>
    </dgm:pt>
    <dgm:pt modelId="{E7AEBF04-8DE1-4F26-9F34-3C04E9554E24}" type="pres">
      <dgm:prSet presAssocID="{E5A33BBB-1821-41D9-AF57-89F3001A8003}" presName="horz1" presStyleCnt="0"/>
      <dgm:spPr/>
    </dgm:pt>
    <dgm:pt modelId="{21C79A4B-3B6D-4AE6-8027-B9667F6D4E0D}" type="pres">
      <dgm:prSet presAssocID="{E5A33BBB-1821-41D9-AF57-89F3001A8003}" presName="tx1" presStyleLbl="revTx" presStyleIdx="5" presStyleCnt="6"/>
      <dgm:spPr/>
    </dgm:pt>
    <dgm:pt modelId="{FF404658-7189-4835-AFE5-56D45C1BE3AE}" type="pres">
      <dgm:prSet presAssocID="{E5A33BBB-1821-41D9-AF57-89F3001A8003}" presName="vert1" presStyleCnt="0"/>
      <dgm:spPr/>
    </dgm:pt>
  </dgm:ptLst>
  <dgm:cxnLst>
    <dgm:cxn modelId="{65CC9406-46A1-4BC0-93BA-20DA2B82FF26}" type="presOf" srcId="{B444C333-0F38-4DF7-985C-F532F9430FBF}" destId="{DFFAA95B-9C1B-40BA-94A8-5A40D8C9BCB0}" srcOrd="0" destOrd="0" presId="urn:microsoft.com/office/officeart/2008/layout/LinedList"/>
    <dgm:cxn modelId="{90C67729-4378-4A70-BCB8-DAD55733B14A}" srcId="{81153A0F-8A50-4381-B33F-D2ED7B6B1AB9}" destId="{631D9AC4-28C6-4BDD-B12A-9F9A7BE023E4}" srcOrd="2" destOrd="0" parTransId="{E556F5F7-69F0-4149-A080-95A670CD49D4}" sibTransId="{413AA11A-A3AE-43B0-BB11-E08D0D35A6FF}"/>
    <dgm:cxn modelId="{8DA9652B-2299-47CC-A2D0-6E1AC4EEADAF}" srcId="{81153A0F-8A50-4381-B33F-D2ED7B6B1AB9}" destId="{E5A33BBB-1821-41D9-AF57-89F3001A8003}" srcOrd="5" destOrd="0" parTransId="{6C5E1CAA-3EA8-4C3F-93F6-5ADBD2324580}" sibTransId="{126B01EC-7238-48C1-92C9-CE654BDC5C38}"/>
    <dgm:cxn modelId="{CE69E632-7812-480F-8D10-B7D0792A9F12}" type="presOf" srcId="{B7CC2D7B-B088-4C32-96ED-15BA848EA808}" destId="{89AE41A6-85BB-407C-9A23-937E6C46B40E}" srcOrd="0" destOrd="0" presId="urn:microsoft.com/office/officeart/2008/layout/LinedList"/>
    <dgm:cxn modelId="{56872039-8B78-41DA-B500-ECA6EB50236F}" srcId="{81153A0F-8A50-4381-B33F-D2ED7B6B1AB9}" destId="{BB144993-6DE2-4AA7-9194-1D5C44E556A7}" srcOrd="0" destOrd="0" parTransId="{509D4D32-DC24-4732-92EB-A6F1511B48C0}" sibTransId="{1611BFCF-4650-4A01-BB10-17020B7053F0}"/>
    <dgm:cxn modelId="{8C423E52-DB41-46BE-A7C7-9C972980CCB6}" srcId="{81153A0F-8A50-4381-B33F-D2ED7B6B1AB9}" destId="{B444C333-0F38-4DF7-985C-F532F9430FBF}" srcOrd="3" destOrd="0" parTransId="{13B2ADAA-1210-47D0-92BB-D081E49130E2}" sibTransId="{EEC02574-3B24-4B8E-9E08-4BFABC06A63E}"/>
    <dgm:cxn modelId="{8B19FF78-ECCC-4B95-82C4-FB7CAE1F57A2}" srcId="{81153A0F-8A50-4381-B33F-D2ED7B6B1AB9}" destId="{24E2CF71-4613-4074-99C1-CB1886B866B5}" srcOrd="4" destOrd="0" parTransId="{E74220AD-4F0D-4DF7-9743-546F0770C8E6}" sibTransId="{28C19E6A-D738-4C93-8F5B-A64C68994C20}"/>
    <dgm:cxn modelId="{D89C3E8F-1555-4F0F-B377-C7BBC82ED305}" type="presOf" srcId="{631D9AC4-28C6-4BDD-B12A-9F9A7BE023E4}" destId="{2DDF6B67-58BE-4E65-819C-70C977FCB134}" srcOrd="0" destOrd="0" presId="urn:microsoft.com/office/officeart/2008/layout/LinedList"/>
    <dgm:cxn modelId="{6D489CAC-5E5D-404D-B6C6-8687976AD1E1}" type="presOf" srcId="{BB144993-6DE2-4AA7-9194-1D5C44E556A7}" destId="{570701F9-4F7E-4C1C-B466-F8A2282D983A}" srcOrd="0" destOrd="0" presId="urn:microsoft.com/office/officeart/2008/layout/LinedList"/>
    <dgm:cxn modelId="{0FB32DB8-53C6-43CE-A5D6-9631DB82EDEF}" type="presOf" srcId="{81153A0F-8A50-4381-B33F-D2ED7B6B1AB9}" destId="{AF1B1BDE-C113-47C8-A75B-E061FE3FC358}" srcOrd="0" destOrd="0" presId="urn:microsoft.com/office/officeart/2008/layout/LinedList"/>
    <dgm:cxn modelId="{A62523CF-044A-486A-ACD7-05E376775B83}" type="presOf" srcId="{E5A33BBB-1821-41D9-AF57-89F3001A8003}" destId="{21C79A4B-3B6D-4AE6-8027-B9667F6D4E0D}" srcOrd="0" destOrd="0" presId="urn:microsoft.com/office/officeart/2008/layout/LinedList"/>
    <dgm:cxn modelId="{F9C52DE6-3449-4C60-A619-4949D25F1C40}" type="presOf" srcId="{24E2CF71-4613-4074-99C1-CB1886B866B5}" destId="{121A7376-1441-4CB8-9133-93A3FF14EBAC}" srcOrd="0" destOrd="0" presId="urn:microsoft.com/office/officeart/2008/layout/LinedList"/>
    <dgm:cxn modelId="{AE5EAFFF-EF5E-44EB-8FDA-108A781721B8}" srcId="{81153A0F-8A50-4381-B33F-D2ED7B6B1AB9}" destId="{B7CC2D7B-B088-4C32-96ED-15BA848EA808}" srcOrd="1" destOrd="0" parTransId="{A292F461-87C3-4CC4-81DA-5032EED405C2}" sibTransId="{9C7EA8A8-AF7F-415B-8FC8-388B0929B049}"/>
    <dgm:cxn modelId="{41B3144D-9044-48B7-8E1E-F863FAA62757}" type="presParOf" srcId="{AF1B1BDE-C113-47C8-A75B-E061FE3FC358}" destId="{0A35902F-8797-4DA3-8812-4146A773F659}" srcOrd="0" destOrd="0" presId="urn:microsoft.com/office/officeart/2008/layout/LinedList"/>
    <dgm:cxn modelId="{B685A4DA-375B-4D08-83F4-72839E6B6633}" type="presParOf" srcId="{AF1B1BDE-C113-47C8-A75B-E061FE3FC358}" destId="{C04974C2-EE78-4F78-8833-4718E470258D}" srcOrd="1" destOrd="0" presId="urn:microsoft.com/office/officeart/2008/layout/LinedList"/>
    <dgm:cxn modelId="{8E51D777-51DB-4418-87A3-BD0D7C8A55A7}" type="presParOf" srcId="{C04974C2-EE78-4F78-8833-4718E470258D}" destId="{570701F9-4F7E-4C1C-B466-F8A2282D983A}" srcOrd="0" destOrd="0" presId="urn:microsoft.com/office/officeart/2008/layout/LinedList"/>
    <dgm:cxn modelId="{F33558C1-4307-4A1D-9F76-B865E88BE12D}" type="presParOf" srcId="{C04974C2-EE78-4F78-8833-4718E470258D}" destId="{8480AD85-B69C-4E9C-B4D6-A65C56CBA9B5}" srcOrd="1" destOrd="0" presId="urn:microsoft.com/office/officeart/2008/layout/LinedList"/>
    <dgm:cxn modelId="{B67CBF70-9A68-439B-AC4C-91B6DB387D60}" type="presParOf" srcId="{AF1B1BDE-C113-47C8-A75B-E061FE3FC358}" destId="{18DFD2DC-14FC-44BA-A4BC-EA9FFD3F6A61}" srcOrd="2" destOrd="0" presId="urn:microsoft.com/office/officeart/2008/layout/LinedList"/>
    <dgm:cxn modelId="{F1196BB9-AD67-4BD7-B381-EB0A4D3420EF}" type="presParOf" srcId="{AF1B1BDE-C113-47C8-A75B-E061FE3FC358}" destId="{4C1BF023-B99E-4543-87A8-2CAFF94F22DE}" srcOrd="3" destOrd="0" presId="urn:microsoft.com/office/officeart/2008/layout/LinedList"/>
    <dgm:cxn modelId="{7ADAB723-370A-43FE-A9AD-4574364243E8}" type="presParOf" srcId="{4C1BF023-B99E-4543-87A8-2CAFF94F22DE}" destId="{89AE41A6-85BB-407C-9A23-937E6C46B40E}" srcOrd="0" destOrd="0" presId="urn:microsoft.com/office/officeart/2008/layout/LinedList"/>
    <dgm:cxn modelId="{284AF704-8C98-4287-90F5-C683E92E9BDB}" type="presParOf" srcId="{4C1BF023-B99E-4543-87A8-2CAFF94F22DE}" destId="{3F4E6957-EA18-4C71-9DA7-73EF9FC833A3}" srcOrd="1" destOrd="0" presId="urn:microsoft.com/office/officeart/2008/layout/LinedList"/>
    <dgm:cxn modelId="{FACB7800-E822-4325-A65D-89AE10F8276D}" type="presParOf" srcId="{AF1B1BDE-C113-47C8-A75B-E061FE3FC358}" destId="{4DB903AB-1699-445B-95D1-23A6C89985DA}" srcOrd="4" destOrd="0" presId="urn:microsoft.com/office/officeart/2008/layout/LinedList"/>
    <dgm:cxn modelId="{F49D457F-01A3-4F07-A6FE-F8C7E1A4F84E}" type="presParOf" srcId="{AF1B1BDE-C113-47C8-A75B-E061FE3FC358}" destId="{A11FBF12-166C-4D99-90D7-E855A757A7B7}" srcOrd="5" destOrd="0" presId="urn:microsoft.com/office/officeart/2008/layout/LinedList"/>
    <dgm:cxn modelId="{C0C7A797-B2FF-4160-A88E-6E53C9AC209E}" type="presParOf" srcId="{A11FBF12-166C-4D99-90D7-E855A757A7B7}" destId="{2DDF6B67-58BE-4E65-819C-70C977FCB134}" srcOrd="0" destOrd="0" presId="urn:microsoft.com/office/officeart/2008/layout/LinedList"/>
    <dgm:cxn modelId="{7C99DB24-9F4A-4D3F-995A-02413BBE09DA}" type="presParOf" srcId="{A11FBF12-166C-4D99-90D7-E855A757A7B7}" destId="{3B770442-1395-4B70-BA05-3DA825B94F92}" srcOrd="1" destOrd="0" presId="urn:microsoft.com/office/officeart/2008/layout/LinedList"/>
    <dgm:cxn modelId="{AD35862D-39A9-44F9-BCAD-A8F46A17BA12}" type="presParOf" srcId="{AF1B1BDE-C113-47C8-A75B-E061FE3FC358}" destId="{B12EF46F-3A7C-4B71-A2ED-5D3658B9456B}" srcOrd="6" destOrd="0" presId="urn:microsoft.com/office/officeart/2008/layout/LinedList"/>
    <dgm:cxn modelId="{14B041A1-0F0F-44FA-B99B-1C7718E4EC67}" type="presParOf" srcId="{AF1B1BDE-C113-47C8-A75B-E061FE3FC358}" destId="{EA506663-4ED0-4DBF-9004-899D15421A68}" srcOrd="7" destOrd="0" presId="urn:microsoft.com/office/officeart/2008/layout/LinedList"/>
    <dgm:cxn modelId="{FE5A107B-939F-462C-8FD5-E844CC7C60B6}" type="presParOf" srcId="{EA506663-4ED0-4DBF-9004-899D15421A68}" destId="{DFFAA95B-9C1B-40BA-94A8-5A40D8C9BCB0}" srcOrd="0" destOrd="0" presId="urn:microsoft.com/office/officeart/2008/layout/LinedList"/>
    <dgm:cxn modelId="{9483FB77-8726-4F5A-BED4-3BC4F59E4D3F}" type="presParOf" srcId="{EA506663-4ED0-4DBF-9004-899D15421A68}" destId="{FC379FDA-C512-4CEF-BE89-AD796EFEC5B7}" srcOrd="1" destOrd="0" presId="urn:microsoft.com/office/officeart/2008/layout/LinedList"/>
    <dgm:cxn modelId="{61276B28-A29F-452F-9356-A10E4235FA21}" type="presParOf" srcId="{AF1B1BDE-C113-47C8-A75B-E061FE3FC358}" destId="{191D1009-3AAF-476C-B14F-EA744C405616}" srcOrd="8" destOrd="0" presId="urn:microsoft.com/office/officeart/2008/layout/LinedList"/>
    <dgm:cxn modelId="{F347134F-C38C-4946-801D-3BC769E6CE2C}" type="presParOf" srcId="{AF1B1BDE-C113-47C8-A75B-E061FE3FC358}" destId="{B047FD00-B380-48EA-9E83-850A83FC80BE}" srcOrd="9" destOrd="0" presId="urn:microsoft.com/office/officeart/2008/layout/LinedList"/>
    <dgm:cxn modelId="{1586AF4D-C189-4A28-BE3C-B095F2513451}" type="presParOf" srcId="{B047FD00-B380-48EA-9E83-850A83FC80BE}" destId="{121A7376-1441-4CB8-9133-93A3FF14EBAC}" srcOrd="0" destOrd="0" presId="urn:microsoft.com/office/officeart/2008/layout/LinedList"/>
    <dgm:cxn modelId="{F471173F-6055-4887-9F8D-7F26590B060C}" type="presParOf" srcId="{B047FD00-B380-48EA-9E83-850A83FC80BE}" destId="{8ED00E11-B8CE-4D59-AA5F-81A676544266}" srcOrd="1" destOrd="0" presId="urn:microsoft.com/office/officeart/2008/layout/LinedList"/>
    <dgm:cxn modelId="{885A5C53-B943-4C72-829C-B1233DD2B8E6}" type="presParOf" srcId="{AF1B1BDE-C113-47C8-A75B-E061FE3FC358}" destId="{25A1D4D0-C60E-4385-A8B1-70F661279789}" srcOrd="10" destOrd="0" presId="urn:microsoft.com/office/officeart/2008/layout/LinedList"/>
    <dgm:cxn modelId="{FC7C971B-E56F-4BB1-8DB3-9F0F13D2AC9D}" type="presParOf" srcId="{AF1B1BDE-C113-47C8-A75B-E061FE3FC358}" destId="{E7AEBF04-8DE1-4F26-9F34-3C04E9554E24}" srcOrd="11" destOrd="0" presId="urn:microsoft.com/office/officeart/2008/layout/LinedList"/>
    <dgm:cxn modelId="{843CB850-F25A-4CD4-B2C7-A264BD9C7688}" type="presParOf" srcId="{E7AEBF04-8DE1-4F26-9F34-3C04E9554E24}" destId="{21C79A4B-3B6D-4AE6-8027-B9667F6D4E0D}" srcOrd="0" destOrd="0" presId="urn:microsoft.com/office/officeart/2008/layout/LinedList"/>
    <dgm:cxn modelId="{9B894558-1EA6-4530-B40F-A047D30BD23F}" type="presParOf" srcId="{E7AEBF04-8DE1-4F26-9F34-3C04E9554E24}" destId="{FF404658-7189-4835-AFE5-56D45C1BE3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B8CDD-CDFC-4D15-B188-BADDFA88A5C4}">
      <dsp:nvSpPr>
        <dsp:cNvPr id="0" name=""/>
        <dsp:cNvSpPr/>
      </dsp:nvSpPr>
      <dsp:spPr>
        <a:xfrm>
          <a:off x="0" y="3703"/>
          <a:ext cx="4684686" cy="12331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Remote therapy via video, phone, or chat</a:t>
          </a:r>
        </a:p>
      </dsp:txBody>
      <dsp:txXfrm>
        <a:off x="60199" y="63902"/>
        <a:ext cx="4564288" cy="1112781"/>
      </dsp:txXfrm>
    </dsp:sp>
    <dsp:sp modelId="{A01EE8E9-CA1A-4CBD-B286-B468B1F38A71}">
      <dsp:nvSpPr>
        <dsp:cNvPr id="0" name=""/>
        <dsp:cNvSpPr/>
      </dsp:nvSpPr>
      <dsp:spPr>
        <a:xfrm>
          <a:off x="0" y="1326163"/>
          <a:ext cx="4684686" cy="12331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Grew post-COVID</a:t>
          </a:r>
        </a:p>
      </dsp:txBody>
      <dsp:txXfrm>
        <a:off x="60199" y="1386362"/>
        <a:ext cx="4564288" cy="1112781"/>
      </dsp:txXfrm>
    </dsp:sp>
    <dsp:sp modelId="{2BE41525-6223-41F3-A01F-96E6B95AF482}">
      <dsp:nvSpPr>
        <dsp:cNvPr id="0" name=""/>
        <dsp:cNvSpPr/>
      </dsp:nvSpPr>
      <dsp:spPr>
        <a:xfrm>
          <a:off x="0" y="2648623"/>
          <a:ext cx="4684686" cy="12331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Convenient, flexible, and accessible</a:t>
          </a:r>
        </a:p>
      </dsp:txBody>
      <dsp:txXfrm>
        <a:off x="60199" y="2708822"/>
        <a:ext cx="4564288" cy="1112781"/>
      </dsp:txXfrm>
    </dsp:sp>
    <dsp:sp modelId="{4124E3D2-2B4D-45B7-AF01-1FA0D28BC625}">
      <dsp:nvSpPr>
        <dsp:cNvPr id="0" name=""/>
        <dsp:cNvSpPr/>
      </dsp:nvSpPr>
      <dsp:spPr>
        <a:xfrm>
          <a:off x="0" y="3971083"/>
          <a:ext cx="4684686" cy="12331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Examples: BetterHelp, Talkspace</a:t>
          </a:r>
        </a:p>
      </dsp:txBody>
      <dsp:txXfrm>
        <a:off x="60199" y="4031282"/>
        <a:ext cx="4564288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D4806-F3FC-411D-BBF5-2070968DAC6E}">
      <dsp:nvSpPr>
        <dsp:cNvPr id="0" name=""/>
        <dsp:cNvSpPr/>
      </dsp:nvSpPr>
      <dsp:spPr>
        <a:xfrm>
          <a:off x="0" y="287383"/>
          <a:ext cx="4684686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584" tIns="374904" rIns="36358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Accessible for people in rural or remote areas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More affordable than traditional therapy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Reduces stigma - some users feel more comfortable opening up from home</a:t>
          </a:r>
        </a:p>
      </dsp:txBody>
      <dsp:txXfrm>
        <a:off x="0" y="287383"/>
        <a:ext cx="4684686" cy="2381400"/>
      </dsp:txXfrm>
    </dsp:sp>
    <dsp:sp modelId="{EDFC8252-8431-44AF-9F4F-8E55B5E65686}">
      <dsp:nvSpPr>
        <dsp:cNvPr id="0" name=""/>
        <dsp:cNvSpPr/>
      </dsp:nvSpPr>
      <dsp:spPr>
        <a:xfrm>
          <a:off x="234234" y="21703"/>
          <a:ext cx="327928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949" tIns="0" rIns="1239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Benefits:</a:t>
          </a:r>
        </a:p>
      </dsp:txBody>
      <dsp:txXfrm>
        <a:off x="260173" y="47642"/>
        <a:ext cx="3227402" cy="479482"/>
      </dsp:txXfrm>
    </dsp:sp>
    <dsp:sp modelId="{B9DCD60D-FD74-4A18-A943-C45FCEB7000D}">
      <dsp:nvSpPr>
        <dsp:cNvPr id="0" name=""/>
        <dsp:cNvSpPr/>
      </dsp:nvSpPr>
      <dsp:spPr>
        <a:xfrm>
          <a:off x="0" y="3031663"/>
          <a:ext cx="4684686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584" tIns="374904" rIns="36358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Requires stable internet and technology access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Some users miss the personal touch of face-to-face therapy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Not ideal for emergencies or high-risk patients</a:t>
          </a:r>
        </a:p>
      </dsp:txBody>
      <dsp:txXfrm>
        <a:off x="0" y="3031663"/>
        <a:ext cx="4684686" cy="2154600"/>
      </dsp:txXfrm>
    </dsp:sp>
    <dsp:sp modelId="{48985147-B840-4663-BD77-E9BF1289E8A0}">
      <dsp:nvSpPr>
        <dsp:cNvPr id="0" name=""/>
        <dsp:cNvSpPr/>
      </dsp:nvSpPr>
      <dsp:spPr>
        <a:xfrm>
          <a:off x="234234" y="2765983"/>
          <a:ext cx="3279280" cy="531360"/>
        </a:xfrm>
        <a:prstGeom prst="roundRect">
          <a:avLst/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satMod val="100000"/>
                <a:lumMod val="100000"/>
              </a:schemeClr>
            </a:gs>
            <a:gs pos="50000">
              <a:schemeClr val="accent2">
                <a:hueOff val="-1446200"/>
                <a:satOff val="-9924"/>
                <a:lumOff val="5098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949" tIns="0" rIns="1239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Limits:</a:t>
          </a:r>
        </a:p>
      </dsp:txBody>
      <dsp:txXfrm>
        <a:off x="260173" y="2791922"/>
        <a:ext cx="322740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2F823-B4D7-4802-9247-F3D6E3E3FE05}">
      <dsp:nvSpPr>
        <dsp:cNvPr id="0" name=""/>
        <dsp:cNvSpPr/>
      </dsp:nvSpPr>
      <dsp:spPr>
        <a:xfrm>
          <a:off x="96526" y="640655"/>
          <a:ext cx="991222" cy="991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C220-C631-430D-93F5-C05131C58156}">
      <dsp:nvSpPr>
        <dsp:cNvPr id="0" name=""/>
        <dsp:cNvSpPr/>
      </dsp:nvSpPr>
      <dsp:spPr>
        <a:xfrm>
          <a:off x="304683" y="848812"/>
          <a:ext cx="574909" cy="574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5570E-BEB4-4073-ABB8-D9F5B71789C5}">
      <dsp:nvSpPr>
        <dsp:cNvPr id="0" name=""/>
        <dsp:cNvSpPr/>
      </dsp:nvSpPr>
      <dsp:spPr>
        <a:xfrm>
          <a:off x="1300154" y="640655"/>
          <a:ext cx="2336453" cy="991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Mental health apps are self-help tools designed to track, guide, or improve emotional well-being</a:t>
          </a:r>
        </a:p>
      </dsp:txBody>
      <dsp:txXfrm>
        <a:off x="1300154" y="640655"/>
        <a:ext cx="2336453" cy="991222"/>
      </dsp:txXfrm>
    </dsp:sp>
    <dsp:sp modelId="{33B1660B-3558-47CB-B45D-1AF9CA1F510C}">
      <dsp:nvSpPr>
        <dsp:cNvPr id="0" name=""/>
        <dsp:cNvSpPr/>
      </dsp:nvSpPr>
      <dsp:spPr>
        <a:xfrm>
          <a:off x="4043717" y="640655"/>
          <a:ext cx="991222" cy="991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17235-5CDD-4786-AF64-FADDC9196955}">
      <dsp:nvSpPr>
        <dsp:cNvPr id="0" name=""/>
        <dsp:cNvSpPr/>
      </dsp:nvSpPr>
      <dsp:spPr>
        <a:xfrm>
          <a:off x="4251873" y="848812"/>
          <a:ext cx="574909" cy="574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C51C6-A7AB-4B8C-BA4A-FE19FB8A55F1}">
      <dsp:nvSpPr>
        <dsp:cNvPr id="0" name=""/>
        <dsp:cNvSpPr/>
      </dsp:nvSpPr>
      <dsp:spPr>
        <a:xfrm>
          <a:off x="5247344" y="640655"/>
          <a:ext cx="2336453" cy="991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They offer mood tracking, meditation, CBT-based journaling, and coping exercises</a:t>
          </a:r>
        </a:p>
      </dsp:txBody>
      <dsp:txXfrm>
        <a:off x="5247344" y="640655"/>
        <a:ext cx="2336453" cy="991222"/>
      </dsp:txXfrm>
    </dsp:sp>
    <dsp:sp modelId="{529003D1-869A-4C47-9F9D-054415DB5397}">
      <dsp:nvSpPr>
        <dsp:cNvPr id="0" name=""/>
        <dsp:cNvSpPr/>
      </dsp:nvSpPr>
      <dsp:spPr>
        <a:xfrm>
          <a:off x="96526" y="2300358"/>
          <a:ext cx="991222" cy="991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A06BB-7151-4C04-9663-AB0E4B30A7DF}">
      <dsp:nvSpPr>
        <dsp:cNvPr id="0" name=""/>
        <dsp:cNvSpPr/>
      </dsp:nvSpPr>
      <dsp:spPr>
        <a:xfrm>
          <a:off x="304683" y="2508515"/>
          <a:ext cx="574909" cy="5749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2D8E2-A1DA-459C-B7C5-84A9AD382C3B}">
      <dsp:nvSpPr>
        <dsp:cNvPr id="0" name=""/>
        <dsp:cNvSpPr/>
      </dsp:nvSpPr>
      <dsp:spPr>
        <a:xfrm>
          <a:off x="1300154" y="2300358"/>
          <a:ext cx="2336453" cy="991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Many are AI-assisted and provide reminders and feedback</a:t>
          </a:r>
        </a:p>
      </dsp:txBody>
      <dsp:txXfrm>
        <a:off x="1300154" y="2300358"/>
        <a:ext cx="2336453" cy="991222"/>
      </dsp:txXfrm>
    </dsp:sp>
    <dsp:sp modelId="{359956EB-B6D5-44BF-BF49-48F830629E0A}">
      <dsp:nvSpPr>
        <dsp:cNvPr id="0" name=""/>
        <dsp:cNvSpPr/>
      </dsp:nvSpPr>
      <dsp:spPr>
        <a:xfrm>
          <a:off x="4043717" y="2300358"/>
          <a:ext cx="991222" cy="991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9F81A-61B2-43E1-9D6A-A2F69F4EFD55}">
      <dsp:nvSpPr>
        <dsp:cNvPr id="0" name=""/>
        <dsp:cNvSpPr/>
      </dsp:nvSpPr>
      <dsp:spPr>
        <a:xfrm>
          <a:off x="4251873" y="2508515"/>
          <a:ext cx="574909" cy="5749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13A58-AEE4-4F85-9E8C-0FC4D72E1609}">
      <dsp:nvSpPr>
        <dsp:cNvPr id="0" name=""/>
        <dsp:cNvSpPr/>
      </dsp:nvSpPr>
      <dsp:spPr>
        <a:xfrm>
          <a:off x="5247344" y="2300358"/>
          <a:ext cx="2336453" cy="991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Apps don’t replace therapy but can support mental health between sessions</a:t>
          </a:r>
        </a:p>
      </dsp:txBody>
      <dsp:txXfrm>
        <a:off x="5247344" y="2300358"/>
        <a:ext cx="2336453" cy="9912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40A33-C9F6-4C23-8BD8-94D734DC2A6C}">
      <dsp:nvSpPr>
        <dsp:cNvPr id="0" name=""/>
        <dsp:cNvSpPr/>
      </dsp:nvSpPr>
      <dsp:spPr>
        <a:xfrm>
          <a:off x="0" y="2959764"/>
          <a:ext cx="7680960" cy="971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Common methods:</a:t>
          </a:r>
          <a:endParaRPr lang="en-US" sz="1800" kern="1200"/>
        </a:p>
      </dsp:txBody>
      <dsp:txXfrm>
        <a:off x="0" y="2959764"/>
        <a:ext cx="7680960" cy="524588"/>
      </dsp:txXfrm>
    </dsp:sp>
    <dsp:sp modelId="{3DC02C35-98FB-4C66-A681-F0145F42210C}">
      <dsp:nvSpPr>
        <dsp:cNvPr id="0" name=""/>
        <dsp:cNvSpPr/>
      </dsp:nvSpPr>
      <dsp:spPr>
        <a:xfrm>
          <a:off x="0" y="3464923"/>
          <a:ext cx="1920240" cy="4468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fMRI (functional MRI)</a:t>
          </a:r>
          <a:endParaRPr lang="en-US" sz="1100" kern="1200"/>
        </a:p>
      </dsp:txBody>
      <dsp:txXfrm>
        <a:off x="0" y="3464923"/>
        <a:ext cx="1920240" cy="446871"/>
      </dsp:txXfrm>
    </dsp:sp>
    <dsp:sp modelId="{B5AF3067-0684-48A3-A776-CAF998622CEC}">
      <dsp:nvSpPr>
        <dsp:cNvPr id="0" name=""/>
        <dsp:cNvSpPr/>
      </dsp:nvSpPr>
      <dsp:spPr>
        <a:xfrm>
          <a:off x="1920239" y="3464923"/>
          <a:ext cx="1920240" cy="4468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PET scans</a:t>
          </a:r>
          <a:endParaRPr lang="en-US" sz="1100" kern="1200"/>
        </a:p>
      </dsp:txBody>
      <dsp:txXfrm>
        <a:off x="1920239" y="3464923"/>
        <a:ext cx="1920240" cy="446871"/>
      </dsp:txXfrm>
    </dsp:sp>
    <dsp:sp modelId="{1D422D4B-F3D9-4778-BFD3-DC359F2CFED8}">
      <dsp:nvSpPr>
        <dsp:cNvPr id="0" name=""/>
        <dsp:cNvSpPr/>
      </dsp:nvSpPr>
      <dsp:spPr>
        <a:xfrm>
          <a:off x="3840480" y="3464923"/>
          <a:ext cx="1920240" cy="4468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EEG (electroencephalogram)</a:t>
          </a:r>
          <a:endParaRPr lang="en-US" sz="1100" kern="1200"/>
        </a:p>
      </dsp:txBody>
      <dsp:txXfrm>
        <a:off x="3840480" y="3464923"/>
        <a:ext cx="1920240" cy="446871"/>
      </dsp:txXfrm>
    </dsp:sp>
    <dsp:sp modelId="{7E1E34E2-997D-4243-999F-A35BC1AA6FC0}">
      <dsp:nvSpPr>
        <dsp:cNvPr id="0" name=""/>
        <dsp:cNvSpPr/>
      </dsp:nvSpPr>
      <dsp:spPr>
        <a:xfrm>
          <a:off x="5760720" y="3464923"/>
          <a:ext cx="1920240" cy="4468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CT scans</a:t>
          </a:r>
          <a:endParaRPr lang="en-US" sz="1100" kern="1200"/>
        </a:p>
      </dsp:txBody>
      <dsp:txXfrm>
        <a:off x="5760720" y="3464923"/>
        <a:ext cx="1920240" cy="446871"/>
      </dsp:txXfrm>
    </dsp:sp>
    <dsp:sp modelId="{F2FF27A3-DCEC-417D-BA0B-5150F04072E3}">
      <dsp:nvSpPr>
        <dsp:cNvPr id="0" name=""/>
        <dsp:cNvSpPr/>
      </dsp:nvSpPr>
      <dsp:spPr>
        <a:xfrm rot="10800000">
          <a:off x="0" y="1480229"/>
          <a:ext cx="7680960" cy="149410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These tools are crucial for understanding mental health conditions at a biological level.</a:t>
          </a:r>
        </a:p>
      </dsp:txBody>
      <dsp:txXfrm rot="10800000">
        <a:off x="0" y="1480229"/>
        <a:ext cx="7680960" cy="970825"/>
      </dsp:txXfrm>
    </dsp:sp>
    <dsp:sp modelId="{A7B56564-E1B0-4260-B86C-32C896C99C46}">
      <dsp:nvSpPr>
        <dsp:cNvPr id="0" name=""/>
        <dsp:cNvSpPr/>
      </dsp:nvSpPr>
      <dsp:spPr>
        <a:xfrm rot="10800000">
          <a:off x="0" y="694"/>
          <a:ext cx="7680960" cy="149410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Brain imaging allows scientists and doctors to see how the brain functions and changes.</a:t>
          </a:r>
        </a:p>
      </dsp:txBody>
      <dsp:txXfrm rot="10800000">
        <a:off x="0" y="694"/>
        <a:ext cx="7680960" cy="9708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89EBE-0399-44A3-9679-AEAB881366B3}">
      <dsp:nvSpPr>
        <dsp:cNvPr id="0" name=""/>
        <dsp:cNvSpPr/>
      </dsp:nvSpPr>
      <dsp:spPr>
        <a:xfrm>
          <a:off x="0" y="0"/>
          <a:ext cx="6610960" cy="590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Therapist customizes the virtual scenario based on patient’s triggers.</a:t>
          </a:r>
          <a:endParaRPr lang="en-US" sz="1500" kern="1200" dirty="0"/>
        </a:p>
      </dsp:txBody>
      <dsp:txXfrm>
        <a:off x="17282" y="17282"/>
        <a:ext cx="5905212" cy="555487"/>
      </dsp:txXfrm>
    </dsp:sp>
    <dsp:sp modelId="{B64BD5DE-D90E-44CD-A35C-4AADC5073C7D}">
      <dsp:nvSpPr>
        <dsp:cNvPr id="0" name=""/>
        <dsp:cNvSpPr/>
      </dsp:nvSpPr>
      <dsp:spPr>
        <a:xfrm>
          <a:off x="493675" y="672003"/>
          <a:ext cx="6610960" cy="590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For example, a veteran with PTSD may be exposed to sounds and visuals from a battlefield.</a:t>
          </a:r>
          <a:endParaRPr lang="en-US" sz="1500" kern="1200" dirty="0"/>
        </a:p>
      </dsp:txBody>
      <dsp:txXfrm>
        <a:off x="510957" y="689285"/>
        <a:ext cx="5699187" cy="555487"/>
      </dsp:txXfrm>
    </dsp:sp>
    <dsp:sp modelId="{2753FD0B-E2BC-402D-8BEF-4FA26F577C32}">
      <dsp:nvSpPr>
        <dsp:cNvPr id="0" name=""/>
        <dsp:cNvSpPr/>
      </dsp:nvSpPr>
      <dsp:spPr>
        <a:xfrm>
          <a:off x="987351" y="1344006"/>
          <a:ext cx="6610960" cy="590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Patients remain in a safe room but feel present in the situation through immersive 3D graphics.</a:t>
          </a:r>
          <a:endParaRPr lang="en-US" sz="1500" kern="1200"/>
        </a:p>
      </dsp:txBody>
      <dsp:txXfrm>
        <a:off x="1004633" y="1361288"/>
        <a:ext cx="5699187" cy="555487"/>
      </dsp:txXfrm>
    </dsp:sp>
    <dsp:sp modelId="{561506D5-3C43-4166-8B5C-AE33ECA189F2}">
      <dsp:nvSpPr>
        <dsp:cNvPr id="0" name=""/>
        <dsp:cNvSpPr/>
      </dsp:nvSpPr>
      <dsp:spPr>
        <a:xfrm>
          <a:off x="1481026" y="2016009"/>
          <a:ext cx="6610960" cy="590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Repeated exposure reduces fear or distress over time.</a:t>
          </a:r>
          <a:endParaRPr lang="en-US" sz="1500" kern="1200"/>
        </a:p>
      </dsp:txBody>
      <dsp:txXfrm>
        <a:off x="1498308" y="2033291"/>
        <a:ext cx="5699187" cy="555487"/>
      </dsp:txXfrm>
    </dsp:sp>
    <dsp:sp modelId="{D2BF7713-7993-43FF-8D2C-72D59300BD78}">
      <dsp:nvSpPr>
        <dsp:cNvPr id="0" name=""/>
        <dsp:cNvSpPr/>
      </dsp:nvSpPr>
      <dsp:spPr>
        <a:xfrm>
          <a:off x="1974702" y="2688013"/>
          <a:ext cx="6610960" cy="590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Think of it as “practice” for the brain in a low-risk space.</a:t>
          </a:r>
          <a:endParaRPr lang="en-US" sz="1500" kern="1200" dirty="0"/>
        </a:p>
      </dsp:txBody>
      <dsp:txXfrm>
        <a:off x="1991984" y="2705295"/>
        <a:ext cx="5699187" cy="555487"/>
      </dsp:txXfrm>
    </dsp:sp>
    <dsp:sp modelId="{46F4E786-591E-4FED-9AAF-F8CB671F3B41}">
      <dsp:nvSpPr>
        <dsp:cNvPr id="0" name=""/>
        <dsp:cNvSpPr/>
      </dsp:nvSpPr>
      <dsp:spPr>
        <a:xfrm>
          <a:off x="6227426" y="431065"/>
          <a:ext cx="383533" cy="3835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313721" y="431065"/>
        <a:ext cx="210943" cy="288609"/>
      </dsp:txXfrm>
    </dsp:sp>
    <dsp:sp modelId="{CA70EC10-4741-416B-BD7A-C3757BCF19D0}">
      <dsp:nvSpPr>
        <dsp:cNvPr id="0" name=""/>
        <dsp:cNvSpPr/>
      </dsp:nvSpPr>
      <dsp:spPr>
        <a:xfrm>
          <a:off x="6721102" y="1103068"/>
          <a:ext cx="383533" cy="3835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807397" y="1103068"/>
        <a:ext cx="210943" cy="288609"/>
      </dsp:txXfrm>
    </dsp:sp>
    <dsp:sp modelId="{A22E9C52-B4F6-4ABD-889D-A4445CBBFC50}">
      <dsp:nvSpPr>
        <dsp:cNvPr id="0" name=""/>
        <dsp:cNvSpPr/>
      </dsp:nvSpPr>
      <dsp:spPr>
        <a:xfrm>
          <a:off x="7214778" y="1765238"/>
          <a:ext cx="383533" cy="3835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301073" y="1765238"/>
        <a:ext cx="210943" cy="288609"/>
      </dsp:txXfrm>
    </dsp:sp>
    <dsp:sp modelId="{659D35A1-DDE0-4EAB-9731-32092D00B1C9}">
      <dsp:nvSpPr>
        <dsp:cNvPr id="0" name=""/>
        <dsp:cNvSpPr/>
      </dsp:nvSpPr>
      <dsp:spPr>
        <a:xfrm>
          <a:off x="7708453" y="2443797"/>
          <a:ext cx="383533" cy="3835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794748" y="2443797"/>
        <a:ext cx="210943" cy="2886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5902F-8797-4DA3-8812-4146A773F659}">
      <dsp:nvSpPr>
        <dsp:cNvPr id="0" name=""/>
        <dsp:cNvSpPr/>
      </dsp:nvSpPr>
      <dsp:spPr>
        <a:xfrm>
          <a:off x="0" y="2542"/>
          <a:ext cx="468468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0701F9-4F7E-4C1C-B466-F8A2282D983A}">
      <dsp:nvSpPr>
        <dsp:cNvPr id="0" name=""/>
        <dsp:cNvSpPr/>
      </dsp:nvSpPr>
      <dsp:spPr>
        <a:xfrm>
          <a:off x="0" y="2542"/>
          <a:ext cx="4684686" cy="867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Healthline: </a:t>
          </a:r>
          <a:r>
            <a:rPr lang="en-US" sz="1200" b="1" i="1" kern="1200" baseline="0" dirty="0"/>
            <a:t>What Is Teletherapy?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https://www.healthline.com/health/mental-health/teletherapy</a:t>
          </a:r>
          <a:endParaRPr lang="en-US" sz="1200" kern="1200" dirty="0"/>
        </a:p>
      </dsp:txBody>
      <dsp:txXfrm>
        <a:off x="0" y="2542"/>
        <a:ext cx="4684686" cy="867146"/>
      </dsp:txXfrm>
    </dsp:sp>
    <dsp:sp modelId="{18DFD2DC-14FC-44BA-A4BC-EA9FFD3F6A61}">
      <dsp:nvSpPr>
        <dsp:cNvPr id="0" name=""/>
        <dsp:cNvSpPr/>
      </dsp:nvSpPr>
      <dsp:spPr>
        <a:xfrm>
          <a:off x="0" y="869689"/>
          <a:ext cx="4684686" cy="0"/>
        </a:xfrm>
        <a:prstGeom prst="line">
          <a:avLst/>
        </a:prstGeom>
        <a:gradFill rotWithShape="0">
          <a:gsLst>
            <a:gs pos="0">
              <a:schemeClr val="accent2">
                <a:hueOff val="-289240"/>
                <a:satOff val="-1985"/>
                <a:lumOff val="1020"/>
                <a:alphaOff val="0"/>
                <a:satMod val="100000"/>
                <a:lumMod val="100000"/>
              </a:schemeClr>
            </a:gs>
            <a:gs pos="50000">
              <a:schemeClr val="accent2">
                <a:hueOff val="-289240"/>
                <a:satOff val="-1985"/>
                <a:lumOff val="102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289240"/>
                <a:satOff val="-1985"/>
                <a:lumOff val="102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89240"/>
              <a:satOff val="-1985"/>
              <a:lumOff val="102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AE41A6-85BB-407C-9A23-937E6C46B40E}">
      <dsp:nvSpPr>
        <dsp:cNvPr id="0" name=""/>
        <dsp:cNvSpPr/>
      </dsp:nvSpPr>
      <dsp:spPr>
        <a:xfrm>
          <a:off x="0" y="869689"/>
          <a:ext cx="4684686" cy="867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Harvard T.H. Chan School of Public Health: </a:t>
          </a:r>
          <a:r>
            <a:rPr lang="en-US" sz="1200" b="1" i="1" kern="1200" baseline="0" dirty="0"/>
            <a:t>Digital Tech &amp; Mental Health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https://hsph.harvard.edu/exec-ed/news/digital-technology-for-mental-health-apps-and-beyond/</a:t>
          </a:r>
          <a:endParaRPr lang="en-US" sz="1200" kern="1200" dirty="0"/>
        </a:p>
      </dsp:txBody>
      <dsp:txXfrm>
        <a:off x="0" y="869689"/>
        <a:ext cx="4684686" cy="867146"/>
      </dsp:txXfrm>
    </dsp:sp>
    <dsp:sp modelId="{4DB903AB-1699-445B-95D1-23A6C89985DA}">
      <dsp:nvSpPr>
        <dsp:cNvPr id="0" name=""/>
        <dsp:cNvSpPr/>
      </dsp:nvSpPr>
      <dsp:spPr>
        <a:xfrm>
          <a:off x="0" y="1736836"/>
          <a:ext cx="4684686" cy="0"/>
        </a:xfrm>
        <a:prstGeom prst="line">
          <a:avLst/>
        </a:prstGeom>
        <a:gradFill rotWithShape="0">
          <a:gsLst>
            <a:gs pos="0">
              <a:schemeClr val="accent2">
                <a:hueOff val="-578480"/>
                <a:satOff val="-3970"/>
                <a:lumOff val="2039"/>
                <a:alphaOff val="0"/>
                <a:satMod val="100000"/>
                <a:lumMod val="100000"/>
              </a:schemeClr>
            </a:gs>
            <a:gs pos="50000">
              <a:schemeClr val="accent2">
                <a:hueOff val="-578480"/>
                <a:satOff val="-3970"/>
                <a:lumOff val="2039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578480"/>
                <a:satOff val="-3970"/>
                <a:lumOff val="2039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78480"/>
              <a:satOff val="-3970"/>
              <a:lumOff val="2039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DF6B67-58BE-4E65-819C-70C977FCB134}">
      <dsp:nvSpPr>
        <dsp:cNvPr id="0" name=""/>
        <dsp:cNvSpPr/>
      </dsp:nvSpPr>
      <dsp:spPr>
        <a:xfrm>
          <a:off x="0" y="1736836"/>
          <a:ext cx="4684686" cy="867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American Society of Neuroimaging: </a:t>
          </a:r>
          <a:r>
            <a:rPr lang="en-US" sz="1200" b="1" i="1" kern="1200" baseline="0" dirty="0"/>
            <a:t>Brain Imaging in Psychiatry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https://www.asnweb.org/i4a/pages/index.cfm?pageID=3334</a:t>
          </a:r>
          <a:endParaRPr lang="en-US" sz="1200" kern="1200" dirty="0"/>
        </a:p>
      </dsp:txBody>
      <dsp:txXfrm>
        <a:off x="0" y="1736836"/>
        <a:ext cx="4684686" cy="867146"/>
      </dsp:txXfrm>
    </dsp:sp>
    <dsp:sp modelId="{B12EF46F-3A7C-4B71-A2ED-5D3658B9456B}">
      <dsp:nvSpPr>
        <dsp:cNvPr id="0" name=""/>
        <dsp:cNvSpPr/>
      </dsp:nvSpPr>
      <dsp:spPr>
        <a:xfrm>
          <a:off x="0" y="2603983"/>
          <a:ext cx="4684686" cy="0"/>
        </a:xfrm>
        <a:prstGeom prst="line">
          <a:avLst/>
        </a:prstGeom>
        <a:gradFill rotWithShape="0">
          <a:gsLst>
            <a:gs pos="0">
              <a:schemeClr val="accent2">
                <a:hueOff val="-867720"/>
                <a:satOff val="-5954"/>
                <a:lumOff val="3059"/>
                <a:alphaOff val="0"/>
                <a:satMod val="100000"/>
                <a:lumMod val="100000"/>
              </a:schemeClr>
            </a:gs>
            <a:gs pos="50000">
              <a:schemeClr val="accent2">
                <a:hueOff val="-867720"/>
                <a:satOff val="-5954"/>
                <a:lumOff val="3059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867720"/>
                <a:satOff val="-5954"/>
                <a:lumOff val="3059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867720"/>
              <a:satOff val="-5954"/>
              <a:lumOff val="3059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FAA95B-9C1B-40BA-94A8-5A40D8C9BCB0}">
      <dsp:nvSpPr>
        <dsp:cNvPr id="0" name=""/>
        <dsp:cNvSpPr/>
      </dsp:nvSpPr>
      <dsp:spPr>
        <a:xfrm>
          <a:off x="0" y="2603983"/>
          <a:ext cx="4684686" cy="867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 err="1"/>
            <a:t>PsychCentral</a:t>
          </a:r>
          <a:r>
            <a:rPr lang="en-US" sz="1200" b="1" i="0" kern="1200" baseline="0" dirty="0"/>
            <a:t>: </a:t>
          </a:r>
          <a:r>
            <a:rPr lang="en-US" sz="1200" b="1" i="1" kern="1200" baseline="0" dirty="0"/>
            <a:t>Types of Brain Imaging Techniques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https://psychcentral.com/lib/types-of-brain-imaging-techniques#summary</a:t>
          </a:r>
          <a:endParaRPr lang="en-US" sz="1200" kern="1200" dirty="0"/>
        </a:p>
      </dsp:txBody>
      <dsp:txXfrm>
        <a:off x="0" y="2603983"/>
        <a:ext cx="4684686" cy="867146"/>
      </dsp:txXfrm>
    </dsp:sp>
    <dsp:sp modelId="{191D1009-3AAF-476C-B14F-EA744C405616}">
      <dsp:nvSpPr>
        <dsp:cNvPr id="0" name=""/>
        <dsp:cNvSpPr/>
      </dsp:nvSpPr>
      <dsp:spPr>
        <a:xfrm>
          <a:off x="0" y="3471130"/>
          <a:ext cx="4684686" cy="0"/>
        </a:xfrm>
        <a:prstGeom prst="line">
          <a:avLst/>
        </a:prstGeom>
        <a:gradFill rotWithShape="0">
          <a:gsLst>
            <a:gs pos="0">
              <a:schemeClr val="accent2">
                <a:hueOff val="-1156960"/>
                <a:satOff val="-7939"/>
                <a:lumOff val="4078"/>
                <a:alphaOff val="0"/>
                <a:satMod val="100000"/>
                <a:lumMod val="100000"/>
              </a:schemeClr>
            </a:gs>
            <a:gs pos="50000">
              <a:schemeClr val="accent2">
                <a:hueOff val="-1156960"/>
                <a:satOff val="-7939"/>
                <a:lumOff val="4078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1156960"/>
                <a:satOff val="-7939"/>
                <a:lumOff val="4078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156960"/>
              <a:satOff val="-7939"/>
              <a:lumOff val="4078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1A7376-1441-4CB8-9133-93A3FF14EBAC}">
      <dsp:nvSpPr>
        <dsp:cNvPr id="0" name=""/>
        <dsp:cNvSpPr/>
      </dsp:nvSpPr>
      <dsp:spPr>
        <a:xfrm>
          <a:off x="0" y="3471130"/>
          <a:ext cx="4684686" cy="867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WebMD: </a:t>
          </a:r>
          <a:r>
            <a:rPr lang="en-US" sz="1200" b="1" i="1" kern="1200" baseline="0" dirty="0"/>
            <a:t>Virtual Reality Exposure Therapy Overview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https://www.webmd.com/anxiety-panic/virtual-reality-exposure-therapy-overview</a:t>
          </a:r>
          <a:endParaRPr lang="en-US" sz="1200" kern="1200" dirty="0"/>
        </a:p>
      </dsp:txBody>
      <dsp:txXfrm>
        <a:off x="0" y="3471130"/>
        <a:ext cx="4684686" cy="867146"/>
      </dsp:txXfrm>
    </dsp:sp>
    <dsp:sp modelId="{25A1D4D0-C60E-4385-A8B1-70F661279789}">
      <dsp:nvSpPr>
        <dsp:cNvPr id="0" name=""/>
        <dsp:cNvSpPr/>
      </dsp:nvSpPr>
      <dsp:spPr>
        <a:xfrm>
          <a:off x="0" y="4338277"/>
          <a:ext cx="4684686" cy="0"/>
        </a:xfrm>
        <a:prstGeom prst="line">
          <a:avLst/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satMod val="100000"/>
                <a:lumMod val="100000"/>
              </a:schemeClr>
            </a:gs>
            <a:gs pos="50000">
              <a:schemeClr val="accent2">
                <a:hueOff val="-1446200"/>
                <a:satOff val="-9924"/>
                <a:lumOff val="5098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C79A4B-3B6D-4AE6-8027-B9667F6D4E0D}">
      <dsp:nvSpPr>
        <dsp:cNvPr id="0" name=""/>
        <dsp:cNvSpPr/>
      </dsp:nvSpPr>
      <dsp:spPr>
        <a:xfrm>
          <a:off x="0" y="4338277"/>
          <a:ext cx="4684686" cy="867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 err="1"/>
            <a:t>BrainLine</a:t>
          </a:r>
          <a:r>
            <a:rPr lang="en-US" sz="1200" b="1" i="0" kern="1200" baseline="0" dirty="0"/>
            <a:t>: </a:t>
          </a:r>
          <a:r>
            <a:rPr lang="en-US" sz="1200" b="1" i="1" kern="1200" baseline="0" dirty="0"/>
            <a:t>VRET for Brain Injury &amp; PTSD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https://www.brainline.org/treatment-hub-treating-brain-injury-and-ptsd/virtual-reality-exposure-therapy-vret</a:t>
          </a:r>
          <a:endParaRPr lang="en-US" sz="1200" kern="1200" dirty="0"/>
        </a:p>
      </dsp:txBody>
      <dsp:txXfrm>
        <a:off x="0" y="4338277"/>
        <a:ext cx="4684686" cy="867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tx2"/>
          </a:solidFill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34222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86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8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5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1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tx2"/>
          </a:solidFill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32914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63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2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05454" y="6265818"/>
            <a:ext cx="3950208" cy="27432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700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8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338" y="6265818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265818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3555" y="6265818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62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czmGUXtwSc?feature=oembed" TargetMode="Externa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866" y="1654592"/>
            <a:ext cx="7254980" cy="273310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omic Sans MS"/>
              </a:rPr>
              <a:t>Technology in Psychology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3867" y="4164240"/>
            <a:ext cx="7254979" cy="9133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Comic Sans MS"/>
              </a:rPr>
              <a:t>Exploring Innovations in Mental Health Treatment and Research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Comic Sans MS"/>
              </a:rPr>
              <a:t>Presented by: Clara Tadrous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Comic Sans MS"/>
              </a:rPr>
              <a:t>Course: CSIT 100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Comic Sans MS"/>
              </a:rPr>
              <a:t>Date: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3314699" cy="6382512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9DDB0-F27A-44CC-8E62-15E86AF9E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608" y="403509"/>
            <a:ext cx="3065526" cy="6050982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56" y="568575"/>
            <a:ext cx="2823900" cy="5457366"/>
          </a:xfrm>
        </p:spPr>
        <p:txBody>
          <a:bodyPr>
            <a:normAutofit/>
          </a:bodyPr>
          <a:lstStyle/>
          <a:p>
            <a:pPr algn="ctr"/>
            <a:r>
              <a:rPr lang="en-US" sz="3800">
                <a:solidFill>
                  <a:schemeClr val="bg1"/>
                </a:solidFill>
                <a:latin typeface="Comic Sans MS"/>
              </a:rPr>
              <a:t>Benefits &amp; Challenges of VRET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593" y="559477"/>
            <a:ext cx="4235307" cy="547556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Benefits: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customizable for the patient's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pause or adjust during 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treat conditions where real-world exposure is unsafe</a:t>
            </a:r>
          </a:p>
          <a:p>
            <a:pPr>
              <a:buNone/>
            </a:pPr>
            <a:r>
              <a:rPr lang="en-US" b="1" dirty="0"/>
              <a:t>Challenges: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Expensive equipment and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yet widely available outside of research or specialty clinics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May cause motion sickness in some users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B1DDFF"/>
              </a:gs>
              <a:gs pos="100000">
                <a:srgbClr val="CDE9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81" y="610955"/>
            <a:ext cx="8195838" cy="563609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89" y="777240"/>
            <a:ext cx="7948422" cy="530352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26" y="1420706"/>
            <a:ext cx="2599905" cy="4016587"/>
          </a:xfrm>
        </p:spPr>
        <p:txBody>
          <a:bodyPr>
            <a:normAutofit/>
          </a:bodyPr>
          <a:lstStyle/>
          <a:p>
            <a:r>
              <a:rPr lang="en-US" sz="3100">
                <a:latin typeface="Comic Sans MS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E6D810-0184-AEC2-7069-63280ACDE5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0389" y="1420706"/>
            <a:ext cx="4136068" cy="40165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Technology has become a vital tool in psychology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From remote therapy to brain scanning to immersive virtual worlds, tech is helping more people access care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Key takeaways:</a:t>
            </a: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Teletherapy increases access and flexibility</a:t>
            </a: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Brain imaging connects biology to behavior</a:t>
            </a: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VRET helps patients safely face their fears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The future of mental health may be digital, but it’s still deeply human.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429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7E5DB9-047E-4B99-96C4-E508AF14C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6C4C32-613C-4BB8-9DBD-314668DF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" y="374904"/>
            <a:ext cx="3133779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31" y="689472"/>
            <a:ext cx="2823900" cy="5479056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omic Sans MS"/>
              </a:rPr>
              <a:t>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73FA6-2A55-4BD8-A266-8F0F39355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" y="374904"/>
            <a:ext cx="3133779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4F746869-4729-FDA4-FB2B-23AEC1FE6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69055"/>
              </p:ext>
            </p:extLst>
          </p:nvPr>
        </p:nvGraphicFramePr>
        <p:xfrm>
          <a:off x="3853543" y="800947"/>
          <a:ext cx="4684686" cy="520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A0B76B-7793-4346-AAF3-0BEC24E54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 descr="Abstract picture of the brain made up of patterns">
            <a:extLst>
              <a:ext uri="{FF2B5EF4-FFF2-40B4-BE49-F238E27FC236}">
                <a16:creationId xmlns:a16="http://schemas.microsoft.com/office/drawing/2014/main" id="{C4B5B7BD-FE5E-406B-E5F9-F2B12E78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471" r="31505" b="1"/>
          <a:stretch/>
        </p:blipFill>
        <p:spPr>
          <a:xfrm>
            <a:off x="1" y="10"/>
            <a:ext cx="3059781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DCC942F-4DE8-44CA-B824-B58DB1751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9968" y="374904"/>
            <a:ext cx="5505117" cy="6108192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894" y="642593"/>
            <a:ext cx="4710619" cy="1746504"/>
          </a:xfrm>
        </p:spPr>
        <p:txBody>
          <a:bodyPr>
            <a:normAutofit/>
          </a:bodyPr>
          <a:lstStyle/>
          <a:p>
            <a:r>
              <a:rPr lang="en-US">
                <a:latin typeface="Comic Sans MS"/>
              </a:rPr>
              <a:t>Introduction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660B378-A71B-83F3-5CE9-85D4BD172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23894" y="2386584"/>
            <a:ext cx="4710619" cy="36484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Psychology is the scientific study of the mind and behavior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Technology is rapidly transforming the way psychologists treat and understand mental health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presentation explores how digital innovations are improving therapy, brain research, and exposure treatment</a:t>
            </a: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Subtopics covered:</a:t>
            </a:r>
          </a:p>
          <a:p>
            <a:pPr marL="274320"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Teletherapy and mental health apps</a:t>
            </a:r>
          </a:p>
          <a:p>
            <a:pPr marL="274320"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Brain imaging technologies</a:t>
            </a:r>
          </a:p>
          <a:p>
            <a:pPr marL="274320"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Virtual reality exposure therapy (VRET)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7E5DB9-047E-4B99-96C4-E508AF14C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6C4C32-613C-4BB8-9DBD-314668DF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" y="374904"/>
            <a:ext cx="3133779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31" y="689472"/>
            <a:ext cx="2823900" cy="5479056"/>
          </a:xfrm>
        </p:spPr>
        <p:txBody>
          <a:bodyPr>
            <a:normAutofit/>
          </a:bodyPr>
          <a:lstStyle/>
          <a:p>
            <a:pPr algn="ctr"/>
            <a:r>
              <a:rPr lang="en-US" sz="3100">
                <a:latin typeface="Comic Sans MS"/>
              </a:rPr>
              <a:t>What Is Teletherapy?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73FA6-2A55-4BD8-A266-8F0F39355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" y="374904"/>
            <a:ext cx="3133779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AEFA0-5FDD-C442-27FC-4BE09C75D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595572"/>
              </p:ext>
            </p:extLst>
          </p:nvPr>
        </p:nvGraphicFramePr>
        <p:xfrm>
          <a:off x="3853543" y="800947"/>
          <a:ext cx="4684686" cy="520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7E5DB9-047E-4B99-96C4-E508AF14C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6C4C32-613C-4BB8-9DBD-314668DF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" y="374904"/>
            <a:ext cx="3133779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31" y="689472"/>
            <a:ext cx="2823900" cy="5479056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latin typeface="Comic Sans MS"/>
              </a:rPr>
              <a:t>Benefits &amp; Limits of Teletherapy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73FA6-2A55-4BD8-A266-8F0F39355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" y="374904"/>
            <a:ext cx="3133779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5097DB-3377-1666-4839-E94829D0E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41826"/>
              </p:ext>
            </p:extLst>
          </p:nvPr>
        </p:nvGraphicFramePr>
        <p:xfrm>
          <a:off x="3853543" y="800947"/>
          <a:ext cx="4684686" cy="520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142850"/>
                </a:solidFill>
                <a:latin typeface="Comic Sans MS"/>
              </a:rPr>
              <a:t>Mental Health Apps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D61B19A-B8F3-460A-4281-70DC0E4C6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820117"/>
              </p:ext>
            </p:extLst>
          </p:nvPr>
        </p:nvGraphicFramePr>
        <p:xfrm>
          <a:off x="731838" y="2103438"/>
          <a:ext cx="7680325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142850"/>
                </a:solidFill>
                <a:latin typeface="Comic Sans MS"/>
              </a:rPr>
              <a:t>Brain Imaging Technologies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173E1F-F136-0C43-2767-7E9F6F0A8C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1520" y="2103120"/>
          <a:ext cx="768096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A0B76B-7793-4346-AAF3-0BEC24E54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 descr="Scan of a human brain in a neurology clinic">
            <a:extLst>
              <a:ext uri="{FF2B5EF4-FFF2-40B4-BE49-F238E27FC236}">
                <a16:creationId xmlns:a16="http://schemas.microsoft.com/office/drawing/2014/main" id="{66254A27-8525-B173-7C54-DC340B64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012" r="8525"/>
          <a:stretch/>
        </p:blipFill>
        <p:spPr>
          <a:xfrm>
            <a:off x="1" y="10"/>
            <a:ext cx="305978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DCC942F-4DE8-44CA-B824-B58DB1751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9968" y="374904"/>
            <a:ext cx="5505117" cy="6108192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894" y="642593"/>
            <a:ext cx="4710619" cy="1746504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/>
              </a:rPr>
              <a:t>Brain Imaging in Mental Health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87A7E05-3C23-C063-9E4B-BBEB7CF6AE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23894" y="2386584"/>
            <a:ext cx="4710619" cy="36484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Used to diagnose or research disorders like:</a:t>
            </a: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PTSD</a:t>
            </a: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Depression</a:t>
            </a: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Anxiety</a:t>
            </a: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Schizophrenia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Can track how patients respond to treatment over time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Also used to study memory, attention, addiction, and emotions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These technologies bridge the gap between physical science and psychology.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</p:spPr>
        <p:txBody>
          <a:bodyPr>
            <a:normAutofit/>
          </a:bodyPr>
          <a:lstStyle/>
          <a:p>
            <a:r>
              <a:rPr lang="en-US">
                <a:latin typeface="Comic Sans MS"/>
              </a:rPr>
              <a:t>What Is Virtual Reality Exposure Therapy (VRET)?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330D5F-84A9-9D13-55D2-EAB2C2B84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100" y="2103120"/>
            <a:ext cx="4864100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VRET is a form of therapy that uses virtual reality to help patients confront and manage fears in a controlled setting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Often used for:</a:t>
            </a: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PTSD</a:t>
            </a: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Social anxiety</a:t>
            </a: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Phobias (e.g., fear of flying, public speaking, spiders)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Patient wears a headset and enters a simulated environment while guided by a therapist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Safer and more convenient than real-life exposure.</a:t>
            </a:r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1FE3502C-E911-3CBE-B649-3D0B0B1D1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5428" y="2845442"/>
            <a:ext cx="2264734" cy="22647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68" y="783870"/>
            <a:ext cx="5593081" cy="1371600"/>
          </a:xfrm>
        </p:spPr>
        <p:txBody>
          <a:bodyPr/>
          <a:lstStyle/>
          <a:p>
            <a:r>
              <a:rPr sz="4400" dirty="0">
                <a:solidFill>
                  <a:srgbClr val="142850"/>
                </a:solidFill>
                <a:latin typeface="Comic Sans MS"/>
              </a:rPr>
              <a:t>How VRET Works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491B673-CA64-0605-C50F-9DA1DBCD8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142144"/>
              </p:ext>
            </p:extLst>
          </p:nvPr>
        </p:nvGraphicFramePr>
        <p:xfrm>
          <a:off x="279168" y="2772730"/>
          <a:ext cx="8585663" cy="327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Online Media 6" title="How Does Virtual Reality Exposure Therapy Work? | Treating Anxiety with VRET">
            <a:hlinkClick r:id="" action="ppaction://media"/>
            <a:extLst>
              <a:ext uri="{FF2B5EF4-FFF2-40B4-BE49-F238E27FC236}">
                <a16:creationId xmlns:a16="http://schemas.microsoft.com/office/drawing/2014/main" id="{20E99D92-CB03-8905-755C-8591E38D1CD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5322455" y="577040"/>
            <a:ext cx="3237203" cy="1829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169</TotalTime>
  <Words>710</Words>
  <Application>Microsoft Office PowerPoint</Application>
  <PresentationFormat>On-screen Show (4:3)</PresentationFormat>
  <Paragraphs>98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Comic Sans MS</vt:lpstr>
      <vt:lpstr>Savon</vt:lpstr>
      <vt:lpstr>Technology in Psychology</vt:lpstr>
      <vt:lpstr>Introduction</vt:lpstr>
      <vt:lpstr>What Is Teletherapy?</vt:lpstr>
      <vt:lpstr>Benefits &amp; Limits of Teletherapy</vt:lpstr>
      <vt:lpstr>Mental Health Apps</vt:lpstr>
      <vt:lpstr>Brain Imaging Technologies</vt:lpstr>
      <vt:lpstr>Brain Imaging in Mental Health</vt:lpstr>
      <vt:lpstr>What Is Virtual Reality Exposure Therapy (VRET)?</vt:lpstr>
      <vt:lpstr>How VRET Works</vt:lpstr>
      <vt:lpstr>Benefits &amp; Challenges of VRET</vt:lpstr>
      <vt:lpstr>Conclusion</vt:lpstr>
      <vt:lpstr>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Clara Tadrous</cp:lastModifiedBy>
  <cp:revision>2</cp:revision>
  <dcterms:created xsi:type="dcterms:W3CDTF">2013-01-27T09:14:16Z</dcterms:created>
  <dcterms:modified xsi:type="dcterms:W3CDTF">2025-04-16T21:05:00Z</dcterms:modified>
  <cp:category/>
</cp:coreProperties>
</file>