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notesMasterIdLst>
    <p:notesMasterId r:id="rId14"/>
  </p:notesMasterIdLst>
  <p:sldIdLst>
    <p:sldId id="257" r:id="rId2"/>
    <p:sldId id="271" r:id="rId3"/>
    <p:sldId id="275" r:id="rId4"/>
    <p:sldId id="276" r:id="rId5"/>
    <p:sldId id="272" r:id="rId6"/>
    <p:sldId id="274" r:id="rId7"/>
    <p:sldId id="273" r:id="rId8"/>
    <p:sldId id="259" r:id="rId9"/>
    <p:sldId id="260" r:id="rId10"/>
    <p:sldId id="265" r:id="rId11"/>
    <p:sldId id="266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JF Flat" panose="020B0604020202020204" charset="-78"/>
      <p:regular r:id="rId21"/>
    </p:embeddedFont>
  </p:embeddedFontLst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er" initials="Y" lastIdx="1" clrIdx="0">
    <p:extLst>
      <p:ext uri="{19B8F6BF-5375-455C-9EA6-DF929625EA0E}">
        <p15:presenceInfo xmlns:p15="http://schemas.microsoft.com/office/powerpoint/2012/main" userId="Y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3"/>
    <a:srgbClr val="FF618A"/>
    <a:srgbClr val="011067"/>
    <a:srgbClr val="010A43"/>
    <a:srgbClr val="01106B"/>
    <a:srgbClr val="103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116B-31ED-493F-AC0C-FF41178DA96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7B128-23DB-4FBE-9E89-3C23E1CF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9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20D64C-AEF1-4F6C-8D7B-9BA4BEA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978E6C0-E4E2-40C3-BAFA-C1776E21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0D4A14-D7B0-4BEB-AA7D-70ADF6BE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84B63C9-16EB-4377-AF70-095A6A71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567A1F4-6865-4B89-9C1C-66ECAB0B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759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9974068-B91A-40CA-A747-4A505D32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58B8ADD-8208-43CB-A772-D15B85F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EC9DF4A-8BB1-4D20-8473-DA60539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C8E7723-821A-4183-82CD-DF16421A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6CDFFD-8210-4780-BAA0-95A0EE1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354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8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6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7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8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88D6023E-9E22-4A24-905F-569BBB2D5F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6915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1FCFDD-40D0-417D-AE0B-F818A33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38FEA4E-CED3-4B71-82B2-3E4487D7A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D3590A8-3F22-461D-AECA-DFFC042E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4D5D918-EADF-4830-9B57-4EAD592D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A05D66F-B403-4EB1-BBE2-8D73DF2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78D160F-31E0-43AA-A316-2CD61E3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631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arabpp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7A3DE75-C216-4F25-8BB1-58D1E26B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C54F9E-17DE-454F-A9FA-5BC300A4E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E647C6-1C7B-4CC7-950F-3CF9DB46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8C8A20A-9C1C-4049-A814-DEC3C7ED2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A8CD21B-90BE-4AB0-9C82-A4437443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85AF1-BC7F-438C-B24F-D13836519874}"/>
              </a:ext>
            </a:extLst>
          </p:cNvPr>
          <p:cNvSpPr txBox="1"/>
          <p:nvPr userDrawn="1"/>
        </p:nvSpPr>
        <p:spPr>
          <a:xfrm>
            <a:off x="0" y="6698445"/>
            <a:ext cx="11176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600" dirty="0">
                <a:solidFill>
                  <a:schemeClr val="bg1">
                    <a:lumMod val="50000"/>
                  </a:schemeClr>
                </a:solidFill>
              </a:rPr>
              <a:t>مصمم من قبل: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ArabPPT.com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C14F8288-F3C5-4F64-AF76-7B5F366B8052}"/>
              </a:ext>
            </a:extLst>
          </p:cNvPr>
          <p:cNvSpPr/>
          <p:nvPr/>
        </p:nvSpPr>
        <p:spPr>
          <a:xfrm>
            <a:off x="10914101" y="4956630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1028021" y="1538432"/>
            <a:ext cx="75693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01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0976174" y="3320062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25DCF6-B8F1-43C5-AD29-EB855DB18A6A}"/>
              </a:ext>
            </a:extLst>
          </p:cNvPr>
          <p:cNvSpPr txBox="1"/>
          <p:nvPr/>
        </p:nvSpPr>
        <p:spPr>
          <a:xfrm>
            <a:off x="10976174" y="5105347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03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66C20C-6AAB-4E6F-8B85-3D74FAC6B079}"/>
              </a:ext>
            </a:extLst>
          </p:cNvPr>
          <p:cNvSpPr txBox="1"/>
          <p:nvPr/>
        </p:nvSpPr>
        <p:spPr>
          <a:xfrm>
            <a:off x="587054" y="1861701"/>
            <a:ext cx="4427815" cy="28007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8800" dirty="0">
                <a:solidFill>
                  <a:schemeClr val="bg1"/>
                </a:solidFill>
              </a:rPr>
              <a:t>محتويات</a:t>
            </a:r>
          </a:p>
          <a:p>
            <a:r>
              <a:rPr lang="ar-SY" sz="8800" dirty="0">
                <a:solidFill>
                  <a:srgbClr val="FF2E63"/>
                </a:solidFill>
              </a:rPr>
              <a:t>الـــعـــرض</a:t>
            </a:r>
            <a:endParaRPr lang="ar-SY" sz="8800" dirty="0">
              <a:solidFill>
                <a:schemeClr val="bg1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615258" y="1262681"/>
            <a:ext cx="304923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التصميم </a:t>
            </a:r>
            <a:r>
              <a:rPr lang="en-US" sz="3600" dirty="0">
                <a:solidFill>
                  <a:srgbClr val="FF2E63"/>
                </a:solidFill>
              </a:rPr>
              <a:t>Figma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7578391" y="3112826"/>
            <a:ext cx="307308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رسم </a:t>
            </a:r>
            <a:r>
              <a:rPr lang="en-US" sz="3600" dirty="0" err="1">
                <a:solidFill>
                  <a:srgbClr val="FF2E63"/>
                </a:solidFill>
              </a:rPr>
              <a:t>FlowChart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609453D-CCFB-453C-8B65-D2B85E90EECC}"/>
              </a:ext>
            </a:extLst>
          </p:cNvPr>
          <p:cNvSpPr txBox="1"/>
          <p:nvPr/>
        </p:nvSpPr>
        <p:spPr>
          <a:xfrm>
            <a:off x="5580096" y="528613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ABEAD1F-4DC4-49F0-BE2D-9AB2D5C65909}"/>
              </a:ext>
            </a:extLst>
          </p:cNvPr>
          <p:cNvSpPr txBox="1"/>
          <p:nvPr/>
        </p:nvSpPr>
        <p:spPr>
          <a:xfrm>
            <a:off x="7299275" y="4962971"/>
            <a:ext cx="33522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الايقونات </a:t>
            </a:r>
            <a:r>
              <a:rPr lang="en-US" sz="3600" dirty="0">
                <a:solidFill>
                  <a:srgbClr val="FF2E63"/>
                </a:solidFill>
              </a:rPr>
              <a:t>iconify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5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3EB149D1-55F4-4953-A8DE-B8E60E20E781}"/>
              </a:ext>
            </a:extLst>
          </p:cNvPr>
          <p:cNvSpPr txBox="1"/>
          <p:nvPr/>
        </p:nvSpPr>
        <p:spPr>
          <a:xfrm>
            <a:off x="7380407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 </a:t>
            </a:r>
            <a:r>
              <a:rPr lang="ar-SA" sz="5200" dirty="0">
                <a:latin typeface="+mj-lt"/>
                <a:ea typeface="+mj-ea"/>
                <a:cs typeface="+mj-cs"/>
              </a:rPr>
              <a:t>الشعار </a:t>
            </a:r>
            <a:endParaRPr lang="en-US" sz="5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b="1" dirty="0"/>
              <a:t>تصميم و تحرير الشعارات و الصور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rgbClr val="FF2E63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rgbClr val="FF2E63"/>
                </a:solidFill>
                <a:latin typeface="+mj-lt"/>
                <a:ea typeface="+mj-ea"/>
                <a:cs typeface="+mj-cs"/>
              </a:rPr>
              <a:t>Canva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82611B06-9492-47A4-A89E-9B9FD0E9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953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3EB149D1-55F4-4953-A8DE-B8E60E20E78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رسم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رسم إجراءات او هياكل بطريقة</a:t>
            </a:r>
            <a:endParaRPr lang="ar-SA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  <a:endParaRPr lang="ar-SA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Draw.io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1092FCA1-D2E0-4724-BC97-D49BC59E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991134"/>
            <a:ext cx="6492803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CC7A4536-54BA-4066-8606-485452F15A02}"/>
              </a:ext>
            </a:extLst>
          </p:cNvPr>
          <p:cNvGrpSpPr/>
          <p:nvPr/>
        </p:nvGrpSpPr>
        <p:grpSpPr>
          <a:xfrm>
            <a:off x="2232750" y="906343"/>
            <a:ext cx="7925481" cy="4969028"/>
            <a:chOff x="1398386" y="1003972"/>
            <a:chExt cx="7925481" cy="4969028"/>
          </a:xfrm>
        </p:grpSpPr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8575D5D3-84CC-482A-AA64-C9C22E4E2801}"/>
                </a:ext>
              </a:extLst>
            </p:cNvPr>
            <p:cNvSpPr txBox="1"/>
            <p:nvPr/>
          </p:nvSpPr>
          <p:spPr>
            <a:xfrm>
              <a:off x="1398386" y="1003972"/>
              <a:ext cx="5563713" cy="6848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ar-SA" sz="2800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الخطوط</a:t>
              </a:r>
              <a:r>
                <a:rPr lang="ar-SA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 </a:t>
              </a:r>
              <a:r>
                <a:rPr lang="en-US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Google Font</a:t>
              </a:r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32BE1410-8290-4E64-9743-2A7A6F59A799}"/>
                </a:ext>
              </a:extLst>
            </p:cNvPr>
            <p:cNvSpPr txBox="1"/>
            <p:nvPr/>
          </p:nvSpPr>
          <p:spPr>
            <a:xfrm>
              <a:off x="9139137" y="2811112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2BEE30E7-EC72-4447-81DB-69CA49D7DB00}"/>
                </a:ext>
              </a:extLst>
            </p:cNvPr>
            <p:cNvSpPr txBox="1"/>
            <p:nvPr/>
          </p:nvSpPr>
          <p:spPr>
            <a:xfrm>
              <a:off x="9139137" y="3729931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2532F243-28CA-46AF-83FE-92BD2B2432ED}"/>
                </a:ext>
              </a:extLst>
            </p:cNvPr>
            <p:cNvSpPr txBox="1"/>
            <p:nvPr/>
          </p:nvSpPr>
          <p:spPr>
            <a:xfrm>
              <a:off x="9116571" y="4648750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2" name="مربع نص 11">
              <a:extLst>
                <a:ext uri="{FF2B5EF4-FFF2-40B4-BE49-F238E27FC236}">
                  <a16:creationId xmlns:a16="http://schemas.microsoft.com/office/drawing/2014/main" id="{64396EFF-6000-45D2-8AD1-0F2046C8B886}"/>
                </a:ext>
              </a:extLst>
            </p:cNvPr>
            <p:cNvSpPr txBox="1"/>
            <p:nvPr/>
          </p:nvSpPr>
          <p:spPr>
            <a:xfrm>
              <a:off x="9139137" y="5603668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C2A950-2507-4123-B766-E1E9DC209AB8}"/>
              </a:ext>
            </a:extLst>
          </p:cNvPr>
          <p:cNvSpPr txBox="1"/>
          <p:nvPr/>
        </p:nvSpPr>
        <p:spPr>
          <a:xfrm>
            <a:off x="1961146" y="3408554"/>
            <a:ext cx="7779619" cy="81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44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https://fonts.google.com</a:t>
            </a:r>
            <a:r>
              <a:rPr lang="ar-SA" sz="44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716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0875736" y="1538432"/>
            <a:ext cx="90922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800" dirty="0">
                <a:solidFill>
                  <a:srgbClr val="010A43"/>
                </a:solidFill>
              </a:rPr>
              <a:t>04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1014646" y="3320062"/>
            <a:ext cx="8098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>
                <a:solidFill>
                  <a:srgbClr val="010A43"/>
                </a:solidFill>
              </a:rPr>
              <a:t>05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8044863" y="1262681"/>
            <a:ext cx="26196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الشعار </a:t>
            </a:r>
            <a:r>
              <a:rPr lang="en-US" sz="3600" dirty="0">
                <a:solidFill>
                  <a:srgbClr val="FF2E63"/>
                </a:solidFill>
              </a:rPr>
              <a:t>Canva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6554264" y="3112826"/>
            <a:ext cx="40972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الخطوط </a:t>
            </a:r>
            <a:r>
              <a:rPr lang="en-US" sz="3600" dirty="0">
                <a:solidFill>
                  <a:srgbClr val="FF2E63"/>
                </a:solidFill>
              </a:rPr>
              <a:t>Googlefomt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05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-27997" y="20047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457139" y="791580"/>
            <a:ext cx="404309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u="sng" dirty="0">
                <a:solidFill>
                  <a:srgbClr val="FF2E63"/>
                </a:solidFill>
              </a:rPr>
              <a:t>-الخطط المستقبلية</a:t>
            </a:r>
            <a:endParaRPr lang="ar-SY" sz="3600" u="sng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6823184" y="3112826"/>
            <a:ext cx="38282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/>
              <a:t>عمل تطبيق للجوال</a:t>
            </a:r>
            <a:endParaRPr lang="ar-SY" sz="3600" dirty="0"/>
          </a:p>
        </p:txBody>
      </p:sp>
    </p:spTree>
    <p:extLst>
      <p:ext uri="{BB962C8B-B14F-4D97-AF65-F5344CB8AC3E}">
        <p14:creationId xmlns:p14="http://schemas.microsoft.com/office/powerpoint/2010/main" val="223944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C14F8288-F3C5-4F64-AF76-7B5F366B8052}"/>
              </a:ext>
            </a:extLst>
          </p:cNvPr>
          <p:cNvSpPr/>
          <p:nvPr/>
        </p:nvSpPr>
        <p:spPr>
          <a:xfrm>
            <a:off x="10914101" y="4459424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1028021" y="1538432"/>
            <a:ext cx="75693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01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0976174" y="3320062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25DCF6-B8F1-43C5-AD29-EB855DB18A6A}"/>
              </a:ext>
            </a:extLst>
          </p:cNvPr>
          <p:cNvSpPr txBox="1"/>
          <p:nvPr/>
        </p:nvSpPr>
        <p:spPr>
          <a:xfrm>
            <a:off x="10886451" y="4648147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03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66C20C-6AAB-4E6F-8B85-3D74FAC6B079}"/>
              </a:ext>
            </a:extLst>
          </p:cNvPr>
          <p:cNvSpPr txBox="1"/>
          <p:nvPr/>
        </p:nvSpPr>
        <p:spPr>
          <a:xfrm>
            <a:off x="1366113" y="1861701"/>
            <a:ext cx="3648756" cy="28007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8800" dirty="0">
                <a:solidFill>
                  <a:schemeClr val="bg1"/>
                </a:solidFill>
              </a:rPr>
              <a:t>فريق</a:t>
            </a:r>
            <a:endParaRPr lang="ar-SY" sz="8800" dirty="0">
              <a:solidFill>
                <a:schemeClr val="bg1"/>
              </a:solidFill>
            </a:endParaRPr>
          </a:p>
          <a:p>
            <a:r>
              <a:rPr lang="ar-SY" sz="8800" dirty="0">
                <a:solidFill>
                  <a:srgbClr val="FF2E63"/>
                </a:solidFill>
              </a:rPr>
              <a:t>الـــ</a:t>
            </a:r>
            <a:r>
              <a:rPr lang="ar-SA" sz="8800" dirty="0">
                <a:solidFill>
                  <a:srgbClr val="FF2E63"/>
                </a:solidFill>
              </a:rPr>
              <a:t>عمل</a:t>
            </a:r>
            <a:endParaRPr lang="ar-SY" sz="8800" dirty="0">
              <a:solidFill>
                <a:schemeClr val="bg1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180845" y="1262681"/>
            <a:ext cx="348364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محمد القحطاني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7653539" y="3112826"/>
            <a:ext cx="299793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يوسف العنزي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609453D-CCFB-453C-8B65-D2B85E90EECC}"/>
              </a:ext>
            </a:extLst>
          </p:cNvPr>
          <p:cNvSpPr txBox="1"/>
          <p:nvPr/>
        </p:nvSpPr>
        <p:spPr>
          <a:xfrm>
            <a:off x="5580096" y="528613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ABEAD1F-4DC4-49F0-BE2D-9AB2D5C65909}"/>
              </a:ext>
            </a:extLst>
          </p:cNvPr>
          <p:cNvSpPr txBox="1"/>
          <p:nvPr/>
        </p:nvSpPr>
        <p:spPr>
          <a:xfrm>
            <a:off x="7909228" y="4593458"/>
            <a:ext cx="258436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طلال مغربي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E2229A0E-B874-4D69-8833-8F46FE93B96C}"/>
              </a:ext>
            </a:extLst>
          </p:cNvPr>
          <p:cNvSpPr/>
          <p:nvPr/>
        </p:nvSpPr>
        <p:spPr>
          <a:xfrm>
            <a:off x="10870559" y="587091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5AD857FB-733D-4F80-9BB4-49E2F5FA6725}"/>
              </a:ext>
            </a:extLst>
          </p:cNvPr>
          <p:cNvSpPr txBox="1"/>
          <p:nvPr/>
        </p:nvSpPr>
        <p:spPr>
          <a:xfrm>
            <a:off x="10854886" y="5976232"/>
            <a:ext cx="904415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800" dirty="0">
                <a:solidFill>
                  <a:srgbClr val="010A43"/>
                </a:solidFill>
              </a:rPr>
              <a:t>04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1B0F6457-4143-4353-AA7E-DC97A0A04DBC}"/>
              </a:ext>
            </a:extLst>
          </p:cNvPr>
          <p:cNvSpPr txBox="1"/>
          <p:nvPr/>
        </p:nvSpPr>
        <p:spPr>
          <a:xfrm>
            <a:off x="7972536" y="5870912"/>
            <a:ext cx="24721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علي </a:t>
            </a:r>
            <a:r>
              <a:rPr lang="ar-SA" sz="3600" dirty="0" err="1">
                <a:solidFill>
                  <a:srgbClr val="FF2E63"/>
                </a:solidFill>
              </a:rPr>
              <a:t>الكلثم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7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6B2D992F-29C1-4D38-868F-1CF27C80A564}"/>
              </a:ext>
            </a:extLst>
          </p:cNvPr>
          <p:cNvSpPr/>
          <p:nvPr/>
        </p:nvSpPr>
        <p:spPr>
          <a:xfrm>
            <a:off x="919315" y="0"/>
            <a:ext cx="10353368" cy="6858000"/>
          </a:xfrm>
          <a:custGeom>
            <a:avLst/>
            <a:gdLst>
              <a:gd name="connsiteX0" fmla="*/ 1300038 w 10353368"/>
              <a:gd name="connsiteY0" fmla="*/ 0 h 6858000"/>
              <a:gd name="connsiteX1" fmla="*/ 9053331 w 10353368"/>
              <a:gd name="connsiteY1" fmla="*/ 0 h 6858000"/>
              <a:gd name="connsiteX2" fmla="*/ 9171265 w 10353368"/>
              <a:gd name="connsiteY2" fmla="*/ 136148 h 6858000"/>
              <a:gd name="connsiteX3" fmla="*/ 10353368 w 10353368"/>
              <a:gd name="connsiteY3" fmla="*/ 3429000 h 6858000"/>
              <a:gd name="connsiteX4" fmla="*/ 9171265 w 10353368"/>
              <a:gd name="connsiteY4" fmla="*/ 6721852 h 6858000"/>
              <a:gd name="connsiteX5" fmla="*/ 9053331 w 10353368"/>
              <a:gd name="connsiteY5" fmla="*/ 6858000 h 6858000"/>
              <a:gd name="connsiteX6" fmla="*/ 1300038 w 10353368"/>
              <a:gd name="connsiteY6" fmla="*/ 6858000 h 6858000"/>
              <a:gd name="connsiteX7" fmla="*/ 1182103 w 10353368"/>
              <a:gd name="connsiteY7" fmla="*/ 6721852 h 6858000"/>
              <a:gd name="connsiteX8" fmla="*/ 0 w 10353368"/>
              <a:gd name="connsiteY8" fmla="*/ 3429000 h 6858000"/>
              <a:gd name="connsiteX9" fmla="*/ 1182103 w 10353368"/>
              <a:gd name="connsiteY9" fmla="*/ 136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3368" h="6858000">
                <a:moveTo>
                  <a:pt x="1300038" y="0"/>
                </a:moveTo>
                <a:lnTo>
                  <a:pt x="9053331" y="0"/>
                </a:lnTo>
                <a:lnTo>
                  <a:pt x="9171265" y="136148"/>
                </a:lnTo>
                <a:cubicBezTo>
                  <a:pt x="9909750" y="1030984"/>
                  <a:pt x="10353368" y="2178186"/>
                  <a:pt x="10353368" y="3429000"/>
                </a:cubicBezTo>
                <a:cubicBezTo>
                  <a:pt x="10353368" y="4679815"/>
                  <a:pt x="9909750" y="5827016"/>
                  <a:pt x="9171265" y="6721852"/>
                </a:cubicBezTo>
                <a:lnTo>
                  <a:pt x="9053331" y="6858000"/>
                </a:lnTo>
                <a:lnTo>
                  <a:pt x="1300038" y="6858000"/>
                </a:lnTo>
                <a:lnTo>
                  <a:pt x="1182103" y="6721852"/>
                </a:lnTo>
                <a:cubicBezTo>
                  <a:pt x="443619" y="5827016"/>
                  <a:pt x="0" y="4679815"/>
                  <a:pt x="0" y="3429000"/>
                </a:cubicBezTo>
                <a:cubicBezTo>
                  <a:pt x="0" y="2178186"/>
                  <a:pt x="443619" y="1030984"/>
                  <a:pt x="1182103" y="136148"/>
                </a:cubicBezTo>
                <a:close/>
              </a:path>
            </a:pathLst>
          </a:custGeom>
          <a:noFill/>
          <a:ln w="762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8186163-FF1C-4269-9988-776D1BE02A07}"/>
              </a:ext>
            </a:extLst>
          </p:cNvPr>
          <p:cNvSpPr txBox="1"/>
          <p:nvPr/>
        </p:nvSpPr>
        <p:spPr>
          <a:xfrm>
            <a:off x="2212466" y="547134"/>
            <a:ext cx="8207696" cy="28315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ar-SA" sz="8000" dirty="0">
                <a:solidFill>
                  <a:srgbClr val="010A43"/>
                </a:solidFill>
              </a:rPr>
              <a:t>اللغات المستخدمة</a:t>
            </a:r>
            <a:endParaRPr lang="en-GB" sz="8000" dirty="0">
              <a:solidFill>
                <a:srgbClr val="010A43"/>
              </a:solidFill>
            </a:endParaRPr>
          </a:p>
          <a:p>
            <a:pPr algn="ctr" rtl="0"/>
            <a:endParaRPr lang="en-US" dirty="0"/>
          </a:p>
          <a:p>
            <a:pPr algn="ctr" rtl="0"/>
            <a:r>
              <a:rPr lang="en-GB" sz="8000" dirty="0">
                <a:solidFill>
                  <a:srgbClr val="010A43"/>
                </a:solidFill>
              </a:rPr>
              <a:t>        </a:t>
            </a:r>
            <a:endParaRPr lang="ar-SY" sz="8000" dirty="0">
              <a:solidFill>
                <a:srgbClr val="010A43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CE4CAECA-101D-4D2B-AF69-FFE159D87085}"/>
              </a:ext>
            </a:extLst>
          </p:cNvPr>
          <p:cNvCxnSpPr/>
          <p:nvPr/>
        </p:nvCxnSpPr>
        <p:spPr>
          <a:xfrm>
            <a:off x="6096000" y="2552700"/>
            <a:ext cx="0" cy="2895600"/>
          </a:xfrm>
          <a:prstGeom prst="line">
            <a:avLst/>
          </a:prstGeom>
          <a:ln w="57150">
            <a:solidFill>
              <a:srgbClr val="010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2782AD8-73EE-47BB-B591-68F3DF66C368}"/>
              </a:ext>
            </a:extLst>
          </p:cNvPr>
          <p:cNvSpPr txBox="1"/>
          <p:nvPr/>
        </p:nvSpPr>
        <p:spPr>
          <a:xfrm>
            <a:off x="1935300" y="2986263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8759971-1CDB-4935-AFBD-BF93B117E7E7}"/>
              </a:ext>
            </a:extLst>
          </p:cNvPr>
          <p:cNvSpPr txBox="1"/>
          <p:nvPr/>
        </p:nvSpPr>
        <p:spPr>
          <a:xfrm>
            <a:off x="1935300" y="4461754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0B927BB-D21E-4358-B30B-781C2083AE47}"/>
              </a:ext>
            </a:extLst>
          </p:cNvPr>
          <p:cNvSpPr txBox="1"/>
          <p:nvPr/>
        </p:nvSpPr>
        <p:spPr>
          <a:xfrm>
            <a:off x="3256083" y="2396246"/>
            <a:ext cx="6096000" cy="3524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Php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JS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HTML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CSS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MYSQL</a:t>
            </a:r>
            <a:endParaRPr lang="en-US" sz="11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5417945" y="735954"/>
            <a:ext cx="6216766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الصعوبات</a:t>
            </a:r>
            <a:r>
              <a:rPr lang="ar-SA" sz="34400" dirty="0">
                <a:solidFill>
                  <a:schemeClr val="bg1"/>
                </a:solidFill>
              </a:rPr>
              <a:t> </a:t>
            </a:r>
            <a:endParaRPr lang="ar-SY" sz="344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-1609773" y="3105833"/>
            <a:ext cx="60805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b="1" dirty="0">
                <a:solidFill>
                  <a:srgbClr val="FF2E63"/>
                </a:solidFill>
              </a:rPr>
              <a:t>طريقة الدفع </a:t>
            </a:r>
            <a:endParaRPr lang="en-US" sz="3600" b="1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6428353" y="887184"/>
            <a:ext cx="4862228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الهدف</a:t>
            </a:r>
            <a:r>
              <a:rPr lang="ar-SA" sz="34400" dirty="0">
                <a:solidFill>
                  <a:schemeClr val="bg1"/>
                </a:solidFill>
              </a:rPr>
              <a:t> </a:t>
            </a:r>
            <a:endParaRPr lang="ar-SY" sz="344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-351244" y="2828835"/>
            <a:ext cx="60805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تسهيل الوصول للمستلزمات</a:t>
            </a:r>
          </a:p>
          <a:p>
            <a:r>
              <a:rPr lang="ar-SA" sz="3600" dirty="0">
                <a:solidFill>
                  <a:srgbClr val="FF2E63"/>
                </a:solidFill>
              </a:rPr>
              <a:t> لذوي الاحتياجات الخاصة</a:t>
            </a:r>
            <a:endParaRPr lang="en-US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6997418" y="1113326"/>
            <a:ext cx="4293163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34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661798" y="1113326"/>
            <a:ext cx="5214953" cy="43396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solidFill>
                  <a:srgbClr val="FF2E63"/>
                </a:solidFill>
              </a:rPr>
              <a:t>Special</a:t>
            </a:r>
          </a:p>
          <a:p>
            <a:r>
              <a:rPr lang="en-US" sz="13800" dirty="0">
                <a:solidFill>
                  <a:srgbClr val="FF2E63"/>
                </a:solidFill>
              </a:rPr>
              <a:t>Needs </a:t>
            </a:r>
            <a:endParaRPr lang="ar-SY" sz="138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6B2D992F-29C1-4D38-868F-1CF27C80A564}"/>
              </a:ext>
            </a:extLst>
          </p:cNvPr>
          <p:cNvSpPr/>
          <p:nvPr/>
        </p:nvSpPr>
        <p:spPr>
          <a:xfrm>
            <a:off x="919315" y="0"/>
            <a:ext cx="10353368" cy="6858000"/>
          </a:xfrm>
          <a:custGeom>
            <a:avLst/>
            <a:gdLst>
              <a:gd name="connsiteX0" fmla="*/ 1300038 w 10353368"/>
              <a:gd name="connsiteY0" fmla="*/ 0 h 6858000"/>
              <a:gd name="connsiteX1" fmla="*/ 9053331 w 10353368"/>
              <a:gd name="connsiteY1" fmla="*/ 0 h 6858000"/>
              <a:gd name="connsiteX2" fmla="*/ 9171265 w 10353368"/>
              <a:gd name="connsiteY2" fmla="*/ 136148 h 6858000"/>
              <a:gd name="connsiteX3" fmla="*/ 10353368 w 10353368"/>
              <a:gd name="connsiteY3" fmla="*/ 3429000 h 6858000"/>
              <a:gd name="connsiteX4" fmla="*/ 9171265 w 10353368"/>
              <a:gd name="connsiteY4" fmla="*/ 6721852 h 6858000"/>
              <a:gd name="connsiteX5" fmla="*/ 9053331 w 10353368"/>
              <a:gd name="connsiteY5" fmla="*/ 6858000 h 6858000"/>
              <a:gd name="connsiteX6" fmla="*/ 1300038 w 10353368"/>
              <a:gd name="connsiteY6" fmla="*/ 6858000 h 6858000"/>
              <a:gd name="connsiteX7" fmla="*/ 1182103 w 10353368"/>
              <a:gd name="connsiteY7" fmla="*/ 6721852 h 6858000"/>
              <a:gd name="connsiteX8" fmla="*/ 0 w 10353368"/>
              <a:gd name="connsiteY8" fmla="*/ 3429000 h 6858000"/>
              <a:gd name="connsiteX9" fmla="*/ 1182103 w 10353368"/>
              <a:gd name="connsiteY9" fmla="*/ 136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3368" h="6858000">
                <a:moveTo>
                  <a:pt x="1300038" y="0"/>
                </a:moveTo>
                <a:lnTo>
                  <a:pt x="9053331" y="0"/>
                </a:lnTo>
                <a:lnTo>
                  <a:pt x="9171265" y="136148"/>
                </a:lnTo>
                <a:cubicBezTo>
                  <a:pt x="9909750" y="1030984"/>
                  <a:pt x="10353368" y="2178186"/>
                  <a:pt x="10353368" y="3429000"/>
                </a:cubicBezTo>
                <a:cubicBezTo>
                  <a:pt x="10353368" y="4679815"/>
                  <a:pt x="9909750" y="5827016"/>
                  <a:pt x="9171265" y="6721852"/>
                </a:cubicBezTo>
                <a:lnTo>
                  <a:pt x="9053331" y="6858000"/>
                </a:lnTo>
                <a:lnTo>
                  <a:pt x="1300038" y="6858000"/>
                </a:lnTo>
                <a:lnTo>
                  <a:pt x="1182103" y="6721852"/>
                </a:lnTo>
                <a:cubicBezTo>
                  <a:pt x="443619" y="5827016"/>
                  <a:pt x="0" y="4679815"/>
                  <a:pt x="0" y="3429000"/>
                </a:cubicBezTo>
                <a:cubicBezTo>
                  <a:pt x="0" y="2178186"/>
                  <a:pt x="443619" y="1030984"/>
                  <a:pt x="1182103" y="136148"/>
                </a:cubicBezTo>
                <a:close/>
              </a:path>
            </a:pathLst>
          </a:custGeom>
          <a:noFill/>
          <a:ln w="762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8186163-FF1C-4269-9988-776D1BE02A07}"/>
              </a:ext>
            </a:extLst>
          </p:cNvPr>
          <p:cNvSpPr txBox="1"/>
          <p:nvPr/>
        </p:nvSpPr>
        <p:spPr>
          <a:xfrm>
            <a:off x="4072749" y="547134"/>
            <a:ext cx="4487126" cy="28315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GB" sz="8000" dirty="0">
                <a:solidFill>
                  <a:srgbClr val="010A43"/>
                </a:solidFill>
              </a:rPr>
              <a:t>Iconify </a:t>
            </a:r>
          </a:p>
          <a:p>
            <a:pPr algn="ctr" rtl="0"/>
            <a:r>
              <a:rPr lang="ar-SA" b="1" dirty="0"/>
              <a:t>مكتبة تقدم اكثر من 100,000 ايقونة سريعة</a:t>
            </a:r>
            <a:endParaRPr lang="en-US" dirty="0"/>
          </a:p>
          <a:p>
            <a:pPr algn="ctr" rtl="0"/>
            <a:r>
              <a:rPr lang="en-GB" sz="8000" dirty="0">
                <a:solidFill>
                  <a:srgbClr val="010A43"/>
                </a:solidFill>
              </a:rPr>
              <a:t>        </a:t>
            </a:r>
            <a:endParaRPr lang="ar-SY" sz="8000" dirty="0">
              <a:solidFill>
                <a:srgbClr val="010A43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CE4CAECA-101D-4D2B-AF69-FFE159D87085}"/>
              </a:ext>
            </a:extLst>
          </p:cNvPr>
          <p:cNvCxnSpPr/>
          <p:nvPr/>
        </p:nvCxnSpPr>
        <p:spPr>
          <a:xfrm>
            <a:off x="6096000" y="2552700"/>
            <a:ext cx="0" cy="2895600"/>
          </a:xfrm>
          <a:prstGeom prst="line">
            <a:avLst/>
          </a:prstGeom>
          <a:ln w="57150">
            <a:solidFill>
              <a:srgbClr val="010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2782AD8-73EE-47BB-B591-68F3DF66C368}"/>
              </a:ext>
            </a:extLst>
          </p:cNvPr>
          <p:cNvSpPr txBox="1"/>
          <p:nvPr/>
        </p:nvSpPr>
        <p:spPr>
          <a:xfrm>
            <a:off x="1935300" y="2986263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8759971-1CDB-4935-AFBD-BF93B117E7E7}"/>
              </a:ext>
            </a:extLst>
          </p:cNvPr>
          <p:cNvSpPr txBox="1"/>
          <p:nvPr/>
        </p:nvSpPr>
        <p:spPr>
          <a:xfrm>
            <a:off x="1935300" y="4461754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9BBC6F2-4A23-4968-B090-B27473ADD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49" y="2708658"/>
            <a:ext cx="922100" cy="9221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E383920-DB01-4B87-8D11-531322BE8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01" y="4301182"/>
            <a:ext cx="1304376" cy="1304376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038CEE7-26AE-4A9A-B6D9-F63FC8AD3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49" y="2714071"/>
            <a:ext cx="1329215" cy="1329215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F616798-3DDE-4937-9BC7-4D0E31F13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6" y="4301182"/>
            <a:ext cx="1436270" cy="14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نسق Office">
  <a:themeElements>
    <a:clrScheme name="مخصص 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0A43"/>
      </a:accent1>
      <a:accent2>
        <a:srgbClr val="FF2E63"/>
      </a:accent2>
      <a:accent3>
        <a:srgbClr val="3F3F3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مخصص 16">
      <a:majorFont>
        <a:latin typeface="Calibri Light"/>
        <a:ea typeface=""/>
        <a:cs typeface="JF Flat"/>
      </a:majorFont>
      <a:minorFont>
        <a:latin typeface="Calibri"/>
        <a:ea typeface=""/>
        <a:cs typeface="JF Fla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474</Words>
  <Application>Microsoft Office PowerPoint</Application>
  <PresentationFormat>شاشة عريضة</PresentationFormat>
  <Paragraphs>92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Calibri</vt:lpstr>
      <vt:lpstr>JF Flat</vt:lpstr>
      <vt:lpstr>Arial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ArabPPT.com</Company>
  <LinksUpToDate>false</LinksUpToDate>
  <SharedDoc>false</SharedDoc>
  <HyperlinkBase>https://www.arabppt.com/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قالب بوربوينت بسيط احترافي وجاهز للتحميل - بوربوينت بالعربي</dc:title>
  <dc:subject>قالب بوربوينت بسيط احترافي وجاهز للتحميل - بوربوينت بالعربي</dc:subject>
  <dc:creator>ArabPPT.com</dc:creator>
  <cp:keywords>بوربوينت, قوالب بوربوينت, عروض بوربوينت</cp:keywords>
  <dc:description>https://www.arabppt.com/</dc:description>
  <cp:lastModifiedBy>ali.kaltham@outlook.sa</cp:lastModifiedBy>
  <cp:revision>14</cp:revision>
  <dcterms:created xsi:type="dcterms:W3CDTF">2019-12-24T11:02:59Z</dcterms:created>
  <dcterms:modified xsi:type="dcterms:W3CDTF">2021-12-20T12:21:59Z</dcterms:modified>
  <cp:category>powerpoint</cp:category>
</cp:coreProperties>
</file>